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4"/>
  </p:notesMasterIdLst>
  <p:sldIdLst>
    <p:sldId id="257" r:id="rId2"/>
    <p:sldId id="353" r:id="rId3"/>
    <p:sldId id="371" r:id="rId4"/>
    <p:sldId id="354" r:id="rId5"/>
    <p:sldId id="356" r:id="rId6"/>
    <p:sldId id="357" r:id="rId7"/>
    <p:sldId id="358" r:id="rId8"/>
    <p:sldId id="359" r:id="rId9"/>
    <p:sldId id="360" r:id="rId10"/>
    <p:sldId id="369" r:id="rId11"/>
    <p:sldId id="370" r:id="rId12"/>
    <p:sldId id="361" r:id="rId13"/>
  </p:sldIdLst>
  <p:sldSz cx="12190413" cy="6859588"/>
  <p:notesSz cx="6858000" cy="9144000"/>
  <p:defaultTextStyle>
    <a:defPPr>
      <a:defRPr lang="en-US"/>
    </a:defPPr>
    <a:lvl1pPr marL="0" algn="l" defTabSz="609493" rtl="0" eaLnBrk="1" latinLnBrk="0" hangingPunct="1">
      <a:defRPr sz="2400" kern="1200">
        <a:solidFill>
          <a:schemeClr val="tx1"/>
        </a:solidFill>
        <a:latin typeface="+mn-lt"/>
        <a:ea typeface="+mn-ea"/>
        <a:cs typeface="+mn-cs"/>
      </a:defRPr>
    </a:lvl1pPr>
    <a:lvl2pPr marL="609493" algn="l" defTabSz="609493" rtl="0" eaLnBrk="1" latinLnBrk="0" hangingPunct="1">
      <a:defRPr sz="2400" kern="1200">
        <a:solidFill>
          <a:schemeClr val="tx1"/>
        </a:solidFill>
        <a:latin typeface="+mn-lt"/>
        <a:ea typeface="+mn-ea"/>
        <a:cs typeface="+mn-cs"/>
      </a:defRPr>
    </a:lvl2pPr>
    <a:lvl3pPr marL="1218987" algn="l" defTabSz="609493" rtl="0" eaLnBrk="1" latinLnBrk="0" hangingPunct="1">
      <a:defRPr sz="2400" kern="1200">
        <a:solidFill>
          <a:schemeClr val="tx1"/>
        </a:solidFill>
        <a:latin typeface="+mn-lt"/>
        <a:ea typeface="+mn-ea"/>
        <a:cs typeface="+mn-cs"/>
      </a:defRPr>
    </a:lvl3pPr>
    <a:lvl4pPr marL="1828480" algn="l" defTabSz="609493" rtl="0" eaLnBrk="1" latinLnBrk="0" hangingPunct="1">
      <a:defRPr sz="2400" kern="1200">
        <a:solidFill>
          <a:schemeClr val="tx1"/>
        </a:solidFill>
        <a:latin typeface="+mn-lt"/>
        <a:ea typeface="+mn-ea"/>
        <a:cs typeface="+mn-cs"/>
      </a:defRPr>
    </a:lvl4pPr>
    <a:lvl5pPr marL="2437973" algn="l" defTabSz="609493" rtl="0" eaLnBrk="1" latinLnBrk="0" hangingPunct="1">
      <a:defRPr sz="2400" kern="1200">
        <a:solidFill>
          <a:schemeClr val="tx1"/>
        </a:solidFill>
        <a:latin typeface="+mn-lt"/>
        <a:ea typeface="+mn-ea"/>
        <a:cs typeface="+mn-cs"/>
      </a:defRPr>
    </a:lvl5pPr>
    <a:lvl6pPr marL="3047467" algn="l" defTabSz="609493" rtl="0" eaLnBrk="1" latinLnBrk="0" hangingPunct="1">
      <a:defRPr sz="2400" kern="1200">
        <a:solidFill>
          <a:schemeClr val="tx1"/>
        </a:solidFill>
        <a:latin typeface="+mn-lt"/>
        <a:ea typeface="+mn-ea"/>
        <a:cs typeface="+mn-cs"/>
      </a:defRPr>
    </a:lvl6pPr>
    <a:lvl7pPr marL="3656960" algn="l" defTabSz="609493" rtl="0" eaLnBrk="1" latinLnBrk="0" hangingPunct="1">
      <a:defRPr sz="2400" kern="1200">
        <a:solidFill>
          <a:schemeClr val="tx1"/>
        </a:solidFill>
        <a:latin typeface="+mn-lt"/>
        <a:ea typeface="+mn-ea"/>
        <a:cs typeface="+mn-cs"/>
      </a:defRPr>
    </a:lvl7pPr>
    <a:lvl8pPr marL="4266453" algn="l" defTabSz="609493" rtl="0" eaLnBrk="1" latinLnBrk="0" hangingPunct="1">
      <a:defRPr sz="2400" kern="1200">
        <a:solidFill>
          <a:schemeClr val="tx1"/>
        </a:solidFill>
        <a:latin typeface="+mn-lt"/>
        <a:ea typeface="+mn-ea"/>
        <a:cs typeface="+mn-cs"/>
      </a:defRPr>
    </a:lvl8pPr>
    <a:lvl9pPr marL="4875947" algn="l" defTabSz="609493"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6F8A"/>
    <a:srgbClr val="3A98BC"/>
    <a:srgbClr val="E5450F"/>
    <a:srgbClr val="FEECE6"/>
    <a:srgbClr val="912D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2" autoAdjust="0"/>
    <p:restoredTop sz="94660"/>
  </p:normalViewPr>
  <p:slideViewPr>
    <p:cSldViewPr snapToGrid="0">
      <p:cViewPr varScale="1">
        <p:scale>
          <a:sx n="72" d="100"/>
          <a:sy n="72" d="100"/>
        </p:scale>
        <p:origin x="534" y="90"/>
      </p:cViewPr>
      <p:guideLst>
        <p:guide orient="horz" pos="2160"/>
        <p:guide pos="3840"/>
      </p:guideLst>
    </p:cSldViewPr>
  </p:slideViewPr>
  <p:notesTextViewPr>
    <p:cViewPr>
      <p:scale>
        <a:sx n="1" d="1"/>
        <a:sy n="1" d="1"/>
      </p:scale>
      <p:origin x="0" y="0"/>
    </p:cViewPr>
  </p:notesTextViewPr>
  <p:sorterViewPr>
    <p:cViewPr>
      <p:scale>
        <a:sx n="100" d="100"/>
        <a:sy n="100" d="100"/>
      </p:scale>
      <p:origin x="0" y="-1692"/>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5E8E9-A2CF-4517-9F55-BCB03E20C730}" type="datetimeFigureOut">
              <a:rPr lang="zh-CN" altLang="en-US" smtClean="0"/>
              <a:t>2020/3/12</a:t>
            </a:fld>
            <a:endParaRPr lang="zh-CN" altLang="en-US"/>
          </a:p>
        </p:txBody>
      </p:sp>
      <p:sp>
        <p:nvSpPr>
          <p:cNvPr id="4" name="幻灯片图像占位符 3"/>
          <p:cNvSpPr>
            <a:spLocks noGrp="1" noRot="1" noChangeAspect="1"/>
          </p:cNvSpPr>
          <p:nvPr>
            <p:ph type="sldImg" idx="2"/>
          </p:nvPr>
        </p:nvSpPr>
        <p:spPr>
          <a:xfrm>
            <a:off x="687388" y="1143000"/>
            <a:ext cx="548322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EA2B24-06B0-4A43-98BF-776478D7BE6F}" type="slidenum">
              <a:rPr lang="zh-CN" altLang="en-US" smtClean="0"/>
              <a:t>‹#›</a:t>
            </a:fld>
            <a:endParaRPr lang="zh-CN" altLang="en-US"/>
          </a:p>
        </p:txBody>
      </p:sp>
    </p:spTree>
    <p:extLst>
      <p:ext uri="{BB962C8B-B14F-4D97-AF65-F5344CB8AC3E}">
        <p14:creationId xmlns:p14="http://schemas.microsoft.com/office/powerpoint/2010/main" val="175841665"/>
      </p:ext>
    </p:extLst>
  </p:cSld>
  <p:clrMap bg1="lt1" tx1="dk1" bg2="lt2" tx2="dk2" accent1="accent1" accent2="accent2" accent3="accent3" accent4="accent4" accent5="accent5" accent6="accent6" hlink="hlink" folHlink="folHlink"/>
  <p:notesStyle>
    <a:lvl1pPr marL="0" algn="l" defTabSz="914240" rtl="0" eaLnBrk="1" latinLnBrk="0" hangingPunct="1">
      <a:defRPr sz="1200" kern="1200">
        <a:solidFill>
          <a:schemeClr val="tx1"/>
        </a:solidFill>
        <a:latin typeface="+mn-lt"/>
        <a:ea typeface="+mn-ea"/>
        <a:cs typeface="+mn-cs"/>
      </a:defRPr>
    </a:lvl1pPr>
    <a:lvl2pPr marL="457120" algn="l" defTabSz="914240" rtl="0" eaLnBrk="1" latinLnBrk="0" hangingPunct="1">
      <a:defRPr sz="1200" kern="1200">
        <a:solidFill>
          <a:schemeClr val="tx1"/>
        </a:solidFill>
        <a:latin typeface="+mn-lt"/>
        <a:ea typeface="+mn-ea"/>
        <a:cs typeface="+mn-cs"/>
      </a:defRPr>
    </a:lvl2pPr>
    <a:lvl3pPr marL="914240" algn="l" defTabSz="914240" rtl="0" eaLnBrk="1" latinLnBrk="0" hangingPunct="1">
      <a:defRPr sz="1200" kern="1200">
        <a:solidFill>
          <a:schemeClr val="tx1"/>
        </a:solidFill>
        <a:latin typeface="+mn-lt"/>
        <a:ea typeface="+mn-ea"/>
        <a:cs typeface="+mn-cs"/>
      </a:defRPr>
    </a:lvl3pPr>
    <a:lvl4pPr marL="1371360" algn="l" defTabSz="914240" rtl="0" eaLnBrk="1" latinLnBrk="0" hangingPunct="1">
      <a:defRPr sz="1200" kern="1200">
        <a:solidFill>
          <a:schemeClr val="tx1"/>
        </a:solidFill>
        <a:latin typeface="+mn-lt"/>
        <a:ea typeface="+mn-ea"/>
        <a:cs typeface="+mn-cs"/>
      </a:defRPr>
    </a:lvl4pPr>
    <a:lvl5pPr marL="1828480" algn="l" defTabSz="914240" rtl="0" eaLnBrk="1" latinLnBrk="0" hangingPunct="1">
      <a:defRPr sz="1200" kern="1200">
        <a:solidFill>
          <a:schemeClr val="tx1"/>
        </a:solidFill>
        <a:latin typeface="+mn-lt"/>
        <a:ea typeface="+mn-ea"/>
        <a:cs typeface="+mn-cs"/>
      </a:defRPr>
    </a:lvl5pPr>
    <a:lvl6pPr marL="2285600" algn="l" defTabSz="914240" rtl="0" eaLnBrk="1" latinLnBrk="0" hangingPunct="1">
      <a:defRPr sz="1200" kern="1200">
        <a:solidFill>
          <a:schemeClr val="tx1"/>
        </a:solidFill>
        <a:latin typeface="+mn-lt"/>
        <a:ea typeface="+mn-ea"/>
        <a:cs typeface="+mn-cs"/>
      </a:defRPr>
    </a:lvl6pPr>
    <a:lvl7pPr marL="2742720" algn="l" defTabSz="914240" rtl="0" eaLnBrk="1" latinLnBrk="0" hangingPunct="1">
      <a:defRPr sz="1200" kern="1200">
        <a:solidFill>
          <a:schemeClr val="tx1"/>
        </a:solidFill>
        <a:latin typeface="+mn-lt"/>
        <a:ea typeface="+mn-ea"/>
        <a:cs typeface="+mn-cs"/>
      </a:defRPr>
    </a:lvl7pPr>
    <a:lvl8pPr marL="3199840" algn="l" defTabSz="914240" rtl="0" eaLnBrk="1" latinLnBrk="0" hangingPunct="1">
      <a:defRPr sz="1200" kern="1200">
        <a:solidFill>
          <a:schemeClr val="tx1"/>
        </a:solidFill>
        <a:latin typeface="+mn-lt"/>
        <a:ea typeface="+mn-ea"/>
        <a:cs typeface="+mn-cs"/>
      </a:defRPr>
    </a:lvl8pPr>
    <a:lvl9pPr marL="3656960" algn="l" defTabSz="91424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289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标题幻灯片">
    <p:spTree>
      <p:nvGrpSpPr>
        <p:cNvPr id="1" name=""/>
        <p:cNvGrpSpPr/>
        <p:nvPr/>
      </p:nvGrpSpPr>
      <p:grpSpPr>
        <a:xfrm>
          <a:off x="0" y="0"/>
          <a:ext cx="0" cy="0"/>
          <a:chOff x="0" y="0"/>
          <a:chExt cx="0" cy="0"/>
        </a:xfrm>
      </p:grpSpPr>
      <p:sp>
        <p:nvSpPr>
          <p:cNvPr id="7" name="矩形 6">
            <a:extLst>
              <a:ext uri="{FF2B5EF4-FFF2-40B4-BE49-F238E27FC236}">
                <a16:creationId xmlns:a16="http://schemas.microsoft.com/office/drawing/2014/main" id="{011D658E-D5F0-4813-8486-12B72EA43465}"/>
              </a:ext>
            </a:extLst>
          </p:cNvPr>
          <p:cNvSpPr/>
          <p:nvPr userDrawn="1"/>
        </p:nvSpPr>
        <p:spPr>
          <a:xfrm>
            <a:off x="1882" y="1061"/>
            <a:ext cx="12186652" cy="6844822"/>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a:p>
        </p:txBody>
      </p:sp>
    </p:spTree>
    <p:extLst>
      <p:ext uri="{BB962C8B-B14F-4D97-AF65-F5344CB8AC3E}">
        <p14:creationId xmlns:p14="http://schemas.microsoft.com/office/powerpoint/2010/main" val="1577862078"/>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a:xfrm>
            <a:off x="838091" y="1005840"/>
            <a:ext cx="10378549" cy="5172554"/>
          </a:xfrm>
        </p:spPr>
        <p:txBody>
          <a:bodyPr>
            <a:normAutofit/>
          </a:bodyPr>
          <a:lstStyle>
            <a:lvl1pPr>
              <a:defRPr sz="2200"/>
            </a:lvl1pPr>
          </a:lstStyle>
          <a:p>
            <a:pPr lvl="0"/>
            <a:r>
              <a:rPr lang="zh-CN" altLang="en-US" dirty="0"/>
              <a:t>编辑母版文本样式</a:t>
            </a:r>
          </a:p>
        </p:txBody>
      </p:sp>
    </p:spTree>
    <p:extLst>
      <p:ext uri="{BB962C8B-B14F-4D97-AF65-F5344CB8AC3E}">
        <p14:creationId xmlns:p14="http://schemas.microsoft.com/office/powerpoint/2010/main" val="733108760"/>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1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091" y="6357823"/>
            <a:ext cx="2742843" cy="365209"/>
          </a:xfrm>
          <a:prstGeom prst="rect">
            <a:avLst/>
          </a:prstGeom>
        </p:spPr>
        <p:txBody>
          <a:bodyPr/>
          <a:lstStyle/>
          <a:p>
            <a:fld id="{507A946E-B064-4211-A11D-E702AF025A18}" type="datetimeFigureOut">
              <a:rPr lang="zh-CN" altLang="en-US" smtClean="0"/>
              <a:pPr/>
              <a:t>2020/3/12</a:t>
            </a:fld>
            <a:endParaRPr lang="zh-CN" altLang="en-US"/>
          </a:p>
        </p:txBody>
      </p:sp>
      <p:sp>
        <p:nvSpPr>
          <p:cNvPr id="3" name="页脚占位符 2"/>
          <p:cNvSpPr>
            <a:spLocks noGrp="1"/>
          </p:cNvSpPr>
          <p:nvPr>
            <p:ph type="ftr" sz="quarter" idx="11"/>
          </p:nvPr>
        </p:nvSpPr>
        <p:spPr>
          <a:xfrm>
            <a:off x="4038075" y="6357823"/>
            <a:ext cx="4114264" cy="365209"/>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09479" y="6357823"/>
            <a:ext cx="2742843" cy="365209"/>
          </a:xfrm>
          <a:prstGeom prst="rect">
            <a:avLst/>
          </a:prstGeom>
        </p:spPr>
        <p:txBody>
          <a:bodyPr/>
          <a:lstStyle/>
          <a:p>
            <a:fld id="{347ECCD5-501B-4F30-908A-642832F21398}" type="slidenum">
              <a:rPr lang="zh-CN" altLang="en-US" smtClean="0"/>
              <a:pPr/>
              <a:t>‹#›</a:t>
            </a:fld>
            <a:endParaRPr lang="zh-CN" altLang="en-US"/>
          </a:p>
        </p:txBody>
      </p:sp>
      <p:sp>
        <p:nvSpPr>
          <p:cNvPr id="5" name="矩形 4"/>
          <p:cNvSpPr/>
          <p:nvPr userDrawn="1"/>
        </p:nvSpPr>
        <p:spPr>
          <a:xfrm>
            <a:off x="-1" y="328794"/>
            <a:ext cx="1268234" cy="36464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
        <p:nvSpPr>
          <p:cNvPr id="6" name="TextBox 5"/>
          <p:cNvSpPr txBox="1"/>
          <p:nvPr userDrawn="1"/>
        </p:nvSpPr>
        <p:spPr>
          <a:xfrm>
            <a:off x="1268234" y="331366"/>
            <a:ext cx="1708118" cy="415476"/>
          </a:xfrm>
          <a:prstGeom prst="rect">
            <a:avLst/>
          </a:prstGeom>
          <a:noFill/>
        </p:spPr>
        <p:txBody>
          <a:bodyPr wrap="none" lIns="121899" tIns="60949" rIns="121899" bIns="60949" rtlCol="0">
            <a:spAutoFit/>
          </a:bodyPr>
          <a:lstStyle/>
          <a:p>
            <a:pPr lvl="0"/>
            <a:r>
              <a:rPr lang="zh-CN" altLang="zh-CN" sz="1900" b="1" dirty="0">
                <a:solidFill>
                  <a:schemeClr val="accent1"/>
                </a:solidFill>
                <a:latin typeface="微软雅黑" pitchFamily="34" charset="-122"/>
                <a:ea typeface="微软雅黑" pitchFamily="34" charset="-122"/>
              </a:rPr>
              <a:t>年度工作概述</a:t>
            </a:r>
          </a:p>
        </p:txBody>
      </p:sp>
    </p:spTree>
    <p:extLst>
      <p:ext uri="{BB962C8B-B14F-4D97-AF65-F5344CB8AC3E}">
        <p14:creationId xmlns:p14="http://schemas.microsoft.com/office/powerpoint/2010/main" val="2771581662"/>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2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091" y="6357823"/>
            <a:ext cx="2742843" cy="365209"/>
          </a:xfrm>
          <a:prstGeom prst="rect">
            <a:avLst/>
          </a:prstGeom>
        </p:spPr>
        <p:txBody>
          <a:bodyPr/>
          <a:lstStyle/>
          <a:p>
            <a:fld id="{507A946E-B064-4211-A11D-E702AF025A18}" type="datetimeFigureOut">
              <a:rPr lang="zh-CN" altLang="en-US" smtClean="0"/>
              <a:pPr/>
              <a:t>2020/3/12</a:t>
            </a:fld>
            <a:endParaRPr lang="zh-CN" altLang="en-US"/>
          </a:p>
        </p:txBody>
      </p:sp>
      <p:sp>
        <p:nvSpPr>
          <p:cNvPr id="3" name="页脚占位符 2"/>
          <p:cNvSpPr>
            <a:spLocks noGrp="1"/>
          </p:cNvSpPr>
          <p:nvPr>
            <p:ph type="ftr" sz="quarter" idx="11"/>
          </p:nvPr>
        </p:nvSpPr>
        <p:spPr>
          <a:xfrm>
            <a:off x="4038075" y="6357823"/>
            <a:ext cx="4114264" cy="365209"/>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09479" y="6357823"/>
            <a:ext cx="2742843" cy="365209"/>
          </a:xfrm>
          <a:prstGeom prst="rect">
            <a:avLst/>
          </a:prstGeom>
        </p:spPr>
        <p:txBody>
          <a:bodyPr/>
          <a:lstStyle/>
          <a:p>
            <a:fld id="{347ECCD5-501B-4F30-908A-642832F21398}" type="slidenum">
              <a:rPr lang="zh-CN" altLang="en-US" smtClean="0"/>
              <a:pPr/>
              <a:t>‹#›</a:t>
            </a:fld>
            <a:endParaRPr lang="zh-CN" altLang="en-US"/>
          </a:p>
        </p:txBody>
      </p:sp>
      <p:sp>
        <p:nvSpPr>
          <p:cNvPr id="6" name="TextBox 5"/>
          <p:cNvSpPr txBox="1"/>
          <p:nvPr userDrawn="1"/>
        </p:nvSpPr>
        <p:spPr>
          <a:xfrm>
            <a:off x="1268232" y="331366"/>
            <a:ext cx="1708118" cy="415476"/>
          </a:xfrm>
          <a:prstGeom prst="rect">
            <a:avLst/>
          </a:prstGeom>
          <a:noFill/>
        </p:spPr>
        <p:txBody>
          <a:bodyPr wrap="none" lIns="121899" tIns="60949" rIns="121899" bIns="60949" rtlCol="0">
            <a:spAutoFit/>
          </a:bodyPr>
          <a:lstStyle/>
          <a:p>
            <a:pPr lvl="0"/>
            <a:r>
              <a:rPr lang="zh-CN" altLang="zh-CN" sz="1900" b="1" dirty="0">
                <a:solidFill>
                  <a:schemeClr val="accent1"/>
                </a:solidFill>
                <a:latin typeface="微软雅黑" pitchFamily="34" charset="-122"/>
                <a:ea typeface="微软雅黑" pitchFamily="34" charset="-122"/>
              </a:rPr>
              <a:t>工作完成情况</a:t>
            </a:r>
          </a:p>
        </p:txBody>
      </p:sp>
      <p:sp>
        <p:nvSpPr>
          <p:cNvPr id="7" name="矩形 6">
            <a:extLst>
              <a:ext uri="{FF2B5EF4-FFF2-40B4-BE49-F238E27FC236}">
                <a16:creationId xmlns:a16="http://schemas.microsoft.com/office/drawing/2014/main" id="{24377B8A-C0AB-483D-B5D9-B168F369714F}"/>
              </a:ext>
            </a:extLst>
          </p:cNvPr>
          <p:cNvSpPr/>
          <p:nvPr userDrawn="1"/>
        </p:nvSpPr>
        <p:spPr>
          <a:xfrm>
            <a:off x="-1" y="328794"/>
            <a:ext cx="1268234" cy="36464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Tree>
    <p:extLst>
      <p:ext uri="{BB962C8B-B14F-4D97-AF65-F5344CB8AC3E}">
        <p14:creationId xmlns:p14="http://schemas.microsoft.com/office/powerpoint/2010/main" val="2658225746"/>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calcmode="lin" valueType="num">
                                      <p:cBhvr>
                                        <p:cTn id="7" dur="4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8" dur="400" fill="hold"/>
                                        <p:tgtEl>
                                          <p:spTgt spid="6"/>
                                        </p:tgtEl>
                                        <p:attrNameLst>
                                          <p:attrName>ppt_y</p:attrName>
                                        </p:attrNameLst>
                                      </p:cBhvr>
                                      <p:tavLst>
                                        <p:tav tm="0">
                                          <p:val>
                                            <p:strVal val="#ppt_y"/>
                                          </p:val>
                                        </p:tav>
                                        <p:tav tm="100000">
                                          <p:val>
                                            <p:strVal val="#ppt_y"/>
                                          </p:val>
                                        </p:tav>
                                      </p:tavLst>
                                    </p:anim>
                                    <p:anim calcmode="lin" valueType="num">
                                      <p:cBhvr>
                                        <p:cTn id="9" dur="4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0" dur="4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400" tmFilter="0,0; .5, 1; 1, 1"/>
                                        <p:tgtEl>
                                          <p:spTgt spid="6"/>
                                        </p:tgtEl>
                                      </p:cBhvr>
                                    </p:animEffect>
                                  </p:childTnLst>
                                </p:cTn>
                              </p:par>
                            </p:childTnLst>
                          </p:cTn>
                        </p:par>
                        <p:par>
                          <p:cTn id="12" fill="hold">
                            <p:stCondLst>
                              <p:cond delay="600"/>
                            </p:stCondLst>
                            <p:childTnLst>
                              <p:par>
                                <p:cTn id="13" presetID="42"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3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091" y="6357823"/>
            <a:ext cx="2742843" cy="365209"/>
          </a:xfrm>
          <a:prstGeom prst="rect">
            <a:avLst/>
          </a:prstGeom>
        </p:spPr>
        <p:txBody>
          <a:bodyPr/>
          <a:lstStyle/>
          <a:p>
            <a:fld id="{507A946E-B064-4211-A11D-E702AF025A18}" type="datetimeFigureOut">
              <a:rPr lang="zh-CN" altLang="en-US" smtClean="0"/>
              <a:pPr/>
              <a:t>2020/3/12</a:t>
            </a:fld>
            <a:endParaRPr lang="zh-CN" altLang="en-US"/>
          </a:p>
        </p:txBody>
      </p:sp>
      <p:sp>
        <p:nvSpPr>
          <p:cNvPr id="3" name="页脚占位符 2"/>
          <p:cNvSpPr>
            <a:spLocks noGrp="1"/>
          </p:cNvSpPr>
          <p:nvPr>
            <p:ph type="ftr" sz="quarter" idx="11"/>
          </p:nvPr>
        </p:nvSpPr>
        <p:spPr>
          <a:xfrm>
            <a:off x="4038075" y="6357823"/>
            <a:ext cx="4114264" cy="365209"/>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09479" y="6357823"/>
            <a:ext cx="2742843" cy="365209"/>
          </a:xfrm>
          <a:prstGeom prst="rect">
            <a:avLst/>
          </a:prstGeom>
        </p:spPr>
        <p:txBody>
          <a:bodyPr/>
          <a:lstStyle/>
          <a:p>
            <a:fld id="{347ECCD5-501B-4F30-908A-642832F21398}" type="slidenum">
              <a:rPr lang="zh-CN" altLang="en-US" smtClean="0"/>
              <a:pPr/>
              <a:t>‹#›</a:t>
            </a:fld>
            <a:endParaRPr lang="zh-CN" altLang="en-US"/>
          </a:p>
        </p:txBody>
      </p:sp>
      <p:sp>
        <p:nvSpPr>
          <p:cNvPr id="6" name="TextBox 5"/>
          <p:cNvSpPr txBox="1"/>
          <p:nvPr userDrawn="1"/>
        </p:nvSpPr>
        <p:spPr>
          <a:xfrm>
            <a:off x="1268232" y="331366"/>
            <a:ext cx="1708118" cy="415476"/>
          </a:xfrm>
          <a:prstGeom prst="rect">
            <a:avLst/>
          </a:prstGeom>
          <a:noFill/>
        </p:spPr>
        <p:txBody>
          <a:bodyPr wrap="none" lIns="121899" tIns="60949" rIns="121899" bIns="60949" rtlCol="0">
            <a:spAutoFit/>
          </a:bodyPr>
          <a:lstStyle/>
          <a:p>
            <a:pPr lvl="0"/>
            <a:r>
              <a:rPr lang="zh-CN" altLang="zh-CN" sz="1900" b="1" dirty="0">
                <a:solidFill>
                  <a:schemeClr val="accent1"/>
                </a:solidFill>
                <a:latin typeface="微软雅黑" pitchFamily="34" charset="-122"/>
                <a:ea typeface="微软雅黑" pitchFamily="34" charset="-122"/>
              </a:rPr>
              <a:t>成功项目展示</a:t>
            </a:r>
          </a:p>
        </p:txBody>
      </p:sp>
      <p:sp>
        <p:nvSpPr>
          <p:cNvPr id="7" name="矩形 6">
            <a:extLst>
              <a:ext uri="{FF2B5EF4-FFF2-40B4-BE49-F238E27FC236}">
                <a16:creationId xmlns:a16="http://schemas.microsoft.com/office/drawing/2014/main" id="{4CC9E05C-C36B-4898-985B-4E70251A99AD}"/>
              </a:ext>
            </a:extLst>
          </p:cNvPr>
          <p:cNvSpPr/>
          <p:nvPr userDrawn="1"/>
        </p:nvSpPr>
        <p:spPr>
          <a:xfrm>
            <a:off x="-1" y="328794"/>
            <a:ext cx="1268234" cy="36464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Tree>
    <p:extLst>
      <p:ext uri="{BB962C8B-B14F-4D97-AF65-F5344CB8AC3E}">
        <p14:creationId xmlns:p14="http://schemas.microsoft.com/office/powerpoint/2010/main" val="863129243"/>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calcmode="lin" valueType="num">
                                      <p:cBhvr>
                                        <p:cTn id="7" dur="4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8" dur="400" fill="hold"/>
                                        <p:tgtEl>
                                          <p:spTgt spid="6"/>
                                        </p:tgtEl>
                                        <p:attrNameLst>
                                          <p:attrName>ppt_y</p:attrName>
                                        </p:attrNameLst>
                                      </p:cBhvr>
                                      <p:tavLst>
                                        <p:tav tm="0">
                                          <p:val>
                                            <p:strVal val="#ppt_y"/>
                                          </p:val>
                                        </p:tav>
                                        <p:tav tm="100000">
                                          <p:val>
                                            <p:strVal val="#ppt_y"/>
                                          </p:val>
                                        </p:tav>
                                      </p:tavLst>
                                    </p:anim>
                                    <p:anim calcmode="lin" valueType="num">
                                      <p:cBhvr>
                                        <p:cTn id="9" dur="4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0" dur="4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400" tmFilter="0,0; .5, 1; 1, 1"/>
                                        <p:tgtEl>
                                          <p:spTgt spid="6"/>
                                        </p:tgtEl>
                                      </p:cBhvr>
                                    </p:animEffect>
                                  </p:childTnLst>
                                </p:cTn>
                              </p:par>
                            </p:childTnLst>
                          </p:cTn>
                        </p:par>
                        <p:par>
                          <p:cTn id="12" fill="hold">
                            <p:stCondLst>
                              <p:cond delay="600"/>
                            </p:stCondLst>
                            <p:childTnLst>
                              <p:par>
                                <p:cTn id="13" presetID="42"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4_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091" y="6357823"/>
            <a:ext cx="2742843" cy="365209"/>
          </a:xfrm>
          <a:prstGeom prst="rect">
            <a:avLst/>
          </a:prstGeom>
        </p:spPr>
        <p:txBody>
          <a:bodyPr/>
          <a:lstStyle/>
          <a:p>
            <a:fld id="{507A946E-B064-4211-A11D-E702AF025A18}" type="datetimeFigureOut">
              <a:rPr lang="zh-CN" altLang="en-US" smtClean="0"/>
              <a:pPr/>
              <a:t>2020/3/12</a:t>
            </a:fld>
            <a:endParaRPr lang="zh-CN" altLang="en-US"/>
          </a:p>
        </p:txBody>
      </p:sp>
      <p:sp>
        <p:nvSpPr>
          <p:cNvPr id="3" name="页脚占位符 2"/>
          <p:cNvSpPr>
            <a:spLocks noGrp="1"/>
          </p:cNvSpPr>
          <p:nvPr>
            <p:ph type="ftr" sz="quarter" idx="11"/>
          </p:nvPr>
        </p:nvSpPr>
        <p:spPr>
          <a:xfrm>
            <a:off x="4038075" y="6357823"/>
            <a:ext cx="4114264" cy="365209"/>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09479" y="6357823"/>
            <a:ext cx="2742843" cy="365209"/>
          </a:xfrm>
          <a:prstGeom prst="rect">
            <a:avLst/>
          </a:prstGeom>
        </p:spPr>
        <p:txBody>
          <a:bodyPr/>
          <a:lstStyle/>
          <a:p>
            <a:fld id="{347ECCD5-501B-4F30-908A-642832F21398}" type="slidenum">
              <a:rPr lang="zh-CN" altLang="en-US" smtClean="0"/>
              <a:pPr/>
              <a:t>‹#›</a:t>
            </a:fld>
            <a:endParaRPr lang="zh-CN" altLang="en-US"/>
          </a:p>
        </p:txBody>
      </p:sp>
      <p:sp>
        <p:nvSpPr>
          <p:cNvPr id="6" name="TextBox 5"/>
          <p:cNvSpPr txBox="1"/>
          <p:nvPr userDrawn="1"/>
        </p:nvSpPr>
        <p:spPr>
          <a:xfrm>
            <a:off x="1268232" y="331366"/>
            <a:ext cx="1708118" cy="415476"/>
          </a:xfrm>
          <a:prstGeom prst="rect">
            <a:avLst/>
          </a:prstGeom>
          <a:noFill/>
        </p:spPr>
        <p:txBody>
          <a:bodyPr wrap="none" lIns="121899" tIns="60949" rIns="121899" bIns="60949" rtlCol="0">
            <a:spAutoFit/>
          </a:bodyPr>
          <a:lstStyle/>
          <a:p>
            <a:r>
              <a:rPr lang="zh-CN" altLang="zh-CN" sz="1900" b="1" dirty="0">
                <a:solidFill>
                  <a:schemeClr val="accent1"/>
                </a:solidFill>
                <a:latin typeface="微软雅黑" pitchFamily="34" charset="-122"/>
                <a:ea typeface="微软雅黑" pitchFamily="34" charset="-122"/>
              </a:rPr>
              <a:t>明年工作计划</a:t>
            </a:r>
          </a:p>
        </p:txBody>
      </p:sp>
      <p:sp>
        <p:nvSpPr>
          <p:cNvPr id="7" name="矩形 6">
            <a:extLst>
              <a:ext uri="{FF2B5EF4-FFF2-40B4-BE49-F238E27FC236}">
                <a16:creationId xmlns:a16="http://schemas.microsoft.com/office/drawing/2014/main" id="{353093D5-059C-4B24-9A58-533C1EDA6795}"/>
              </a:ext>
            </a:extLst>
          </p:cNvPr>
          <p:cNvSpPr/>
          <p:nvPr userDrawn="1"/>
        </p:nvSpPr>
        <p:spPr>
          <a:xfrm>
            <a:off x="-1" y="328794"/>
            <a:ext cx="1268234" cy="36464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Tree>
    <p:extLst>
      <p:ext uri="{BB962C8B-B14F-4D97-AF65-F5344CB8AC3E}">
        <p14:creationId xmlns:p14="http://schemas.microsoft.com/office/powerpoint/2010/main" val="2476213841"/>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 calcmode="lin" valueType="num">
                                      <p:cBhvr>
                                        <p:cTn id="7" dur="400" fill="hold"/>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id="8" dur="400" fill="hold"/>
                                        <p:tgtEl>
                                          <p:spTgt spid="6"/>
                                        </p:tgtEl>
                                        <p:attrNameLst>
                                          <p:attrName>ppt_y</p:attrName>
                                        </p:attrNameLst>
                                      </p:cBhvr>
                                      <p:tavLst>
                                        <p:tav tm="0">
                                          <p:val>
                                            <p:strVal val="#ppt_y"/>
                                          </p:val>
                                        </p:tav>
                                        <p:tav tm="100000">
                                          <p:val>
                                            <p:strVal val="#ppt_y"/>
                                          </p:val>
                                        </p:tav>
                                      </p:tavLst>
                                    </p:anim>
                                    <p:anim calcmode="lin" valueType="num">
                                      <p:cBhvr>
                                        <p:cTn id="9" dur="400" fill="hold"/>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id="10" dur="400" fill="hold"/>
                                        <p:tgtEl>
                                          <p:spTgt spid="6"/>
                                        </p:tgtEl>
                                        <p:attrNameLst>
                                          <p:attrName>ppt_w</p:attrName>
                                        </p:attrNameLst>
                                      </p:cBhvr>
                                      <p:tavLst>
                                        <p:tav tm="0">
                                          <p:val>
                                            <p:strVal val="#ppt_w/10"/>
                                          </p:val>
                                        </p:tav>
                                        <p:tav tm="50000">
                                          <p:val>
                                            <p:strVal val="#ppt_w+.01"/>
                                          </p:val>
                                        </p:tav>
                                        <p:tav tm="100000">
                                          <p:val>
                                            <p:strVal val="#ppt_w"/>
                                          </p:val>
                                        </p:tav>
                                      </p:tavLst>
                                    </p:anim>
                                    <p:animEffect transition="in" filter="fade">
                                      <p:cBhvr>
                                        <p:cTn id="11" dur="400" tmFilter="0,0; .5, 1; 1, 1"/>
                                        <p:tgtEl>
                                          <p:spTgt spid="6"/>
                                        </p:tgtEl>
                                      </p:cBhvr>
                                    </p:animEffect>
                                  </p:childTnLst>
                                </p:cTn>
                              </p:par>
                            </p:childTnLst>
                          </p:cTn>
                        </p:par>
                        <p:par>
                          <p:cTn id="12" fill="hold">
                            <p:stCondLst>
                              <p:cond delay="600"/>
                            </p:stCondLst>
                            <p:childTnLst>
                              <p:par>
                                <p:cTn id="13" presetID="42" presetClass="entr" presetSubtype="0"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anim calcmode="lin" valueType="num">
                                      <p:cBhvr>
                                        <p:cTn id="16" dur="1000" fill="hold"/>
                                        <p:tgtEl>
                                          <p:spTgt spid="7"/>
                                        </p:tgtEl>
                                        <p:attrNameLst>
                                          <p:attrName>ppt_x</p:attrName>
                                        </p:attrNameLst>
                                      </p:cBhvr>
                                      <p:tavLst>
                                        <p:tav tm="0">
                                          <p:val>
                                            <p:strVal val="#ppt_x"/>
                                          </p:val>
                                        </p:tav>
                                        <p:tav tm="100000">
                                          <p:val>
                                            <p:strVal val="#ppt_x"/>
                                          </p:val>
                                        </p:tav>
                                      </p:tavLst>
                                    </p:anim>
                                    <p:anim calcmode="lin" valueType="num">
                                      <p:cBhvr>
                                        <p:cTn id="1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41720" y="217198"/>
            <a:ext cx="10015367" cy="441724"/>
          </a:xfrm>
          <a:prstGeom prst="rect">
            <a:avLst/>
          </a:prstGeom>
        </p:spPr>
        <p:txBody>
          <a:bodyPr/>
          <a:lstStyle/>
          <a:p>
            <a:r>
              <a:rPr lang="zh-CN" altLang="en-US"/>
              <a:t>单击此处编辑母版标题样式</a:t>
            </a:r>
          </a:p>
        </p:txBody>
      </p:sp>
      <p:sp>
        <p:nvSpPr>
          <p:cNvPr id="3" name="内容占位符 2"/>
          <p:cNvSpPr>
            <a:spLocks noGrp="1"/>
          </p:cNvSpPr>
          <p:nvPr>
            <p:ph idx="1"/>
          </p:nvPr>
        </p:nvSpPr>
        <p:spPr>
          <a:xfrm>
            <a:off x="838091" y="1210103"/>
            <a:ext cx="10780311" cy="5248463"/>
          </a:xfrm>
          <a:prstGeom prst="rect">
            <a:avLst/>
          </a:prstGeo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7" name="Content Placeholder 2"/>
          <p:cNvSpPr>
            <a:spLocks noGrp="1"/>
          </p:cNvSpPr>
          <p:nvPr>
            <p:ph idx="13" hasCustomPrompt="1"/>
          </p:nvPr>
        </p:nvSpPr>
        <p:spPr>
          <a:xfrm>
            <a:off x="841266" y="739351"/>
            <a:ext cx="10745659" cy="464566"/>
          </a:xfrm>
          <a:prstGeom prst="rect">
            <a:avLst/>
          </a:prstGeom>
        </p:spPr>
        <p:txBody>
          <a:bodyPr/>
          <a:lstStyle>
            <a:lvl1pPr marL="0" indent="0">
              <a:lnSpc>
                <a:spcPct val="120000"/>
              </a:lnSpc>
              <a:buSzPct val="80000"/>
              <a:buFont typeface="Wingdings" pitchFamily="2" charset="2"/>
              <a:buNone/>
              <a:defRPr b="0">
                <a:solidFill>
                  <a:srgbClr val="07836E"/>
                </a:solidFill>
              </a:defRPr>
            </a:lvl1pPr>
          </a:lstStyle>
          <a:p>
            <a:pPr lvl="0"/>
            <a:r>
              <a:rPr lang="en-US" dirty="0"/>
              <a:t>Click to edit Master text styles</a:t>
            </a:r>
          </a:p>
        </p:txBody>
      </p:sp>
    </p:spTree>
    <p:extLst>
      <p:ext uri="{BB962C8B-B14F-4D97-AF65-F5344CB8AC3E}">
        <p14:creationId xmlns:p14="http://schemas.microsoft.com/office/powerpoint/2010/main" val="992613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0" name="矩形 39"/>
          <p:cNvSpPr/>
          <p:nvPr userDrawn="1"/>
        </p:nvSpPr>
        <p:spPr>
          <a:xfrm>
            <a:off x="10529" y="765497"/>
            <a:ext cx="9360000" cy="28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
        <p:nvSpPr>
          <p:cNvPr id="2" name="Title Placeholder 1"/>
          <p:cNvSpPr>
            <a:spLocks noGrp="1"/>
          </p:cNvSpPr>
          <p:nvPr>
            <p:ph type="title"/>
          </p:nvPr>
        </p:nvSpPr>
        <p:spPr>
          <a:xfrm>
            <a:off x="1357460" y="336858"/>
            <a:ext cx="9994862" cy="431995"/>
          </a:xfrm>
          <a:prstGeom prst="rect">
            <a:avLst/>
          </a:prstGeom>
        </p:spPr>
        <p:txBody>
          <a:bodyPr vert="horz" lIns="121899" tIns="60949" rIns="121899" bIns="60949" rtlCol="0" anchor="ctr">
            <a:noAutofit/>
          </a:bodyPr>
          <a:lstStyle/>
          <a:p>
            <a:r>
              <a:rPr lang="zh-CN" altLang="en-US" dirty="0"/>
              <a:t>单击此处编辑母版标题样式</a:t>
            </a:r>
            <a:endParaRPr lang="en-US" dirty="0"/>
          </a:p>
        </p:txBody>
      </p:sp>
      <p:sp>
        <p:nvSpPr>
          <p:cNvPr id="3" name="Text Placeholder 2"/>
          <p:cNvSpPr>
            <a:spLocks noGrp="1"/>
          </p:cNvSpPr>
          <p:nvPr>
            <p:ph type="body" idx="1"/>
          </p:nvPr>
        </p:nvSpPr>
        <p:spPr>
          <a:xfrm>
            <a:off x="838091" y="962406"/>
            <a:ext cx="10514231" cy="5215988"/>
          </a:xfrm>
          <a:prstGeom prst="rect">
            <a:avLst/>
          </a:prstGeom>
        </p:spPr>
        <p:txBody>
          <a:bodyPr vert="horz" lIns="121899" tIns="60949" rIns="121899" bIns="60949" rtlCol="0">
            <a:normAutofit/>
          </a:bodyPr>
          <a:lstStyle/>
          <a:p>
            <a:pPr lvl="0"/>
            <a:r>
              <a:rPr lang="zh-CN" altLang="en-US" dirty="0"/>
              <a:t>编辑母版文本样式</a:t>
            </a:r>
          </a:p>
        </p:txBody>
      </p:sp>
      <p:sp>
        <p:nvSpPr>
          <p:cNvPr id="7" name="矩形 6"/>
          <p:cNvSpPr/>
          <p:nvPr userDrawn="1"/>
        </p:nvSpPr>
        <p:spPr>
          <a:xfrm>
            <a:off x="-1" y="328794"/>
            <a:ext cx="1268234" cy="36464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sz="1300" b="1">
              <a:solidFill>
                <a:schemeClr val="tx1"/>
              </a:solidFill>
            </a:endParaRPr>
          </a:p>
        </p:txBody>
      </p:sp>
      <p:sp>
        <p:nvSpPr>
          <p:cNvPr id="36" name="椭圆 35"/>
          <p:cNvSpPr/>
          <p:nvPr userDrawn="1"/>
        </p:nvSpPr>
        <p:spPr>
          <a:xfrm>
            <a:off x="9683093" y="-1481030"/>
            <a:ext cx="2271860" cy="2271860"/>
          </a:xfrm>
          <a:prstGeom prst="ellipse">
            <a:avLst/>
          </a:prstGeom>
          <a:noFill/>
          <a:ln w="19050">
            <a:solidFill>
              <a:srgbClr val="E5450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userDrawn="1"/>
        </p:nvSpPr>
        <p:spPr>
          <a:xfrm>
            <a:off x="10785936" y="-1142729"/>
            <a:ext cx="2271860" cy="2271860"/>
          </a:xfrm>
          <a:prstGeom prst="ellipse">
            <a:avLst/>
          </a:prstGeom>
          <a:noFill/>
          <a:ln w="190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37" name="组合 36"/>
          <p:cNvGrpSpPr/>
          <p:nvPr userDrawn="1"/>
        </p:nvGrpSpPr>
        <p:grpSpPr>
          <a:xfrm>
            <a:off x="11245213" y="864448"/>
            <a:ext cx="672834" cy="671094"/>
            <a:chOff x="11038546" y="1045334"/>
            <a:chExt cx="672834" cy="671094"/>
          </a:xfrm>
        </p:grpSpPr>
        <p:sp>
          <p:nvSpPr>
            <p:cNvPr id="11" name="Oval 24"/>
            <p:cNvSpPr>
              <a:spLocks noChangeArrowheads="1"/>
            </p:cNvSpPr>
            <p:nvPr/>
          </p:nvSpPr>
          <p:spPr bwMode="auto">
            <a:xfrm>
              <a:off x="11038546" y="1045334"/>
              <a:ext cx="672834" cy="671094"/>
            </a:xfrm>
            <a:prstGeom prst="ellipse">
              <a:avLst/>
            </a:prstGeom>
            <a:solidFill>
              <a:srgbClr val="E5450F"/>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2" name="Freeform 179"/>
            <p:cNvSpPr>
              <a:spLocks/>
            </p:cNvSpPr>
            <p:nvPr/>
          </p:nvSpPr>
          <p:spPr bwMode="auto">
            <a:xfrm>
              <a:off x="11125588" y="1135858"/>
              <a:ext cx="585792" cy="580570"/>
            </a:xfrm>
            <a:custGeom>
              <a:avLst/>
              <a:gdLst>
                <a:gd name="T0" fmla="*/ 22 w 309"/>
                <a:gd name="T1" fmla="*/ 146 h 306"/>
                <a:gd name="T2" fmla="*/ 25 w 309"/>
                <a:gd name="T3" fmla="*/ 139 h 306"/>
                <a:gd name="T4" fmla="*/ 17 w 309"/>
                <a:gd name="T5" fmla="*/ 131 h 306"/>
                <a:gd name="T6" fmla="*/ 18 w 309"/>
                <a:gd name="T7" fmla="*/ 111 h 306"/>
                <a:gd name="T8" fmla="*/ 22 w 309"/>
                <a:gd name="T9" fmla="*/ 81 h 306"/>
                <a:gd name="T10" fmla="*/ 57 w 309"/>
                <a:gd name="T11" fmla="*/ 29 h 306"/>
                <a:gd name="T12" fmla="*/ 121 w 309"/>
                <a:gd name="T13" fmla="*/ 0 h 306"/>
                <a:gd name="T14" fmla="*/ 167 w 309"/>
                <a:gd name="T15" fmla="*/ 11 h 306"/>
                <a:gd name="T16" fmla="*/ 220 w 309"/>
                <a:gd name="T17" fmla="*/ 38 h 306"/>
                <a:gd name="T18" fmla="*/ 309 w 309"/>
                <a:gd name="T19" fmla="*/ 128 h 306"/>
                <a:gd name="T20" fmla="*/ 309 w 309"/>
                <a:gd name="T21" fmla="*/ 129 h 306"/>
                <a:gd name="T22" fmla="*/ 132 w 309"/>
                <a:gd name="T23" fmla="*/ 306 h 306"/>
                <a:gd name="T24" fmla="*/ 95 w 309"/>
                <a:gd name="T25" fmla="*/ 303 h 306"/>
                <a:gd name="T26" fmla="*/ 10 w 309"/>
                <a:gd name="T27" fmla="*/ 217 h 306"/>
                <a:gd name="T28" fmla="*/ 12 w 309"/>
                <a:gd name="T29" fmla="*/ 215 h 306"/>
                <a:gd name="T30" fmla="*/ 0 w 309"/>
                <a:gd name="T31" fmla="*/ 204 h 306"/>
                <a:gd name="T32" fmla="*/ 1 w 309"/>
                <a:gd name="T33" fmla="*/ 189 h 306"/>
                <a:gd name="T34" fmla="*/ 13 w 309"/>
                <a:gd name="T35" fmla="*/ 200 h 306"/>
                <a:gd name="T36" fmla="*/ 13 w 309"/>
                <a:gd name="T37" fmla="*/ 186 h 306"/>
                <a:gd name="T38" fmla="*/ 0 w 309"/>
                <a:gd name="T39" fmla="*/ 173 h 306"/>
                <a:gd name="T40" fmla="*/ 1 w 309"/>
                <a:gd name="T41" fmla="*/ 157 h 306"/>
                <a:gd name="T42" fmla="*/ 10 w 309"/>
                <a:gd name="T43" fmla="*/ 152 h 306"/>
                <a:gd name="T44" fmla="*/ 12 w 309"/>
                <a:gd name="T45" fmla="*/ 150 h 306"/>
                <a:gd name="T46" fmla="*/ 16 w 309"/>
                <a:gd name="T47" fmla="*/ 139 h 306"/>
                <a:gd name="T48" fmla="*/ 22 w 309"/>
                <a:gd name="T49" fmla="*/ 146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09" h="306">
                  <a:moveTo>
                    <a:pt x="22" y="146"/>
                  </a:moveTo>
                  <a:cubicBezTo>
                    <a:pt x="25" y="139"/>
                    <a:pt x="25" y="139"/>
                    <a:pt x="25" y="139"/>
                  </a:cubicBezTo>
                  <a:cubicBezTo>
                    <a:pt x="17" y="131"/>
                    <a:pt x="17" y="131"/>
                    <a:pt x="17" y="131"/>
                  </a:cubicBezTo>
                  <a:cubicBezTo>
                    <a:pt x="18" y="111"/>
                    <a:pt x="18" y="111"/>
                    <a:pt x="18" y="111"/>
                  </a:cubicBezTo>
                  <a:cubicBezTo>
                    <a:pt x="22" y="81"/>
                    <a:pt x="22" y="81"/>
                    <a:pt x="22" y="81"/>
                  </a:cubicBezTo>
                  <a:cubicBezTo>
                    <a:pt x="57" y="29"/>
                    <a:pt x="57" y="29"/>
                    <a:pt x="57" y="29"/>
                  </a:cubicBezTo>
                  <a:cubicBezTo>
                    <a:pt x="121" y="0"/>
                    <a:pt x="121" y="0"/>
                    <a:pt x="121" y="0"/>
                  </a:cubicBezTo>
                  <a:cubicBezTo>
                    <a:pt x="167" y="11"/>
                    <a:pt x="167" y="11"/>
                    <a:pt x="167" y="11"/>
                  </a:cubicBezTo>
                  <a:cubicBezTo>
                    <a:pt x="220" y="38"/>
                    <a:pt x="220" y="38"/>
                    <a:pt x="220" y="38"/>
                  </a:cubicBezTo>
                  <a:cubicBezTo>
                    <a:pt x="309" y="128"/>
                    <a:pt x="309" y="128"/>
                    <a:pt x="309" y="128"/>
                  </a:cubicBezTo>
                  <a:cubicBezTo>
                    <a:pt x="309" y="128"/>
                    <a:pt x="309" y="129"/>
                    <a:pt x="309" y="129"/>
                  </a:cubicBezTo>
                  <a:cubicBezTo>
                    <a:pt x="309" y="227"/>
                    <a:pt x="229" y="306"/>
                    <a:pt x="132" y="306"/>
                  </a:cubicBezTo>
                  <a:cubicBezTo>
                    <a:pt x="119" y="306"/>
                    <a:pt x="107" y="305"/>
                    <a:pt x="95" y="303"/>
                  </a:cubicBezTo>
                  <a:cubicBezTo>
                    <a:pt x="10" y="217"/>
                    <a:pt x="10" y="217"/>
                    <a:pt x="10" y="217"/>
                  </a:cubicBezTo>
                  <a:cubicBezTo>
                    <a:pt x="12" y="215"/>
                    <a:pt x="12" y="215"/>
                    <a:pt x="12" y="215"/>
                  </a:cubicBezTo>
                  <a:cubicBezTo>
                    <a:pt x="0" y="204"/>
                    <a:pt x="0" y="204"/>
                    <a:pt x="0" y="204"/>
                  </a:cubicBezTo>
                  <a:cubicBezTo>
                    <a:pt x="1" y="189"/>
                    <a:pt x="1" y="189"/>
                    <a:pt x="1" y="189"/>
                  </a:cubicBezTo>
                  <a:cubicBezTo>
                    <a:pt x="13" y="200"/>
                    <a:pt x="13" y="200"/>
                    <a:pt x="13" y="200"/>
                  </a:cubicBezTo>
                  <a:cubicBezTo>
                    <a:pt x="13" y="186"/>
                    <a:pt x="13" y="186"/>
                    <a:pt x="13" y="186"/>
                  </a:cubicBezTo>
                  <a:cubicBezTo>
                    <a:pt x="0" y="173"/>
                    <a:pt x="0" y="173"/>
                    <a:pt x="0" y="173"/>
                  </a:cubicBezTo>
                  <a:cubicBezTo>
                    <a:pt x="1" y="157"/>
                    <a:pt x="1" y="157"/>
                    <a:pt x="1" y="157"/>
                  </a:cubicBezTo>
                  <a:cubicBezTo>
                    <a:pt x="10" y="152"/>
                    <a:pt x="10" y="152"/>
                    <a:pt x="10" y="152"/>
                  </a:cubicBezTo>
                  <a:cubicBezTo>
                    <a:pt x="12" y="150"/>
                    <a:pt x="12" y="150"/>
                    <a:pt x="12" y="150"/>
                  </a:cubicBezTo>
                  <a:cubicBezTo>
                    <a:pt x="16" y="139"/>
                    <a:pt x="16" y="139"/>
                    <a:pt x="16" y="139"/>
                  </a:cubicBezTo>
                  <a:cubicBezTo>
                    <a:pt x="22" y="146"/>
                    <a:pt x="22" y="146"/>
                    <a:pt x="22" y="146"/>
                  </a:cubicBezTo>
                  <a:close/>
                </a:path>
              </a:pathLst>
            </a:custGeom>
            <a:solidFill>
              <a:srgbClr val="912D09"/>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13" name="Oval 180"/>
            <p:cNvSpPr>
              <a:spLocks noChangeArrowheads="1"/>
            </p:cNvSpPr>
            <p:nvPr/>
          </p:nvSpPr>
          <p:spPr bwMode="auto">
            <a:xfrm>
              <a:off x="11231779" y="1213325"/>
              <a:ext cx="278534" cy="279405"/>
            </a:xfrm>
            <a:prstGeom prst="ellipse">
              <a:avLst/>
            </a:prstGeom>
            <a:solidFill>
              <a:srgbClr val="506B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4" name="Freeform 181"/>
            <p:cNvSpPr>
              <a:spLocks noEditPoints="1"/>
            </p:cNvSpPr>
            <p:nvPr/>
          </p:nvSpPr>
          <p:spPr bwMode="auto">
            <a:xfrm>
              <a:off x="11241354" y="1232475"/>
              <a:ext cx="263737" cy="242847"/>
            </a:xfrm>
            <a:custGeom>
              <a:avLst/>
              <a:gdLst>
                <a:gd name="T0" fmla="*/ 133 w 139"/>
                <a:gd name="T1" fmla="*/ 91 h 128"/>
                <a:gd name="T2" fmla="*/ 136 w 139"/>
                <a:gd name="T3" fmla="*/ 39 h 128"/>
                <a:gd name="T4" fmla="*/ 125 w 139"/>
                <a:gd name="T5" fmla="*/ 34 h 128"/>
                <a:gd name="T6" fmla="*/ 134 w 139"/>
                <a:gd name="T7" fmla="*/ 46 h 128"/>
                <a:gd name="T8" fmla="*/ 129 w 139"/>
                <a:gd name="T9" fmla="*/ 51 h 128"/>
                <a:gd name="T10" fmla="*/ 127 w 139"/>
                <a:gd name="T11" fmla="*/ 45 h 128"/>
                <a:gd name="T12" fmla="*/ 123 w 139"/>
                <a:gd name="T13" fmla="*/ 48 h 128"/>
                <a:gd name="T14" fmla="*/ 121 w 139"/>
                <a:gd name="T15" fmla="*/ 70 h 128"/>
                <a:gd name="T16" fmla="*/ 123 w 139"/>
                <a:gd name="T17" fmla="*/ 88 h 128"/>
                <a:gd name="T18" fmla="*/ 127 w 139"/>
                <a:gd name="T19" fmla="*/ 91 h 128"/>
                <a:gd name="T20" fmla="*/ 114 w 139"/>
                <a:gd name="T21" fmla="*/ 78 h 128"/>
                <a:gd name="T22" fmla="*/ 109 w 139"/>
                <a:gd name="T23" fmla="*/ 64 h 128"/>
                <a:gd name="T24" fmla="*/ 105 w 139"/>
                <a:gd name="T25" fmla="*/ 77 h 128"/>
                <a:gd name="T26" fmla="*/ 94 w 139"/>
                <a:gd name="T27" fmla="*/ 61 h 128"/>
                <a:gd name="T28" fmla="*/ 79 w 139"/>
                <a:gd name="T29" fmla="*/ 112 h 128"/>
                <a:gd name="T30" fmla="*/ 69 w 139"/>
                <a:gd name="T31" fmla="*/ 101 h 128"/>
                <a:gd name="T32" fmla="*/ 57 w 139"/>
                <a:gd name="T33" fmla="*/ 48 h 128"/>
                <a:gd name="T34" fmla="*/ 61 w 139"/>
                <a:gd name="T35" fmla="*/ 25 h 128"/>
                <a:gd name="T36" fmla="*/ 66 w 139"/>
                <a:gd name="T37" fmla="*/ 20 h 128"/>
                <a:gd name="T38" fmla="*/ 83 w 139"/>
                <a:gd name="T39" fmla="*/ 14 h 128"/>
                <a:gd name="T40" fmla="*/ 97 w 139"/>
                <a:gd name="T41" fmla="*/ 8 h 128"/>
                <a:gd name="T42" fmla="*/ 139 w 139"/>
                <a:gd name="T43" fmla="*/ 83 h 128"/>
                <a:gd name="T44" fmla="*/ 133 w 139"/>
                <a:gd name="T45" fmla="*/ 83 h 128"/>
                <a:gd name="T46" fmla="*/ 30 w 139"/>
                <a:gd name="T47" fmla="*/ 126 h 128"/>
                <a:gd name="T48" fmla="*/ 19 w 139"/>
                <a:gd name="T49" fmla="*/ 79 h 128"/>
                <a:gd name="T50" fmla="*/ 11 w 139"/>
                <a:gd name="T51" fmla="*/ 67 h 128"/>
                <a:gd name="T52" fmla="*/ 4 w 139"/>
                <a:gd name="T53" fmla="*/ 43 h 128"/>
                <a:gd name="T54" fmla="*/ 11 w 139"/>
                <a:gd name="T55" fmla="*/ 24 h 128"/>
                <a:gd name="T56" fmla="*/ 29 w 139"/>
                <a:gd name="T57" fmla="*/ 16 h 128"/>
                <a:gd name="T58" fmla="*/ 36 w 139"/>
                <a:gd name="T59" fmla="*/ 6 h 128"/>
                <a:gd name="T60" fmla="*/ 61 w 139"/>
                <a:gd name="T61" fmla="*/ 3 h 128"/>
                <a:gd name="T62" fmla="*/ 45 w 139"/>
                <a:gd name="T63" fmla="*/ 9 h 128"/>
                <a:gd name="T64" fmla="*/ 39 w 139"/>
                <a:gd name="T65" fmla="*/ 18 h 128"/>
                <a:gd name="T66" fmla="*/ 36 w 139"/>
                <a:gd name="T67" fmla="*/ 17 h 128"/>
                <a:gd name="T68" fmla="*/ 25 w 139"/>
                <a:gd name="T69" fmla="*/ 28 h 128"/>
                <a:gd name="T70" fmla="*/ 37 w 139"/>
                <a:gd name="T71" fmla="*/ 32 h 128"/>
                <a:gd name="T72" fmla="*/ 24 w 139"/>
                <a:gd name="T73" fmla="*/ 45 h 128"/>
                <a:gd name="T74" fmla="*/ 17 w 139"/>
                <a:gd name="T75" fmla="*/ 53 h 128"/>
                <a:gd name="T76" fmla="*/ 16 w 139"/>
                <a:gd name="T77" fmla="*/ 66 h 128"/>
                <a:gd name="T78" fmla="*/ 41 w 139"/>
                <a:gd name="T79" fmla="*/ 85 h 128"/>
                <a:gd name="T80" fmla="*/ 35 w 139"/>
                <a:gd name="T81" fmla="*/ 116 h 128"/>
                <a:gd name="T82" fmla="*/ 132 w 139"/>
                <a:gd name="T83" fmla="*/ 85 h 128"/>
                <a:gd name="T84" fmla="*/ 126 w 139"/>
                <a:gd name="T85" fmla="*/ 87 h 128"/>
                <a:gd name="T86" fmla="*/ 136 w 139"/>
                <a:gd name="T87" fmla="*/ 83 h 128"/>
                <a:gd name="T88" fmla="*/ 126 w 139"/>
                <a:gd name="T89" fmla="*/ 81 h 128"/>
                <a:gd name="T90" fmla="*/ 58 w 139"/>
                <a:gd name="T91" fmla="*/ 14 h 128"/>
                <a:gd name="T92" fmla="*/ 30 w 139"/>
                <a:gd name="T93" fmla="*/ 68 h 128"/>
                <a:gd name="T94" fmla="*/ 19 w 139"/>
                <a:gd name="T95" fmla="*/ 63 h 128"/>
                <a:gd name="T96" fmla="*/ 26 w 139"/>
                <a:gd name="T97" fmla="*/ 63 h 128"/>
                <a:gd name="T98" fmla="*/ 26 w 139"/>
                <a:gd name="T99" fmla="*/ 63 h 128"/>
                <a:gd name="T100" fmla="*/ 32 w 139"/>
                <a:gd name="T101" fmla="*/ 14 h 128"/>
                <a:gd name="T102" fmla="*/ 72 w 139"/>
                <a:gd name="T103" fmla="*/ 48 h 128"/>
                <a:gd name="T104" fmla="*/ 62 w 139"/>
                <a:gd name="T105" fmla="*/ 43 h 128"/>
                <a:gd name="T106" fmla="*/ 68 w 139"/>
                <a:gd name="T107" fmla="*/ 40 h 128"/>
                <a:gd name="T108" fmla="*/ 74 w 139"/>
                <a:gd name="T109" fmla="*/ 45 h 128"/>
                <a:gd name="T110" fmla="*/ 80 w 139"/>
                <a:gd name="T111" fmla="*/ 47 h 128"/>
                <a:gd name="T112" fmla="*/ 85 w 139"/>
                <a:gd name="T113" fmla="*/ 105 h 128"/>
                <a:gd name="T114" fmla="*/ 128 w 139"/>
                <a:gd name="T115" fmla="*/ 75 h 128"/>
                <a:gd name="T116" fmla="*/ 126 w 139"/>
                <a:gd name="T117" fmla="*/ 74 h 128"/>
                <a:gd name="T118" fmla="*/ 128 w 139"/>
                <a:gd name="T119" fmla="*/ 69 h 128"/>
                <a:gd name="T120" fmla="*/ 126 w 139"/>
                <a:gd name="T121" fmla="*/ 63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39" h="128">
                  <a:moveTo>
                    <a:pt x="131" y="94"/>
                  </a:moveTo>
                  <a:cubicBezTo>
                    <a:pt x="130" y="95"/>
                    <a:pt x="129" y="93"/>
                    <a:pt x="129" y="94"/>
                  </a:cubicBezTo>
                  <a:cubicBezTo>
                    <a:pt x="127" y="95"/>
                    <a:pt x="126" y="98"/>
                    <a:pt x="125" y="100"/>
                  </a:cubicBezTo>
                  <a:cubicBezTo>
                    <a:pt x="124" y="101"/>
                    <a:pt x="122" y="100"/>
                    <a:pt x="121" y="102"/>
                  </a:cubicBezTo>
                  <a:cubicBezTo>
                    <a:pt x="120" y="106"/>
                    <a:pt x="117" y="113"/>
                    <a:pt x="119" y="115"/>
                  </a:cubicBezTo>
                  <a:cubicBezTo>
                    <a:pt x="120" y="115"/>
                    <a:pt x="120" y="115"/>
                    <a:pt x="120" y="115"/>
                  </a:cubicBezTo>
                  <a:cubicBezTo>
                    <a:pt x="126" y="109"/>
                    <a:pt x="132" y="102"/>
                    <a:pt x="135" y="94"/>
                  </a:cubicBezTo>
                  <a:cubicBezTo>
                    <a:pt x="135" y="93"/>
                    <a:pt x="135" y="93"/>
                    <a:pt x="134" y="93"/>
                  </a:cubicBezTo>
                  <a:cubicBezTo>
                    <a:pt x="134" y="92"/>
                    <a:pt x="135" y="91"/>
                    <a:pt x="135" y="90"/>
                  </a:cubicBezTo>
                  <a:cubicBezTo>
                    <a:pt x="134" y="90"/>
                    <a:pt x="134" y="91"/>
                    <a:pt x="133" y="91"/>
                  </a:cubicBezTo>
                  <a:cubicBezTo>
                    <a:pt x="132" y="91"/>
                    <a:pt x="131" y="92"/>
                    <a:pt x="131" y="94"/>
                  </a:cubicBezTo>
                  <a:close/>
                  <a:moveTo>
                    <a:pt x="131" y="25"/>
                  </a:moveTo>
                  <a:cubicBezTo>
                    <a:pt x="133" y="28"/>
                    <a:pt x="134" y="31"/>
                    <a:pt x="135" y="34"/>
                  </a:cubicBezTo>
                  <a:cubicBezTo>
                    <a:pt x="135" y="34"/>
                    <a:pt x="134" y="33"/>
                    <a:pt x="134" y="33"/>
                  </a:cubicBezTo>
                  <a:cubicBezTo>
                    <a:pt x="134" y="33"/>
                    <a:pt x="134" y="33"/>
                    <a:pt x="134" y="33"/>
                  </a:cubicBezTo>
                  <a:cubicBezTo>
                    <a:pt x="133" y="33"/>
                    <a:pt x="133" y="33"/>
                    <a:pt x="133" y="34"/>
                  </a:cubicBezTo>
                  <a:cubicBezTo>
                    <a:pt x="134" y="34"/>
                    <a:pt x="134" y="34"/>
                    <a:pt x="135" y="35"/>
                  </a:cubicBezTo>
                  <a:cubicBezTo>
                    <a:pt x="135" y="35"/>
                    <a:pt x="135" y="36"/>
                    <a:pt x="136" y="37"/>
                  </a:cubicBezTo>
                  <a:cubicBezTo>
                    <a:pt x="136" y="37"/>
                    <a:pt x="136" y="37"/>
                    <a:pt x="136" y="37"/>
                  </a:cubicBezTo>
                  <a:cubicBezTo>
                    <a:pt x="136" y="38"/>
                    <a:pt x="136" y="38"/>
                    <a:pt x="136" y="39"/>
                  </a:cubicBezTo>
                  <a:cubicBezTo>
                    <a:pt x="136" y="40"/>
                    <a:pt x="136" y="40"/>
                    <a:pt x="135" y="40"/>
                  </a:cubicBezTo>
                  <a:cubicBezTo>
                    <a:pt x="134" y="39"/>
                    <a:pt x="134" y="39"/>
                    <a:pt x="134" y="38"/>
                  </a:cubicBezTo>
                  <a:cubicBezTo>
                    <a:pt x="134" y="38"/>
                    <a:pt x="131" y="35"/>
                    <a:pt x="131" y="34"/>
                  </a:cubicBezTo>
                  <a:cubicBezTo>
                    <a:pt x="131" y="32"/>
                    <a:pt x="132" y="33"/>
                    <a:pt x="131" y="32"/>
                  </a:cubicBezTo>
                  <a:cubicBezTo>
                    <a:pt x="131" y="30"/>
                    <a:pt x="130" y="30"/>
                    <a:pt x="129" y="30"/>
                  </a:cubicBezTo>
                  <a:cubicBezTo>
                    <a:pt x="129" y="30"/>
                    <a:pt x="129" y="31"/>
                    <a:pt x="129" y="31"/>
                  </a:cubicBezTo>
                  <a:cubicBezTo>
                    <a:pt x="127" y="32"/>
                    <a:pt x="126" y="30"/>
                    <a:pt x="124" y="30"/>
                  </a:cubicBezTo>
                  <a:cubicBezTo>
                    <a:pt x="124" y="31"/>
                    <a:pt x="124" y="31"/>
                    <a:pt x="124" y="32"/>
                  </a:cubicBezTo>
                  <a:cubicBezTo>
                    <a:pt x="124" y="32"/>
                    <a:pt x="124" y="33"/>
                    <a:pt x="124" y="33"/>
                  </a:cubicBezTo>
                  <a:cubicBezTo>
                    <a:pt x="124" y="34"/>
                    <a:pt x="125" y="34"/>
                    <a:pt x="125" y="34"/>
                  </a:cubicBezTo>
                  <a:cubicBezTo>
                    <a:pt x="126" y="34"/>
                    <a:pt x="126" y="34"/>
                    <a:pt x="127" y="35"/>
                  </a:cubicBezTo>
                  <a:cubicBezTo>
                    <a:pt x="127" y="35"/>
                    <a:pt x="127" y="35"/>
                    <a:pt x="128" y="35"/>
                  </a:cubicBezTo>
                  <a:cubicBezTo>
                    <a:pt x="130" y="37"/>
                    <a:pt x="131" y="40"/>
                    <a:pt x="132" y="43"/>
                  </a:cubicBezTo>
                  <a:cubicBezTo>
                    <a:pt x="132" y="44"/>
                    <a:pt x="133" y="44"/>
                    <a:pt x="133" y="44"/>
                  </a:cubicBezTo>
                  <a:cubicBezTo>
                    <a:pt x="133" y="45"/>
                    <a:pt x="132" y="44"/>
                    <a:pt x="132" y="44"/>
                  </a:cubicBezTo>
                  <a:cubicBezTo>
                    <a:pt x="131" y="44"/>
                    <a:pt x="131" y="45"/>
                    <a:pt x="132" y="46"/>
                  </a:cubicBezTo>
                  <a:cubicBezTo>
                    <a:pt x="132" y="46"/>
                    <a:pt x="133" y="46"/>
                    <a:pt x="133" y="46"/>
                  </a:cubicBezTo>
                  <a:cubicBezTo>
                    <a:pt x="133" y="46"/>
                    <a:pt x="132" y="43"/>
                    <a:pt x="134" y="45"/>
                  </a:cubicBezTo>
                  <a:cubicBezTo>
                    <a:pt x="134" y="45"/>
                    <a:pt x="134" y="45"/>
                    <a:pt x="134" y="46"/>
                  </a:cubicBezTo>
                  <a:cubicBezTo>
                    <a:pt x="134" y="46"/>
                    <a:pt x="134" y="46"/>
                    <a:pt x="134" y="46"/>
                  </a:cubicBezTo>
                  <a:cubicBezTo>
                    <a:pt x="134" y="46"/>
                    <a:pt x="135" y="46"/>
                    <a:pt x="135" y="47"/>
                  </a:cubicBezTo>
                  <a:cubicBezTo>
                    <a:pt x="135" y="48"/>
                    <a:pt x="134" y="48"/>
                    <a:pt x="134" y="49"/>
                  </a:cubicBezTo>
                  <a:cubicBezTo>
                    <a:pt x="134" y="50"/>
                    <a:pt x="134" y="51"/>
                    <a:pt x="134" y="53"/>
                  </a:cubicBezTo>
                  <a:cubicBezTo>
                    <a:pt x="134" y="53"/>
                    <a:pt x="134" y="53"/>
                    <a:pt x="134" y="53"/>
                  </a:cubicBezTo>
                  <a:cubicBezTo>
                    <a:pt x="133" y="52"/>
                    <a:pt x="133" y="52"/>
                    <a:pt x="133" y="52"/>
                  </a:cubicBezTo>
                  <a:cubicBezTo>
                    <a:pt x="132" y="53"/>
                    <a:pt x="131" y="53"/>
                    <a:pt x="131" y="54"/>
                  </a:cubicBezTo>
                  <a:cubicBezTo>
                    <a:pt x="131" y="54"/>
                    <a:pt x="131" y="55"/>
                    <a:pt x="131" y="55"/>
                  </a:cubicBezTo>
                  <a:cubicBezTo>
                    <a:pt x="131" y="55"/>
                    <a:pt x="131" y="55"/>
                    <a:pt x="130" y="55"/>
                  </a:cubicBezTo>
                  <a:cubicBezTo>
                    <a:pt x="130" y="55"/>
                    <a:pt x="130" y="55"/>
                    <a:pt x="130" y="55"/>
                  </a:cubicBezTo>
                  <a:cubicBezTo>
                    <a:pt x="129" y="54"/>
                    <a:pt x="129" y="52"/>
                    <a:pt x="129" y="51"/>
                  </a:cubicBezTo>
                  <a:cubicBezTo>
                    <a:pt x="130" y="51"/>
                    <a:pt x="131" y="51"/>
                    <a:pt x="131" y="51"/>
                  </a:cubicBezTo>
                  <a:cubicBezTo>
                    <a:pt x="132" y="51"/>
                    <a:pt x="132" y="51"/>
                    <a:pt x="132" y="50"/>
                  </a:cubicBezTo>
                  <a:cubicBezTo>
                    <a:pt x="132" y="50"/>
                    <a:pt x="133" y="50"/>
                    <a:pt x="133" y="50"/>
                  </a:cubicBezTo>
                  <a:cubicBezTo>
                    <a:pt x="133" y="49"/>
                    <a:pt x="133" y="48"/>
                    <a:pt x="132" y="47"/>
                  </a:cubicBezTo>
                  <a:cubicBezTo>
                    <a:pt x="132" y="46"/>
                    <a:pt x="131" y="46"/>
                    <a:pt x="131" y="45"/>
                  </a:cubicBezTo>
                  <a:cubicBezTo>
                    <a:pt x="131" y="44"/>
                    <a:pt x="131" y="43"/>
                    <a:pt x="131" y="43"/>
                  </a:cubicBezTo>
                  <a:cubicBezTo>
                    <a:pt x="131" y="41"/>
                    <a:pt x="130" y="40"/>
                    <a:pt x="129" y="39"/>
                  </a:cubicBezTo>
                  <a:cubicBezTo>
                    <a:pt x="128" y="39"/>
                    <a:pt x="129" y="41"/>
                    <a:pt x="129" y="42"/>
                  </a:cubicBezTo>
                  <a:cubicBezTo>
                    <a:pt x="129" y="43"/>
                    <a:pt x="129" y="44"/>
                    <a:pt x="128" y="45"/>
                  </a:cubicBezTo>
                  <a:cubicBezTo>
                    <a:pt x="128" y="45"/>
                    <a:pt x="127" y="44"/>
                    <a:pt x="127" y="45"/>
                  </a:cubicBezTo>
                  <a:cubicBezTo>
                    <a:pt x="127" y="46"/>
                    <a:pt x="127" y="47"/>
                    <a:pt x="127" y="48"/>
                  </a:cubicBezTo>
                  <a:cubicBezTo>
                    <a:pt x="127" y="48"/>
                    <a:pt x="127" y="48"/>
                    <a:pt x="128" y="49"/>
                  </a:cubicBezTo>
                  <a:cubicBezTo>
                    <a:pt x="129" y="50"/>
                    <a:pt x="129" y="50"/>
                    <a:pt x="129" y="52"/>
                  </a:cubicBezTo>
                  <a:cubicBezTo>
                    <a:pt x="129" y="53"/>
                    <a:pt x="127" y="52"/>
                    <a:pt x="127" y="52"/>
                  </a:cubicBezTo>
                  <a:cubicBezTo>
                    <a:pt x="125" y="48"/>
                    <a:pt x="126" y="50"/>
                    <a:pt x="125" y="47"/>
                  </a:cubicBezTo>
                  <a:cubicBezTo>
                    <a:pt x="125" y="47"/>
                    <a:pt x="124" y="48"/>
                    <a:pt x="124" y="48"/>
                  </a:cubicBezTo>
                  <a:cubicBezTo>
                    <a:pt x="123" y="47"/>
                    <a:pt x="124" y="47"/>
                    <a:pt x="123" y="46"/>
                  </a:cubicBezTo>
                  <a:cubicBezTo>
                    <a:pt x="123" y="46"/>
                    <a:pt x="123" y="46"/>
                    <a:pt x="123" y="46"/>
                  </a:cubicBezTo>
                  <a:cubicBezTo>
                    <a:pt x="122" y="46"/>
                    <a:pt x="122" y="46"/>
                    <a:pt x="122" y="47"/>
                  </a:cubicBezTo>
                  <a:cubicBezTo>
                    <a:pt x="122" y="47"/>
                    <a:pt x="123" y="48"/>
                    <a:pt x="123" y="48"/>
                  </a:cubicBezTo>
                  <a:cubicBezTo>
                    <a:pt x="125" y="49"/>
                    <a:pt x="124" y="48"/>
                    <a:pt x="124" y="51"/>
                  </a:cubicBezTo>
                  <a:cubicBezTo>
                    <a:pt x="124" y="53"/>
                    <a:pt x="125" y="55"/>
                    <a:pt x="126" y="57"/>
                  </a:cubicBezTo>
                  <a:cubicBezTo>
                    <a:pt x="126" y="57"/>
                    <a:pt x="126" y="58"/>
                    <a:pt x="126" y="58"/>
                  </a:cubicBezTo>
                  <a:cubicBezTo>
                    <a:pt x="126" y="59"/>
                    <a:pt x="125" y="61"/>
                    <a:pt x="124" y="62"/>
                  </a:cubicBezTo>
                  <a:cubicBezTo>
                    <a:pt x="123" y="63"/>
                    <a:pt x="123" y="63"/>
                    <a:pt x="122" y="64"/>
                  </a:cubicBezTo>
                  <a:cubicBezTo>
                    <a:pt x="121" y="64"/>
                    <a:pt x="121" y="63"/>
                    <a:pt x="121" y="63"/>
                  </a:cubicBezTo>
                  <a:cubicBezTo>
                    <a:pt x="120" y="63"/>
                    <a:pt x="119" y="63"/>
                    <a:pt x="119" y="64"/>
                  </a:cubicBezTo>
                  <a:cubicBezTo>
                    <a:pt x="119" y="65"/>
                    <a:pt x="119" y="65"/>
                    <a:pt x="119" y="66"/>
                  </a:cubicBezTo>
                  <a:cubicBezTo>
                    <a:pt x="120" y="67"/>
                    <a:pt x="120" y="67"/>
                    <a:pt x="121" y="67"/>
                  </a:cubicBezTo>
                  <a:cubicBezTo>
                    <a:pt x="121" y="68"/>
                    <a:pt x="121" y="69"/>
                    <a:pt x="121" y="70"/>
                  </a:cubicBezTo>
                  <a:cubicBezTo>
                    <a:pt x="121" y="71"/>
                    <a:pt x="121" y="71"/>
                    <a:pt x="121" y="72"/>
                  </a:cubicBezTo>
                  <a:cubicBezTo>
                    <a:pt x="121" y="73"/>
                    <a:pt x="120" y="74"/>
                    <a:pt x="120" y="74"/>
                  </a:cubicBezTo>
                  <a:cubicBezTo>
                    <a:pt x="119" y="75"/>
                    <a:pt x="119" y="75"/>
                    <a:pt x="118" y="74"/>
                  </a:cubicBezTo>
                  <a:cubicBezTo>
                    <a:pt x="118" y="74"/>
                    <a:pt x="117" y="71"/>
                    <a:pt x="116" y="71"/>
                  </a:cubicBezTo>
                  <a:cubicBezTo>
                    <a:pt x="115" y="71"/>
                    <a:pt x="116" y="73"/>
                    <a:pt x="116" y="74"/>
                  </a:cubicBezTo>
                  <a:cubicBezTo>
                    <a:pt x="117" y="75"/>
                    <a:pt x="118" y="76"/>
                    <a:pt x="118" y="77"/>
                  </a:cubicBezTo>
                  <a:cubicBezTo>
                    <a:pt x="118" y="77"/>
                    <a:pt x="118" y="78"/>
                    <a:pt x="118" y="79"/>
                  </a:cubicBezTo>
                  <a:cubicBezTo>
                    <a:pt x="118" y="80"/>
                    <a:pt x="118" y="82"/>
                    <a:pt x="118" y="83"/>
                  </a:cubicBezTo>
                  <a:cubicBezTo>
                    <a:pt x="118" y="85"/>
                    <a:pt x="119" y="86"/>
                    <a:pt x="119" y="88"/>
                  </a:cubicBezTo>
                  <a:cubicBezTo>
                    <a:pt x="119" y="90"/>
                    <a:pt x="122" y="88"/>
                    <a:pt x="123" y="88"/>
                  </a:cubicBezTo>
                  <a:cubicBezTo>
                    <a:pt x="123" y="89"/>
                    <a:pt x="123" y="90"/>
                    <a:pt x="124" y="90"/>
                  </a:cubicBezTo>
                  <a:cubicBezTo>
                    <a:pt x="125" y="90"/>
                    <a:pt x="126" y="89"/>
                    <a:pt x="127" y="89"/>
                  </a:cubicBezTo>
                  <a:cubicBezTo>
                    <a:pt x="127" y="89"/>
                    <a:pt x="127" y="90"/>
                    <a:pt x="128" y="90"/>
                  </a:cubicBezTo>
                  <a:cubicBezTo>
                    <a:pt x="128" y="90"/>
                    <a:pt x="128" y="90"/>
                    <a:pt x="128" y="90"/>
                  </a:cubicBezTo>
                  <a:cubicBezTo>
                    <a:pt x="129" y="90"/>
                    <a:pt x="129" y="89"/>
                    <a:pt x="129" y="89"/>
                  </a:cubicBezTo>
                  <a:cubicBezTo>
                    <a:pt x="130" y="89"/>
                    <a:pt x="130" y="89"/>
                    <a:pt x="130" y="89"/>
                  </a:cubicBezTo>
                  <a:cubicBezTo>
                    <a:pt x="130" y="89"/>
                    <a:pt x="131" y="89"/>
                    <a:pt x="131" y="90"/>
                  </a:cubicBezTo>
                  <a:cubicBezTo>
                    <a:pt x="130" y="90"/>
                    <a:pt x="128" y="91"/>
                    <a:pt x="128" y="91"/>
                  </a:cubicBezTo>
                  <a:cubicBezTo>
                    <a:pt x="128" y="92"/>
                    <a:pt x="128" y="91"/>
                    <a:pt x="127" y="91"/>
                  </a:cubicBezTo>
                  <a:cubicBezTo>
                    <a:pt x="127" y="91"/>
                    <a:pt x="127" y="91"/>
                    <a:pt x="127" y="91"/>
                  </a:cubicBezTo>
                  <a:cubicBezTo>
                    <a:pt x="126" y="91"/>
                    <a:pt x="127" y="92"/>
                    <a:pt x="127" y="92"/>
                  </a:cubicBezTo>
                  <a:cubicBezTo>
                    <a:pt x="126" y="92"/>
                    <a:pt x="126" y="92"/>
                    <a:pt x="126" y="92"/>
                  </a:cubicBezTo>
                  <a:cubicBezTo>
                    <a:pt x="125" y="92"/>
                    <a:pt x="125" y="91"/>
                    <a:pt x="125" y="91"/>
                  </a:cubicBezTo>
                  <a:cubicBezTo>
                    <a:pt x="125" y="91"/>
                    <a:pt x="124" y="91"/>
                    <a:pt x="124" y="91"/>
                  </a:cubicBezTo>
                  <a:cubicBezTo>
                    <a:pt x="122" y="91"/>
                    <a:pt x="121" y="91"/>
                    <a:pt x="119" y="90"/>
                  </a:cubicBezTo>
                  <a:cubicBezTo>
                    <a:pt x="118" y="90"/>
                    <a:pt x="118" y="89"/>
                    <a:pt x="117" y="88"/>
                  </a:cubicBezTo>
                  <a:cubicBezTo>
                    <a:pt x="117" y="87"/>
                    <a:pt x="117" y="87"/>
                    <a:pt x="117" y="87"/>
                  </a:cubicBezTo>
                  <a:cubicBezTo>
                    <a:pt x="116" y="84"/>
                    <a:pt x="115" y="82"/>
                    <a:pt x="114" y="79"/>
                  </a:cubicBezTo>
                  <a:cubicBezTo>
                    <a:pt x="114" y="79"/>
                    <a:pt x="113" y="78"/>
                    <a:pt x="114" y="78"/>
                  </a:cubicBezTo>
                  <a:cubicBezTo>
                    <a:pt x="114" y="77"/>
                    <a:pt x="114" y="78"/>
                    <a:pt x="114" y="78"/>
                  </a:cubicBezTo>
                  <a:cubicBezTo>
                    <a:pt x="115" y="78"/>
                    <a:pt x="115" y="78"/>
                    <a:pt x="115" y="78"/>
                  </a:cubicBezTo>
                  <a:cubicBezTo>
                    <a:pt x="115" y="78"/>
                    <a:pt x="116" y="80"/>
                    <a:pt x="116" y="79"/>
                  </a:cubicBezTo>
                  <a:cubicBezTo>
                    <a:pt x="117" y="76"/>
                    <a:pt x="116" y="78"/>
                    <a:pt x="115" y="76"/>
                  </a:cubicBezTo>
                  <a:cubicBezTo>
                    <a:pt x="115" y="73"/>
                    <a:pt x="115" y="70"/>
                    <a:pt x="114" y="68"/>
                  </a:cubicBezTo>
                  <a:cubicBezTo>
                    <a:pt x="114" y="67"/>
                    <a:pt x="113" y="69"/>
                    <a:pt x="112" y="68"/>
                  </a:cubicBezTo>
                  <a:cubicBezTo>
                    <a:pt x="112" y="68"/>
                    <a:pt x="112" y="67"/>
                    <a:pt x="112" y="66"/>
                  </a:cubicBezTo>
                  <a:cubicBezTo>
                    <a:pt x="112" y="65"/>
                    <a:pt x="112" y="65"/>
                    <a:pt x="112" y="64"/>
                  </a:cubicBezTo>
                  <a:cubicBezTo>
                    <a:pt x="112" y="64"/>
                    <a:pt x="111" y="62"/>
                    <a:pt x="111" y="62"/>
                  </a:cubicBezTo>
                  <a:cubicBezTo>
                    <a:pt x="110" y="62"/>
                    <a:pt x="109" y="62"/>
                    <a:pt x="109" y="62"/>
                  </a:cubicBezTo>
                  <a:cubicBezTo>
                    <a:pt x="109" y="63"/>
                    <a:pt x="109" y="64"/>
                    <a:pt x="109" y="64"/>
                  </a:cubicBezTo>
                  <a:cubicBezTo>
                    <a:pt x="109" y="65"/>
                    <a:pt x="108" y="64"/>
                    <a:pt x="108" y="65"/>
                  </a:cubicBezTo>
                  <a:cubicBezTo>
                    <a:pt x="108" y="65"/>
                    <a:pt x="108" y="66"/>
                    <a:pt x="108" y="66"/>
                  </a:cubicBezTo>
                  <a:cubicBezTo>
                    <a:pt x="108" y="66"/>
                    <a:pt x="107" y="66"/>
                    <a:pt x="107" y="66"/>
                  </a:cubicBezTo>
                  <a:cubicBezTo>
                    <a:pt x="107" y="66"/>
                    <a:pt x="107" y="67"/>
                    <a:pt x="106" y="68"/>
                  </a:cubicBezTo>
                  <a:cubicBezTo>
                    <a:pt x="106" y="68"/>
                    <a:pt x="106" y="68"/>
                    <a:pt x="105" y="68"/>
                  </a:cubicBezTo>
                  <a:cubicBezTo>
                    <a:pt x="105" y="69"/>
                    <a:pt x="105" y="70"/>
                    <a:pt x="105" y="72"/>
                  </a:cubicBezTo>
                  <a:cubicBezTo>
                    <a:pt x="105" y="72"/>
                    <a:pt x="105" y="73"/>
                    <a:pt x="105" y="73"/>
                  </a:cubicBezTo>
                  <a:cubicBezTo>
                    <a:pt x="106" y="74"/>
                    <a:pt x="106" y="74"/>
                    <a:pt x="106" y="76"/>
                  </a:cubicBezTo>
                  <a:cubicBezTo>
                    <a:pt x="106" y="76"/>
                    <a:pt x="107" y="77"/>
                    <a:pt x="106" y="77"/>
                  </a:cubicBezTo>
                  <a:cubicBezTo>
                    <a:pt x="106" y="78"/>
                    <a:pt x="105" y="78"/>
                    <a:pt x="105" y="77"/>
                  </a:cubicBezTo>
                  <a:cubicBezTo>
                    <a:pt x="105" y="77"/>
                    <a:pt x="105" y="75"/>
                    <a:pt x="105" y="75"/>
                  </a:cubicBezTo>
                  <a:cubicBezTo>
                    <a:pt x="105" y="74"/>
                    <a:pt x="104" y="76"/>
                    <a:pt x="104" y="76"/>
                  </a:cubicBezTo>
                  <a:cubicBezTo>
                    <a:pt x="103" y="76"/>
                    <a:pt x="103" y="74"/>
                    <a:pt x="103" y="73"/>
                  </a:cubicBezTo>
                  <a:cubicBezTo>
                    <a:pt x="102" y="69"/>
                    <a:pt x="101" y="66"/>
                    <a:pt x="100" y="63"/>
                  </a:cubicBezTo>
                  <a:cubicBezTo>
                    <a:pt x="100" y="63"/>
                    <a:pt x="101" y="63"/>
                    <a:pt x="101" y="63"/>
                  </a:cubicBezTo>
                  <a:cubicBezTo>
                    <a:pt x="100" y="63"/>
                    <a:pt x="100" y="63"/>
                    <a:pt x="100" y="63"/>
                  </a:cubicBezTo>
                  <a:cubicBezTo>
                    <a:pt x="99" y="63"/>
                    <a:pt x="99" y="62"/>
                    <a:pt x="99" y="61"/>
                  </a:cubicBezTo>
                  <a:cubicBezTo>
                    <a:pt x="98" y="60"/>
                    <a:pt x="98" y="59"/>
                    <a:pt x="97" y="58"/>
                  </a:cubicBezTo>
                  <a:cubicBezTo>
                    <a:pt x="96" y="58"/>
                    <a:pt x="94" y="58"/>
                    <a:pt x="92" y="58"/>
                  </a:cubicBezTo>
                  <a:cubicBezTo>
                    <a:pt x="92" y="59"/>
                    <a:pt x="94" y="59"/>
                    <a:pt x="94" y="61"/>
                  </a:cubicBezTo>
                  <a:cubicBezTo>
                    <a:pt x="94" y="65"/>
                    <a:pt x="91" y="67"/>
                    <a:pt x="90" y="69"/>
                  </a:cubicBezTo>
                  <a:cubicBezTo>
                    <a:pt x="89" y="71"/>
                    <a:pt x="86" y="69"/>
                    <a:pt x="85" y="72"/>
                  </a:cubicBezTo>
                  <a:cubicBezTo>
                    <a:pt x="85" y="75"/>
                    <a:pt x="89" y="70"/>
                    <a:pt x="90" y="72"/>
                  </a:cubicBezTo>
                  <a:cubicBezTo>
                    <a:pt x="91" y="81"/>
                    <a:pt x="83" y="84"/>
                    <a:pt x="83" y="90"/>
                  </a:cubicBezTo>
                  <a:cubicBezTo>
                    <a:pt x="83" y="91"/>
                    <a:pt x="83" y="92"/>
                    <a:pt x="83" y="93"/>
                  </a:cubicBezTo>
                  <a:cubicBezTo>
                    <a:pt x="83" y="95"/>
                    <a:pt x="84" y="94"/>
                    <a:pt x="84" y="96"/>
                  </a:cubicBezTo>
                  <a:cubicBezTo>
                    <a:pt x="84" y="97"/>
                    <a:pt x="84" y="97"/>
                    <a:pt x="84" y="98"/>
                  </a:cubicBezTo>
                  <a:cubicBezTo>
                    <a:pt x="84" y="101"/>
                    <a:pt x="81" y="103"/>
                    <a:pt x="81" y="105"/>
                  </a:cubicBezTo>
                  <a:cubicBezTo>
                    <a:pt x="80" y="106"/>
                    <a:pt x="81" y="107"/>
                    <a:pt x="81" y="109"/>
                  </a:cubicBezTo>
                  <a:cubicBezTo>
                    <a:pt x="81" y="112"/>
                    <a:pt x="80" y="109"/>
                    <a:pt x="79" y="112"/>
                  </a:cubicBezTo>
                  <a:cubicBezTo>
                    <a:pt x="79" y="112"/>
                    <a:pt x="79" y="116"/>
                    <a:pt x="79" y="116"/>
                  </a:cubicBezTo>
                  <a:cubicBezTo>
                    <a:pt x="78" y="116"/>
                    <a:pt x="78" y="117"/>
                    <a:pt x="78" y="117"/>
                  </a:cubicBezTo>
                  <a:cubicBezTo>
                    <a:pt x="78" y="117"/>
                    <a:pt x="78" y="118"/>
                    <a:pt x="78" y="118"/>
                  </a:cubicBezTo>
                  <a:cubicBezTo>
                    <a:pt x="77" y="118"/>
                    <a:pt x="77" y="118"/>
                    <a:pt x="77" y="118"/>
                  </a:cubicBezTo>
                  <a:cubicBezTo>
                    <a:pt x="77" y="120"/>
                    <a:pt x="76" y="121"/>
                    <a:pt x="75" y="121"/>
                  </a:cubicBezTo>
                  <a:cubicBezTo>
                    <a:pt x="74" y="121"/>
                    <a:pt x="72" y="122"/>
                    <a:pt x="72" y="121"/>
                  </a:cubicBezTo>
                  <a:cubicBezTo>
                    <a:pt x="70" y="117"/>
                    <a:pt x="70" y="112"/>
                    <a:pt x="70" y="108"/>
                  </a:cubicBezTo>
                  <a:cubicBezTo>
                    <a:pt x="69" y="105"/>
                    <a:pt x="68" y="104"/>
                    <a:pt x="68" y="102"/>
                  </a:cubicBezTo>
                  <a:cubicBezTo>
                    <a:pt x="68" y="101"/>
                    <a:pt x="68" y="101"/>
                    <a:pt x="68" y="101"/>
                  </a:cubicBezTo>
                  <a:cubicBezTo>
                    <a:pt x="68" y="101"/>
                    <a:pt x="69" y="101"/>
                    <a:pt x="69" y="101"/>
                  </a:cubicBezTo>
                  <a:cubicBezTo>
                    <a:pt x="69" y="95"/>
                    <a:pt x="68" y="90"/>
                    <a:pt x="67" y="85"/>
                  </a:cubicBezTo>
                  <a:cubicBezTo>
                    <a:pt x="67" y="84"/>
                    <a:pt x="67" y="85"/>
                    <a:pt x="67" y="85"/>
                  </a:cubicBezTo>
                  <a:cubicBezTo>
                    <a:pt x="67" y="85"/>
                    <a:pt x="67" y="85"/>
                    <a:pt x="67" y="84"/>
                  </a:cubicBezTo>
                  <a:cubicBezTo>
                    <a:pt x="67" y="82"/>
                    <a:pt x="68" y="79"/>
                    <a:pt x="67" y="79"/>
                  </a:cubicBezTo>
                  <a:cubicBezTo>
                    <a:pt x="63" y="77"/>
                    <a:pt x="65" y="76"/>
                    <a:pt x="63" y="77"/>
                  </a:cubicBezTo>
                  <a:cubicBezTo>
                    <a:pt x="61" y="78"/>
                    <a:pt x="61" y="79"/>
                    <a:pt x="58" y="78"/>
                  </a:cubicBezTo>
                  <a:cubicBezTo>
                    <a:pt x="53" y="78"/>
                    <a:pt x="55" y="73"/>
                    <a:pt x="53" y="71"/>
                  </a:cubicBezTo>
                  <a:cubicBezTo>
                    <a:pt x="52" y="71"/>
                    <a:pt x="53" y="69"/>
                    <a:pt x="53" y="68"/>
                  </a:cubicBezTo>
                  <a:cubicBezTo>
                    <a:pt x="52" y="65"/>
                    <a:pt x="52" y="60"/>
                    <a:pt x="54" y="58"/>
                  </a:cubicBezTo>
                  <a:cubicBezTo>
                    <a:pt x="56" y="56"/>
                    <a:pt x="56" y="50"/>
                    <a:pt x="57" y="48"/>
                  </a:cubicBezTo>
                  <a:cubicBezTo>
                    <a:pt x="57" y="47"/>
                    <a:pt x="59" y="47"/>
                    <a:pt x="59" y="46"/>
                  </a:cubicBezTo>
                  <a:cubicBezTo>
                    <a:pt x="59" y="44"/>
                    <a:pt x="58" y="46"/>
                    <a:pt x="57" y="44"/>
                  </a:cubicBezTo>
                  <a:cubicBezTo>
                    <a:pt x="57" y="42"/>
                    <a:pt x="58" y="39"/>
                    <a:pt x="58" y="37"/>
                  </a:cubicBezTo>
                  <a:cubicBezTo>
                    <a:pt x="58" y="36"/>
                    <a:pt x="59" y="36"/>
                    <a:pt x="59" y="36"/>
                  </a:cubicBezTo>
                  <a:cubicBezTo>
                    <a:pt x="59" y="36"/>
                    <a:pt x="60" y="37"/>
                    <a:pt x="61" y="36"/>
                  </a:cubicBezTo>
                  <a:cubicBezTo>
                    <a:pt x="62" y="35"/>
                    <a:pt x="61" y="33"/>
                    <a:pt x="61" y="31"/>
                  </a:cubicBezTo>
                  <a:cubicBezTo>
                    <a:pt x="61" y="30"/>
                    <a:pt x="60" y="31"/>
                    <a:pt x="61" y="30"/>
                  </a:cubicBezTo>
                  <a:cubicBezTo>
                    <a:pt x="61" y="29"/>
                    <a:pt x="61" y="28"/>
                    <a:pt x="62" y="27"/>
                  </a:cubicBezTo>
                  <a:cubicBezTo>
                    <a:pt x="62" y="26"/>
                    <a:pt x="62" y="26"/>
                    <a:pt x="62" y="25"/>
                  </a:cubicBezTo>
                  <a:cubicBezTo>
                    <a:pt x="61" y="25"/>
                    <a:pt x="61" y="25"/>
                    <a:pt x="61" y="25"/>
                  </a:cubicBezTo>
                  <a:cubicBezTo>
                    <a:pt x="61" y="26"/>
                    <a:pt x="61" y="28"/>
                    <a:pt x="60" y="28"/>
                  </a:cubicBezTo>
                  <a:cubicBezTo>
                    <a:pt x="60" y="29"/>
                    <a:pt x="60" y="29"/>
                    <a:pt x="60" y="29"/>
                  </a:cubicBezTo>
                  <a:cubicBezTo>
                    <a:pt x="59" y="29"/>
                    <a:pt x="58" y="29"/>
                    <a:pt x="58" y="29"/>
                  </a:cubicBezTo>
                  <a:cubicBezTo>
                    <a:pt x="58" y="27"/>
                    <a:pt x="59" y="26"/>
                    <a:pt x="59" y="25"/>
                  </a:cubicBezTo>
                  <a:cubicBezTo>
                    <a:pt x="60" y="24"/>
                    <a:pt x="60" y="25"/>
                    <a:pt x="61" y="24"/>
                  </a:cubicBezTo>
                  <a:cubicBezTo>
                    <a:pt x="61" y="24"/>
                    <a:pt x="61" y="23"/>
                    <a:pt x="61" y="23"/>
                  </a:cubicBezTo>
                  <a:cubicBezTo>
                    <a:pt x="61" y="22"/>
                    <a:pt x="62" y="21"/>
                    <a:pt x="62" y="22"/>
                  </a:cubicBezTo>
                  <a:cubicBezTo>
                    <a:pt x="63" y="24"/>
                    <a:pt x="63" y="27"/>
                    <a:pt x="65" y="28"/>
                  </a:cubicBezTo>
                  <a:cubicBezTo>
                    <a:pt x="69" y="31"/>
                    <a:pt x="66" y="22"/>
                    <a:pt x="66" y="22"/>
                  </a:cubicBezTo>
                  <a:cubicBezTo>
                    <a:pt x="66" y="21"/>
                    <a:pt x="66" y="20"/>
                    <a:pt x="66" y="20"/>
                  </a:cubicBezTo>
                  <a:cubicBezTo>
                    <a:pt x="66" y="17"/>
                    <a:pt x="66" y="17"/>
                    <a:pt x="67" y="16"/>
                  </a:cubicBezTo>
                  <a:cubicBezTo>
                    <a:pt x="67" y="16"/>
                    <a:pt x="68" y="17"/>
                    <a:pt x="68" y="17"/>
                  </a:cubicBezTo>
                  <a:cubicBezTo>
                    <a:pt x="69" y="15"/>
                    <a:pt x="71" y="10"/>
                    <a:pt x="73" y="10"/>
                  </a:cubicBezTo>
                  <a:cubicBezTo>
                    <a:pt x="73" y="10"/>
                    <a:pt x="74" y="10"/>
                    <a:pt x="74" y="10"/>
                  </a:cubicBezTo>
                  <a:cubicBezTo>
                    <a:pt x="76" y="10"/>
                    <a:pt x="76" y="11"/>
                    <a:pt x="78" y="12"/>
                  </a:cubicBezTo>
                  <a:cubicBezTo>
                    <a:pt x="79" y="12"/>
                    <a:pt x="80" y="13"/>
                    <a:pt x="80" y="14"/>
                  </a:cubicBezTo>
                  <a:cubicBezTo>
                    <a:pt x="80" y="14"/>
                    <a:pt x="80" y="15"/>
                    <a:pt x="80" y="15"/>
                  </a:cubicBezTo>
                  <a:cubicBezTo>
                    <a:pt x="81" y="15"/>
                    <a:pt x="81" y="15"/>
                    <a:pt x="81" y="15"/>
                  </a:cubicBezTo>
                  <a:cubicBezTo>
                    <a:pt x="81" y="14"/>
                    <a:pt x="81" y="13"/>
                    <a:pt x="81" y="13"/>
                  </a:cubicBezTo>
                  <a:cubicBezTo>
                    <a:pt x="82" y="13"/>
                    <a:pt x="82" y="14"/>
                    <a:pt x="83" y="14"/>
                  </a:cubicBezTo>
                  <a:cubicBezTo>
                    <a:pt x="83" y="14"/>
                    <a:pt x="83" y="14"/>
                    <a:pt x="83" y="13"/>
                  </a:cubicBezTo>
                  <a:cubicBezTo>
                    <a:pt x="83" y="13"/>
                    <a:pt x="83" y="13"/>
                    <a:pt x="83" y="13"/>
                  </a:cubicBezTo>
                  <a:cubicBezTo>
                    <a:pt x="85" y="13"/>
                    <a:pt x="87" y="14"/>
                    <a:pt x="89" y="13"/>
                  </a:cubicBezTo>
                  <a:cubicBezTo>
                    <a:pt x="89" y="13"/>
                    <a:pt x="88" y="11"/>
                    <a:pt x="89" y="11"/>
                  </a:cubicBezTo>
                  <a:cubicBezTo>
                    <a:pt x="89" y="10"/>
                    <a:pt x="89" y="10"/>
                    <a:pt x="90" y="10"/>
                  </a:cubicBezTo>
                  <a:cubicBezTo>
                    <a:pt x="91" y="10"/>
                    <a:pt x="90" y="11"/>
                    <a:pt x="91" y="12"/>
                  </a:cubicBezTo>
                  <a:cubicBezTo>
                    <a:pt x="92" y="12"/>
                    <a:pt x="93" y="10"/>
                    <a:pt x="94" y="10"/>
                  </a:cubicBezTo>
                  <a:cubicBezTo>
                    <a:pt x="94" y="10"/>
                    <a:pt x="94" y="10"/>
                    <a:pt x="95" y="10"/>
                  </a:cubicBezTo>
                  <a:cubicBezTo>
                    <a:pt x="95" y="10"/>
                    <a:pt x="94" y="9"/>
                    <a:pt x="94" y="9"/>
                  </a:cubicBezTo>
                  <a:cubicBezTo>
                    <a:pt x="95" y="9"/>
                    <a:pt x="96" y="9"/>
                    <a:pt x="97" y="8"/>
                  </a:cubicBezTo>
                  <a:cubicBezTo>
                    <a:pt x="98" y="8"/>
                    <a:pt x="98" y="8"/>
                    <a:pt x="98" y="8"/>
                  </a:cubicBezTo>
                  <a:cubicBezTo>
                    <a:pt x="100" y="8"/>
                    <a:pt x="101" y="9"/>
                    <a:pt x="103" y="10"/>
                  </a:cubicBezTo>
                  <a:cubicBezTo>
                    <a:pt x="103" y="10"/>
                    <a:pt x="103" y="12"/>
                    <a:pt x="103" y="12"/>
                  </a:cubicBezTo>
                  <a:cubicBezTo>
                    <a:pt x="106" y="13"/>
                    <a:pt x="108" y="13"/>
                    <a:pt x="110" y="14"/>
                  </a:cubicBezTo>
                  <a:cubicBezTo>
                    <a:pt x="111" y="15"/>
                    <a:pt x="113" y="16"/>
                    <a:pt x="114" y="17"/>
                  </a:cubicBezTo>
                  <a:cubicBezTo>
                    <a:pt x="115" y="17"/>
                    <a:pt x="114" y="16"/>
                    <a:pt x="114" y="16"/>
                  </a:cubicBezTo>
                  <a:cubicBezTo>
                    <a:pt x="118" y="18"/>
                    <a:pt x="122" y="20"/>
                    <a:pt x="126" y="23"/>
                  </a:cubicBezTo>
                  <a:cubicBezTo>
                    <a:pt x="127" y="23"/>
                    <a:pt x="128" y="24"/>
                    <a:pt x="130" y="24"/>
                  </a:cubicBezTo>
                  <a:cubicBezTo>
                    <a:pt x="130" y="25"/>
                    <a:pt x="131" y="25"/>
                    <a:pt x="131" y="25"/>
                  </a:cubicBezTo>
                  <a:close/>
                  <a:moveTo>
                    <a:pt x="139" y="83"/>
                  </a:moveTo>
                  <a:cubicBezTo>
                    <a:pt x="139" y="83"/>
                    <a:pt x="139" y="83"/>
                    <a:pt x="139" y="83"/>
                  </a:cubicBezTo>
                  <a:cubicBezTo>
                    <a:pt x="139" y="83"/>
                    <a:pt x="138" y="83"/>
                    <a:pt x="138" y="84"/>
                  </a:cubicBezTo>
                  <a:cubicBezTo>
                    <a:pt x="138" y="85"/>
                    <a:pt x="138" y="86"/>
                    <a:pt x="138" y="87"/>
                  </a:cubicBezTo>
                  <a:cubicBezTo>
                    <a:pt x="138" y="87"/>
                    <a:pt x="138" y="88"/>
                    <a:pt x="137" y="88"/>
                  </a:cubicBezTo>
                  <a:cubicBezTo>
                    <a:pt x="137" y="88"/>
                    <a:pt x="137" y="88"/>
                    <a:pt x="137" y="88"/>
                  </a:cubicBezTo>
                  <a:cubicBezTo>
                    <a:pt x="137" y="88"/>
                    <a:pt x="138" y="88"/>
                    <a:pt x="137" y="87"/>
                  </a:cubicBezTo>
                  <a:cubicBezTo>
                    <a:pt x="137" y="87"/>
                    <a:pt x="136" y="88"/>
                    <a:pt x="136" y="88"/>
                  </a:cubicBezTo>
                  <a:cubicBezTo>
                    <a:pt x="136" y="87"/>
                    <a:pt x="137" y="86"/>
                    <a:pt x="137" y="86"/>
                  </a:cubicBezTo>
                  <a:cubicBezTo>
                    <a:pt x="136" y="85"/>
                    <a:pt x="135" y="85"/>
                    <a:pt x="135" y="85"/>
                  </a:cubicBezTo>
                  <a:cubicBezTo>
                    <a:pt x="134" y="85"/>
                    <a:pt x="134" y="84"/>
                    <a:pt x="133" y="83"/>
                  </a:cubicBezTo>
                  <a:cubicBezTo>
                    <a:pt x="133" y="82"/>
                    <a:pt x="133" y="84"/>
                    <a:pt x="133" y="82"/>
                  </a:cubicBezTo>
                  <a:cubicBezTo>
                    <a:pt x="133" y="81"/>
                    <a:pt x="134" y="82"/>
                    <a:pt x="134" y="82"/>
                  </a:cubicBezTo>
                  <a:cubicBezTo>
                    <a:pt x="135" y="81"/>
                    <a:pt x="134" y="82"/>
                    <a:pt x="135" y="83"/>
                  </a:cubicBezTo>
                  <a:cubicBezTo>
                    <a:pt x="135" y="84"/>
                    <a:pt x="136" y="82"/>
                    <a:pt x="136" y="82"/>
                  </a:cubicBezTo>
                  <a:cubicBezTo>
                    <a:pt x="137" y="82"/>
                    <a:pt x="137" y="82"/>
                    <a:pt x="137" y="82"/>
                  </a:cubicBezTo>
                  <a:cubicBezTo>
                    <a:pt x="138" y="82"/>
                    <a:pt x="138" y="82"/>
                    <a:pt x="138" y="82"/>
                  </a:cubicBezTo>
                  <a:cubicBezTo>
                    <a:pt x="138" y="82"/>
                    <a:pt x="138" y="82"/>
                    <a:pt x="138" y="82"/>
                  </a:cubicBezTo>
                  <a:cubicBezTo>
                    <a:pt x="138" y="82"/>
                    <a:pt x="139" y="82"/>
                    <a:pt x="139" y="83"/>
                  </a:cubicBezTo>
                  <a:close/>
                  <a:moveTo>
                    <a:pt x="34" y="128"/>
                  </a:moveTo>
                  <a:cubicBezTo>
                    <a:pt x="33" y="127"/>
                    <a:pt x="31" y="127"/>
                    <a:pt x="30" y="126"/>
                  </a:cubicBezTo>
                  <a:cubicBezTo>
                    <a:pt x="30" y="125"/>
                    <a:pt x="30" y="125"/>
                    <a:pt x="30" y="124"/>
                  </a:cubicBezTo>
                  <a:cubicBezTo>
                    <a:pt x="30" y="123"/>
                    <a:pt x="29" y="122"/>
                    <a:pt x="29" y="121"/>
                  </a:cubicBezTo>
                  <a:cubicBezTo>
                    <a:pt x="29" y="121"/>
                    <a:pt x="28" y="120"/>
                    <a:pt x="28" y="120"/>
                  </a:cubicBezTo>
                  <a:cubicBezTo>
                    <a:pt x="28" y="117"/>
                    <a:pt x="27" y="114"/>
                    <a:pt x="27" y="112"/>
                  </a:cubicBezTo>
                  <a:cubicBezTo>
                    <a:pt x="27" y="108"/>
                    <a:pt x="27" y="104"/>
                    <a:pt x="25" y="100"/>
                  </a:cubicBezTo>
                  <a:cubicBezTo>
                    <a:pt x="24" y="95"/>
                    <a:pt x="23" y="98"/>
                    <a:pt x="21" y="92"/>
                  </a:cubicBezTo>
                  <a:cubicBezTo>
                    <a:pt x="21" y="91"/>
                    <a:pt x="20" y="91"/>
                    <a:pt x="20" y="91"/>
                  </a:cubicBezTo>
                  <a:cubicBezTo>
                    <a:pt x="20" y="90"/>
                    <a:pt x="18" y="86"/>
                    <a:pt x="18" y="85"/>
                  </a:cubicBezTo>
                  <a:cubicBezTo>
                    <a:pt x="18" y="84"/>
                    <a:pt x="18" y="83"/>
                    <a:pt x="18" y="82"/>
                  </a:cubicBezTo>
                  <a:cubicBezTo>
                    <a:pt x="17" y="80"/>
                    <a:pt x="18" y="80"/>
                    <a:pt x="19" y="79"/>
                  </a:cubicBezTo>
                  <a:cubicBezTo>
                    <a:pt x="19" y="79"/>
                    <a:pt x="19" y="79"/>
                    <a:pt x="19" y="78"/>
                  </a:cubicBezTo>
                  <a:cubicBezTo>
                    <a:pt x="19" y="78"/>
                    <a:pt x="19" y="78"/>
                    <a:pt x="19" y="77"/>
                  </a:cubicBezTo>
                  <a:cubicBezTo>
                    <a:pt x="19" y="76"/>
                    <a:pt x="19" y="75"/>
                    <a:pt x="19" y="74"/>
                  </a:cubicBezTo>
                  <a:cubicBezTo>
                    <a:pt x="19" y="74"/>
                    <a:pt x="19" y="74"/>
                    <a:pt x="19" y="74"/>
                  </a:cubicBezTo>
                  <a:cubicBezTo>
                    <a:pt x="19" y="73"/>
                    <a:pt x="19" y="73"/>
                    <a:pt x="19" y="73"/>
                  </a:cubicBezTo>
                  <a:cubicBezTo>
                    <a:pt x="19" y="73"/>
                    <a:pt x="18" y="72"/>
                    <a:pt x="18" y="73"/>
                  </a:cubicBezTo>
                  <a:cubicBezTo>
                    <a:pt x="18" y="73"/>
                    <a:pt x="18" y="74"/>
                    <a:pt x="18" y="74"/>
                  </a:cubicBezTo>
                  <a:cubicBezTo>
                    <a:pt x="18" y="74"/>
                    <a:pt x="17" y="74"/>
                    <a:pt x="17" y="73"/>
                  </a:cubicBezTo>
                  <a:cubicBezTo>
                    <a:pt x="16" y="72"/>
                    <a:pt x="15" y="70"/>
                    <a:pt x="14" y="69"/>
                  </a:cubicBezTo>
                  <a:cubicBezTo>
                    <a:pt x="13" y="68"/>
                    <a:pt x="12" y="68"/>
                    <a:pt x="11" y="67"/>
                  </a:cubicBezTo>
                  <a:cubicBezTo>
                    <a:pt x="11" y="67"/>
                    <a:pt x="11" y="66"/>
                    <a:pt x="11" y="66"/>
                  </a:cubicBezTo>
                  <a:cubicBezTo>
                    <a:pt x="8" y="66"/>
                    <a:pt x="6" y="67"/>
                    <a:pt x="5" y="64"/>
                  </a:cubicBezTo>
                  <a:cubicBezTo>
                    <a:pt x="4" y="60"/>
                    <a:pt x="4" y="61"/>
                    <a:pt x="3" y="59"/>
                  </a:cubicBezTo>
                  <a:cubicBezTo>
                    <a:pt x="3" y="58"/>
                    <a:pt x="4" y="58"/>
                    <a:pt x="3" y="57"/>
                  </a:cubicBezTo>
                  <a:cubicBezTo>
                    <a:pt x="3" y="57"/>
                    <a:pt x="3" y="57"/>
                    <a:pt x="3" y="57"/>
                  </a:cubicBezTo>
                  <a:cubicBezTo>
                    <a:pt x="3" y="59"/>
                    <a:pt x="4" y="60"/>
                    <a:pt x="3" y="61"/>
                  </a:cubicBezTo>
                  <a:cubicBezTo>
                    <a:pt x="2" y="62"/>
                    <a:pt x="2" y="59"/>
                    <a:pt x="2" y="56"/>
                  </a:cubicBezTo>
                  <a:cubicBezTo>
                    <a:pt x="2" y="55"/>
                    <a:pt x="2" y="54"/>
                    <a:pt x="1" y="54"/>
                  </a:cubicBezTo>
                  <a:cubicBezTo>
                    <a:pt x="0" y="52"/>
                    <a:pt x="0" y="52"/>
                    <a:pt x="0" y="50"/>
                  </a:cubicBezTo>
                  <a:cubicBezTo>
                    <a:pt x="0" y="49"/>
                    <a:pt x="3" y="44"/>
                    <a:pt x="4" y="43"/>
                  </a:cubicBezTo>
                  <a:cubicBezTo>
                    <a:pt x="4" y="42"/>
                    <a:pt x="3" y="41"/>
                    <a:pt x="4" y="40"/>
                  </a:cubicBezTo>
                  <a:cubicBezTo>
                    <a:pt x="4" y="40"/>
                    <a:pt x="4" y="40"/>
                    <a:pt x="4" y="40"/>
                  </a:cubicBezTo>
                  <a:cubicBezTo>
                    <a:pt x="5" y="40"/>
                    <a:pt x="4" y="39"/>
                    <a:pt x="5" y="39"/>
                  </a:cubicBezTo>
                  <a:cubicBezTo>
                    <a:pt x="5" y="39"/>
                    <a:pt x="5" y="38"/>
                    <a:pt x="5" y="37"/>
                  </a:cubicBezTo>
                  <a:cubicBezTo>
                    <a:pt x="5" y="37"/>
                    <a:pt x="4" y="38"/>
                    <a:pt x="4" y="38"/>
                  </a:cubicBezTo>
                  <a:cubicBezTo>
                    <a:pt x="4" y="37"/>
                    <a:pt x="4" y="37"/>
                    <a:pt x="5" y="36"/>
                  </a:cubicBezTo>
                  <a:cubicBezTo>
                    <a:pt x="5" y="35"/>
                    <a:pt x="5" y="35"/>
                    <a:pt x="5" y="35"/>
                  </a:cubicBezTo>
                  <a:cubicBezTo>
                    <a:pt x="3" y="36"/>
                    <a:pt x="1" y="37"/>
                    <a:pt x="0" y="38"/>
                  </a:cubicBezTo>
                  <a:cubicBezTo>
                    <a:pt x="1" y="36"/>
                    <a:pt x="2" y="33"/>
                    <a:pt x="3" y="31"/>
                  </a:cubicBezTo>
                  <a:cubicBezTo>
                    <a:pt x="5" y="28"/>
                    <a:pt x="6" y="27"/>
                    <a:pt x="11" y="24"/>
                  </a:cubicBezTo>
                  <a:cubicBezTo>
                    <a:pt x="14" y="22"/>
                    <a:pt x="15" y="22"/>
                    <a:pt x="19" y="20"/>
                  </a:cubicBezTo>
                  <a:cubicBezTo>
                    <a:pt x="20" y="19"/>
                    <a:pt x="20" y="20"/>
                    <a:pt x="21" y="20"/>
                  </a:cubicBezTo>
                  <a:cubicBezTo>
                    <a:pt x="21" y="20"/>
                    <a:pt x="21" y="19"/>
                    <a:pt x="21" y="19"/>
                  </a:cubicBezTo>
                  <a:cubicBezTo>
                    <a:pt x="21" y="19"/>
                    <a:pt x="20" y="20"/>
                    <a:pt x="20" y="19"/>
                  </a:cubicBezTo>
                  <a:cubicBezTo>
                    <a:pt x="19" y="18"/>
                    <a:pt x="22" y="15"/>
                    <a:pt x="23" y="15"/>
                  </a:cubicBezTo>
                  <a:cubicBezTo>
                    <a:pt x="24" y="14"/>
                    <a:pt x="24" y="15"/>
                    <a:pt x="26" y="15"/>
                  </a:cubicBezTo>
                  <a:cubicBezTo>
                    <a:pt x="26" y="15"/>
                    <a:pt x="27" y="14"/>
                    <a:pt x="28" y="14"/>
                  </a:cubicBezTo>
                  <a:cubicBezTo>
                    <a:pt x="28" y="14"/>
                    <a:pt x="28" y="16"/>
                    <a:pt x="27" y="17"/>
                  </a:cubicBezTo>
                  <a:cubicBezTo>
                    <a:pt x="27" y="17"/>
                    <a:pt x="26" y="19"/>
                    <a:pt x="26" y="18"/>
                  </a:cubicBezTo>
                  <a:cubicBezTo>
                    <a:pt x="27" y="18"/>
                    <a:pt x="28" y="17"/>
                    <a:pt x="29" y="16"/>
                  </a:cubicBezTo>
                  <a:cubicBezTo>
                    <a:pt x="29" y="15"/>
                    <a:pt x="28" y="15"/>
                    <a:pt x="28" y="14"/>
                  </a:cubicBezTo>
                  <a:cubicBezTo>
                    <a:pt x="29" y="12"/>
                    <a:pt x="31" y="12"/>
                    <a:pt x="32" y="12"/>
                  </a:cubicBezTo>
                  <a:cubicBezTo>
                    <a:pt x="32" y="12"/>
                    <a:pt x="32" y="12"/>
                    <a:pt x="33" y="12"/>
                  </a:cubicBezTo>
                  <a:cubicBezTo>
                    <a:pt x="33" y="12"/>
                    <a:pt x="33" y="12"/>
                    <a:pt x="33" y="12"/>
                  </a:cubicBezTo>
                  <a:cubicBezTo>
                    <a:pt x="33" y="12"/>
                    <a:pt x="34" y="12"/>
                    <a:pt x="34" y="12"/>
                  </a:cubicBezTo>
                  <a:cubicBezTo>
                    <a:pt x="34" y="11"/>
                    <a:pt x="34" y="9"/>
                    <a:pt x="34" y="9"/>
                  </a:cubicBezTo>
                  <a:cubicBezTo>
                    <a:pt x="35" y="9"/>
                    <a:pt x="35" y="10"/>
                    <a:pt x="36" y="9"/>
                  </a:cubicBezTo>
                  <a:cubicBezTo>
                    <a:pt x="36" y="9"/>
                    <a:pt x="36" y="8"/>
                    <a:pt x="36" y="8"/>
                  </a:cubicBezTo>
                  <a:cubicBezTo>
                    <a:pt x="36" y="8"/>
                    <a:pt x="35" y="8"/>
                    <a:pt x="35" y="8"/>
                  </a:cubicBezTo>
                  <a:cubicBezTo>
                    <a:pt x="35" y="7"/>
                    <a:pt x="35" y="7"/>
                    <a:pt x="36" y="6"/>
                  </a:cubicBezTo>
                  <a:cubicBezTo>
                    <a:pt x="36" y="6"/>
                    <a:pt x="36" y="6"/>
                    <a:pt x="37" y="5"/>
                  </a:cubicBezTo>
                  <a:cubicBezTo>
                    <a:pt x="37" y="5"/>
                    <a:pt x="38" y="5"/>
                    <a:pt x="38" y="5"/>
                  </a:cubicBezTo>
                  <a:cubicBezTo>
                    <a:pt x="38" y="5"/>
                    <a:pt x="38" y="7"/>
                    <a:pt x="38" y="7"/>
                  </a:cubicBezTo>
                  <a:cubicBezTo>
                    <a:pt x="40" y="4"/>
                    <a:pt x="43" y="2"/>
                    <a:pt x="46" y="2"/>
                  </a:cubicBezTo>
                  <a:cubicBezTo>
                    <a:pt x="46" y="2"/>
                    <a:pt x="46" y="3"/>
                    <a:pt x="46" y="3"/>
                  </a:cubicBezTo>
                  <a:cubicBezTo>
                    <a:pt x="48" y="3"/>
                    <a:pt x="50" y="3"/>
                    <a:pt x="51" y="2"/>
                  </a:cubicBezTo>
                  <a:cubicBezTo>
                    <a:pt x="52" y="2"/>
                    <a:pt x="54" y="1"/>
                    <a:pt x="56" y="0"/>
                  </a:cubicBezTo>
                  <a:cubicBezTo>
                    <a:pt x="56" y="0"/>
                    <a:pt x="57" y="1"/>
                    <a:pt x="58" y="1"/>
                  </a:cubicBezTo>
                  <a:cubicBezTo>
                    <a:pt x="59" y="0"/>
                    <a:pt x="59" y="1"/>
                    <a:pt x="61" y="1"/>
                  </a:cubicBezTo>
                  <a:cubicBezTo>
                    <a:pt x="61" y="1"/>
                    <a:pt x="61" y="3"/>
                    <a:pt x="61" y="3"/>
                  </a:cubicBezTo>
                  <a:cubicBezTo>
                    <a:pt x="57" y="4"/>
                    <a:pt x="60" y="6"/>
                    <a:pt x="56" y="9"/>
                  </a:cubicBezTo>
                  <a:cubicBezTo>
                    <a:pt x="56" y="9"/>
                    <a:pt x="57" y="10"/>
                    <a:pt x="57" y="11"/>
                  </a:cubicBezTo>
                  <a:cubicBezTo>
                    <a:pt x="57" y="12"/>
                    <a:pt x="56" y="12"/>
                    <a:pt x="56" y="13"/>
                  </a:cubicBezTo>
                  <a:cubicBezTo>
                    <a:pt x="52" y="13"/>
                    <a:pt x="52" y="15"/>
                    <a:pt x="50" y="16"/>
                  </a:cubicBezTo>
                  <a:cubicBezTo>
                    <a:pt x="46" y="19"/>
                    <a:pt x="48" y="22"/>
                    <a:pt x="45" y="22"/>
                  </a:cubicBezTo>
                  <a:cubicBezTo>
                    <a:pt x="44" y="22"/>
                    <a:pt x="43" y="21"/>
                    <a:pt x="43" y="18"/>
                  </a:cubicBezTo>
                  <a:cubicBezTo>
                    <a:pt x="43" y="18"/>
                    <a:pt x="44" y="17"/>
                    <a:pt x="44" y="17"/>
                  </a:cubicBezTo>
                  <a:cubicBezTo>
                    <a:pt x="44" y="14"/>
                    <a:pt x="45" y="15"/>
                    <a:pt x="45" y="13"/>
                  </a:cubicBezTo>
                  <a:cubicBezTo>
                    <a:pt x="45" y="12"/>
                    <a:pt x="45" y="11"/>
                    <a:pt x="45" y="10"/>
                  </a:cubicBezTo>
                  <a:cubicBezTo>
                    <a:pt x="45" y="9"/>
                    <a:pt x="45" y="9"/>
                    <a:pt x="45" y="9"/>
                  </a:cubicBezTo>
                  <a:cubicBezTo>
                    <a:pt x="45" y="9"/>
                    <a:pt x="45" y="8"/>
                    <a:pt x="45" y="8"/>
                  </a:cubicBezTo>
                  <a:cubicBezTo>
                    <a:pt x="44" y="8"/>
                    <a:pt x="43" y="8"/>
                    <a:pt x="42" y="8"/>
                  </a:cubicBezTo>
                  <a:cubicBezTo>
                    <a:pt x="42" y="8"/>
                    <a:pt x="42" y="6"/>
                    <a:pt x="42" y="6"/>
                  </a:cubicBezTo>
                  <a:cubicBezTo>
                    <a:pt x="40" y="7"/>
                    <a:pt x="38" y="9"/>
                    <a:pt x="37" y="11"/>
                  </a:cubicBezTo>
                  <a:cubicBezTo>
                    <a:pt x="36" y="12"/>
                    <a:pt x="38" y="11"/>
                    <a:pt x="38" y="11"/>
                  </a:cubicBezTo>
                  <a:cubicBezTo>
                    <a:pt x="38" y="12"/>
                    <a:pt x="38" y="13"/>
                    <a:pt x="38" y="13"/>
                  </a:cubicBezTo>
                  <a:cubicBezTo>
                    <a:pt x="38" y="13"/>
                    <a:pt x="39" y="13"/>
                    <a:pt x="39" y="13"/>
                  </a:cubicBezTo>
                  <a:cubicBezTo>
                    <a:pt x="40" y="13"/>
                    <a:pt x="40" y="14"/>
                    <a:pt x="40" y="15"/>
                  </a:cubicBezTo>
                  <a:cubicBezTo>
                    <a:pt x="40" y="16"/>
                    <a:pt x="40" y="16"/>
                    <a:pt x="40" y="16"/>
                  </a:cubicBezTo>
                  <a:cubicBezTo>
                    <a:pt x="40" y="17"/>
                    <a:pt x="40" y="18"/>
                    <a:pt x="39" y="18"/>
                  </a:cubicBezTo>
                  <a:cubicBezTo>
                    <a:pt x="39" y="18"/>
                    <a:pt x="39" y="17"/>
                    <a:pt x="38" y="18"/>
                  </a:cubicBezTo>
                  <a:cubicBezTo>
                    <a:pt x="38" y="18"/>
                    <a:pt x="38" y="19"/>
                    <a:pt x="38" y="20"/>
                  </a:cubicBezTo>
                  <a:cubicBezTo>
                    <a:pt x="38" y="21"/>
                    <a:pt x="37" y="20"/>
                    <a:pt x="37" y="20"/>
                  </a:cubicBezTo>
                  <a:cubicBezTo>
                    <a:pt x="37" y="21"/>
                    <a:pt x="37" y="21"/>
                    <a:pt x="37" y="21"/>
                  </a:cubicBezTo>
                  <a:cubicBezTo>
                    <a:pt x="36" y="22"/>
                    <a:pt x="36" y="22"/>
                    <a:pt x="35" y="22"/>
                  </a:cubicBezTo>
                  <a:cubicBezTo>
                    <a:pt x="35" y="22"/>
                    <a:pt x="35" y="21"/>
                    <a:pt x="35" y="20"/>
                  </a:cubicBezTo>
                  <a:cubicBezTo>
                    <a:pt x="34" y="19"/>
                    <a:pt x="35" y="20"/>
                    <a:pt x="34" y="20"/>
                  </a:cubicBezTo>
                  <a:cubicBezTo>
                    <a:pt x="34" y="20"/>
                    <a:pt x="33" y="21"/>
                    <a:pt x="33" y="20"/>
                  </a:cubicBezTo>
                  <a:cubicBezTo>
                    <a:pt x="33" y="18"/>
                    <a:pt x="33" y="19"/>
                    <a:pt x="35" y="18"/>
                  </a:cubicBezTo>
                  <a:cubicBezTo>
                    <a:pt x="36" y="18"/>
                    <a:pt x="36" y="17"/>
                    <a:pt x="36" y="17"/>
                  </a:cubicBezTo>
                  <a:cubicBezTo>
                    <a:pt x="36" y="15"/>
                    <a:pt x="36" y="15"/>
                    <a:pt x="35" y="15"/>
                  </a:cubicBezTo>
                  <a:cubicBezTo>
                    <a:pt x="35" y="15"/>
                    <a:pt x="34" y="15"/>
                    <a:pt x="34" y="15"/>
                  </a:cubicBezTo>
                  <a:cubicBezTo>
                    <a:pt x="33" y="16"/>
                    <a:pt x="33" y="17"/>
                    <a:pt x="33" y="18"/>
                  </a:cubicBezTo>
                  <a:cubicBezTo>
                    <a:pt x="32" y="19"/>
                    <a:pt x="32" y="18"/>
                    <a:pt x="32" y="19"/>
                  </a:cubicBezTo>
                  <a:cubicBezTo>
                    <a:pt x="31" y="20"/>
                    <a:pt x="32" y="21"/>
                    <a:pt x="32" y="21"/>
                  </a:cubicBezTo>
                  <a:cubicBezTo>
                    <a:pt x="31" y="22"/>
                    <a:pt x="30" y="21"/>
                    <a:pt x="29" y="22"/>
                  </a:cubicBezTo>
                  <a:cubicBezTo>
                    <a:pt x="28" y="22"/>
                    <a:pt x="28" y="22"/>
                    <a:pt x="27" y="22"/>
                  </a:cubicBezTo>
                  <a:cubicBezTo>
                    <a:pt x="26" y="23"/>
                    <a:pt x="25" y="25"/>
                    <a:pt x="24" y="26"/>
                  </a:cubicBezTo>
                  <a:cubicBezTo>
                    <a:pt x="24" y="26"/>
                    <a:pt x="24" y="27"/>
                    <a:pt x="24" y="27"/>
                  </a:cubicBezTo>
                  <a:cubicBezTo>
                    <a:pt x="24" y="28"/>
                    <a:pt x="25" y="28"/>
                    <a:pt x="25" y="28"/>
                  </a:cubicBezTo>
                  <a:cubicBezTo>
                    <a:pt x="26" y="28"/>
                    <a:pt x="27" y="28"/>
                    <a:pt x="27" y="28"/>
                  </a:cubicBezTo>
                  <a:cubicBezTo>
                    <a:pt x="27" y="29"/>
                    <a:pt x="27" y="30"/>
                    <a:pt x="27" y="31"/>
                  </a:cubicBezTo>
                  <a:cubicBezTo>
                    <a:pt x="27" y="32"/>
                    <a:pt x="27" y="32"/>
                    <a:pt x="27" y="31"/>
                  </a:cubicBezTo>
                  <a:cubicBezTo>
                    <a:pt x="28" y="28"/>
                    <a:pt x="30" y="28"/>
                    <a:pt x="31" y="22"/>
                  </a:cubicBezTo>
                  <a:cubicBezTo>
                    <a:pt x="32" y="22"/>
                    <a:pt x="32" y="21"/>
                    <a:pt x="32" y="21"/>
                  </a:cubicBezTo>
                  <a:cubicBezTo>
                    <a:pt x="34" y="21"/>
                    <a:pt x="34" y="21"/>
                    <a:pt x="35" y="24"/>
                  </a:cubicBezTo>
                  <a:cubicBezTo>
                    <a:pt x="35" y="25"/>
                    <a:pt x="36" y="22"/>
                    <a:pt x="37" y="22"/>
                  </a:cubicBezTo>
                  <a:cubicBezTo>
                    <a:pt x="37" y="23"/>
                    <a:pt x="37" y="25"/>
                    <a:pt x="37" y="26"/>
                  </a:cubicBezTo>
                  <a:cubicBezTo>
                    <a:pt x="37" y="27"/>
                    <a:pt x="38" y="27"/>
                    <a:pt x="38" y="28"/>
                  </a:cubicBezTo>
                  <a:cubicBezTo>
                    <a:pt x="38" y="29"/>
                    <a:pt x="37" y="31"/>
                    <a:pt x="37" y="32"/>
                  </a:cubicBezTo>
                  <a:cubicBezTo>
                    <a:pt x="37" y="33"/>
                    <a:pt x="38" y="32"/>
                    <a:pt x="38" y="32"/>
                  </a:cubicBezTo>
                  <a:cubicBezTo>
                    <a:pt x="39" y="33"/>
                    <a:pt x="39" y="34"/>
                    <a:pt x="38" y="34"/>
                  </a:cubicBezTo>
                  <a:cubicBezTo>
                    <a:pt x="37" y="35"/>
                    <a:pt x="36" y="36"/>
                    <a:pt x="35" y="35"/>
                  </a:cubicBezTo>
                  <a:cubicBezTo>
                    <a:pt x="34" y="34"/>
                    <a:pt x="36" y="33"/>
                    <a:pt x="36" y="32"/>
                  </a:cubicBezTo>
                  <a:cubicBezTo>
                    <a:pt x="35" y="31"/>
                    <a:pt x="34" y="31"/>
                    <a:pt x="33" y="32"/>
                  </a:cubicBezTo>
                  <a:cubicBezTo>
                    <a:pt x="32" y="33"/>
                    <a:pt x="32" y="35"/>
                    <a:pt x="32" y="36"/>
                  </a:cubicBezTo>
                  <a:cubicBezTo>
                    <a:pt x="33" y="36"/>
                    <a:pt x="34" y="35"/>
                    <a:pt x="34" y="36"/>
                  </a:cubicBezTo>
                  <a:cubicBezTo>
                    <a:pt x="34" y="39"/>
                    <a:pt x="32" y="39"/>
                    <a:pt x="31" y="39"/>
                  </a:cubicBezTo>
                  <a:cubicBezTo>
                    <a:pt x="31" y="39"/>
                    <a:pt x="30" y="38"/>
                    <a:pt x="30" y="39"/>
                  </a:cubicBezTo>
                  <a:cubicBezTo>
                    <a:pt x="28" y="41"/>
                    <a:pt x="26" y="43"/>
                    <a:pt x="24" y="45"/>
                  </a:cubicBezTo>
                  <a:cubicBezTo>
                    <a:pt x="24" y="45"/>
                    <a:pt x="24" y="46"/>
                    <a:pt x="23" y="48"/>
                  </a:cubicBezTo>
                  <a:cubicBezTo>
                    <a:pt x="23" y="49"/>
                    <a:pt x="22" y="49"/>
                    <a:pt x="22" y="49"/>
                  </a:cubicBezTo>
                  <a:cubicBezTo>
                    <a:pt x="21" y="51"/>
                    <a:pt x="21" y="51"/>
                    <a:pt x="20" y="53"/>
                  </a:cubicBezTo>
                  <a:cubicBezTo>
                    <a:pt x="19" y="54"/>
                    <a:pt x="19" y="55"/>
                    <a:pt x="20" y="55"/>
                  </a:cubicBezTo>
                  <a:cubicBezTo>
                    <a:pt x="20" y="56"/>
                    <a:pt x="21" y="55"/>
                    <a:pt x="22" y="55"/>
                  </a:cubicBezTo>
                  <a:cubicBezTo>
                    <a:pt x="22" y="56"/>
                    <a:pt x="21" y="58"/>
                    <a:pt x="21" y="58"/>
                  </a:cubicBezTo>
                  <a:cubicBezTo>
                    <a:pt x="21" y="59"/>
                    <a:pt x="20" y="59"/>
                    <a:pt x="20" y="59"/>
                  </a:cubicBezTo>
                  <a:cubicBezTo>
                    <a:pt x="20" y="58"/>
                    <a:pt x="20" y="57"/>
                    <a:pt x="20" y="56"/>
                  </a:cubicBezTo>
                  <a:cubicBezTo>
                    <a:pt x="20" y="56"/>
                    <a:pt x="20" y="57"/>
                    <a:pt x="19" y="57"/>
                  </a:cubicBezTo>
                  <a:cubicBezTo>
                    <a:pt x="16" y="58"/>
                    <a:pt x="20" y="55"/>
                    <a:pt x="17" y="53"/>
                  </a:cubicBezTo>
                  <a:cubicBezTo>
                    <a:pt x="16" y="53"/>
                    <a:pt x="16" y="53"/>
                    <a:pt x="15" y="53"/>
                  </a:cubicBezTo>
                  <a:cubicBezTo>
                    <a:pt x="15" y="54"/>
                    <a:pt x="16" y="54"/>
                    <a:pt x="15" y="54"/>
                  </a:cubicBezTo>
                  <a:cubicBezTo>
                    <a:pt x="12" y="55"/>
                    <a:pt x="10" y="55"/>
                    <a:pt x="10" y="62"/>
                  </a:cubicBezTo>
                  <a:cubicBezTo>
                    <a:pt x="10" y="63"/>
                    <a:pt x="11" y="64"/>
                    <a:pt x="12" y="64"/>
                  </a:cubicBezTo>
                  <a:cubicBezTo>
                    <a:pt x="12" y="64"/>
                    <a:pt x="13" y="63"/>
                    <a:pt x="13" y="62"/>
                  </a:cubicBezTo>
                  <a:cubicBezTo>
                    <a:pt x="14" y="62"/>
                    <a:pt x="13" y="61"/>
                    <a:pt x="14" y="61"/>
                  </a:cubicBezTo>
                  <a:cubicBezTo>
                    <a:pt x="15" y="61"/>
                    <a:pt x="15" y="60"/>
                    <a:pt x="15" y="61"/>
                  </a:cubicBezTo>
                  <a:cubicBezTo>
                    <a:pt x="15" y="61"/>
                    <a:pt x="15" y="62"/>
                    <a:pt x="15" y="62"/>
                  </a:cubicBezTo>
                  <a:cubicBezTo>
                    <a:pt x="15" y="64"/>
                    <a:pt x="14" y="64"/>
                    <a:pt x="14" y="66"/>
                  </a:cubicBezTo>
                  <a:cubicBezTo>
                    <a:pt x="15" y="66"/>
                    <a:pt x="15" y="66"/>
                    <a:pt x="16" y="66"/>
                  </a:cubicBezTo>
                  <a:cubicBezTo>
                    <a:pt x="17" y="66"/>
                    <a:pt x="16" y="68"/>
                    <a:pt x="16" y="69"/>
                  </a:cubicBezTo>
                  <a:cubicBezTo>
                    <a:pt x="16" y="70"/>
                    <a:pt x="16" y="71"/>
                    <a:pt x="17" y="72"/>
                  </a:cubicBezTo>
                  <a:cubicBezTo>
                    <a:pt x="19" y="72"/>
                    <a:pt x="20" y="68"/>
                    <a:pt x="22" y="70"/>
                  </a:cubicBezTo>
                  <a:cubicBezTo>
                    <a:pt x="24" y="71"/>
                    <a:pt x="26" y="71"/>
                    <a:pt x="28" y="70"/>
                  </a:cubicBezTo>
                  <a:cubicBezTo>
                    <a:pt x="29" y="70"/>
                    <a:pt x="29" y="68"/>
                    <a:pt x="29" y="67"/>
                  </a:cubicBezTo>
                  <a:cubicBezTo>
                    <a:pt x="29" y="67"/>
                    <a:pt x="29" y="67"/>
                    <a:pt x="29" y="67"/>
                  </a:cubicBezTo>
                  <a:cubicBezTo>
                    <a:pt x="29" y="69"/>
                    <a:pt x="28" y="71"/>
                    <a:pt x="29" y="73"/>
                  </a:cubicBezTo>
                  <a:cubicBezTo>
                    <a:pt x="29" y="74"/>
                    <a:pt x="30" y="75"/>
                    <a:pt x="31" y="76"/>
                  </a:cubicBezTo>
                  <a:cubicBezTo>
                    <a:pt x="32" y="76"/>
                    <a:pt x="33" y="76"/>
                    <a:pt x="34" y="76"/>
                  </a:cubicBezTo>
                  <a:cubicBezTo>
                    <a:pt x="38" y="79"/>
                    <a:pt x="36" y="81"/>
                    <a:pt x="41" y="85"/>
                  </a:cubicBezTo>
                  <a:cubicBezTo>
                    <a:pt x="43" y="86"/>
                    <a:pt x="43" y="87"/>
                    <a:pt x="43" y="89"/>
                  </a:cubicBezTo>
                  <a:cubicBezTo>
                    <a:pt x="43" y="90"/>
                    <a:pt x="43" y="90"/>
                    <a:pt x="43" y="91"/>
                  </a:cubicBezTo>
                  <a:cubicBezTo>
                    <a:pt x="43" y="93"/>
                    <a:pt x="43" y="93"/>
                    <a:pt x="43" y="94"/>
                  </a:cubicBezTo>
                  <a:cubicBezTo>
                    <a:pt x="42" y="94"/>
                    <a:pt x="42" y="94"/>
                    <a:pt x="42" y="95"/>
                  </a:cubicBezTo>
                  <a:cubicBezTo>
                    <a:pt x="41" y="98"/>
                    <a:pt x="43" y="102"/>
                    <a:pt x="41" y="106"/>
                  </a:cubicBezTo>
                  <a:cubicBezTo>
                    <a:pt x="40" y="107"/>
                    <a:pt x="39" y="106"/>
                    <a:pt x="38" y="107"/>
                  </a:cubicBezTo>
                  <a:cubicBezTo>
                    <a:pt x="38" y="108"/>
                    <a:pt x="38" y="109"/>
                    <a:pt x="38" y="110"/>
                  </a:cubicBezTo>
                  <a:cubicBezTo>
                    <a:pt x="38" y="112"/>
                    <a:pt x="37" y="114"/>
                    <a:pt x="37" y="115"/>
                  </a:cubicBezTo>
                  <a:cubicBezTo>
                    <a:pt x="37" y="116"/>
                    <a:pt x="37" y="117"/>
                    <a:pt x="36" y="117"/>
                  </a:cubicBezTo>
                  <a:cubicBezTo>
                    <a:pt x="36" y="116"/>
                    <a:pt x="35" y="116"/>
                    <a:pt x="35" y="116"/>
                  </a:cubicBezTo>
                  <a:cubicBezTo>
                    <a:pt x="35" y="117"/>
                    <a:pt x="35" y="117"/>
                    <a:pt x="35" y="118"/>
                  </a:cubicBezTo>
                  <a:cubicBezTo>
                    <a:pt x="35" y="119"/>
                    <a:pt x="36" y="119"/>
                    <a:pt x="36" y="120"/>
                  </a:cubicBezTo>
                  <a:cubicBezTo>
                    <a:pt x="35" y="120"/>
                    <a:pt x="35" y="120"/>
                    <a:pt x="35" y="120"/>
                  </a:cubicBezTo>
                  <a:cubicBezTo>
                    <a:pt x="35" y="120"/>
                    <a:pt x="34" y="119"/>
                    <a:pt x="34" y="120"/>
                  </a:cubicBezTo>
                  <a:cubicBezTo>
                    <a:pt x="33" y="120"/>
                    <a:pt x="34" y="121"/>
                    <a:pt x="34" y="122"/>
                  </a:cubicBezTo>
                  <a:cubicBezTo>
                    <a:pt x="34" y="122"/>
                    <a:pt x="33" y="122"/>
                    <a:pt x="33" y="122"/>
                  </a:cubicBezTo>
                  <a:cubicBezTo>
                    <a:pt x="33" y="123"/>
                    <a:pt x="33" y="125"/>
                    <a:pt x="34" y="126"/>
                  </a:cubicBezTo>
                  <a:cubicBezTo>
                    <a:pt x="34" y="127"/>
                    <a:pt x="34" y="128"/>
                    <a:pt x="34" y="128"/>
                  </a:cubicBezTo>
                  <a:close/>
                  <a:moveTo>
                    <a:pt x="132" y="85"/>
                  </a:moveTo>
                  <a:cubicBezTo>
                    <a:pt x="132" y="85"/>
                    <a:pt x="132" y="85"/>
                    <a:pt x="132" y="85"/>
                  </a:cubicBezTo>
                  <a:cubicBezTo>
                    <a:pt x="133" y="85"/>
                    <a:pt x="133" y="84"/>
                    <a:pt x="132" y="84"/>
                  </a:cubicBezTo>
                  <a:cubicBezTo>
                    <a:pt x="132" y="83"/>
                    <a:pt x="131" y="83"/>
                    <a:pt x="131" y="84"/>
                  </a:cubicBezTo>
                  <a:cubicBezTo>
                    <a:pt x="131" y="85"/>
                    <a:pt x="131" y="85"/>
                    <a:pt x="132" y="85"/>
                  </a:cubicBezTo>
                  <a:close/>
                  <a:moveTo>
                    <a:pt x="131" y="81"/>
                  </a:moveTo>
                  <a:cubicBezTo>
                    <a:pt x="131" y="81"/>
                    <a:pt x="130" y="82"/>
                    <a:pt x="131" y="82"/>
                  </a:cubicBezTo>
                  <a:cubicBezTo>
                    <a:pt x="131" y="82"/>
                    <a:pt x="132" y="82"/>
                    <a:pt x="132" y="82"/>
                  </a:cubicBezTo>
                  <a:cubicBezTo>
                    <a:pt x="132" y="81"/>
                    <a:pt x="133" y="79"/>
                    <a:pt x="132" y="79"/>
                  </a:cubicBezTo>
                  <a:cubicBezTo>
                    <a:pt x="131" y="78"/>
                    <a:pt x="131" y="79"/>
                    <a:pt x="131" y="81"/>
                  </a:cubicBezTo>
                  <a:close/>
                  <a:moveTo>
                    <a:pt x="126" y="84"/>
                  </a:moveTo>
                  <a:cubicBezTo>
                    <a:pt x="126" y="85"/>
                    <a:pt x="126" y="86"/>
                    <a:pt x="126" y="87"/>
                  </a:cubicBezTo>
                  <a:cubicBezTo>
                    <a:pt x="126" y="88"/>
                    <a:pt x="126" y="87"/>
                    <a:pt x="127" y="87"/>
                  </a:cubicBezTo>
                  <a:cubicBezTo>
                    <a:pt x="127" y="87"/>
                    <a:pt x="128" y="87"/>
                    <a:pt x="128" y="87"/>
                  </a:cubicBezTo>
                  <a:cubicBezTo>
                    <a:pt x="129" y="85"/>
                    <a:pt x="128" y="84"/>
                    <a:pt x="129" y="82"/>
                  </a:cubicBezTo>
                  <a:cubicBezTo>
                    <a:pt x="129" y="82"/>
                    <a:pt x="129" y="83"/>
                    <a:pt x="129" y="83"/>
                  </a:cubicBezTo>
                  <a:cubicBezTo>
                    <a:pt x="129" y="82"/>
                    <a:pt x="130" y="81"/>
                    <a:pt x="130" y="80"/>
                  </a:cubicBezTo>
                  <a:cubicBezTo>
                    <a:pt x="129" y="80"/>
                    <a:pt x="128" y="80"/>
                    <a:pt x="127" y="81"/>
                  </a:cubicBezTo>
                  <a:cubicBezTo>
                    <a:pt x="126" y="81"/>
                    <a:pt x="126" y="83"/>
                    <a:pt x="126" y="84"/>
                  </a:cubicBezTo>
                  <a:close/>
                  <a:moveTo>
                    <a:pt x="136" y="83"/>
                  </a:moveTo>
                  <a:cubicBezTo>
                    <a:pt x="137" y="82"/>
                    <a:pt x="138" y="83"/>
                    <a:pt x="137" y="85"/>
                  </a:cubicBezTo>
                  <a:cubicBezTo>
                    <a:pt x="135" y="86"/>
                    <a:pt x="135" y="84"/>
                    <a:pt x="136" y="83"/>
                  </a:cubicBezTo>
                  <a:close/>
                  <a:moveTo>
                    <a:pt x="122" y="85"/>
                  </a:moveTo>
                  <a:cubicBezTo>
                    <a:pt x="122" y="85"/>
                    <a:pt x="122" y="84"/>
                    <a:pt x="122" y="84"/>
                  </a:cubicBezTo>
                  <a:cubicBezTo>
                    <a:pt x="122" y="82"/>
                    <a:pt x="122" y="81"/>
                    <a:pt x="123" y="81"/>
                  </a:cubicBezTo>
                  <a:cubicBezTo>
                    <a:pt x="124" y="82"/>
                    <a:pt x="124" y="84"/>
                    <a:pt x="123" y="84"/>
                  </a:cubicBezTo>
                  <a:cubicBezTo>
                    <a:pt x="123" y="85"/>
                    <a:pt x="122" y="85"/>
                    <a:pt x="122" y="85"/>
                  </a:cubicBezTo>
                  <a:close/>
                  <a:moveTo>
                    <a:pt x="123" y="79"/>
                  </a:moveTo>
                  <a:cubicBezTo>
                    <a:pt x="122" y="80"/>
                    <a:pt x="121" y="80"/>
                    <a:pt x="121" y="81"/>
                  </a:cubicBezTo>
                  <a:cubicBezTo>
                    <a:pt x="120" y="84"/>
                    <a:pt x="121" y="85"/>
                    <a:pt x="122" y="86"/>
                  </a:cubicBezTo>
                  <a:cubicBezTo>
                    <a:pt x="123" y="86"/>
                    <a:pt x="124" y="87"/>
                    <a:pt x="124" y="86"/>
                  </a:cubicBezTo>
                  <a:cubicBezTo>
                    <a:pt x="125" y="86"/>
                    <a:pt x="126" y="82"/>
                    <a:pt x="126" y="81"/>
                  </a:cubicBezTo>
                  <a:cubicBezTo>
                    <a:pt x="126" y="79"/>
                    <a:pt x="126" y="81"/>
                    <a:pt x="126" y="80"/>
                  </a:cubicBezTo>
                  <a:cubicBezTo>
                    <a:pt x="126" y="79"/>
                    <a:pt x="127" y="78"/>
                    <a:pt x="127" y="78"/>
                  </a:cubicBezTo>
                  <a:cubicBezTo>
                    <a:pt x="127" y="77"/>
                    <a:pt x="126" y="76"/>
                    <a:pt x="126" y="76"/>
                  </a:cubicBezTo>
                  <a:cubicBezTo>
                    <a:pt x="126" y="75"/>
                    <a:pt x="125" y="75"/>
                    <a:pt x="125" y="76"/>
                  </a:cubicBezTo>
                  <a:cubicBezTo>
                    <a:pt x="124" y="77"/>
                    <a:pt x="124" y="78"/>
                    <a:pt x="123" y="79"/>
                  </a:cubicBezTo>
                  <a:cubicBezTo>
                    <a:pt x="123" y="79"/>
                    <a:pt x="123" y="79"/>
                    <a:pt x="123" y="79"/>
                  </a:cubicBezTo>
                  <a:close/>
                  <a:moveTo>
                    <a:pt x="55" y="18"/>
                  </a:moveTo>
                  <a:cubicBezTo>
                    <a:pt x="55" y="19"/>
                    <a:pt x="56" y="18"/>
                    <a:pt x="57" y="18"/>
                  </a:cubicBezTo>
                  <a:cubicBezTo>
                    <a:pt x="57" y="18"/>
                    <a:pt x="59" y="17"/>
                    <a:pt x="59" y="16"/>
                  </a:cubicBezTo>
                  <a:cubicBezTo>
                    <a:pt x="59" y="15"/>
                    <a:pt x="59" y="14"/>
                    <a:pt x="58" y="14"/>
                  </a:cubicBezTo>
                  <a:cubicBezTo>
                    <a:pt x="58" y="15"/>
                    <a:pt x="57" y="15"/>
                    <a:pt x="57" y="15"/>
                  </a:cubicBezTo>
                  <a:cubicBezTo>
                    <a:pt x="56" y="15"/>
                    <a:pt x="55" y="15"/>
                    <a:pt x="55" y="18"/>
                  </a:cubicBezTo>
                  <a:close/>
                  <a:moveTo>
                    <a:pt x="24" y="17"/>
                  </a:moveTo>
                  <a:cubicBezTo>
                    <a:pt x="24" y="16"/>
                    <a:pt x="25" y="16"/>
                    <a:pt x="26" y="16"/>
                  </a:cubicBezTo>
                  <a:cubicBezTo>
                    <a:pt x="26" y="16"/>
                    <a:pt x="26" y="17"/>
                    <a:pt x="25" y="18"/>
                  </a:cubicBezTo>
                  <a:cubicBezTo>
                    <a:pt x="25" y="19"/>
                    <a:pt x="24" y="20"/>
                    <a:pt x="23" y="20"/>
                  </a:cubicBezTo>
                  <a:cubicBezTo>
                    <a:pt x="23" y="19"/>
                    <a:pt x="23" y="18"/>
                    <a:pt x="24" y="17"/>
                  </a:cubicBezTo>
                  <a:close/>
                  <a:moveTo>
                    <a:pt x="30" y="69"/>
                  </a:moveTo>
                  <a:cubicBezTo>
                    <a:pt x="30" y="70"/>
                    <a:pt x="30" y="70"/>
                    <a:pt x="30" y="69"/>
                  </a:cubicBezTo>
                  <a:cubicBezTo>
                    <a:pt x="30" y="69"/>
                    <a:pt x="30" y="69"/>
                    <a:pt x="30" y="68"/>
                  </a:cubicBezTo>
                  <a:cubicBezTo>
                    <a:pt x="30" y="68"/>
                    <a:pt x="30" y="68"/>
                    <a:pt x="30" y="68"/>
                  </a:cubicBezTo>
                  <a:cubicBezTo>
                    <a:pt x="29" y="68"/>
                    <a:pt x="29" y="69"/>
                    <a:pt x="30" y="69"/>
                  </a:cubicBezTo>
                  <a:close/>
                  <a:moveTo>
                    <a:pt x="22" y="59"/>
                  </a:moveTo>
                  <a:cubicBezTo>
                    <a:pt x="22" y="59"/>
                    <a:pt x="22" y="59"/>
                    <a:pt x="22" y="59"/>
                  </a:cubicBezTo>
                  <a:cubicBezTo>
                    <a:pt x="22" y="58"/>
                    <a:pt x="22" y="58"/>
                    <a:pt x="22" y="57"/>
                  </a:cubicBezTo>
                  <a:cubicBezTo>
                    <a:pt x="22" y="57"/>
                    <a:pt x="22" y="57"/>
                    <a:pt x="21" y="57"/>
                  </a:cubicBezTo>
                  <a:cubicBezTo>
                    <a:pt x="21" y="58"/>
                    <a:pt x="21" y="59"/>
                    <a:pt x="21" y="59"/>
                  </a:cubicBezTo>
                  <a:cubicBezTo>
                    <a:pt x="22" y="60"/>
                    <a:pt x="22" y="60"/>
                    <a:pt x="22" y="59"/>
                  </a:cubicBezTo>
                  <a:close/>
                  <a:moveTo>
                    <a:pt x="21" y="65"/>
                  </a:moveTo>
                  <a:cubicBezTo>
                    <a:pt x="22" y="63"/>
                    <a:pt x="20" y="61"/>
                    <a:pt x="19" y="63"/>
                  </a:cubicBezTo>
                  <a:cubicBezTo>
                    <a:pt x="18" y="65"/>
                    <a:pt x="20" y="66"/>
                    <a:pt x="21" y="65"/>
                  </a:cubicBezTo>
                  <a:close/>
                  <a:moveTo>
                    <a:pt x="29" y="67"/>
                  </a:moveTo>
                  <a:cubicBezTo>
                    <a:pt x="29" y="67"/>
                    <a:pt x="29" y="67"/>
                    <a:pt x="29" y="67"/>
                  </a:cubicBezTo>
                  <a:cubicBezTo>
                    <a:pt x="29" y="66"/>
                    <a:pt x="29" y="65"/>
                    <a:pt x="29" y="64"/>
                  </a:cubicBezTo>
                  <a:cubicBezTo>
                    <a:pt x="29" y="63"/>
                    <a:pt x="28" y="64"/>
                    <a:pt x="28" y="64"/>
                  </a:cubicBezTo>
                  <a:cubicBezTo>
                    <a:pt x="28" y="64"/>
                    <a:pt x="28" y="63"/>
                    <a:pt x="28" y="63"/>
                  </a:cubicBezTo>
                  <a:cubicBezTo>
                    <a:pt x="28" y="63"/>
                    <a:pt x="27" y="62"/>
                    <a:pt x="27" y="63"/>
                  </a:cubicBezTo>
                  <a:cubicBezTo>
                    <a:pt x="27" y="63"/>
                    <a:pt x="27" y="64"/>
                    <a:pt x="27" y="65"/>
                  </a:cubicBezTo>
                  <a:cubicBezTo>
                    <a:pt x="28" y="66"/>
                    <a:pt x="28" y="66"/>
                    <a:pt x="29" y="67"/>
                  </a:cubicBezTo>
                  <a:close/>
                  <a:moveTo>
                    <a:pt x="26" y="63"/>
                  </a:moveTo>
                  <a:cubicBezTo>
                    <a:pt x="25" y="63"/>
                    <a:pt x="25" y="62"/>
                    <a:pt x="24" y="62"/>
                  </a:cubicBezTo>
                  <a:cubicBezTo>
                    <a:pt x="24" y="62"/>
                    <a:pt x="24" y="62"/>
                    <a:pt x="23" y="62"/>
                  </a:cubicBezTo>
                  <a:cubicBezTo>
                    <a:pt x="23" y="62"/>
                    <a:pt x="23" y="62"/>
                    <a:pt x="22" y="62"/>
                  </a:cubicBezTo>
                  <a:cubicBezTo>
                    <a:pt x="22" y="62"/>
                    <a:pt x="23" y="63"/>
                    <a:pt x="22" y="63"/>
                  </a:cubicBezTo>
                  <a:cubicBezTo>
                    <a:pt x="22" y="63"/>
                    <a:pt x="22" y="63"/>
                    <a:pt x="21" y="63"/>
                  </a:cubicBezTo>
                  <a:cubicBezTo>
                    <a:pt x="21" y="63"/>
                    <a:pt x="21" y="64"/>
                    <a:pt x="21" y="64"/>
                  </a:cubicBezTo>
                  <a:cubicBezTo>
                    <a:pt x="22" y="64"/>
                    <a:pt x="23" y="64"/>
                    <a:pt x="24" y="64"/>
                  </a:cubicBezTo>
                  <a:cubicBezTo>
                    <a:pt x="25" y="64"/>
                    <a:pt x="26" y="65"/>
                    <a:pt x="27" y="64"/>
                  </a:cubicBezTo>
                  <a:cubicBezTo>
                    <a:pt x="27" y="64"/>
                    <a:pt x="27" y="63"/>
                    <a:pt x="27" y="63"/>
                  </a:cubicBezTo>
                  <a:cubicBezTo>
                    <a:pt x="26" y="62"/>
                    <a:pt x="26" y="63"/>
                    <a:pt x="26" y="63"/>
                  </a:cubicBezTo>
                  <a:close/>
                  <a:moveTo>
                    <a:pt x="22" y="60"/>
                  </a:moveTo>
                  <a:cubicBezTo>
                    <a:pt x="22" y="60"/>
                    <a:pt x="23" y="60"/>
                    <a:pt x="22" y="60"/>
                  </a:cubicBezTo>
                  <a:cubicBezTo>
                    <a:pt x="21" y="60"/>
                    <a:pt x="22" y="60"/>
                    <a:pt x="21" y="61"/>
                  </a:cubicBezTo>
                  <a:cubicBezTo>
                    <a:pt x="21" y="61"/>
                    <a:pt x="20" y="59"/>
                    <a:pt x="18" y="59"/>
                  </a:cubicBezTo>
                  <a:cubicBezTo>
                    <a:pt x="17" y="59"/>
                    <a:pt x="17" y="59"/>
                    <a:pt x="16" y="60"/>
                  </a:cubicBezTo>
                  <a:cubicBezTo>
                    <a:pt x="16" y="60"/>
                    <a:pt x="16" y="61"/>
                    <a:pt x="16" y="61"/>
                  </a:cubicBezTo>
                  <a:cubicBezTo>
                    <a:pt x="17" y="61"/>
                    <a:pt x="17" y="61"/>
                    <a:pt x="18" y="61"/>
                  </a:cubicBezTo>
                  <a:cubicBezTo>
                    <a:pt x="19" y="61"/>
                    <a:pt x="19" y="62"/>
                    <a:pt x="21" y="62"/>
                  </a:cubicBezTo>
                  <a:cubicBezTo>
                    <a:pt x="22" y="62"/>
                    <a:pt x="22" y="61"/>
                    <a:pt x="22" y="60"/>
                  </a:cubicBezTo>
                  <a:close/>
                  <a:moveTo>
                    <a:pt x="32" y="14"/>
                  </a:moveTo>
                  <a:cubicBezTo>
                    <a:pt x="32" y="13"/>
                    <a:pt x="32" y="13"/>
                    <a:pt x="32" y="13"/>
                  </a:cubicBezTo>
                  <a:cubicBezTo>
                    <a:pt x="32" y="14"/>
                    <a:pt x="32" y="15"/>
                    <a:pt x="32" y="16"/>
                  </a:cubicBezTo>
                  <a:cubicBezTo>
                    <a:pt x="32" y="16"/>
                    <a:pt x="32" y="16"/>
                    <a:pt x="32" y="16"/>
                  </a:cubicBezTo>
                  <a:cubicBezTo>
                    <a:pt x="31" y="16"/>
                    <a:pt x="31" y="16"/>
                    <a:pt x="31" y="16"/>
                  </a:cubicBezTo>
                  <a:cubicBezTo>
                    <a:pt x="31" y="16"/>
                    <a:pt x="31" y="15"/>
                    <a:pt x="31" y="15"/>
                  </a:cubicBezTo>
                  <a:cubicBezTo>
                    <a:pt x="31" y="14"/>
                    <a:pt x="31" y="14"/>
                    <a:pt x="32" y="14"/>
                  </a:cubicBezTo>
                  <a:close/>
                  <a:moveTo>
                    <a:pt x="80" y="47"/>
                  </a:moveTo>
                  <a:cubicBezTo>
                    <a:pt x="80" y="47"/>
                    <a:pt x="80" y="47"/>
                    <a:pt x="80" y="47"/>
                  </a:cubicBezTo>
                  <a:cubicBezTo>
                    <a:pt x="80" y="50"/>
                    <a:pt x="80" y="50"/>
                    <a:pt x="79" y="50"/>
                  </a:cubicBezTo>
                  <a:cubicBezTo>
                    <a:pt x="77" y="50"/>
                    <a:pt x="75" y="48"/>
                    <a:pt x="72" y="48"/>
                  </a:cubicBezTo>
                  <a:cubicBezTo>
                    <a:pt x="72" y="48"/>
                    <a:pt x="73" y="50"/>
                    <a:pt x="72" y="50"/>
                  </a:cubicBezTo>
                  <a:cubicBezTo>
                    <a:pt x="72" y="51"/>
                    <a:pt x="71" y="50"/>
                    <a:pt x="71" y="50"/>
                  </a:cubicBezTo>
                  <a:cubicBezTo>
                    <a:pt x="70" y="49"/>
                    <a:pt x="69" y="48"/>
                    <a:pt x="68" y="47"/>
                  </a:cubicBezTo>
                  <a:cubicBezTo>
                    <a:pt x="68" y="46"/>
                    <a:pt x="69" y="45"/>
                    <a:pt x="68" y="44"/>
                  </a:cubicBezTo>
                  <a:cubicBezTo>
                    <a:pt x="66" y="44"/>
                    <a:pt x="64" y="44"/>
                    <a:pt x="62" y="44"/>
                  </a:cubicBezTo>
                  <a:cubicBezTo>
                    <a:pt x="62" y="44"/>
                    <a:pt x="62" y="46"/>
                    <a:pt x="62" y="46"/>
                  </a:cubicBezTo>
                  <a:cubicBezTo>
                    <a:pt x="61" y="46"/>
                    <a:pt x="60" y="46"/>
                    <a:pt x="60" y="45"/>
                  </a:cubicBezTo>
                  <a:cubicBezTo>
                    <a:pt x="60" y="45"/>
                    <a:pt x="60" y="45"/>
                    <a:pt x="61" y="45"/>
                  </a:cubicBezTo>
                  <a:cubicBezTo>
                    <a:pt x="61" y="45"/>
                    <a:pt x="62" y="45"/>
                    <a:pt x="62" y="45"/>
                  </a:cubicBezTo>
                  <a:cubicBezTo>
                    <a:pt x="62" y="44"/>
                    <a:pt x="62" y="44"/>
                    <a:pt x="62" y="43"/>
                  </a:cubicBezTo>
                  <a:cubicBezTo>
                    <a:pt x="63" y="43"/>
                    <a:pt x="62" y="42"/>
                    <a:pt x="62" y="42"/>
                  </a:cubicBezTo>
                  <a:cubicBezTo>
                    <a:pt x="63" y="41"/>
                    <a:pt x="63" y="41"/>
                    <a:pt x="63" y="41"/>
                  </a:cubicBezTo>
                  <a:cubicBezTo>
                    <a:pt x="63" y="41"/>
                    <a:pt x="63" y="41"/>
                    <a:pt x="63" y="41"/>
                  </a:cubicBezTo>
                  <a:cubicBezTo>
                    <a:pt x="64" y="40"/>
                    <a:pt x="64" y="39"/>
                    <a:pt x="64" y="38"/>
                  </a:cubicBezTo>
                  <a:cubicBezTo>
                    <a:pt x="65" y="37"/>
                    <a:pt x="65" y="38"/>
                    <a:pt x="65" y="38"/>
                  </a:cubicBezTo>
                  <a:cubicBezTo>
                    <a:pt x="66" y="38"/>
                    <a:pt x="67" y="37"/>
                    <a:pt x="67" y="38"/>
                  </a:cubicBezTo>
                  <a:cubicBezTo>
                    <a:pt x="67" y="39"/>
                    <a:pt x="67" y="40"/>
                    <a:pt x="67" y="41"/>
                  </a:cubicBezTo>
                  <a:cubicBezTo>
                    <a:pt x="67" y="41"/>
                    <a:pt x="66" y="42"/>
                    <a:pt x="67" y="43"/>
                  </a:cubicBezTo>
                  <a:cubicBezTo>
                    <a:pt x="67" y="43"/>
                    <a:pt x="67" y="43"/>
                    <a:pt x="68" y="43"/>
                  </a:cubicBezTo>
                  <a:cubicBezTo>
                    <a:pt x="68" y="42"/>
                    <a:pt x="68" y="41"/>
                    <a:pt x="68" y="40"/>
                  </a:cubicBezTo>
                  <a:cubicBezTo>
                    <a:pt x="68" y="40"/>
                    <a:pt x="68" y="39"/>
                    <a:pt x="68" y="38"/>
                  </a:cubicBezTo>
                  <a:cubicBezTo>
                    <a:pt x="68" y="38"/>
                    <a:pt x="68" y="39"/>
                    <a:pt x="68" y="39"/>
                  </a:cubicBezTo>
                  <a:cubicBezTo>
                    <a:pt x="69" y="40"/>
                    <a:pt x="69" y="40"/>
                    <a:pt x="70" y="41"/>
                  </a:cubicBezTo>
                  <a:cubicBezTo>
                    <a:pt x="70" y="41"/>
                    <a:pt x="70" y="42"/>
                    <a:pt x="70" y="43"/>
                  </a:cubicBezTo>
                  <a:cubicBezTo>
                    <a:pt x="70" y="43"/>
                    <a:pt x="70" y="44"/>
                    <a:pt x="70" y="44"/>
                  </a:cubicBezTo>
                  <a:cubicBezTo>
                    <a:pt x="71" y="44"/>
                    <a:pt x="72" y="42"/>
                    <a:pt x="71" y="40"/>
                  </a:cubicBezTo>
                  <a:cubicBezTo>
                    <a:pt x="70" y="39"/>
                    <a:pt x="70" y="40"/>
                    <a:pt x="70" y="38"/>
                  </a:cubicBezTo>
                  <a:cubicBezTo>
                    <a:pt x="70" y="37"/>
                    <a:pt x="71" y="38"/>
                    <a:pt x="72" y="39"/>
                  </a:cubicBezTo>
                  <a:cubicBezTo>
                    <a:pt x="72" y="39"/>
                    <a:pt x="71" y="39"/>
                    <a:pt x="72" y="40"/>
                  </a:cubicBezTo>
                  <a:cubicBezTo>
                    <a:pt x="72" y="42"/>
                    <a:pt x="72" y="46"/>
                    <a:pt x="74" y="45"/>
                  </a:cubicBezTo>
                  <a:cubicBezTo>
                    <a:pt x="75" y="45"/>
                    <a:pt x="74" y="44"/>
                    <a:pt x="74" y="43"/>
                  </a:cubicBezTo>
                  <a:cubicBezTo>
                    <a:pt x="75" y="41"/>
                    <a:pt x="75" y="41"/>
                    <a:pt x="75" y="42"/>
                  </a:cubicBezTo>
                  <a:cubicBezTo>
                    <a:pt x="76" y="43"/>
                    <a:pt x="77" y="45"/>
                    <a:pt x="76" y="46"/>
                  </a:cubicBezTo>
                  <a:cubicBezTo>
                    <a:pt x="76" y="47"/>
                    <a:pt x="75" y="45"/>
                    <a:pt x="74" y="46"/>
                  </a:cubicBezTo>
                  <a:cubicBezTo>
                    <a:pt x="74" y="46"/>
                    <a:pt x="74" y="47"/>
                    <a:pt x="74" y="47"/>
                  </a:cubicBezTo>
                  <a:cubicBezTo>
                    <a:pt x="74" y="47"/>
                    <a:pt x="75" y="47"/>
                    <a:pt x="75" y="47"/>
                  </a:cubicBezTo>
                  <a:cubicBezTo>
                    <a:pt x="77" y="47"/>
                    <a:pt x="76" y="46"/>
                    <a:pt x="78" y="46"/>
                  </a:cubicBezTo>
                  <a:cubicBezTo>
                    <a:pt x="78" y="46"/>
                    <a:pt x="78" y="46"/>
                    <a:pt x="79" y="46"/>
                  </a:cubicBezTo>
                  <a:cubicBezTo>
                    <a:pt x="79" y="46"/>
                    <a:pt x="78" y="47"/>
                    <a:pt x="79" y="47"/>
                  </a:cubicBezTo>
                  <a:cubicBezTo>
                    <a:pt x="79" y="47"/>
                    <a:pt x="80" y="47"/>
                    <a:pt x="80" y="47"/>
                  </a:cubicBezTo>
                  <a:close/>
                  <a:moveTo>
                    <a:pt x="91" y="58"/>
                  </a:moveTo>
                  <a:cubicBezTo>
                    <a:pt x="91" y="58"/>
                    <a:pt x="91" y="58"/>
                    <a:pt x="90" y="58"/>
                  </a:cubicBezTo>
                  <a:cubicBezTo>
                    <a:pt x="90" y="58"/>
                    <a:pt x="90" y="58"/>
                    <a:pt x="90" y="58"/>
                  </a:cubicBezTo>
                  <a:cubicBezTo>
                    <a:pt x="90" y="58"/>
                    <a:pt x="90" y="57"/>
                    <a:pt x="90" y="57"/>
                  </a:cubicBezTo>
                  <a:cubicBezTo>
                    <a:pt x="89" y="55"/>
                    <a:pt x="87" y="54"/>
                    <a:pt x="88" y="53"/>
                  </a:cubicBezTo>
                  <a:cubicBezTo>
                    <a:pt x="89" y="51"/>
                    <a:pt x="89" y="56"/>
                    <a:pt x="91" y="57"/>
                  </a:cubicBezTo>
                  <a:cubicBezTo>
                    <a:pt x="91" y="57"/>
                    <a:pt x="91" y="57"/>
                    <a:pt x="91" y="58"/>
                  </a:cubicBezTo>
                  <a:close/>
                  <a:moveTo>
                    <a:pt x="87" y="98"/>
                  </a:moveTo>
                  <a:cubicBezTo>
                    <a:pt x="86" y="99"/>
                    <a:pt x="85" y="99"/>
                    <a:pt x="85" y="101"/>
                  </a:cubicBezTo>
                  <a:cubicBezTo>
                    <a:pt x="85" y="102"/>
                    <a:pt x="85" y="103"/>
                    <a:pt x="85" y="105"/>
                  </a:cubicBezTo>
                  <a:cubicBezTo>
                    <a:pt x="85" y="105"/>
                    <a:pt x="85" y="105"/>
                    <a:pt x="85" y="106"/>
                  </a:cubicBezTo>
                  <a:cubicBezTo>
                    <a:pt x="85" y="107"/>
                    <a:pt x="84" y="109"/>
                    <a:pt x="84" y="111"/>
                  </a:cubicBezTo>
                  <a:cubicBezTo>
                    <a:pt x="85" y="111"/>
                    <a:pt x="86" y="112"/>
                    <a:pt x="86" y="111"/>
                  </a:cubicBezTo>
                  <a:cubicBezTo>
                    <a:pt x="87" y="110"/>
                    <a:pt x="87" y="108"/>
                    <a:pt x="88" y="106"/>
                  </a:cubicBezTo>
                  <a:cubicBezTo>
                    <a:pt x="88" y="103"/>
                    <a:pt x="89" y="102"/>
                    <a:pt x="89" y="99"/>
                  </a:cubicBezTo>
                  <a:cubicBezTo>
                    <a:pt x="89" y="97"/>
                    <a:pt x="89" y="97"/>
                    <a:pt x="88" y="96"/>
                  </a:cubicBezTo>
                  <a:cubicBezTo>
                    <a:pt x="88" y="96"/>
                    <a:pt x="87" y="98"/>
                    <a:pt x="87" y="98"/>
                  </a:cubicBezTo>
                  <a:close/>
                  <a:moveTo>
                    <a:pt x="130" y="73"/>
                  </a:moveTo>
                  <a:cubicBezTo>
                    <a:pt x="129" y="73"/>
                    <a:pt x="129" y="73"/>
                    <a:pt x="129" y="73"/>
                  </a:cubicBezTo>
                  <a:cubicBezTo>
                    <a:pt x="129" y="73"/>
                    <a:pt x="129" y="75"/>
                    <a:pt x="128" y="75"/>
                  </a:cubicBezTo>
                  <a:cubicBezTo>
                    <a:pt x="128" y="75"/>
                    <a:pt x="128" y="73"/>
                    <a:pt x="128" y="73"/>
                  </a:cubicBezTo>
                  <a:cubicBezTo>
                    <a:pt x="128" y="74"/>
                    <a:pt x="128" y="75"/>
                    <a:pt x="128" y="76"/>
                  </a:cubicBezTo>
                  <a:cubicBezTo>
                    <a:pt x="128" y="76"/>
                    <a:pt x="129" y="76"/>
                    <a:pt x="129" y="76"/>
                  </a:cubicBezTo>
                  <a:cubicBezTo>
                    <a:pt x="129" y="76"/>
                    <a:pt x="129" y="77"/>
                    <a:pt x="129" y="77"/>
                  </a:cubicBezTo>
                  <a:cubicBezTo>
                    <a:pt x="129" y="77"/>
                    <a:pt x="130" y="77"/>
                    <a:pt x="130" y="77"/>
                  </a:cubicBezTo>
                  <a:cubicBezTo>
                    <a:pt x="132" y="77"/>
                    <a:pt x="131" y="73"/>
                    <a:pt x="130" y="73"/>
                  </a:cubicBezTo>
                  <a:cubicBezTo>
                    <a:pt x="130" y="73"/>
                    <a:pt x="130" y="73"/>
                    <a:pt x="130" y="73"/>
                  </a:cubicBezTo>
                  <a:close/>
                  <a:moveTo>
                    <a:pt x="125" y="75"/>
                  </a:moveTo>
                  <a:cubicBezTo>
                    <a:pt x="125" y="75"/>
                    <a:pt x="126" y="75"/>
                    <a:pt x="126" y="75"/>
                  </a:cubicBezTo>
                  <a:cubicBezTo>
                    <a:pt x="127" y="74"/>
                    <a:pt x="126" y="74"/>
                    <a:pt x="126" y="74"/>
                  </a:cubicBezTo>
                  <a:cubicBezTo>
                    <a:pt x="127" y="73"/>
                    <a:pt x="127" y="74"/>
                    <a:pt x="127" y="74"/>
                  </a:cubicBezTo>
                  <a:cubicBezTo>
                    <a:pt x="127" y="73"/>
                    <a:pt x="127" y="73"/>
                    <a:pt x="128" y="73"/>
                  </a:cubicBezTo>
                  <a:cubicBezTo>
                    <a:pt x="128" y="73"/>
                    <a:pt x="128" y="72"/>
                    <a:pt x="128" y="72"/>
                  </a:cubicBezTo>
                  <a:cubicBezTo>
                    <a:pt x="128" y="71"/>
                    <a:pt x="129" y="71"/>
                    <a:pt x="129" y="72"/>
                  </a:cubicBezTo>
                  <a:cubicBezTo>
                    <a:pt x="129" y="72"/>
                    <a:pt x="128" y="73"/>
                    <a:pt x="128" y="73"/>
                  </a:cubicBezTo>
                  <a:cubicBezTo>
                    <a:pt x="129" y="73"/>
                    <a:pt x="129" y="72"/>
                    <a:pt x="129" y="72"/>
                  </a:cubicBezTo>
                  <a:cubicBezTo>
                    <a:pt x="130" y="72"/>
                    <a:pt x="130" y="71"/>
                    <a:pt x="130" y="71"/>
                  </a:cubicBezTo>
                  <a:cubicBezTo>
                    <a:pt x="130" y="71"/>
                    <a:pt x="129" y="71"/>
                    <a:pt x="129" y="71"/>
                  </a:cubicBezTo>
                  <a:cubicBezTo>
                    <a:pt x="129" y="71"/>
                    <a:pt x="129" y="70"/>
                    <a:pt x="129" y="69"/>
                  </a:cubicBezTo>
                  <a:cubicBezTo>
                    <a:pt x="129" y="69"/>
                    <a:pt x="128" y="70"/>
                    <a:pt x="128" y="69"/>
                  </a:cubicBezTo>
                  <a:cubicBezTo>
                    <a:pt x="128" y="68"/>
                    <a:pt x="128" y="67"/>
                    <a:pt x="128" y="66"/>
                  </a:cubicBezTo>
                  <a:cubicBezTo>
                    <a:pt x="128" y="65"/>
                    <a:pt x="127" y="65"/>
                    <a:pt x="127" y="66"/>
                  </a:cubicBezTo>
                  <a:cubicBezTo>
                    <a:pt x="126" y="68"/>
                    <a:pt x="126" y="67"/>
                    <a:pt x="126" y="69"/>
                  </a:cubicBezTo>
                  <a:cubicBezTo>
                    <a:pt x="126" y="69"/>
                    <a:pt x="127" y="72"/>
                    <a:pt x="127" y="72"/>
                  </a:cubicBezTo>
                  <a:cubicBezTo>
                    <a:pt x="126" y="73"/>
                    <a:pt x="125" y="72"/>
                    <a:pt x="125" y="75"/>
                  </a:cubicBezTo>
                  <a:close/>
                  <a:moveTo>
                    <a:pt x="127" y="60"/>
                  </a:moveTo>
                  <a:cubicBezTo>
                    <a:pt x="127" y="60"/>
                    <a:pt x="127" y="60"/>
                    <a:pt x="127" y="59"/>
                  </a:cubicBezTo>
                  <a:cubicBezTo>
                    <a:pt x="127" y="59"/>
                    <a:pt x="126" y="59"/>
                    <a:pt x="126" y="59"/>
                  </a:cubicBezTo>
                  <a:cubicBezTo>
                    <a:pt x="126" y="60"/>
                    <a:pt x="126" y="61"/>
                    <a:pt x="126" y="61"/>
                  </a:cubicBezTo>
                  <a:cubicBezTo>
                    <a:pt x="126" y="62"/>
                    <a:pt x="125" y="62"/>
                    <a:pt x="126" y="63"/>
                  </a:cubicBezTo>
                  <a:cubicBezTo>
                    <a:pt x="126" y="63"/>
                    <a:pt x="127" y="63"/>
                    <a:pt x="127" y="63"/>
                  </a:cubicBezTo>
                  <a:cubicBezTo>
                    <a:pt x="127" y="63"/>
                    <a:pt x="127" y="62"/>
                    <a:pt x="127" y="61"/>
                  </a:cubicBezTo>
                  <a:cubicBezTo>
                    <a:pt x="127" y="61"/>
                    <a:pt x="127" y="61"/>
                    <a:pt x="127" y="6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5" name="Freeform 182"/>
            <p:cNvSpPr>
              <a:spLocks/>
            </p:cNvSpPr>
            <p:nvPr/>
          </p:nvSpPr>
          <p:spPr bwMode="auto">
            <a:xfrm>
              <a:off x="11421531" y="1504046"/>
              <a:ext cx="85301" cy="141879"/>
            </a:xfrm>
            <a:custGeom>
              <a:avLst/>
              <a:gdLst>
                <a:gd name="T0" fmla="*/ 4 w 45"/>
                <a:gd name="T1" fmla="*/ 46 h 75"/>
                <a:gd name="T2" fmla="*/ 4 w 45"/>
                <a:gd name="T3" fmla="*/ 40 h 75"/>
                <a:gd name="T4" fmla="*/ 9 w 45"/>
                <a:gd name="T5" fmla="*/ 40 h 75"/>
                <a:gd name="T6" fmla="*/ 6 w 45"/>
                <a:gd name="T7" fmla="*/ 30 h 75"/>
                <a:gd name="T8" fmla="*/ 12 w 45"/>
                <a:gd name="T9" fmla="*/ 11 h 75"/>
                <a:gd name="T10" fmla="*/ 45 w 45"/>
                <a:gd name="T11" fmla="*/ 11 h 75"/>
                <a:gd name="T12" fmla="*/ 41 w 45"/>
                <a:gd name="T13" fmla="*/ 19 h 75"/>
                <a:gd name="T14" fmla="*/ 27 w 45"/>
                <a:gd name="T15" fmla="*/ 13 h 75"/>
                <a:gd name="T16" fmla="*/ 15 w 45"/>
                <a:gd name="T17" fmla="*/ 29 h 75"/>
                <a:gd name="T18" fmla="*/ 18 w 45"/>
                <a:gd name="T19" fmla="*/ 39 h 75"/>
                <a:gd name="T20" fmla="*/ 19 w 45"/>
                <a:gd name="T21" fmla="*/ 40 h 75"/>
                <a:gd name="T22" fmla="*/ 31 w 45"/>
                <a:gd name="T23" fmla="*/ 40 h 75"/>
                <a:gd name="T24" fmla="*/ 31 w 45"/>
                <a:gd name="T25" fmla="*/ 46 h 75"/>
                <a:gd name="T26" fmla="*/ 21 w 45"/>
                <a:gd name="T27" fmla="*/ 46 h 75"/>
                <a:gd name="T28" fmla="*/ 23 w 45"/>
                <a:gd name="T29" fmla="*/ 51 h 75"/>
                <a:gd name="T30" fmla="*/ 17 w 45"/>
                <a:gd name="T31" fmla="*/ 69 h 75"/>
                <a:gd name="T32" fmla="*/ 38 w 45"/>
                <a:gd name="T33" fmla="*/ 69 h 75"/>
                <a:gd name="T34" fmla="*/ 38 w 45"/>
                <a:gd name="T35" fmla="*/ 75 h 75"/>
                <a:gd name="T36" fmla="*/ 0 w 45"/>
                <a:gd name="T37" fmla="*/ 75 h 75"/>
                <a:gd name="T38" fmla="*/ 0 w 45"/>
                <a:gd name="T39" fmla="*/ 69 h 75"/>
                <a:gd name="T40" fmla="*/ 3 w 45"/>
                <a:gd name="T41" fmla="*/ 69 h 75"/>
                <a:gd name="T42" fmla="*/ 14 w 45"/>
                <a:gd name="T43" fmla="*/ 53 h 75"/>
                <a:gd name="T44" fmla="*/ 12 w 45"/>
                <a:gd name="T45" fmla="*/ 46 h 75"/>
                <a:gd name="T46" fmla="*/ 4 w 45"/>
                <a:gd name="T47" fmla="*/ 46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5" h="75">
                  <a:moveTo>
                    <a:pt x="4" y="46"/>
                  </a:moveTo>
                  <a:cubicBezTo>
                    <a:pt x="4" y="40"/>
                    <a:pt x="4" y="40"/>
                    <a:pt x="4" y="40"/>
                  </a:cubicBezTo>
                  <a:cubicBezTo>
                    <a:pt x="9" y="40"/>
                    <a:pt x="9" y="40"/>
                    <a:pt x="9" y="40"/>
                  </a:cubicBezTo>
                  <a:cubicBezTo>
                    <a:pt x="7" y="37"/>
                    <a:pt x="6" y="34"/>
                    <a:pt x="6" y="30"/>
                  </a:cubicBezTo>
                  <a:cubicBezTo>
                    <a:pt x="5" y="23"/>
                    <a:pt x="7" y="16"/>
                    <a:pt x="12" y="11"/>
                  </a:cubicBezTo>
                  <a:cubicBezTo>
                    <a:pt x="22" y="0"/>
                    <a:pt x="39" y="5"/>
                    <a:pt x="45" y="11"/>
                  </a:cubicBezTo>
                  <a:cubicBezTo>
                    <a:pt x="41" y="19"/>
                    <a:pt x="41" y="19"/>
                    <a:pt x="41" y="19"/>
                  </a:cubicBezTo>
                  <a:cubicBezTo>
                    <a:pt x="37" y="14"/>
                    <a:pt x="34" y="13"/>
                    <a:pt x="27" y="13"/>
                  </a:cubicBezTo>
                  <a:cubicBezTo>
                    <a:pt x="19" y="13"/>
                    <a:pt x="14" y="19"/>
                    <a:pt x="15" y="29"/>
                  </a:cubicBezTo>
                  <a:cubicBezTo>
                    <a:pt x="15" y="32"/>
                    <a:pt x="17" y="36"/>
                    <a:pt x="18" y="39"/>
                  </a:cubicBezTo>
                  <a:cubicBezTo>
                    <a:pt x="18" y="39"/>
                    <a:pt x="18" y="40"/>
                    <a:pt x="19" y="40"/>
                  </a:cubicBezTo>
                  <a:cubicBezTo>
                    <a:pt x="31" y="40"/>
                    <a:pt x="31" y="40"/>
                    <a:pt x="31" y="40"/>
                  </a:cubicBezTo>
                  <a:cubicBezTo>
                    <a:pt x="31" y="46"/>
                    <a:pt x="31" y="46"/>
                    <a:pt x="31" y="46"/>
                  </a:cubicBezTo>
                  <a:cubicBezTo>
                    <a:pt x="21" y="46"/>
                    <a:pt x="21" y="46"/>
                    <a:pt x="21" y="46"/>
                  </a:cubicBezTo>
                  <a:cubicBezTo>
                    <a:pt x="22" y="48"/>
                    <a:pt x="22" y="49"/>
                    <a:pt x="23" y="51"/>
                  </a:cubicBezTo>
                  <a:cubicBezTo>
                    <a:pt x="24" y="57"/>
                    <a:pt x="22" y="65"/>
                    <a:pt x="17" y="69"/>
                  </a:cubicBezTo>
                  <a:cubicBezTo>
                    <a:pt x="38" y="69"/>
                    <a:pt x="38" y="69"/>
                    <a:pt x="38" y="69"/>
                  </a:cubicBezTo>
                  <a:cubicBezTo>
                    <a:pt x="38" y="75"/>
                    <a:pt x="38" y="75"/>
                    <a:pt x="38" y="75"/>
                  </a:cubicBezTo>
                  <a:cubicBezTo>
                    <a:pt x="0" y="75"/>
                    <a:pt x="0" y="75"/>
                    <a:pt x="0" y="75"/>
                  </a:cubicBezTo>
                  <a:cubicBezTo>
                    <a:pt x="0" y="69"/>
                    <a:pt x="0" y="69"/>
                    <a:pt x="0" y="69"/>
                  </a:cubicBezTo>
                  <a:cubicBezTo>
                    <a:pt x="3" y="69"/>
                    <a:pt x="3" y="69"/>
                    <a:pt x="3" y="69"/>
                  </a:cubicBezTo>
                  <a:cubicBezTo>
                    <a:pt x="10" y="66"/>
                    <a:pt x="16" y="62"/>
                    <a:pt x="14" y="53"/>
                  </a:cubicBezTo>
                  <a:cubicBezTo>
                    <a:pt x="14" y="51"/>
                    <a:pt x="13" y="49"/>
                    <a:pt x="12" y="46"/>
                  </a:cubicBezTo>
                  <a:cubicBezTo>
                    <a:pt x="4" y="46"/>
                    <a:pt x="4" y="46"/>
                    <a:pt x="4" y="4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6" name="Freeform 183"/>
            <p:cNvSpPr>
              <a:spLocks/>
            </p:cNvSpPr>
            <p:nvPr/>
          </p:nvSpPr>
          <p:spPr bwMode="auto">
            <a:xfrm>
              <a:off x="11527722" y="1430060"/>
              <a:ext cx="120988" cy="132304"/>
            </a:xfrm>
            <a:custGeom>
              <a:avLst/>
              <a:gdLst>
                <a:gd name="T0" fmla="*/ 59 w 139"/>
                <a:gd name="T1" fmla="*/ 152 h 152"/>
                <a:gd name="T2" fmla="*/ 59 w 139"/>
                <a:gd name="T3" fmla="*/ 104 h 152"/>
                <a:gd name="T4" fmla="*/ 26 w 139"/>
                <a:gd name="T5" fmla="*/ 104 h 152"/>
                <a:gd name="T6" fmla="*/ 26 w 139"/>
                <a:gd name="T7" fmla="*/ 89 h 152"/>
                <a:gd name="T8" fmla="*/ 59 w 139"/>
                <a:gd name="T9" fmla="*/ 89 h 152"/>
                <a:gd name="T10" fmla="*/ 59 w 139"/>
                <a:gd name="T11" fmla="*/ 78 h 152"/>
                <a:gd name="T12" fmla="*/ 26 w 139"/>
                <a:gd name="T13" fmla="*/ 78 h 152"/>
                <a:gd name="T14" fmla="*/ 26 w 139"/>
                <a:gd name="T15" fmla="*/ 65 h 152"/>
                <a:gd name="T16" fmla="*/ 56 w 139"/>
                <a:gd name="T17" fmla="*/ 65 h 152"/>
                <a:gd name="T18" fmla="*/ 0 w 139"/>
                <a:gd name="T19" fmla="*/ 0 h 152"/>
                <a:gd name="T20" fmla="*/ 24 w 139"/>
                <a:gd name="T21" fmla="*/ 0 h 152"/>
                <a:gd name="T22" fmla="*/ 69 w 139"/>
                <a:gd name="T23" fmla="*/ 50 h 152"/>
                <a:gd name="T24" fmla="*/ 115 w 139"/>
                <a:gd name="T25" fmla="*/ 0 h 152"/>
                <a:gd name="T26" fmla="*/ 139 w 139"/>
                <a:gd name="T27" fmla="*/ 0 h 152"/>
                <a:gd name="T28" fmla="*/ 80 w 139"/>
                <a:gd name="T29" fmla="*/ 65 h 152"/>
                <a:gd name="T30" fmla="*/ 113 w 139"/>
                <a:gd name="T31" fmla="*/ 65 h 152"/>
                <a:gd name="T32" fmla="*/ 113 w 139"/>
                <a:gd name="T33" fmla="*/ 78 h 152"/>
                <a:gd name="T34" fmla="*/ 78 w 139"/>
                <a:gd name="T35" fmla="*/ 78 h 152"/>
                <a:gd name="T36" fmla="*/ 78 w 139"/>
                <a:gd name="T37" fmla="*/ 89 h 152"/>
                <a:gd name="T38" fmla="*/ 113 w 139"/>
                <a:gd name="T39" fmla="*/ 89 h 152"/>
                <a:gd name="T40" fmla="*/ 113 w 139"/>
                <a:gd name="T41" fmla="*/ 104 h 152"/>
                <a:gd name="T42" fmla="*/ 78 w 139"/>
                <a:gd name="T43" fmla="*/ 104 h 152"/>
                <a:gd name="T44" fmla="*/ 78 w 139"/>
                <a:gd name="T45" fmla="*/ 152 h 152"/>
                <a:gd name="T46" fmla="*/ 59 w 139"/>
                <a:gd name="T47" fmla="*/ 152 h 152"/>
                <a:gd name="T48" fmla="*/ 59 w 139"/>
                <a:gd name="T49" fmla="*/ 152 h 1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9" h="152">
                  <a:moveTo>
                    <a:pt x="59" y="152"/>
                  </a:moveTo>
                  <a:lnTo>
                    <a:pt x="59" y="104"/>
                  </a:lnTo>
                  <a:lnTo>
                    <a:pt x="26" y="104"/>
                  </a:lnTo>
                  <a:lnTo>
                    <a:pt x="26" y="89"/>
                  </a:lnTo>
                  <a:lnTo>
                    <a:pt x="59" y="89"/>
                  </a:lnTo>
                  <a:lnTo>
                    <a:pt x="59" y="78"/>
                  </a:lnTo>
                  <a:lnTo>
                    <a:pt x="26" y="78"/>
                  </a:lnTo>
                  <a:lnTo>
                    <a:pt x="26" y="65"/>
                  </a:lnTo>
                  <a:lnTo>
                    <a:pt x="56" y="65"/>
                  </a:lnTo>
                  <a:lnTo>
                    <a:pt x="0" y="0"/>
                  </a:lnTo>
                  <a:lnTo>
                    <a:pt x="24" y="0"/>
                  </a:lnTo>
                  <a:lnTo>
                    <a:pt x="69" y="50"/>
                  </a:lnTo>
                  <a:lnTo>
                    <a:pt x="115" y="0"/>
                  </a:lnTo>
                  <a:lnTo>
                    <a:pt x="139" y="0"/>
                  </a:lnTo>
                  <a:lnTo>
                    <a:pt x="80" y="65"/>
                  </a:lnTo>
                  <a:lnTo>
                    <a:pt x="113" y="65"/>
                  </a:lnTo>
                  <a:lnTo>
                    <a:pt x="113" y="78"/>
                  </a:lnTo>
                  <a:lnTo>
                    <a:pt x="78" y="78"/>
                  </a:lnTo>
                  <a:lnTo>
                    <a:pt x="78" y="89"/>
                  </a:lnTo>
                  <a:lnTo>
                    <a:pt x="113" y="89"/>
                  </a:lnTo>
                  <a:lnTo>
                    <a:pt x="113" y="104"/>
                  </a:lnTo>
                  <a:lnTo>
                    <a:pt x="78" y="104"/>
                  </a:lnTo>
                  <a:lnTo>
                    <a:pt x="78" y="152"/>
                  </a:lnTo>
                  <a:lnTo>
                    <a:pt x="59" y="152"/>
                  </a:lnTo>
                  <a:lnTo>
                    <a:pt x="59" y="15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7" name="Freeform 184"/>
            <p:cNvSpPr>
              <a:spLocks/>
            </p:cNvSpPr>
            <p:nvPr/>
          </p:nvSpPr>
          <p:spPr bwMode="auto">
            <a:xfrm>
              <a:off x="11121236" y="1130635"/>
              <a:ext cx="498750" cy="254163"/>
            </a:xfrm>
            <a:custGeom>
              <a:avLst/>
              <a:gdLst>
                <a:gd name="T0" fmla="*/ 263 w 263"/>
                <a:gd name="T1" fmla="*/ 107 h 134"/>
                <a:gd name="T2" fmla="*/ 244 w 263"/>
                <a:gd name="T3" fmla="*/ 134 h 134"/>
                <a:gd name="T4" fmla="*/ 225 w 263"/>
                <a:gd name="T5" fmla="*/ 107 h 134"/>
                <a:gd name="T6" fmla="*/ 238 w 263"/>
                <a:gd name="T7" fmla="*/ 107 h 134"/>
                <a:gd name="T8" fmla="*/ 132 w 263"/>
                <a:gd name="T9" fmla="*/ 12 h 134"/>
                <a:gd name="T10" fmla="*/ 25 w 263"/>
                <a:gd name="T11" fmla="*/ 107 h 134"/>
                <a:gd name="T12" fmla="*/ 38 w 263"/>
                <a:gd name="T13" fmla="*/ 107 h 134"/>
                <a:gd name="T14" fmla="*/ 19 w 263"/>
                <a:gd name="T15" fmla="*/ 134 h 134"/>
                <a:gd name="T16" fmla="*/ 0 w 263"/>
                <a:gd name="T17" fmla="*/ 107 h 134"/>
                <a:gd name="T18" fmla="*/ 13 w 263"/>
                <a:gd name="T19" fmla="*/ 107 h 134"/>
                <a:gd name="T20" fmla="*/ 132 w 263"/>
                <a:gd name="T21" fmla="*/ 0 h 134"/>
                <a:gd name="T22" fmla="*/ 250 w 263"/>
                <a:gd name="T23" fmla="*/ 107 h 134"/>
                <a:gd name="T24" fmla="*/ 263 w 263"/>
                <a:gd name="T25" fmla="*/ 107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3" h="134">
                  <a:moveTo>
                    <a:pt x="263" y="107"/>
                  </a:moveTo>
                  <a:cubicBezTo>
                    <a:pt x="244" y="134"/>
                    <a:pt x="244" y="134"/>
                    <a:pt x="244" y="134"/>
                  </a:cubicBezTo>
                  <a:cubicBezTo>
                    <a:pt x="225" y="107"/>
                    <a:pt x="225" y="107"/>
                    <a:pt x="225" y="107"/>
                  </a:cubicBezTo>
                  <a:cubicBezTo>
                    <a:pt x="238" y="107"/>
                    <a:pt x="238" y="107"/>
                    <a:pt x="238" y="107"/>
                  </a:cubicBezTo>
                  <a:cubicBezTo>
                    <a:pt x="232" y="53"/>
                    <a:pt x="187" y="12"/>
                    <a:pt x="132" y="12"/>
                  </a:cubicBezTo>
                  <a:cubicBezTo>
                    <a:pt x="76" y="12"/>
                    <a:pt x="31" y="53"/>
                    <a:pt x="25" y="107"/>
                  </a:cubicBezTo>
                  <a:cubicBezTo>
                    <a:pt x="38" y="107"/>
                    <a:pt x="38" y="107"/>
                    <a:pt x="38" y="107"/>
                  </a:cubicBezTo>
                  <a:cubicBezTo>
                    <a:pt x="19" y="134"/>
                    <a:pt x="19" y="134"/>
                    <a:pt x="19" y="134"/>
                  </a:cubicBezTo>
                  <a:cubicBezTo>
                    <a:pt x="0" y="107"/>
                    <a:pt x="0" y="107"/>
                    <a:pt x="0" y="107"/>
                  </a:cubicBezTo>
                  <a:cubicBezTo>
                    <a:pt x="13" y="107"/>
                    <a:pt x="13" y="107"/>
                    <a:pt x="13" y="107"/>
                  </a:cubicBezTo>
                  <a:cubicBezTo>
                    <a:pt x="20" y="47"/>
                    <a:pt x="70" y="0"/>
                    <a:pt x="132" y="0"/>
                  </a:cubicBezTo>
                  <a:cubicBezTo>
                    <a:pt x="193" y="0"/>
                    <a:pt x="243" y="47"/>
                    <a:pt x="250" y="107"/>
                  </a:cubicBezTo>
                  <a:cubicBezTo>
                    <a:pt x="263" y="107"/>
                    <a:pt x="263" y="107"/>
                    <a:pt x="263" y="10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8" name="Freeform 185"/>
            <p:cNvSpPr>
              <a:spLocks/>
            </p:cNvSpPr>
            <p:nvPr/>
          </p:nvSpPr>
          <p:spPr bwMode="auto">
            <a:xfrm>
              <a:off x="11241354" y="1509268"/>
              <a:ext cx="130563" cy="136656"/>
            </a:xfrm>
            <a:custGeom>
              <a:avLst/>
              <a:gdLst>
                <a:gd name="T0" fmla="*/ 58 w 69"/>
                <a:gd name="T1" fmla="*/ 45 h 72"/>
                <a:gd name="T2" fmla="*/ 69 w 69"/>
                <a:gd name="T3" fmla="*/ 47 h 72"/>
                <a:gd name="T4" fmla="*/ 60 w 69"/>
                <a:gd name="T5" fmla="*/ 66 h 72"/>
                <a:gd name="T6" fmla="*/ 40 w 69"/>
                <a:gd name="T7" fmla="*/ 72 h 72"/>
                <a:gd name="T8" fmla="*/ 17 w 69"/>
                <a:gd name="T9" fmla="*/ 63 h 72"/>
                <a:gd name="T10" fmla="*/ 10 w 69"/>
                <a:gd name="T11" fmla="*/ 47 h 72"/>
                <a:gd name="T12" fmla="*/ 0 w 69"/>
                <a:gd name="T13" fmla="*/ 47 h 72"/>
                <a:gd name="T14" fmla="*/ 0 w 69"/>
                <a:gd name="T15" fmla="*/ 40 h 72"/>
                <a:gd name="T16" fmla="*/ 9 w 69"/>
                <a:gd name="T17" fmla="*/ 40 h 72"/>
                <a:gd name="T18" fmla="*/ 9 w 69"/>
                <a:gd name="T19" fmla="*/ 36 h 72"/>
                <a:gd name="T20" fmla="*/ 9 w 69"/>
                <a:gd name="T21" fmla="*/ 35 h 72"/>
                <a:gd name="T22" fmla="*/ 0 w 69"/>
                <a:gd name="T23" fmla="*/ 35 h 72"/>
                <a:gd name="T24" fmla="*/ 0 w 69"/>
                <a:gd name="T25" fmla="*/ 29 h 72"/>
                <a:gd name="T26" fmla="*/ 9 w 69"/>
                <a:gd name="T27" fmla="*/ 29 h 72"/>
                <a:gd name="T28" fmla="*/ 18 w 69"/>
                <a:gd name="T29" fmla="*/ 9 h 72"/>
                <a:gd name="T30" fmla="*/ 40 w 69"/>
                <a:gd name="T31" fmla="*/ 0 h 72"/>
                <a:gd name="T32" fmla="*/ 68 w 69"/>
                <a:gd name="T33" fmla="*/ 22 h 72"/>
                <a:gd name="T34" fmla="*/ 57 w 69"/>
                <a:gd name="T35" fmla="*/ 24 h 72"/>
                <a:gd name="T36" fmla="*/ 41 w 69"/>
                <a:gd name="T37" fmla="*/ 9 h 72"/>
                <a:gd name="T38" fmla="*/ 21 w 69"/>
                <a:gd name="T39" fmla="*/ 29 h 72"/>
                <a:gd name="T40" fmla="*/ 50 w 69"/>
                <a:gd name="T41" fmla="*/ 29 h 72"/>
                <a:gd name="T42" fmla="*/ 50 w 69"/>
                <a:gd name="T43" fmla="*/ 35 h 72"/>
                <a:gd name="T44" fmla="*/ 21 w 69"/>
                <a:gd name="T45" fmla="*/ 35 h 72"/>
                <a:gd name="T46" fmla="*/ 21 w 69"/>
                <a:gd name="T47" fmla="*/ 36 h 72"/>
                <a:gd name="T48" fmla="*/ 21 w 69"/>
                <a:gd name="T49" fmla="*/ 40 h 72"/>
                <a:gd name="T50" fmla="*/ 50 w 69"/>
                <a:gd name="T51" fmla="*/ 40 h 72"/>
                <a:gd name="T52" fmla="*/ 50 w 69"/>
                <a:gd name="T53" fmla="*/ 47 h 72"/>
                <a:gd name="T54" fmla="*/ 22 w 69"/>
                <a:gd name="T55" fmla="*/ 47 h 72"/>
                <a:gd name="T56" fmla="*/ 40 w 69"/>
                <a:gd name="T57" fmla="*/ 63 h 72"/>
                <a:gd name="T58" fmla="*/ 58 w 69"/>
                <a:gd name="T59" fmla="*/ 4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9" h="72">
                  <a:moveTo>
                    <a:pt x="58" y="45"/>
                  </a:moveTo>
                  <a:cubicBezTo>
                    <a:pt x="69" y="47"/>
                    <a:pt x="69" y="47"/>
                    <a:pt x="69" y="47"/>
                  </a:cubicBezTo>
                  <a:cubicBezTo>
                    <a:pt x="68" y="55"/>
                    <a:pt x="65" y="61"/>
                    <a:pt x="60" y="66"/>
                  </a:cubicBezTo>
                  <a:cubicBezTo>
                    <a:pt x="55" y="70"/>
                    <a:pt x="48" y="72"/>
                    <a:pt x="40" y="72"/>
                  </a:cubicBezTo>
                  <a:cubicBezTo>
                    <a:pt x="30" y="72"/>
                    <a:pt x="23" y="69"/>
                    <a:pt x="17" y="63"/>
                  </a:cubicBezTo>
                  <a:cubicBezTo>
                    <a:pt x="13" y="59"/>
                    <a:pt x="11" y="53"/>
                    <a:pt x="10" y="47"/>
                  </a:cubicBezTo>
                  <a:cubicBezTo>
                    <a:pt x="0" y="47"/>
                    <a:pt x="0" y="47"/>
                    <a:pt x="0" y="47"/>
                  </a:cubicBezTo>
                  <a:cubicBezTo>
                    <a:pt x="0" y="40"/>
                    <a:pt x="0" y="40"/>
                    <a:pt x="0" y="40"/>
                  </a:cubicBezTo>
                  <a:cubicBezTo>
                    <a:pt x="9" y="40"/>
                    <a:pt x="9" y="40"/>
                    <a:pt x="9" y="40"/>
                  </a:cubicBezTo>
                  <a:cubicBezTo>
                    <a:pt x="9" y="39"/>
                    <a:pt x="9" y="38"/>
                    <a:pt x="9" y="36"/>
                  </a:cubicBezTo>
                  <a:cubicBezTo>
                    <a:pt x="9" y="36"/>
                    <a:pt x="9" y="36"/>
                    <a:pt x="9" y="35"/>
                  </a:cubicBezTo>
                  <a:cubicBezTo>
                    <a:pt x="0" y="35"/>
                    <a:pt x="0" y="35"/>
                    <a:pt x="0" y="35"/>
                  </a:cubicBezTo>
                  <a:cubicBezTo>
                    <a:pt x="0" y="29"/>
                    <a:pt x="0" y="29"/>
                    <a:pt x="0" y="29"/>
                  </a:cubicBezTo>
                  <a:cubicBezTo>
                    <a:pt x="9" y="29"/>
                    <a:pt x="9" y="29"/>
                    <a:pt x="9" y="29"/>
                  </a:cubicBezTo>
                  <a:cubicBezTo>
                    <a:pt x="10" y="20"/>
                    <a:pt x="13" y="13"/>
                    <a:pt x="18" y="9"/>
                  </a:cubicBezTo>
                  <a:cubicBezTo>
                    <a:pt x="24" y="3"/>
                    <a:pt x="31" y="0"/>
                    <a:pt x="40" y="0"/>
                  </a:cubicBezTo>
                  <a:cubicBezTo>
                    <a:pt x="56" y="0"/>
                    <a:pt x="65" y="7"/>
                    <a:pt x="68" y="22"/>
                  </a:cubicBezTo>
                  <a:cubicBezTo>
                    <a:pt x="57" y="24"/>
                    <a:pt x="57" y="24"/>
                    <a:pt x="57" y="24"/>
                  </a:cubicBezTo>
                  <a:cubicBezTo>
                    <a:pt x="55" y="14"/>
                    <a:pt x="49" y="9"/>
                    <a:pt x="41" y="9"/>
                  </a:cubicBezTo>
                  <a:cubicBezTo>
                    <a:pt x="30" y="9"/>
                    <a:pt x="23" y="16"/>
                    <a:pt x="21" y="29"/>
                  </a:cubicBezTo>
                  <a:cubicBezTo>
                    <a:pt x="50" y="29"/>
                    <a:pt x="50" y="29"/>
                    <a:pt x="50" y="29"/>
                  </a:cubicBezTo>
                  <a:cubicBezTo>
                    <a:pt x="50" y="35"/>
                    <a:pt x="50" y="35"/>
                    <a:pt x="50" y="35"/>
                  </a:cubicBezTo>
                  <a:cubicBezTo>
                    <a:pt x="21" y="35"/>
                    <a:pt x="21" y="35"/>
                    <a:pt x="21" y="35"/>
                  </a:cubicBezTo>
                  <a:cubicBezTo>
                    <a:pt x="21" y="36"/>
                    <a:pt x="21" y="36"/>
                    <a:pt x="21" y="36"/>
                  </a:cubicBezTo>
                  <a:cubicBezTo>
                    <a:pt x="21" y="37"/>
                    <a:pt x="21" y="39"/>
                    <a:pt x="21" y="40"/>
                  </a:cubicBezTo>
                  <a:cubicBezTo>
                    <a:pt x="50" y="40"/>
                    <a:pt x="50" y="40"/>
                    <a:pt x="50" y="40"/>
                  </a:cubicBezTo>
                  <a:cubicBezTo>
                    <a:pt x="50" y="47"/>
                    <a:pt x="50" y="47"/>
                    <a:pt x="50" y="47"/>
                  </a:cubicBezTo>
                  <a:cubicBezTo>
                    <a:pt x="22" y="47"/>
                    <a:pt x="22" y="47"/>
                    <a:pt x="22" y="47"/>
                  </a:cubicBezTo>
                  <a:cubicBezTo>
                    <a:pt x="24" y="57"/>
                    <a:pt x="30" y="63"/>
                    <a:pt x="40" y="63"/>
                  </a:cubicBezTo>
                  <a:cubicBezTo>
                    <a:pt x="50" y="63"/>
                    <a:pt x="56" y="57"/>
                    <a:pt x="58"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19" name="Freeform 186"/>
            <p:cNvSpPr>
              <a:spLocks noEditPoints="1"/>
            </p:cNvSpPr>
            <p:nvPr/>
          </p:nvSpPr>
          <p:spPr bwMode="auto">
            <a:xfrm>
              <a:off x="11114273" y="1399595"/>
              <a:ext cx="92264" cy="147971"/>
            </a:xfrm>
            <a:custGeom>
              <a:avLst/>
              <a:gdLst>
                <a:gd name="T0" fmla="*/ 0 w 49"/>
                <a:gd name="T1" fmla="*/ 50 h 78"/>
                <a:gd name="T2" fmla="*/ 7 w 49"/>
                <a:gd name="T3" fmla="*/ 50 h 78"/>
                <a:gd name="T4" fmla="*/ 13 w 49"/>
                <a:gd name="T5" fmla="*/ 60 h 78"/>
                <a:gd name="T6" fmla="*/ 16 w 49"/>
                <a:gd name="T7" fmla="*/ 62 h 78"/>
                <a:gd name="T8" fmla="*/ 16 w 49"/>
                <a:gd name="T9" fmla="*/ 40 h 78"/>
                <a:gd name="T10" fmla="*/ 6 w 49"/>
                <a:gd name="T11" fmla="*/ 35 h 78"/>
                <a:gd name="T12" fmla="*/ 2 w 49"/>
                <a:gd name="T13" fmla="*/ 25 h 78"/>
                <a:gd name="T14" fmla="*/ 8 w 49"/>
                <a:gd name="T15" fmla="*/ 12 h 78"/>
                <a:gd name="T16" fmla="*/ 16 w 49"/>
                <a:gd name="T17" fmla="*/ 9 h 78"/>
                <a:gd name="T18" fmla="*/ 16 w 49"/>
                <a:gd name="T19" fmla="*/ 0 h 78"/>
                <a:gd name="T20" fmla="*/ 22 w 49"/>
                <a:gd name="T21" fmla="*/ 0 h 78"/>
                <a:gd name="T22" fmla="*/ 22 w 49"/>
                <a:gd name="T23" fmla="*/ 8 h 78"/>
                <a:gd name="T24" fmla="*/ 24 w 49"/>
                <a:gd name="T25" fmla="*/ 8 h 78"/>
                <a:gd name="T26" fmla="*/ 26 w 49"/>
                <a:gd name="T27" fmla="*/ 8 h 78"/>
                <a:gd name="T28" fmla="*/ 26 w 49"/>
                <a:gd name="T29" fmla="*/ 0 h 78"/>
                <a:gd name="T30" fmla="*/ 31 w 49"/>
                <a:gd name="T31" fmla="*/ 0 h 78"/>
                <a:gd name="T32" fmla="*/ 31 w 49"/>
                <a:gd name="T33" fmla="*/ 8 h 78"/>
                <a:gd name="T34" fmla="*/ 41 w 49"/>
                <a:gd name="T35" fmla="*/ 13 h 78"/>
                <a:gd name="T36" fmla="*/ 47 w 49"/>
                <a:gd name="T37" fmla="*/ 26 h 78"/>
                <a:gd name="T38" fmla="*/ 39 w 49"/>
                <a:gd name="T39" fmla="*/ 27 h 78"/>
                <a:gd name="T40" fmla="*/ 31 w 49"/>
                <a:gd name="T41" fmla="*/ 16 h 78"/>
                <a:gd name="T42" fmla="*/ 31 w 49"/>
                <a:gd name="T43" fmla="*/ 36 h 78"/>
                <a:gd name="T44" fmla="*/ 38 w 49"/>
                <a:gd name="T45" fmla="*/ 38 h 78"/>
                <a:gd name="T46" fmla="*/ 46 w 49"/>
                <a:gd name="T47" fmla="*/ 43 h 78"/>
                <a:gd name="T48" fmla="*/ 49 w 49"/>
                <a:gd name="T49" fmla="*/ 53 h 78"/>
                <a:gd name="T50" fmla="*/ 42 w 49"/>
                <a:gd name="T51" fmla="*/ 66 h 78"/>
                <a:gd name="T52" fmla="*/ 31 w 49"/>
                <a:gd name="T53" fmla="*/ 71 h 78"/>
                <a:gd name="T54" fmla="*/ 31 w 49"/>
                <a:gd name="T55" fmla="*/ 78 h 78"/>
                <a:gd name="T56" fmla="*/ 26 w 49"/>
                <a:gd name="T57" fmla="*/ 78 h 78"/>
                <a:gd name="T58" fmla="*/ 26 w 49"/>
                <a:gd name="T59" fmla="*/ 71 h 78"/>
                <a:gd name="T60" fmla="*/ 22 w 49"/>
                <a:gd name="T61" fmla="*/ 71 h 78"/>
                <a:gd name="T62" fmla="*/ 22 w 49"/>
                <a:gd name="T63" fmla="*/ 78 h 78"/>
                <a:gd name="T64" fmla="*/ 16 w 49"/>
                <a:gd name="T65" fmla="*/ 78 h 78"/>
                <a:gd name="T66" fmla="*/ 16 w 49"/>
                <a:gd name="T67" fmla="*/ 70 h 78"/>
                <a:gd name="T68" fmla="*/ 7 w 49"/>
                <a:gd name="T69" fmla="*/ 65 h 78"/>
                <a:gd name="T70" fmla="*/ 0 w 49"/>
                <a:gd name="T71" fmla="*/ 50 h 78"/>
                <a:gd name="T72" fmla="*/ 22 w 49"/>
                <a:gd name="T73" fmla="*/ 64 h 78"/>
                <a:gd name="T74" fmla="*/ 26 w 49"/>
                <a:gd name="T75" fmla="*/ 64 h 78"/>
                <a:gd name="T76" fmla="*/ 26 w 49"/>
                <a:gd name="T77" fmla="*/ 42 h 78"/>
                <a:gd name="T78" fmla="*/ 22 w 49"/>
                <a:gd name="T79" fmla="*/ 42 h 78"/>
                <a:gd name="T80" fmla="*/ 22 w 49"/>
                <a:gd name="T81" fmla="*/ 42 h 78"/>
                <a:gd name="T82" fmla="*/ 22 w 49"/>
                <a:gd name="T83" fmla="*/ 64 h 78"/>
                <a:gd name="T84" fmla="*/ 31 w 49"/>
                <a:gd name="T85" fmla="*/ 63 h 78"/>
                <a:gd name="T86" fmla="*/ 37 w 49"/>
                <a:gd name="T87" fmla="*/ 61 h 78"/>
                <a:gd name="T88" fmla="*/ 41 w 49"/>
                <a:gd name="T89" fmla="*/ 53 h 78"/>
                <a:gd name="T90" fmla="*/ 37 w 49"/>
                <a:gd name="T91" fmla="*/ 47 h 78"/>
                <a:gd name="T92" fmla="*/ 31 w 49"/>
                <a:gd name="T93" fmla="*/ 44 h 78"/>
                <a:gd name="T94" fmla="*/ 31 w 49"/>
                <a:gd name="T95" fmla="*/ 63 h 78"/>
                <a:gd name="T96" fmla="*/ 26 w 49"/>
                <a:gd name="T97" fmla="*/ 15 h 78"/>
                <a:gd name="T98" fmla="*/ 24 w 49"/>
                <a:gd name="T99" fmla="*/ 15 h 78"/>
                <a:gd name="T100" fmla="*/ 22 w 49"/>
                <a:gd name="T101" fmla="*/ 15 h 78"/>
                <a:gd name="T102" fmla="*/ 22 w 49"/>
                <a:gd name="T103" fmla="*/ 33 h 78"/>
                <a:gd name="T104" fmla="*/ 25 w 49"/>
                <a:gd name="T105" fmla="*/ 34 h 78"/>
                <a:gd name="T106" fmla="*/ 26 w 49"/>
                <a:gd name="T107" fmla="*/ 34 h 78"/>
                <a:gd name="T108" fmla="*/ 26 w 49"/>
                <a:gd name="T109" fmla="*/ 15 h 78"/>
                <a:gd name="T110" fmla="*/ 16 w 49"/>
                <a:gd name="T111" fmla="*/ 16 h 78"/>
                <a:gd name="T112" fmla="*/ 10 w 49"/>
                <a:gd name="T113" fmla="*/ 24 h 78"/>
                <a:gd name="T114" fmla="*/ 13 w 49"/>
                <a:gd name="T115" fmla="*/ 30 h 78"/>
                <a:gd name="T116" fmla="*/ 16 w 49"/>
                <a:gd name="T117" fmla="*/ 31 h 78"/>
                <a:gd name="T118" fmla="*/ 16 w 49"/>
                <a:gd name="T119" fmla="*/ 1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9" h="78">
                  <a:moveTo>
                    <a:pt x="0" y="50"/>
                  </a:moveTo>
                  <a:cubicBezTo>
                    <a:pt x="7" y="50"/>
                    <a:pt x="7" y="50"/>
                    <a:pt x="7" y="50"/>
                  </a:cubicBezTo>
                  <a:cubicBezTo>
                    <a:pt x="8" y="55"/>
                    <a:pt x="10" y="58"/>
                    <a:pt x="13" y="60"/>
                  </a:cubicBezTo>
                  <a:cubicBezTo>
                    <a:pt x="14" y="61"/>
                    <a:pt x="15" y="61"/>
                    <a:pt x="16" y="62"/>
                  </a:cubicBezTo>
                  <a:cubicBezTo>
                    <a:pt x="16" y="40"/>
                    <a:pt x="16" y="40"/>
                    <a:pt x="16" y="40"/>
                  </a:cubicBezTo>
                  <a:cubicBezTo>
                    <a:pt x="11" y="38"/>
                    <a:pt x="8" y="37"/>
                    <a:pt x="6" y="35"/>
                  </a:cubicBezTo>
                  <a:cubicBezTo>
                    <a:pt x="4" y="32"/>
                    <a:pt x="2" y="28"/>
                    <a:pt x="2" y="25"/>
                  </a:cubicBezTo>
                  <a:cubicBezTo>
                    <a:pt x="2" y="19"/>
                    <a:pt x="4" y="15"/>
                    <a:pt x="8" y="12"/>
                  </a:cubicBezTo>
                  <a:cubicBezTo>
                    <a:pt x="11" y="11"/>
                    <a:pt x="13" y="9"/>
                    <a:pt x="16" y="9"/>
                  </a:cubicBezTo>
                  <a:cubicBezTo>
                    <a:pt x="16" y="0"/>
                    <a:pt x="16" y="0"/>
                    <a:pt x="16" y="0"/>
                  </a:cubicBezTo>
                  <a:cubicBezTo>
                    <a:pt x="22" y="0"/>
                    <a:pt x="22" y="0"/>
                    <a:pt x="22" y="0"/>
                  </a:cubicBezTo>
                  <a:cubicBezTo>
                    <a:pt x="22" y="8"/>
                    <a:pt x="22" y="8"/>
                    <a:pt x="22" y="8"/>
                  </a:cubicBezTo>
                  <a:cubicBezTo>
                    <a:pt x="22" y="8"/>
                    <a:pt x="23" y="8"/>
                    <a:pt x="24" y="8"/>
                  </a:cubicBezTo>
                  <a:cubicBezTo>
                    <a:pt x="24" y="8"/>
                    <a:pt x="25" y="8"/>
                    <a:pt x="26" y="8"/>
                  </a:cubicBezTo>
                  <a:cubicBezTo>
                    <a:pt x="26" y="0"/>
                    <a:pt x="26" y="0"/>
                    <a:pt x="26" y="0"/>
                  </a:cubicBezTo>
                  <a:cubicBezTo>
                    <a:pt x="31" y="0"/>
                    <a:pt x="31" y="0"/>
                    <a:pt x="31" y="0"/>
                  </a:cubicBezTo>
                  <a:cubicBezTo>
                    <a:pt x="31" y="8"/>
                    <a:pt x="31" y="8"/>
                    <a:pt x="31" y="8"/>
                  </a:cubicBezTo>
                  <a:cubicBezTo>
                    <a:pt x="35" y="9"/>
                    <a:pt x="38" y="11"/>
                    <a:pt x="41" y="13"/>
                  </a:cubicBezTo>
                  <a:cubicBezTo>
                    <a:pt x="45" y="16"/>
                    <a:pt x="47" y="21"/>
                    <a:pt x="47" y="26"/>
                  </a:cubicBezTo>
                  <a:cubicBezTo>
                    <a:pt x="39" y="27"/>
                    <a:pt x="39" y="27"/>
                    <a:pt x="39" y="27"/>
                  </a:cubicBezTo>
                  <a:cubicBezTo>
                    <a:pt x="38" y="21"/>
                    <a:pt x="36" y="18"/>
                    <a:pt x="31" y="16"/>
                  </a:cubicBezTo>
                  <a:cubicBezTo>
                    <a:pt x="31" y="36"/>
                    <a:pt x="31" y="36"/>
                    <a:pt x="31" y="36"/>
                  </a:cubicBezTo>
                  <a:cubicBezTo>
                    <a:pt x="34" y="36"/>
                    <a:pt x="36" y="37"/>
                    <a:pt x="38" y="38"/>
                  </a:cubicBezTo>
                  <a:cubicBezTo>
                    <a:pt x="41" y="39"/>
                    <a:pt x="43" y="41"/>
                    <a:pt x="46" y="43"/>
                  </a:cubicBezTo>
                  <a:cubicBezTo>
                    <a:pt x="48" y="46"/>
                    <a:pt x="49" y="49"/>
                    <a:pt x="49" y="53"/>
                  </a:cubicBezTo>
                  <a:cubicBezTo>
                    <a:pt x="49" y="59"/>
                    <a:pt x="46" y="63"/>
                    <a:pt x="42" y="66"/>
                  </a:cubicBezTo>
                  <a:cubicBezTo>
                    <a:pt x="39" y="69"/>
                    <a:pt x="35" y="70"/>
                    <a:pt x="31" y="71"/>
                  </a:cubicBezTo>
                  <a:cubicBezTo>
                    <a:pt x="31" y="78"/>
                    <a:pt x="31" y="78"/>
                    <a:pt x="31" y="78"/>
                  </a:cubicBezTo>
                  <a:cubicBezTo>
                    <a:pt x="26" y="78"/>
                    <a:pt x="26" y="78"/>
                    <a:pt x="26" y="78"/>
                  </a:cubicBezTo>
                  <a:cubicBezTo>
                    <a:pt x="26" y="71"/>
                    <a:pt x="26" y="71"/>
                    <a:pt x="26" y="71"/>
                  </a:cubicBezTo>
                  <a:cubicBezTo>
                    <a:pt x="24" y="71"/>
                    <a:pt x="23" y="71"/>
                    <a:pt x="22" y="71"/>
                  </a:cubicBezTo>
                  <a:cubicBezTo>
                    <a:pt x="22" y="78"/>
                    <a:pt x="22" y="78"/>
                    <a:pt x="22" y="78"/>
                  </a:cubicBezTo>
                  <a:cubicBezTo>
                    <a:pt x="16" y="78"/>
                    <a:pt x="16" y="78"/>
                    <a:pt x="16" y="78"/>
                  </a:cubicBezTo>
                  <a:cubicBezTo>
                    <a:pt x="16" y="70"/>
                    <a:pt x="16" y="70"/>
                    <a:pt x="16" y="70"/>
                  </a:cubicBezTo>
                  <a:cubicBezTo>
                    <a:pt x="12" y="69"/>
                    <a:pt x="9" y="67"/>
                    <a:pt x="7" y="65"/>
                  </a:cubicBezTo>
                  <a:cubicBezTo>
                    <a:pt x="2" y="61"/>
                    <a:pt x="0" y="56"/>
                    <a:pt x="0" y="50"/>
                  </a:cubicBezTo>
                  <a:close/>
                  <a:moveTo>
                    <a:pt x="22" y="64"/>
                  </a:moveTo>
                  <a:cubicBezTo>
                    <a:pt x="23" y="64"/>
                    <a:pt x="24" y="64"/>
                    <a:pt x="26" y="64"/>
                  </a:cubicBezTo>
                  <a:cubicBezTo>
                    <a:pt x="26" y="42"/>
                    <a:pt x="26" y="42"/>
                    <a:pt x="26" y="42"/>
                  </a:cubicBezTo>
                  <a:cubicBezTo>
                    <a:pt x="24" y="42"/>
                    <a:pt x="23" y="42"/>
                    <a:pt x="22" y="42"/>
                  </a:cubicBezTo>
                  <a:cubicBezTo>
                    <a:pt x="22" y="42"/>
                    <a:pt x="22" y="42"/>
                    <a:pt x="22" y="42"/>
                  </a:cubicBezTo>
                  <a:cubicBezTo>
                    <a:pt x="22" y="64"/>
                    <a:pt x="22" y="64"/>
                    <a:pt x="22" y="64"/>
                  </a:cubicBezTo>
                  <a:close/>
                  <a:moveTo>
                    <a:pt x="31" y="63"/>
                  </a:moveTo>
                  <a:cubicBezTo>
                    <a:pt x="34" y="63"/>
                    <a:pt x="36" y="62"/>
                    <a:pt x="37" y="61"/>
                  </a:cubicBezTo>
                  <a:cubicBezTo>
                    <a:pt x="40" y="59"/>
                    <a:pt x="41" y="56"/>
                    <a:pt x="41" y="53"/>
                  </a:cubicBezTo>
                  <a:cubicBezTo>
                    <a:pt x="41" y="51"/>
                    <a:pt x="40" y="48"/>
                    <a:pt x="37" y="47"/>
                  </a:cubicBezTo>
                  <a:cubicBezTo>
                    <a:pt x="36" y="46"/>
                    <a:pt x="34" y="45"/>
                    <a:pt x="31" y="44"/>
                  </a:cubicBezTo>
                  <a:cubicBezTo>
                    <a:pt x="31" y="63"/>
                    <a:pt x="31" y="63"/>
                    <a:pt x="31" y="63"/>
                  </a:cubicBezTo>
                  <a:close/>
                  <a:moveTo>
                    <a:pt x="26" y="15"/>
                  </a:moveTo>
                  <a:cubicBezTo>
                    <a:pt x="25" y="15"/>
                    <a:pt x="25" y="15"/>
                    <a:pt x="24" y="15"/>
                  </a:cubicBezTo>
                  <a:cubicBezTo>
                    <a:pt x="23" y="15"/>
                    <a:pt x="22" y="15"/>
                    <a:pt x="22" y="15"/>
                  </a:cubicBezTo>
                  <a:cubicBezTo>
                    <a:pt x="22" y="33"/>
                    <a:pt x="22" y="33"/>
                    <a:pt x="22" y="33"/>
                  </a:cubicBezTo>
                  <a:cubicBezTo>
                    <a:pt x="23" y="33"/>
                    <a:pt x="24" y="34"/>
                    <a:pt x="25" y="34"/>
                  </a:cubicBezTo>
                  <a:cubicBezTo>
                    <a:pt x="25" y="34"/>
                    <a:pt x="25" y="34"/>
                    <a:pt x="26" y="34"/>
                  </a:cubicBezTo>
                  <a:cubicBezTo>
                    <a:pt x="26" y="15"/>
                    <a:pt x="26" y="15"/>
                    <a:pt x="26" y="15"/>
                  </a:cubicBezTo>
                  <a:close/>
                  <a:moveTo>
                    <a:pt x="16" y="16"/>
                  </a:moveTo>
                  <a:cubicBezTo>
                    <a:pt x="12" y="17"/>
                    <a:pt x="10" y="20"/>
                    <a:pt x="10" y="24"/>
                  </a:cubicBezTo>
                  <a:cubicBezTo>
                    <a:pt x="10" y="27"/>
                    <a:pt x="11" y="28"/>
                    <a:pt x="13" y="30"/>
                  </a:cubicBezTo>
                  <a:cubicBezTo>
                    <a:pt x="14" y="30"/>
                    <a:pt x="15" y="31"/>
                    <a:pt x="16" y="31"/>
                  </a:cubicBezTo>
                  <a:cubicBezTo>
                    <a:pt x="16" y="16"/>
                    <a:pt x="16" y="16"/>
                    <a:pt x="16" y="1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38" name="组合 37"/>
          <p:cNvGrpSpPr/>
          <p:nvPr userDrawn="1"/>
        </p:nvGrpSpPr>
        <p:grpSpPr>
          <a:xfrm>
            <a:off x="9779919" y="106281"/>
            <a:ext cx="712904" cy="712905"/>
            <a:chOff x="10073032" y="165921"/>
            <a:chExt cx="712904" cy="712905"/>
          </a:xfrm>
        </p:grpSpPr>
        <p:sp>
          <p:nvSpPr>
            <p:cNvPr id="21" name="Oval 21"/>
            <p:cNvSpPr>
              <a:spLocks noChangeArrowheads="1"/>
            </p:cNvSpPr>
            <p:nvPr userDrawn="1"/>
          </p:nvSpPr>
          <p:spPr bwMode="auto">
            <a:xfrm>
              <a:off x="10073032" y="165921"/>
              <a:ext cx="712904" cy="712905"/>
            </a:xfrm>
            <a:prstGeom prst="ellipse">
              <a:avLst/>
            </a:prstGeom>
            <a:solidFill>
              <a:srgbClr val="3A98BC"/>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2" name="Freeform 202"/>
            <p:cNvSpPr>
              <a:spLocks/>
            </p:cNvSpPr>
            <p:nvPr userDrawn="1"/>
          </p:nvSpPr>
          <p:spPr bwMode="auto">
            <a:xfrm>
              <a:off x="10250565" y="312941"/>
              <a:ext cx="533522" cy="565885"/>
            </a:xfrm>
            <a:custGeom>
              <a:avLst/>
              <a:gdLst>
                <a:gd name="T0" fmla="*/ 137 w 265"/>
                <a:gd name="T1" fmla="*/ 0 h 281"/>
                <a:gd name="T2" fmla="*/ 265 w 265"/>
                <a:gd name="T3" fmla="*/ 128 h 281"/>
                <a:gd name="T4" fmla="*/ 89 w 265"/>
                <a:gd name="T5" fmla="*/ 281 h 281"/>
                <a:gd name="T6" fmla="*/ 39 w 265"/>
                <a:gd name="T7" fmla="*/ 274 h 281"/>
                <a:gd name="T8" fmla="*/ 0 w 265"/>
                <a:gd name="T9" fmla="*/ 235 h 281"/>
                <a:gd name="T10" fmla="*/ 83 w 265"/>
                <a:gd name="T11" fmla="*/ 164 h 281"/>
                <a:gd name="T12" fmla="*/ 75 w 265"/>
                <a:gd name="T13" fmla="*/ 42 h 281"/>
                <a:gd name="T14" fmla="*/ 137 w 265"/>
                <a:gd name="T15" fmla="*/ 0 h 2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65" h="281">
                  <a:moveTo>
                    <a:pt x="137" y="0"/>
                  </a:moveTo>
                  <a:cubicBezTo>
                    <a:pt x="265" y="128"/>
                    <a:pt x="265" y="128"/>
                    <a:pt x="265" y="128"/>
                  </a:cubicBezTo>
                  <a:cubicBezTo>
                    <a:pt x="253" y="214"/>
                    <a:pt x="179" y="281"/>
                    <a:pt x="89" y="281"/>
                  </a:cubicBezTo>
                  <a:cubicBezTo>
                    <a:pt x="72" y="281"/>
                    <a:pt x="55" y="279"/>
                    <a:pt x="39" y="274"/>
                  </a:cubicBezTo>
                  <a:cubicBezTo>
                    <a:pt x="0" y="235"/>
                    <a:pt x="0" y="235"/>
                    <a:pt x="0" y="235"/>
                  </a:cubicBezTo>
                  <a:cubicBezTo>
                    <a:pt x="83" y="164"/>
                    <a:pt x="83" y="164"/>
                    <a:pt x="83" y="164"/>
                  </a:cubicBezTo>
                  <a:cubicBezTo>
                    <a:pt x="75" y="42"/>
                    <a:pt x="75" y="42"/>
                    <a:pt x="75" y="42"/>
                  </a:cubicBezTo>
                  <a:cubicBezTo>
                    <a:pt x="137" y="0"/>
                    <a:pt x="137" y="0"/>
                    <a:pt x="137" y="0"/>
                  </a:cubicBezTo>
                  <a:close/>
                </a:path>
              </a:pathLst>
            </a:custGeom>
            <a:solidFill>
              <a:srgbClr val="2A6F8A"/>
            </a:solidFill>
            <a:ln>
              <a:noFill/>
            </a:ln>
          </p:spPr>
          <p:txBody>
            <a:bodyPr vert="horz" wrap="square" lIns="91440" tIns="45720" rIns="91440" bIns="45720" numCol="1" anchor="t" anchorCtr="0" compatLnSpc="1">
              <a:prstTxWarp prst="textNoShape">
                <a:avLst/>
              </a:prstTxWarp>
            </a:bodyPr>
            <a:lstStyle/>
            <a:p>
              <a:endParaRPr lang="zh-CN" altLang="en-US"/>
            </a:p>
          </p:txBody>
        </p:sp>
        <p:sp>
          <p:nvSpPr>
            <p:cNvPr id="23" name="Freeform 203"/>
            <p:cNvSpPr>
              <a:spLocks/>
            </p:cNvSpPr>
            <p:nvPr userDrawn="1"/>
          </p:nvSpPr>
          <p:spPr bwMode="auto">
            <a:xfrm>
              <a:off x="10235770" y="568144"/>
              <a:ext cx="387428" cy="218217"/>
            </a:xfrm>
            <a:custGeom>
              <a:avLst/>
              <a:gdLst>
                <a:gd name="T0" fmla="*/ 7 w 192"/>
                <a:gd name="T1" fmla="*/ 108 h 108"/>
                <a:gd name="T2" fmla="*/ 77 w 192"/>
                <a:gd name="T3" fmla="*/ 29 h 108"/>
                <a:gd name="T4" fmla="*/ 77 w 192"/>
                <a:gd name="T5" fmla="*/ 0 h 108"/>
                <a:gd name="T6" fmla="*/ 96 w 192"/>
                <a:gd name="T7" fmla="*/ 0 h 108"/>
                <a:gd name="T8" fmla="*/ 97 w 192"/>
                <a:gd name="T9" fmla="*/ 0 h 108"/>
                <a:gd name="T10" fmla="*/ 116 w 192"/>
                <a:gd name="T11" fmla="*/ 0 h 108"/>
                <a:gd name="T12" fmla="*/ 116 w 192"/>
                <a:gd name="T13" fmla="*/ 29 h 108"/>
                <a:gd name="T14" fmla="*/ 186 w 192"/>
                <a:gd name="T15" fmla="*/ 108 h 108"/>
                <a:gd name="T16" fmla="*/ 7 w 192"/>
                <a:gd name="T17" fmla="*/ 10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2" h="108">
                  <a:moveTo>
                    <a:pt x="7" y="108"/>
                  </a:moveTo>
                  <a:cubicBezTo>
                    <a:pt x="7" y="72"/>
                    <a:pt x="0" y="35"/>
                    <a:pt x="77" y="29"/>
                  </a:cubicBezTo>
                  <a:cubicBezTo>
                    <a:pt x="77" y="26"/>
                    <a:pt x="77" y="3"/>
                    <a:pt x="77" y="0"/>
                  </a:cubicBezTo>
                  <a:cubicBezTo>
                    <a:pt x="96" y="0"/>
                    <a:pt x="96" y="0"/>
                    <a:pt x="96" y="0"/>
                  </a:cubicBezTo>
                  <a:cubicBezTo>
                    <a:pt x="97" y="0"/>
                    <a:pt x="97" y="0"/>
                    <a:pt x="97" y="0"/>
                  </a:cubicBezTo>
                  <a:cubicBezTo>
                    <a:pt x="116" y="0"/>
                    <a:pt x="116" y="0"/>
                    <a:pt x="116" y="0"/>
                  </a:cubicBezTo>
                  <a:cubicBezTo>
                    <a:pt x="116" y="3"/>
                    <a:pt x="116" y="26"/>
                    <a:pt x="116" y="29"/>
                  </a:cubicBezTo>
                  <a:cubicBezTo>
                    <a:pt x="192" y="35"/>
                    <a:pt x="185" y="72"/>
                    <a:pt x="186" y="108"/>
                  </a:cubicBezTo>
                  <a:cubicBezTo>
                    <a:pt x="7" y="108"/>
                    <a:pt x="7" y="108"/>
                    <a:pt x="7" y="108"/>
                  </a:cubicBezTo>
                  <a:close/>
                </a:path>
              </a:pathLst>
            </a:custGeom>
            <a:solidFill>
              <a:srgbClr val="9764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4" name="Freeform 204"/>
            <p:cNvSpPr>
              <a:spLocks/>
            </p:cNvSpPr>
            <p:nvPr userDrawn="1"/>
          </p:nvSpPr>
          <p:spPr bwMode="auto">
            <a:xfrm>
              <a:off x="10389262" y="569993"/>
              <a:ext cx="80444" cy="32363"/>
            </a:xfrm>
            <a:custGeom>
              <a:avLst/>
              <a:gdLst>
                <a:gd name="T0" fmla="*/ 40 w 40"/>
                <a:gd name="T1" fmla="*/ 0 h 16"/>
                <a:gd name="T2" fmla="*/ 0 w 40"/>
                <a:gd name="T3" fmla="*/ 0 h 16"/>
                <a:gd name="T4" fmla="*/ 40 w 40"/>
                <a:gd name="T5" fmla="*/ 0 h 16"/>
              </a:gdLst>
              <a:ahLst/>
              <a:cxnLst>
                <a:cxn ang="0">
                  <a:pos x="T0" y="T1"/>
                </a:cxn>
                <a:cxn ang="0">
                  <a:pos x="T2" y="T3"/>
                </a:cxn>
                <a:cxn ang="0">
                  <a:pos x="T4" y="T5"/>
                </a:cxn>
              </a:cxnLst>
              <a:rect l="0" t="0" r="r" b="b"/>
              <a:pathLst>
                <a:path w="40" h="16">
                  <a:moveTo>
                    <a:pt x="40" y="0"/>
                  </a:moveTo>
                  <a:cubicBezTo>
                    <a:pt x="0" y="0"/>
                    <a:pt x="0" y="0"/>
                    <a:pt x="0" y="0"/>
                  </a:cubicBezTo>
                  <a:cubicBezTo>
                    <a:pt x="5" y="16"/>
                    <a:pt x="36" y="16"/>
                    <a:pt x="40" y="0"/>
                  </a:cubicBezTo>
                  <a:close/>
                </a:path>
              </a:pathLst>
            </a:custGeom>
            <a:solidFill>
              <a:srgbClr val="7B48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5" name="Freeform 206"/>
            <p:cNvSpPr>
              <a:spLocks/>
            </p:cNvSpPr>
            <p:nvPr userDrawn="1"/>
          </p:nvSpPr>
          <p:spPr bwMode="auto">
            <a:xfrm>
              <a:off x="10304194" y="290749"/>
              <a:ext cx="250580" cy="292189"/>
            </a:xfrm>
            <a:custGeom>
              <a:avLst/>
              <a:gdLst>
                <a:gd name="T0" fmla="*/ 7 w 124"/>
                <a:gd name="T1" fmla="*/ 69 h 145"/>
                <a:gd name="T2" fmla="*/ 13 w 124"/>
                <a:gd name="T3" fmla="*/ 108 h 145"/>
                <a:gd name="T4" fmla="*/ 62 w 124"/>
                <a:gd name="T5" fmla="*/ 145 h 145"/>
                <a:gd name="T6" fmla="*/ 112 w 124"/>
                <a:gd name="T7" fmla="*/ 108 h 145"/>
                <a:gd name="T8" fmla="*/ 117 w 124"/>
                <a:gd name="T9" fmla="*/ 69 h 145"/>
                <a:gd name="T10" fmla="*/ 62 w 124"/>
                <a:gd name="T11" fmla="*/ 0 h 145"/>
                <a:gd name="T12" fmla="*/ 7 w 124"/>
                <a:gd name="T13" fmla="*/ 69 h 145"/>
              </a:gdLst>
              <a:ahLst/>
              <a:cxnLst>
                <a:cxn ang="0">
                  <a:pos x="T0" y="T1"/>
                </a:cxn>
                <a:cxn ang="0">
                  <a:pos x="T2" y="T3"/>
                </a:cxn>
                <a:cxn ang="0">
                  <a:pos x="T4" y="T5"/>
                </a:cxn>
                <a:cxn ang="0">
                  <a:pos x="T6" y="T7"/>
                </a:cxn>
                <a:cxn ang="0">
                  <a:pos x="T8" y="T9"/>
                </a:cxn>
                <a:cxn ang="0">
                  <a:pos x="T10" y="T11"/>
                </a:cxn>
                <a:cxn ang="0">
                  <a:pos x="T12" y="T13"/>
                </a:cxn>
              </a:cxnLst>
              <a:rect l="0" t="0" r="r" b="b"/>
              <a:pathLst>
                <a:path w="124" h="145">
                  <a:moveTo>
                    <a:pt x="7" y="69"/>
                  </a:moveTo>
                  <a:cubicBezTo>
                    <a:pt x="0" y="68"/>
                    <a:pt x="1" y="108"/>
                    <a:pt x="13" y="108"/>
                  </a:cubicBezTo>
                  <a:cubicBezTo>
                    <a:pt x="22" y="128"/>
                    <a:pt x="38" y="145"/>
                    <a:pt x="62" y="145"/>
                  </a:cubicBezTo>
                  <a:cubicBezTo>
                    <a:pt x="86" y="145"/>
                    <a:pt x="103" y="128"/>
                    <a:pt x="112" y="108"/>
                  </a:cubicBezTo>
                  <a:cubicBezTo>
                    <a:pt x="122" y="108"/>
                    <a:pt x="124" y="68"/>
                    <a:pt x="117" y="69"/>
                  </a:cubicBezTo>
                  <a:cubicBezTo>
                    <a:pt x="120" y="26"/>
                    <a:pt x="118" y="0"/>
                    <a:pt x="62" y="0"/>
                  </a:cubicBezTo>
                  <a:cubicBezTo>
                    <a:pt x="7" y="0"/>
                    <a:pt x="4" y="25"/>
                    <a:pt x="7" y="69"/>
                  </a:cubicBezTo>
                  <a:close/>
                </a:path>
              </a:pathLst>
            </a:custGeom>
            <a:solidFill>
              <a:srgbClr val="9764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6" name="Freeform 207"/>
            <p:cNvSpPr>
              <a:spLocks/>
            </p:cNvSpPr>
            <p:nvPr userDrawn="1"/>
          </p:nvSpPr>
          <p:spPr bwMode="auto">
            <a:xfrm>
              <a:off x="10235770" y="626396"/>
              <a:ext cx="387428" cy="159965"/>
            </a:xfrm>
            <a:custGeom>
              <a:avLst/>
              <a:gdLst>
                <a:gd name="T0" fmla="*/ 7 w 192"/>
                <a:gd name="T1" fmla="*/ 79 h 79"/>
                <a:gd name="T2" fmla="*/ 77 w 192"/>
                <a:gd name="T3" fmla="*/ 0 h 79"/>
                <a:gd name="T4" fmla="*/ 116 w 192"/>
                <a:gd name="T5" fmla="*/ 0 h 79"/>
                <a:gd name="T6" fmla="*/ 186 w 192"/>
                <a:gd name="T7" fmla="*/ 79 h 79"/>
                <a:gd name="T8" fmla="*/ 7 w 192"/>
                <a:gd name="T9" fmla="*/ 79 h 79"/>
              </a:gdLst>
              <a:ahLst/>
              <a:cxnLst>
                <a:cxn ang="0">
                  <a:pos x="T0" y="T1"/>
                </a:cxn>
                <a:cxn ang="0">
                  <a:pos x="T2" y="T3"/>
                </a:cxn>
                <a:cxn ang="0">
                  <a:pos x="T4" y="T5"/>
                </a:cxn>
                <a:cxn ang="0">
                  <a:pos x="T6" y="T7"/>
                </a:cxn>
                <a:cxn ang="0">
                  <a:pos x="T8" y="T9"/>
                </a:cxn>
              </a:cxnLst>
              <a:rect l="0" t="0" r="r" b="b"/>
              <a:pathLst>
                <a:path w="192" h="79">
                  <a:moveTo>
                    <a:pt x="7" y="79"/>
                  </a:moveTo>
                  <a:cubicBezTo>
                    <a:pt x="7" y="43"/>
                    <a:pt x="0" y="6"/>
                    <a:pt x="77" y="0"/>
                  </a:cubicBezTo>
                  <a:cubicBezTo>
                    <a:pt x="89" y="7"/>
                    <a:pt x="102" y="7"/>
                    <a:pt x="116" y="0"/>
                  </a:cubicBezTo>
                  <a:cubicBezTo>
                    <a:pt x="192" y="6"/>
                    <a:pt x="185" y="43"/>
                    <a:pt x="186" y="79"/>
                  </a:cubicBezTo>
                  <a:cubicBezTo>
                    <a:pt x="7" y="79"/>
                    <a:pt x="7" y="79"/>
                    <a:pt x="7" y="7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7" name="Freeform 208"/>
            <p:cNvSpPr>
              <a:spLocks/>
            </p:cNvSpPr>
            <p:nvPr userDrawn="1"/>
          </p:nvSpPr>
          <p:spPr bwMode="auto">
            <a:xfrm>
              <a:off x="10302345" y="253763"/>
              <a:ext cx="282018" cy="206197"/>
            </a:xfrm>
            <a:custGeom>
              <a:avLst/>
              <a:gdLst>
                <a:gd name="T0" fmla="*/ 108 w 140"/>
                <a:gd name="T1" fmla="*/ 102 h 102"/>
                <a:gd name="T2" fmla="*/ 118 w 140"/>
                <a:gd name="T3" fmla="*/ 87 h 102"/>
                <a:gd name="T4" fmla="*/ 28 w 140"/>
                <a:gd name="T5" fmla="*/ 23 h 102"/>
                <a:gd name="T6" fmla="*/ 8 w 140"/>
                <a:gd name="T7" fmla="*/ 87 h 102"/>
                <a:gd name="T8" fmla="*/ 19 w 140"/>
                <a:gd name="T9" fmla="*/ 102 h 102"/>
                <a:gd name="T10" fmla="*/ 28 w 140"/>
                <a:gd name="T11" fmla="*/ 54 h 102"/>
                <a:gd name="T12" fmla="*/ 53 w 140"/>
                <a:gd name="T13" fmla="*/ 64 h 102"/>
                <a:gd name="T14" fmla="*/ 85 w 140"/>
                <a:gd name="T15" fmla="*/ 68 h 102"/>
                <a:gd name="T16" fmla="*/ 108 w 140"/>
                <a:gd name="T17" fmla="*/ 102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0" h="102">
                  <a:moveTo>
                    <a:pt x="108" y="102"/>
                  </a:moveTo>
                  <a:cubicBezTo>
                    <a:pt x="108" y="93"/>
                    <a:pt x="109" y="87"/>
                    <a:pt x="118" y="87"/>
                  </a:cubicBezTo>
                  <a:cubicBezTo>
                    <a:pt x="140" y="6"/>
                    <a:pt x="57" y="0"/>
                    <a:pt x="28" y="23"/>
                  </a:cubicBezTo>
                  <a:cubicBezTo>
                    <a:pt x="2" y="26"/>
                    <a:pt x="0" y="57"/>
                    <a:pt x="8" y="87"/>
                  </a:cubicBezTo>
                  <a:cubicBezTo>
                    <a:pt x="17" y="87"/>
                    <a:pt x="19" y="93"/>
                    <a:pt x="19" y="102"/>
                  </a:cubicBezTo>
                  <a:cubicBezTo>
                    <a:pt x="21" y="84"/>
                    <a:pt x="20" y="65"/>
                    <a:pt x="28" y="54"/>
                  </a:cubicBezTo>
                  <a:cubicBezTo>
                    <a:pt x="36" y="58"/>
                    <a:pt x="44" y="63"/>
                    <a:pt x="53" y="64"/>
                  </a:cubicBezTo>
                  <a:cubicBezTo>
                    <a:pt x="70" y="67"/>
                    <a:pt x="79" y="64"/>
                    <a:pt x="85" y="68"/>
                  </a:cubicBezTo>
                  <a:cubicBezTo>
                    <a:pt x="100" y="77"/>
                    <a:pt x="105" y="83"/>
                    <a:pt x="108" y="10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8" name="Freeform 209"/>
            <p:cNvSpPr>
              <a:spLocks/>
            </p:cNvSpPr>
            <p:nvPr userDrawn="1"/>
          </p:nvSpPr>
          <p:spPr bwMode="auto">
            <a:xfrm>
              <a:off x="10404981" y="643040"/>
              <a:ext cx="49006" cy="143321"/>
            </a:xfrm>
            <a:custGeom>
              <a:avLst/>
              <a:gdLst>
                <a:gd name="T0" fmla="*/ 0 w 53"/>
                <a:gd name="T1" fmla="*/ 28 h 155"/>
                <a:gd name="T2" fmla="*/ 16 w 53"/>
                <a:gd name="T3" fmla="*/ 61 h 155"/>
                <a:gd name="T4" fmla="*/ 9 w 53"/>
                <a:gd name="T5" fmla="*/ 155 h 155"/>
                <a:gd name="T6" fmla="*/ 46 w 53"/>
                <a:gd name="T7" fmla="*/ 155 h 155"/>
                <a:gd name="T8" fmla="*/ 37 w 53"/>
                <a:gd name="T9" fmla="*/ 61 h 155"/>
                <a:gd name="T10" fmla="*/ 53 w 53"/>
                <a:gd name="T11" fmla="*/ 28 h 155"/>
                <a:gd name="T12" fmla="*/ 26 w 53"/>
                <a:gd name="T13" fmla="*/ 0 h 155"/>
                <a:gd name="T14" fmla="*/ 0 w 53"/>
                <a:gd name="T15" fmla="*/ 28 h 155"/>
                <a:gd name="T16" fmla="*/ 0 w 53"/>
                <a:gd name="T17" fmla="*/ 28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155">
                  <a:moveTo>
                    <a:pt x="0" y="28"/>
                  </a:moveTo>
                  <a:lnTo>
                    <a:pt x="16" y="61"/>
                  </a:lnTo>
                  <a:lnTo>
                    <a:pt x="9" y="155"/>
                  </a:lnTo>
                  <a:lnTo>
                    <a:pt x="46" y="155"/>
                  </a:lnTo>
                  <a:lnTo>
                    <a:pt x="37" y="61"/>
                  </a:lnTo>
                  <a:lnTo>
                    <a:pt x="53" y="28"/>
                  </a:lnTo>
                  <a:lnTo>
                    <a:pt x="26" y="0"/>
                  </a:lnTo>
                  <a:lnTo>
                    <a:pt x="0" y="28"/>
                  </a:lnTo>
                  <a:lnTo>
                    <a:pt x="0" y="28"/>
                  </a:lnTo>
                  <a:close/>
                </a:path>
              </a:pathLst>
            </a:custGeom>
            <a:solidFill>
              <a:srgbClr val="C447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29" name="Freeform 210"/>
            <p:cNvSpPr>
              <a:spLocks/>
            </p:cNvSpPr>
            <p:nvPr userDrawn="1"/>
          </p:nvSpPr>
          <p:spPr bwMode="auto">
            <a:xfrm>
              <a:off x="10544603" y="422974"/>
              <a:ext cx="49931" cy="93390"/>
            </a:xfrm>
            <a:custGeom>
              <a:avLst/>
              <a:gdLst>
                <a:gd name="T0" fmla="*/ 8 w 25"/>
                <a:gd name="T1" fmla="*/ 0 h 46"/>
                <a:gd name="T2" fmla="*/ 5 w 25"/>
                <a:gd name="T3" fmla="*/ 0 h 46"/>
                <a:gd name="T4" fmla="*/ 0 w 25"/>
                <a:gd name="T5" fmla="*/ 44 h 46"/>
                <a:gd name="T6" fmla="*/ 2 w 25"/>
                <a:gd name="T7" fmla="*/ 45 h 46"/>
                <a:gd name="T8" fmla="*/ 23 w 25"/>
                <a:gd name="T9" fmla="*/ 25 h 46"/>
                <a:gd name="T10" fmla="*/ 8 w 25"/>
                <a:gd name="T11" fmla="*/ 0 h 46"/>
              </a:gdLst>
              <a:ahLst/>
              <a:cxnLst>
                <a:cxn ang="0">
                  <a:pos x="T0" y="T1"/>
                </a:cxn>
                <a:cxn ang="0">
                  <a:pos x="T2" y="T3"/>
                </a:cxn>
                <a:cxn ang="0">
                  <a:pos x="T4" y="T5"/>
                </a:cxn>
                <a:cxn ang="0">
                  <a:pos x="T6" y="T7"/>
                </a:cxn>
                <a:cxn ang="0">
                  <a:pos x="T8" y="T9"/>
                </a:cxn>
                <a:cxn ang="0">
                  <a:pos x="T10" y="T11"/>
                </a:cxn>
              </a:cxnLst>
              <a:rect l="0" t="0" r="r" b="b"/>
              <a:pathLst>
                <a:path w="25" h="46">
                  <a:moveTo>
                    <a:pt x="8" y="0"/>
                  </a:moveTo>
                  <a:cubicBezTo>
                    <a:pt x="7" y="0"/>
                    <a:pt x="6" y="0"/>
                    <a:pt x="5" y="0"/>
                  </a:cubicBezTo>
                  <a:cubicBezTo>
                    <a:pt x="0" y="44"/>
                    <a:pt x="0" y="44"/>
                    <a:pt x="0" y="44"/>
                  </a:cubicBezTo>
                  <a:cubicBezTo>
                    <a:pt x="0" y="45"/>
                    <a:pt x="1" y="45"/>
                    <a:pt x="2" y="45"/>
                  </a:cubicBezTo>
                  <a:cubicBezTo>
                    <a:pt x="12" y="46"/>
                    <a:pt x="22" y="37"/>
                    <a:pt x="23" y="25"/>
                  </a:cubicBezTo>
                  <a:cubicBezTo>
                    <a:pt x="25" y="12"/>
                    <a:pt x="18" y="2"/>
                    <a:pt x="8"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0" name="Freeform 211"/>
            <p:cNvSpPr>
              <a:spLocks/>
            </p:cNvSpPr>
            <p:nvPr userDrawn="1"/>
          </p:nvSpPr>
          <p:spPr bwMode="auto">
            <a:xfrm>
              <a:off x="10505768" y="403556"/>
              <a:ext cx="54554" cy="124828"/>
            </a:xfrm>
            <a:custGeom>
              <a:avLst/>
              <a:gdLst>
                <a:gd name="T0" fmla="*/ 20 w 27"/>
                <a:gd name="T1" fmla="*/ 1 h 62"/>
                <a:gd name="T2" fmla="*/ 15 w 27"/>
                <a:gd name="T3" fmla="*/ 1 h 62"/>
                <a:gd name="T4" fmla="*/ 7 w 27"/>
                <a:gd name="T5" fmla="*/ 7 h 62"/>
                <a:gd name="T6" fmla="*/ 1 w 27"/>
                <a:gd name="T7" fmla="*/ 53 h 62"/>
                <a:gd name="T8" fmla="*/ 7 w 27"/>
                <a:gd name="T9" fmla="*/ 61 h 62"/>
                <a:gd name="T10" fmla="*/ 12 w 27"/>
                <a:gd name="T11" fmla="*/ 62 h 62"/>
                <a:gd name="T12" fmla="*/ 21 w 27"/>
                <a:gd name="T13" fmla="*/ 56 h 62"/>
                <a:gd name="T14" fmla="*/ 27 w 27"/>
                <a:gd name="T15" fmla="*/ 10 h 62"/>
                <a:gd name="T16" fmla="*/ 20 w 27"/>
                <a:gd name="T17" fmla="*/ 1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62">
                  <a:moveTo>
                    <a:pt x="20" y="1"/>
                  </a:moveTo>
                  <a:cubicBezTo>
                    <a:pt x="15" y="1"/>
                    <a:pt x="15" y="1"/>
                    <a:pt x="15" y="1"/>
                  </a:cubicBezTo>
                  <a:cubicBezTo>
                    <a:pt x="11" y="0"/>
                    <a:pt x="7" y="3"/>
                    <a:pt x="7" y="7"/>
                  </a:cubicBezTo>
                  <a:cubicBezTo>
                    <a:pt x="1" y="53"/>
                    <a:pt x="1" y="53"/>
                    <a:pt x="1" y="53"/>
                  </a:cubicBezTo>
                  <a:cubicBezTo>
                    <a:pt x="0" y="57"/>
                    <a:pt x="3" y="61"/>
                    <a:pt x="7" y="61"/>
                  </a:cubicBezTo>
                  <a:cubicBezTo>
                    <a:pt x="12" y="62"/>
                    <a:pt x="12" y="62"/>
                    <a:pt x="12" y="62"/>
                  </a:cubicBezTo>
                  <a:cubicBezTo>
                    <a:pt x="16" y="62"/>
                    <a:pt x="20" y="60"/>
                    <a:pt x="21" y="56"/>
                  </a:cubicBezTo>
                  <a:cubicBezTo>
                    <a:pt x="27" y="10"/>
                    <a:pt x="27" y="10"/>
                    <a:pt x="27" y="10"/>
                  </a:cubicBezTo>
                  <a:cubicBezTo>
                    <a:pt x="27" y="6"/>
                    <a:pt x="24" y="2"/>
                    <a:pt x="20" y="1"/>
                  </a:cubicBezTo>
                  <a:close/>
                </a:path>
              </a:pathLst>
            </a:custGeom>
            <a:solidFill>
              <a:srgbClr val="49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 name="Freeform 212"/>
            <p:cNvSpPr>
              <a:spLocks/>
            </p:cNvSpPr>
            <p:nvPr userDrawn="1"/>
          </p:nvSpPr>
          <p:spPr bwMode="auto">
            <a:xfrm>
              <a:off x="10271831" y="212153"/>
              <a:ext cx="312531" cy="247806"/>
            </a:xfrm>
            <a:custGeom>
              <a:avLst/>
              <a:gdLst>
                <a:gd name="T0" fmla="*/ 152 w 155"/>
                <a:gd name="T1" fmla="*/ 94 h 123"/>
                <a:gd name="T2" fmla="*/ 152 w 155"/>
                <a:gd name="T3" fmla="*/ 94 h 123"/>
                <a:gd name="T4" fmla="*/ 3 w 155"/>
                <a:gd name="T5" fmla="*/ 94 h 123"/>
                <a:gd name="T6" fmla="*/ 3 w 155"/>
                <a:gd name="T7" fmla="*/ 94 h 123"/>
                <a:gd name="T8" fmla="*/ 1 w 155"/>
                <a:gd name="T9" fmla="*/ 96 h 123"/>
                <a:gd name="T10" fmla="*/ 4 w 155"/>
                <a:gd name="T11" fmla="*/ 121 h 123"/>
                <a:gd name="T12" fmla="*/ 7 w 155"/>
                <a:gd name="T13" fmla="*/ 123 h 123"/>
                <a:gd name="T14" fmla="*/ 11 w 155"/>
                <a:gd name="T15" fmla="*/ 122 h 123"/>
                <a:gd name="T16" fmla="*/ 13 w 155"/>
                <a:gd name="T17" fmla="*/ 119 h 123"/>
                <a:gd name="T18" fmla="*/ 10 w 155"/>
                <a:gd name="T19" fmla="*/ 95 h 123"/>
                <a:gd name="T20" fmla="*/ 8 w 155"/>
                <a:gd name="T21" fmla="*/ 93 h 123"/>
                <a:gd name="T22" fmla="*/ 147 w 155"/>
                <a:gd name="T23" fmla="*/ 93 h 123"/>
                <a:gd name="T24" fmla="*/ 145 w 155"/>
                <a:gd name="T25" fmla="*/ 95 h 123"/>
                <a:gd name="T26" fmla="*/ 142 w 155"/>
                <a:gd name="T27" fmla="*/ 119 h 123"/>
                <a:gd name="T28" fmla="*/ 144 w 155"/>
                <a:gd name="T29" fmla="*/ 122 h 123"/>
                <a:gd name="T30" fmla="*/ 149 w 155"/>
                <a:gd name="T31" fmla="*/ 123 h 123"/>
                <a:gd name="T32" fmla="*/ 151 w 155"/>
                <a:gd name="T33" fmla="*/ 121 h 123"/>
                <a:gd name="T34" fmla="*/ 154 w 155"/>
                <a:gd name="T35" fmla="*/ 96 h 123"/>
                <a:gd name="T36" fmla="*/ 152 w 155"/>
                <a:gd name="T37" fmla="*/ 94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5" h="123">
                  <a:moveTo>
                    <a:pt x="152" y="94"/>
                  </a:moveTo>
                  <a:cubicBezTo>
                    <a:pt x="152" y="94"/>
                    <a:pt x="152" y="94"/>
                    <a:pt x="152" y="94"/>
                  </a:cubicBezTo>
                  <a:cubicBezTo>
                    <a:pt x="150" y="1"/>
                    <a:pt x="3" y="0"/>
                    <a:pt x="3" y="94"/>
                  </a:cubicBezTo>
                  <a:cubicBezTo>
                    <a:pt x="3" y="94"/>
                    <a:pt x="3" y="94"/>
                    <a:pt x="3" y="94"/>
                  </a:cubicBezTo>
                  <a:cubicBezTo>
                    <a:pt x="1" y="94"/>
                    <a:pt x="0" y="95"/>
                    <a:pt x="1" y="96"/>
                  </a:cubicBezTo>
                  <a:cubicBezTo>
                    <a:pt x="4" y="121"/>
                    <a:pt x="4" y="121"/>
                    <a:pt x="4" y="121"/>
                  </a:cubicBezTo>
                  <a:cubicBezTo>
                    <a:pt x="4" y="122"/>
                    <a:pt x="5" y="123"/>
                    <a:pt x="7" y="123"/>
                  </a:cubicBezTo>
                  <a:cubicBezTo>
                    <a:pt x="11" y="122"/>
                    <a:pt x="11" y="122"/>
                    <a:pt x="11" y="122"/>
                  </a:cubicBezTo>
                  <a:cubicBezTo>
                    <a:pt x="12" y="122"/>
                    <a:pt x="13" y="121"/>
                    <a:pt x="13" y="119"/>
                  </a:cubicBezTo>
                  <a:cubicBezTo>
                    <a:pt x="10" y="95"/>
                    <a:pt x="10" y="95"/>
                    <a:pt x="10" y="95"/>
                  </a:cubicBezTo>
                  <a:cubicBezTo>
                    <a:pt x="10" y="94"/>
                    <a:pt x="9" y="93"/>
                    <a:pt x="8" y="93"/>
                  </a:cubicBezTo>
                  <a:cubicBezTo>
                    <a:pt x="8" y="5"/>
                    <a:pt x="147" y="6"/>
                    <a:pt x="147" y="93"/>
                  </a:cubicBezTo>
                  <a:cubicBezTo>
                    <a:pt x="146" y="93"/>
                    <a:pt x="145" y="94"/>
                    <a:pt x="145" y="95"/>
                  </a:cubicBezTo>
                  <a:cubicBezTo>
                    <a:pt x="142" y="119"/>
                    <a:pt x="142" y="119"/>
                    <a:pt x="142" y="119"/>
                  </a:cubicBezTo>
                  <a:cubicBezTo>
                    <a:pt x="142" y="121"/>
                    <a:pt x="143" y="122"/>
                    <a:pt x="144" y="122"/>
                  </a:cubicBezTo>
                  <a:cubicBezTo>
                    <a:pt x="149" y="123"/>
                    <a:pt x="149" y="123"/>
                    <a:pt x="149" y="123"/>
                  </a:cubicBezTo>
                  <a:cubicBezTo>
                    <a:pt x="150" y="123"/>
                    <a:pt x="151" y="122"/>
                    <a:pt x="151" y="121"/>
                  </a:cubicBezTo>
                  <a:cubicBezTo>
                    <a:pt x="154" y="96"/>
                    <a:pt x="154" y="96"/>
                    <a:pt x="154" y="96"/>
                  </a:cubicBezTo>
                  <a:cubicBezTo>
                    <a:pt x="155" y="95"/>
                    <a:pt x="154" y="94"/>
                    <a:pt x="152" y="9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 name="Freeform 213"/>
            <p:cNvSpPr>
              <a:spLocks/>
            </p:cNvSpPr>
            <p:nvPr userDrawn="1"/>
          </p:nvSpPr>
          <p:spPr bwMode="auto">
            <a:xfrm>
              <a:off x="10264434" y="422974"/>
              <a:ext cx="49931" cy="93390"/>
            </a:xfrm>
            <a:custGeom>
              <a:avLst/>
              <a:gdLst>
                <a:gd name="T0" fmla="*/ 17 w 25"/>
                <a:gd name="T1" fmla="*/ 0 h 46"/>
                <a:gd name="T2" fmla="*/ 20 w 25"/>
                <a:gd name="T3" fmla="*/ 0 h 46"/>
                <a:gd name="T4" fmla="*/ 25 w 25"/>
                <a:gd name="T5" fmla="*/ 44 h 46"/>
                <a:gd name="T6" fmla="*/ 23 w 25"/>
                <a:gd name="T7" fmla="*/ 45 h 46"/>
                <a:gd name="T8" fmla="*/ 2 w 25"/>
                <a:gd name="T9" fmla="*/ 25 h 46"/>
                <a:gd name="T10" fmla="*/ 17 w 25"/>
                <a:gd name="T11" fmla="*/ 0 h 46"/>
              </a:gdLst>
              <a:ahLst/>
              <a:cxnLst>
                <a:cxn ang="0">
                  <a:pos x="T0" y="T1"/>
                </a:cxn>
                <a:cxn ang="0">
                  <a:pos x="T2" y="T3"/>
                </a:cxn>
                <a:cxn ang="0">
                  <a:pos x="T4" y="T5"/>
                </a:cxn>
                <a:cxn ang="0">
                  <a:pos x="T6" y="T7"/>
                </a:cxn>
                <a:cxn ang="0">
                  <a:pos x="T8" y="T9"/>
                </a:cxn>
                <a:cxn ang="0">
                  <a:pos x="T10" y="T11"/>
                </a:cxn>
              </a:cxnLst>
              <a:rect l="0" t="0" r="r" b="b"/>
              <a:pathLst>
                <a:path w="25" h="46">
                  <a:moveTo>
                    <a:pt x="17" y="0"/>
                  </a:moveTo>
                  <a:cubicBezTo>
                    <a:pt x="18" y="0"/>
                    <a:pt x="19" y="0"/>
                    <a:pt x="20" y="0"/>
                  </a:cubicBezTo>
                  <a:cubicBezTo>
                    <a:pt x="25" y="44"/>
                    <a:pt x="25" y="44"/>
                    <a:pt x="25" y="44"/>
                  </a:cubicBezTo>
                  <a:cubicBezTo>
                    <a:pt x="25" y="45"/>
                    <a:pt x="24" y="45"/>
                    <a:pt x="23" y="45"/>
                  </a:cubicBezTo>
                  <a:cubicBezTo>
                    <a:pt x="13" y="46"/>
                    <a:pt x="3" y="37"/>
                    <a:pt x="2" y="25"/>
                  </a:cubicBezTo>
                  <a:cubicBezTo>
                    <a:pt x="0" y="12"/>
                    <a:pt x="7" y="2"/>
                    <a:pt x="17" y="0"/>
                  </a:cubicBez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 name="Freeform 214"/>
            <p:cNvSpPr>
              <a:spLocks/>
            </p:cNvSpPr>
            <p:nvPr userDrawn="1"/>
          </p:nvSpPr>
          <p:spPr bwMode="auto">
            <a:xfrm>
              <a:off x="10298646" y="403556"/>
              <a:ext cx="54554" cy="124828"/>
            </a:xfrm>
            <a:custGeom>
              <a:avLst/>
              <a:gdLst>
                <a:gd name="T0" fmla="*/ 7 w 27"/>
                <a:gd name="T1" fmla="*/ 1 h 62"/>
                <a:gd name="T2" fmla="*/ 12 w 27"/>
                <a:gd name="T3" fmla="*/ 1 h 62"/>
                <a:gd name="T4" fmla="*/ 20 w 27"/>
                <a:gd name="T5" fmla="*/ 7 h 62"/>
                <a:gd name="T6" fmla="*/ 26 w 27"/>
                <a:gd name="T7" fmla="*/ 53 h 62"/>
                <a:gd name="T8" fmla="*/ 20 w 27"/>
                <a:gd name="T9" fmla="*/ 61 h 62"/>
                <a:gd name="T10" fmla="*/ 15 w 27"/>
                <a:gd name="T11" fmla="*/ 62 h 62"/>
                <a:gd name="T12" fmla="*/ 6 w 27"/>
                <a:gd name="T13" fmla="*/ 56 h 62"/>
                <a:gd name="T14" fmla="*/ 0 w 27"/>
                <a:gd name="T15" fmla="*/ 10 h 62"/>
                <a:gd name="T16" fmla="*/ 7 w 27"/>
                <a:gd name="T17" fmla="*/ 1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62">
                  <a:moveTo>
                    <a:pt x="7" y="1"/>
                  </a:moveTo>
                  <a:cubicBezTo>
                    <a:pt x="12" y="1"/>
                    <a:pt x="12" y="1"/>
                    <a:pt x="12" y="1"/>
                  </a:cubicBezTo>
                  <a:cubicBezTo>
                    <a:pt x="16" y="0"/>
                    <a:pt x="20" y="3"/>
                    <a:pt x="20" y="7"/>
                  </a:cubicBezTo>
                  <a:cubicBezTo>
                    <a:pt x="26" y="53"/>
                    <a:pt x="26" y="53"/>
                    <a:pt x="26" y="53"/>
                  </a:cubicBezTo>
                  <a:cubicBezTo>
                    <a:pt x="27" y="57"/>
                    <a:pt x="24" y="61"/>
                    <a:pt x="20" y="61"/>
                  </a:cubicBezTo>
                  <a:cubicBezTo>
                    <a:pt x="15" y="62"/>
                    <a:pt x="15" y="62"/>
                    <a:pt x="15" y="62"/>
                  </a:cubicBezTo>
                  <a:cubicBezTo>
                    <a:pt x="11" y="62"/>
                    <a:pt x="7" y="60"/>
                    <a:pt x="6" y="56"/>
                  </a:cubicBezTo>
                  <a:cubicBezTo>
                    <a:pt x="0" y="10"/>
                    <a:pt x="0" y="10"/>
                    <a:pt x="0" y="10"/>
                  </a:cubicBezTo>
                  <a:cubicBezTo>
                    <a:pt x="0" y="6"/>
                    <a:pt x="3" y="2"/>
                    <a:pt x="7" y="1"/>
                  </a:cubicBezTo>
                  <a:close/>
                </a:path>
              </a:pathLst>
            </a:custGeom>
            <a:solidFill>
              <a:srgbClr val="49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 name="Freeform 215"/>
            <p:cNvSpPr>
              <a:spLocks/>
            </p:cNvSpPr>
            <p:nvPr userDrawn="1"/>
          </p:nvSpPr>
          <p:spPr bwMode="auto">
            <a:xfrm>
              <a:off x="10266283" y="484000"/>
              <a:ext cx="162738" cy="80445"/>
            </a:xfrm>
            <a:custGeom>
              <a:avLst/>
              <a:gdLst>
                <a:gd name="T0" fmla="*/ 2 w 81"/>
                <a:gd name="T1" fmla="*/ 0 h 40"/>
                <a:gd name="T2" fmla="*/ 57 w 81"/>
                <a:gd name="T3" fmla="*/ 36 h 40"/>
                <a:gd name="T4" fmla="*/ 69 w 81"/>
                <a:gd name="T5" fmla="*/ 40 h 40"/>
                <a:gd name="T6" fmla="*/ 81 w 81"/>
                <a:gd name="T7" fmla="*/ 35 h 40"/>
                <a:gd name="T8" fmla="*/ 69 w 81"/>
                <a:gd name="T9" fmla="*/ 29 h 40"/>
                <a:gd name="T10" fmla="*/ 57 w 81"/>
                <a:gd name="T11" fmla="*/ 34 h 40"/>
                <a:gd name="T12" fmla="*/ 12 w 81"/>
                <a:gd name="T13" fmla="*/ 24 h 40"/>
                <a:gd name="T14" fmla="*/ 5 w 81"/>
                <a:gd name="T15" fmla="*/ 5 h 40"/>
                <a:gd name="T16" fmla="*/ 2 w 81"/>
                <a:gd name="T17"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1" h="40">
                  <a:moveTo>
                    <a:pt x="2" y="0"/>
                  </a:moveTo>
                  <a:cubicBezTo>
                    <a:pt x="0" y="34"/>
                    <a:pt x="31" y="37"/>
                    <a:pt x="57" y="36"/>
                  </a:cubicBezTo>
                  <a:cubicBezTo>
                    <a:pt x="59" y="39"/>
                    <a:pt x="64" y="40"/>
                    <a:pt x="69" y="40"/>
                  </a:cubicBezTo>
                  <a:cubicBezTo>
                    <a:pt x="76" y="40"/>
                    <a:pt x="81" y="38"/>
                    <a:pt x="81" y="35"/>
                  </a:cubicBezTo>
                  <a:cubicBezTo>
                    <a:pt x="81" y="31"/>
                    <a:pt x="76" y="29"/>
                    <a:pt x="69" y="29"/>
                  </a:cubicBezTo>
                  <a:cubicBezTo>
                    <a:pt x="63" y="29"/>
                    <a:pt x="58" y="31"/>
                    <a:pt x="57" y="34"/>
                  </a:cubicBezTo>
                  <a:cubicBezTo>
                    <a:pt x="41" y="34"/>
                    <a:pt x="21" y="33"/>
                    <a:pt x="12" y="24"/>
                  </a:cubicBezTo>
                  <a:cubicBezTo>
                    <a:pt x="7" y="19"/>
                    <a:pt x="5" y="12"/>
                    <a:pt x="5" y="5"/>
                  </a:cubicBezTo>
                  <a:cubicBezTo>
                    <a:pt x="4" y="4"/>
                    <a:pt x="3" y="2"/>
                    <a:pt x="2"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39" name="椭圆 38"/>
          <p:cNvSpPr/>
          <p:nvPr userDrawn="1"/>
        </p:nvSpPr>
        <p:spPr>
          <a:xfrm>
            <a:off x="11013958" y="706106"/>
            <a:ext cx="167991" cy="167991"/>
          </a:xfrm>
          <a:prstGeom prst="ellipse">
            <a:avLst/>
          </a:prstGeom>
          <a:solidFill>
            <a:srgbClr val="2A6F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1" name="组合 40"/>
          <p:cNvGrpSpPr/>
          <p:nvPr userDrawn="1"/>
        </p:nvGrpSpPr>
        <p:grpSpPr>
          <a:xfrm>
            <a:off x="11403547" y="193153"/>
            <a:ext cx="428697" cy="453914"/>
            <a:chOff x="6122988" y="1643062"/>
            <a:chExt cx="369888" cy="371476"/>
          </a:xfrm>
          <a:solidFill>
            <a:srgbClr val="3A98BC"/>
          </a:solidFill>
        </p:grpSpPr>
        <p:sp>
          <p:nvSpPr>
            <p:cNvPr id="42" name="Freeform 64"/>
            <p:cNvSpPr>
              <a:spLocks/>
            </p:cNvSpPr>
            <p:nvPr/>
          </p:nvSpPr>
          <p:spPr bwMode="auto">
            <a:xfrm>
              <a:off x="6122988" y="1643062"/>
              <a:ext cx="369888" cy="371476"/>
            </a:xfrm>
            <a:custGeom>
              <a:avLst/>
              <a:gdLst>
                <a:gd name="T0" fmla="*/ 60 w 1018"/>
                <a:gd name="T1" fmla="*/ 2 h 1023"/>
                <a:gd name="T2" fmla="*/ 0 w 1018"/>
                <a:gd name="T3" fmla="*/ 60 h 1023"/>
                <a:gd name="T4" fmla="*/ 0 w 1018"/>
                <a:gd name="T5" fmla="*/ 137 h 1023"/>
                <a:gd name="T6" fmla="*/ 60 w 1018"/>
                <a:gd name="T7" fmla="*/ 198 h 1023"/>
                <a:gd name="T8" fmla="*/ 820 w 1018"/>
                <a:gd name="T9" fmla="*/ 963 h 1023"/>
                <a:gd name="T10" fmla="*/ 882 w 1018"/>
                <a:gd name="T11" fmla="*/ 1023 h 1023"/>
                <a:gd name="T12" fmla="*/ 958 w 1018"/>
                <a:gd name="T13" fmla="*/ 1023 h 1023"/>
                <a:gd name="T14" fmla="*/ 1016 w 1018"/>
                <a:gd name="T15" fmla="*/ 963 h 1023"/>
                <a:gd name="T16" fmla="*/ 60 w 1018"/>
                <a:gd name="T17" fmla="*/ 2 h 10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18" h="1023">
                  <a:moveTo>
                    <a:pt x="60" y="2"/>
                  </a:moveTo>
                  <a:cubicBezTo>
                    <a:pt x="27" y="0"/>
                    <a:pt x="0" y="27"/>
                    <a:pt x="0" y="60"/>
                  </a:cubicBezTo>
                  <a:cubicBezTo>
                    <a:pt x="0" y="137"/>
                    <a:pt x="0" y="137"/>
                    <a:pt x="0" y="137"/>
                  </a:cubicBezTo>
                  <a:cubicBezTo>
                    <a:pt x="0" y="170"/>
                    <a:pt x="27" y="196"/>
                    <a:pt x="60" y="198"/>
                  </a:cubicBezTo>
                  <a:cubicBezTo>
                    <a:pt x="466" y="228"/>
                    <a:pt x="791" y="555"/>
                    <a:pt x="820" y="963"/>
                  </a:cubicBezTo>
                  <a:cubicBezTo>
                    <a:pt x="822" y="996"/>
                    <a:pt x="849" y="1023"/>
                    <a:pt x="882" y="1023"/>
                  </a:cubicBezTo>
                  <a:cubicBezTo>
                    <a:pt x="958" y="1023"/>
                    <a:pt x="958" y="1023"/>
                    <a:pt x="958" y="1023"/>
                  </a:cubicBezTo>
                  <a:cubicBezTo>
                    <a:pt x="991" y="1023"/>
                    <a:pt x="1018" y="996"/>
                    <a:pt x="1016" y="963"/>
                  </a:cubicBezTo>
                  <a:cubicBezTo>
                    <a:pt x="986" y="447"/>
                    <a:pt x="574" y="32"/>
                    <a:pt x="60"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 name="Oval 65"/>
            <p:cNvSpPr>
              <a:spLocks noChangeArrowheads="1"/>
            </p:cNvSpPr>
            <p:nvPr/>
          </p:nvSpPr>
          <p:spPr bwMode="auto">
            <a:xfrm>
              <a:off x="6122988" y="1916113"/>
              <a:ext cx="98425" cy="984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 name="Freeform 66"/>
            <p:cNvSpPr>
              <a:spLocks/>
            </p:cNvSpPr>
            <p:nvPr/>
          </p:nvSpPr>
          <p:spPr bwMode="auto">
            <a:xfrm>
              <a:off x="6122988" y="1770063"/>
              <a:ext cx="244475" cy="244475"/>
            </a:xfrm>
            <a:custGeom>
              <a:avLst/>
              <a:gdLst>
                <a:gd name="T0" fmla="*/ 60 w 672"/>
                <a:gd name="T1" fmla="*/ 3 h 675"/>
                <a:gd name="T2" fmla="*/ 0 w 672"/>
                <a:gd name="T3" fmla="*/ 61 h 675"/>
                <a:gd name="T4" fmla="*/ 0 w 672"/>
                <a:gd name="T5" fmla="*/ 137 h 675"/>
                <a:gd name="T6" fmla="*/ 60 w 672"/>
                <a:gd name="T7" fmla="*/ 200 h 675"/>
                <a:gd name="T8" fmla="*/ 336 w 672"/>
                <a:gd name="T9" fmla="*/ 337 h 675"/>
                <a:gd name="T10" fmla="*/ 472 w 672"/>
                <a:gd name="T11" fmla="*/ 616 h 675"/>
                <a:gd name="T12" fmla="*/ 536 w 672"/>
                <a:gd name="T13" fmla="*/ 675 h 675"/>
                <a:gd name="T14" fmla="*/ 612 w 672"/>
                <a:gd name="T15" fmla="*/ 675 h 675"/>
                <a:gd name="T16" fmla="*/ 669 w 672"/>
                <a:gd name="T17" fmla="*/ 616 h 675"/>
                <a:gd name="T18" fmla="*/ 60 w 672"/>
                <a:gd name="T19" fmla="*/ 3 h 6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72" h="675">
                  <a:moveTo>
                    <a:pt x="60" y="3"/>
                  </a:moveTo>
                  <a:cubicBezTo>
                    <a:pt x="27" y="0"/>
                    <a:pt x="0" y="28"/>
                    <a:pt x="0" y="61"/>
                  </a:cubicBezTo>
                  <a:cubicBezTo>
                    <a:pt x="0" y="137"/>
                    <a:pt x="0" y="137"/>
                    <a:pt x="0" y="137"/>
                  </a:cubicBezTo>
                  <a:cubicBezTo>
                    <a:pt x="0" y="170"/>
                    <a:pt x="27" y="196"/>
                    <a:pt x="60" y="200"/>
                  </a:cubicBezTo>
                  <a:cubicBezTo>
                    <a:pt x="164" y="213"/>
                    <a:pt x="261" y="261"/>
                    <a:pt x="336" y="337"/>
                  </a:cubicBezTo>
                  <a:cubicBezTo>
                    <a:pt x="412" y="413"/>
                    <a:pt x="459" y="510"/>
                    <a:pt x="472" y="616"/>
                  </a:cubicBezTo>
                  <a:cubicBezTo>
                    <a:pt x="476" y="649"/>
                    <a:pt x="503" y="675"/>
                    <a:pt x="536" y="675"/>
                  </a:cubicBezTo>
                  <a:cubicBezTo>
                    <a:pt x="612" y="675"/>
                    <a:pt x="612" y="675"/>
                    <a:pt x="612" y="675"/>
                  </a:cubicBezTo>
                  <a:cubicBezTo>
                    <a:pt x="645" y="675"/>
                    <a:pt x="672" y="649"/>
                    <a:pt x="669" y="616"/>
                  </a:cubicBezTo>
                  <a:cubicBezTo>
                    <a:pt x="641" y="291"/>
                    <a:pt x="383" y="32"/>
                    <a:pt x="6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Tree>
    <p:extLst>
      <p:ext uri="{BB962C8B-B14F-4D97-AF65-F5344CB8AC3E}">
        <p14:creationId xmlns:p14="http://schemas.microsoft.com/office/powerpoint/2010/main" val="246153344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79" r:id="rId3"/>
    <p:sldLayoutId id="2147483680" r:id="rId4"/>
    <p:sldLayoutId id="2147483681" r:id="rId5"/>
    <p:sldLayoutId id="2147483682" r:id="rId6"/>
    <p:sldLayoutId id="2147483683" r:id="rId7"/>
  </p:sldLayoutIdLst>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txStyles>
    <p:titleStyle>
      <a:lvl1pPr algn="l" defTabSz="914240" rtl="0" eaLnBrk="1" latinLnBrk="0" hangingPunct="1">
        <a:lnSpc>
          <a:spcPct val="90000"/>
        </a:lnSpc>
        <a:spcBef>
          <a:spcPct val="0"/>
        </a:spcBef>
        <a:buNone/>
        <a:defRPr sz="2400" kern="1200">
          <a:solidFill>
            <a:schemeClr val="tx1"/>
          </a:solidFill>
          <a:latin typeface="+mj-lt"/>
          <a:ea typeface="+mj-ea"/>
          <a:cs typeface="+mj-cs"/>
        </a:defRPr>
      </a:lvl1pPr>
    </p:titleStyle>
    <p:bodyStyle>
      <a:lvl1pPr marL="0" indent="536575" algn="l" defTabSz="914240" rtl="0" eaLnBrk="1" latinLnBrk="0" hangingPunct="1">
        <a:lnSpc>
          <a:spcPct val="130000"/>
        </a:lnSpc>
        <a:spcBef>
          <a:spcPts val="0"/>
        </a:spcBef>
        <a:buFont typeface="Arial" panose="020B0604020202020204" pitchFamily="34" charset="0"/>
        <a:buNone/>
        <a:defRPr sz="2000" kern="1200">
          <a:solidFill>
            <a:schemeClr val="tx1"/>
          </a:solidFill>
          <a:latin typeface="+mn-lt"/>
          <a:ea typeface="+mn-ea"/>
          <a:cs typeface="+mn-cs"/>
        </a:defRPr>
      </a:lvl1pPr>
      <a:lvl2pPr marL="685680" indent="-228560" algn="l" defTabSz="91424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00" indent="-228560" algn="l" defTabSz="91424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9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04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16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8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40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240" rtl="0" eaLnBrk="1" latinLnBrk="0" hangingPunct="1">
        <a:defRPr sz="1800" kern="1200">
          <a:solidFill>
            <a:schemeClr val="tx1"/>
          </a:solidFill>
          <a:latin typeface="+mn-lt"/>
          <a:ea typeface="+mn-ea"/>
          <a:cs typeface="+mn-cs"/>
        </a:defRPr>
      </a:lvl1pPr>
      <a:lvl2pPr marL="457120" algn="l" defTabSz="914240" rtl="0" eaLnBrk="1" latinLnBrk="0" hangingPunct="1">
        <a:defRPr sz="1800" kern="1200">
          <a:solidFill>
            <a:schemeClr val="tx1"/>
          </a:solidFill>
          <a:latin typeface="+mn-lt"/>
          <a:ea typeface="+mn-ea"/>
          <a:cs typeface="+mn-cs"/>
        </a:defRPr>
      </a:lvl2pPr>
      <a:lvl3pPr marL="914240" algn="l" defTabSz="914240" rtl="0" eaLnBrk="1" latinLnBrk="0" hangingPunct="1">
        <a:defRPr sz="1800" kern="1200">
          <a:solidFill>
            <a:schemeClr val="tx1"/>
          </a:solidFill>
          <a:latin typeface="+mn-lt"/>
          <a:ea typeface="+mn-ea"/>
          <a:cs typeface="+mn-cs"/>
        </a:defRPr>
      </a:lvl3pPr>
      <a:lvl4pPr marL="1371360" algn="l" defTabSz="914240" rtl="0" eaLnBrk="1" latinLnBrk="0" hangingPunct="1">
        <a:defRPr sz="1800" kern="1200">
          <a:solidFill>
            <a:schemeClr val="tx1"/>
          </a:solidFill>
          <a:latin typeface="+mn-lt"/>
          <a:ea typeface="+mn-ea"/>
          <a:cs typeface="+mn-cs"/>
        </a:defRPr>
      </a:lvl4pPr>
      <a:lvl5pPr marL="1828480" algn="l" defTabSz="914240" rtl="0" eaLnBrk="1" latinLnBrk="0" hangingPunct="1">
        <a:defRPr sz="1800" kern="1200">
          <a:solidFill>
            <a:schemeClr val="tx1"/>
          </a:solidFill>
          <a:latin typeface="+mn-lt"/>
          <a:ea typeface="+mn-ea"/>
          <a:cs typeface="+mn-cs"/>
        </a:defRPr>
      </a:lvl5pPr>
      <a:lvl6pPr marL="2285600" algn="l" defTabSz="914240" rtl="0" eaLnBrk="1" latinLnBrk="0" hangingPunct="1">
        <a:defRPr sz="1800" kern="1200">
          <a:solidFill>
            <a:schemeClr val="tx1"/>
          </a:solidFill>
          <a:latin typeface="+mn-lt"/>
          <a:ea typeface="+mn-ea"/>
          <a:cs typeface="+mn-cs"/>
        </a:defRPr>
      </a:lvl6pPr>
      <a:lvl7pPr marL="2742720" algn="l" defTabSz="914240" rtl="0" eaLnBrk="1" latinLnBrk="0" hangingPunct="1">
        <a:defRPr sz="1800" kern="1200">
          <a:solidFill>
            <a:schemeClr val="tx1"/>
          </a:solidFill>
          <a:latin typeface="+mn-lt"/>
          <a:ea typeface="+mn-ea"/>
          <a:cs typeface="+mn-cs"/>
        </a:defRPr>
      </a:lvl7pPr>
      <a:lvl8pPr marL="3199840" algn="l" defTabSz="914240" rtl="0" eaLnBrk="1" latinLnBrk="0" hangingPunct="1">
        <a:defRPr sz="1800" kern="1200">
          <a:solidFill>
            <a:schemeClr val="tx1"/>
          </a:solidFill>
          <a:latin typeface="+mn-lt"/>
          <a:ea typeface="+mn-ea"/>
          <a:cs typeface="+mn-cs"/>
        </a:defRPr>
      </a:lvl8pPr>
      <a:lvl9pPr marL="3656960" algn="l" defTabSz="91424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slide" Target="slide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1.jpg"/><Relationship Id="rId5" Type="http://schemas.openxmlformats.org/officeDocument/2006/relationships/tags" Target="../tags/tag5.xml"/><Relationship Id="rId10" Type="http://schemas.openxmlformats.org/officeDocument/2006/relationships/notesSlide" Target="../notesSlides/notesSlide1.xml"/><Relationship Id="rId4" Type="http://schemas.openxmlformats.org/officeDocument/2006/relationships/tags" Target="../tags/tag4.xml"/><Relationship Id="rId9"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1E5C7D9A-FD6C-410F-AED4-5A2774C21D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2" y="598573"/>
            <a:ext cx="5758113" cy="5758418"/>
          </a:xfrm>
          <a:prstGeom prst="rect">
            <a:avLst/>
          </a:prstGeom>
          <a:solidFill>
            <a:srgbClr val="E5450F"/>
          </a:solidFill>
        </p:spPr>
      </p:pic>
      <p:sp>
        <p:nvSpPr>
          <p:cNvPr id="8" name="TextBox 5">
            <a:extLst>
              <a:ext uri="{FF2B5EF4-FFF2-40B4-BE49-F238E27FC236}">
                <a16:creationId xmlns:a16="http://schemas.microsoft.com/office/drawing/2014/main" id="{19F3AA45-06B0-4652-BCE8-5E0076A15ED9}"/>
              </a:ext>
            </a:extLst>
          </p:cNvPr>
          <p:cNvSpPr txBox="1"/>
          <p:nvPr/>
        </p:nvSpPr>
        <p:spPr>
          <a:xfrm>
            <a:off x="5698659" y="2908337"/>
            <a:ext cx="5866754" cy="903603"/>
          </a:xfrm>
          <a:prstGeom prst="rect">
            <a:avLst/>
          </a:prstGeom>
          <a:noFill/>
        </p:spPr>
        <p:txBody>
          <a:bodyPr wrap="square" lIns="91396" tIns="45699" rIns="91396" bIns="45699">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a:lnSpc>
                <a:spcPct val="120000"/>
              </a:lnSpc>
            </a:pPr>
            <a:r>
              <a:rPr lang="zh-CN" altLang="en-US" sz="4800" b="1" dirty="0">
                <a:solidFill>
                  <a:schemeClr val="accent1"/>
                </a:solidFill>
                <a:latin typeface="微软雅黑" panose="020B0503020204020204" pitchFamily="34" charset="-122"/>
                <a:ea typeface="微软雅黑" panose="020B0503020204020204" pitchFamily="34" charset="-122"/>
                <a:cs typeface="Clear Sans Light" pitchFamily="34" charset="0"/>
              </a:rPr>
              <a:t>视觉营销基础</a:t>
            </a:r>
            <a:r>
              <a:rPr lang="en-US" altLang="zh-CN" sz="4800" b="1" dirty="0">
                <a:solidFill>
                  <a:schemeClr val="accent1"/>
                </a:solidFill>
                <a:latin typeface="微软雅黑" panose="020B0503020204020204" pitchFamily="34" charset="-122"/>
                <a:ea typeface="微软雅黑" panose="020B0503020204020204" pitchFamily="34" charset="-122"/>
                <a:cs typeface="Clear Sans Light" pitchFamily="34" charset="0"/>
              </a:rPr>
              <a:t>.</a:t>
            </a:r>
            <a:endParaRPr lang="id-ID" altLang="zh-CN" sz="4800" b="1" dirty="0">
              <a:solidFill>
                <a:schemeClr val="accent1"/>
              </a:solidFill>
              <a:latin typeface="微软雅黑" panose="020B0503020204020204" pitchFamily="34" charset="-122"/>
              <a:ea typeface="微软雅黑" panose="020B0503020204020204" pitchFamily="34" charset="-122"/>
              <a:cs typeface="Clear Sans Light" pitchFamily="34" charset="0"/>
            </a:endParaRPr>
          </a:p>
        </p:txBody>
      </p:sp>
      <p:sp>
        <p:nvSpPr>
          <p:cNvPr id="9" name="TextBox 6">
            <a:extLst>
              <a:ext uri="{FF2B5EF4-FFF2-40B4-BE49-F238E27FC236}">
                <a16:creationId xmlns:a16="http://schemas.microsoft.com/office/drawing/2014/main" id="{24E58954-E77E-4840-B190-515D356F60C1}"/>
              </a:ext>
            </a:extLst>
          </p:cNvPr>
          <p:cNvSpPr txBox="1">
            <a:spLocks noChangeArrowheads="1"/>
          </p:cNvSpPr>
          <p:nvPr/>
        </p:nvSpPr>
        <p:spPr bwMode="auto">
          <a:xfrm>
            <a:off x="5776971" y="3990812"/>
            <a:ext cx="5710129" cy="430865"/>
          </a:xfrm>
          <a:prstGeom prst="rect">
            <a:avLst/>
          </a:prstGeom>
          <a:noFill/>
          <a:ln w="9525">
            <a:noFill/>
            <a:miter lim="800000"/>
            <a:headEnd/>
            <a:tailEnd/>
          </a:ln>
        </p:spPr>
        <p:txBody>
          <a:bodyPr wrap="square" lIns="121899" tIns="60949" rIns="121899" bIns="60949">
            <a:spAutoFit/>
          </a:bodyPr>
          <a:lstStyle>
            <a:lvl1pPr>
              <a:defRPr sz="1400">
                <a:solidFill>
                  <a:schemeClr val="tx1"/>
                </a:solidFill>
                <a:latin typeface="微软雅黑" pitchFamily="34" charset="-122"/>
                <a:ea typeface="微软雅黑" pitchFamily="34" charset="-122"/>
              </a:defRPr>
            </a:lvl1pPr>
            <a:lvl2pPr marL="742950" indent="-285750">
              <a:defRPr sz="1400">
                <a:solidFill>
                  <a:schemeClr val="tx1"/>
                </a:solidFill>
                <a:latin typeface="微软雅黑" pitchFamily="34" charset="-122"/>
                <a:ea typeface="微软雅黑" pitchFamily="34" charset="-122"/>
              </a:defRPr>
            </a:lvl2pPr>
            <a:lvl3pPr marL="1143000" indent="-228600">
              <a:defRPr sz="1400">
                <a:solidFill>
                  <a:schemeClr val="tx1"/>
                </a:solidFill>
                <a:latin typeface="微软雅黑" pitchFamily="34" charset="-122"/>
                <a:ea typeface="微软雅黑" pitchFamily="34" charset="-122"/>
              </a:defRPr>
            </a:lvl3pPr>
            <a:lvl4pPr marL="1600200" indent="-228600">
              <a:defRPr sz="1400">
                <a:solidFill>
                  <a:schemeClr val="tx1"/>
                </a:solidFill>
                <a:latin typeface="微软雅黑" pitchFamily="34" charset="-122"/>
                <a:ea typeface="微软雅黑" pitchFamily="34" charset="-122"/>
              </a:defRPr>
            </a:lvl4pPr>
            <a:lvl5pPr marL="2057400" indent="-228600">
              <a:defRPr sz="1400">
                <a:solidFill>
                  <a:schemeClr val="tx1"/>
                </a:solidFill>
                <a:latin typeface="微软雅黑" pitchFamily="34" charset="-122"/>
                <a:ea typeface="微软雅黑" pitchFamily="34" charset="-122"/>
              </a:defRPr>
            </a:lvl5pPr>
            <a:lvl6pPr marL="25146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6pPr>
            <a:lvl7pPr marL="29718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7pPr>
            <a:lvl8pPr marL="34290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8pPr>
            <a:lvl9pPr marL="38862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9pPr>
          </a:lstStyle>
          <a:p>
            <a:pPr fontAlgn="base"/>
            <a:r>
              <a:rPr lang="zh-CN" altLang="en-US" sz="2000" dirty="0">
                <a:solidFill>
                  <a:schemeClr val="accent1"/>
                </a:solidFill>
                <a:latin typeface="Verdana" pitchFamily="34" charset="0"/>
              </a:rPr>
              <a:t>视觉营销从入门到精通（微课版）</a:t>
            </a:r>
            <a:endParaRPr lang="en-US" altLang="zh-CN" sz="2000" dirty="0">
              <a:solidFill>
                <a:schemeClr val="accent1"/>
              </a:solidFill>
              <a:latin typeface="Verdana" pitchFamily="34" charset="0"/>
            </a:endParaRPr>
          </a:p>
        </p:txBody>
      </p:sp>
      <p:sp>
        <p:nvSpPr>
          <p:cNvPr id="10" name="矩形 9">
            <a:extLst>
              <a:ext uri="{FF2B5EF4-FFF2-40B4-BE49-F238E27FC236}">
                <a16:creationId xmlns:a16="http://schemas.microsoft.com/office/drawing/2014/main" id="{117997EC-20B3-482C-9A6E-9B5319EB6219}"/>
              </a:ext>
            </a:extLst>
          </p:cNvPr>
          <p:cNvSpPr/>
          <p:nvPr/>
        </p:nvSpPr>
        <p:spPr>
          <a:xfrm>
            <a:off x="1881" y="1060"/>
            <a:ext cx="191260" cy="56841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a:p>
        </p:txBody>
      </p:sp>
      <p:sp>
        <p:nvSpPr>
          <p:cNvPr id="11" name="矩形 10">
            <a:extLst>
              <a:ext uri="{FF2B5EF4-FFF2-40B4-BE49-F238E27FC236}">
                <a16:creationId xmlns:a16="http://schemas.microsoft.com/office/drawing/2014/main" id="{DA3A4F36-5E4E-4517-9AFD-9F7915653BEF}"/>
              </a:ext>
            </a:extLst>
          </p:cNvPr>
          <p:cNvSpPr/>
          <p:nvPr/>
        </p:nvSpPr>
        <p:spPr>
          <a:xfrm>
            <a:off x="11997274" y="3189861"/>
            <a:ext cx="178586" cy="36568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a:p>
        </p:txBody>
      </p:sp>
      <p:sp>
        <p:nvSpPr>
          <p:cNvPr id="15" name="TextBox 6">
            <a:extLst>
              <a:ext uri="{FF2B5EF4-FFF2-40B4-BE49-F238E27FC236}">
                <a16:creationId xmlns:a16="http://schemas.microsoft.com/office/drawing/2014/main" id="{24E58954-E77E-4840-B190-515D356F60C1}"/>
              </a:ext>
            </a:extLst>
          </p:cNvPr>
          <p:cNvSpPr txBox="1">
            <a:spLocks noChangeArrowheads="1"/>
          </p:cNvSpPr>
          <p:nvPr/>
        </p:nvSpPr>
        <p:spPr bwMode="auto">
          <a:xfrm>
            <a:off x="5759995" y="2410378"/>
            <a:ext cx="1705242" cy="553976"/>
          </a:xfrm>
          <a:prstGeom prst="rect">
            <a:avLst/>
          </a:prstGeom>
          <a:noFill/>
          <a:ln w="9525">
            <a:noFill/>
            <a:miter lim="800000"/>
            <a:headEnd/>
            <a:tailEnd/>
          </a:ln>
        </p:spPr>
        <p:txBody>
          <a:bodyPr wrap="square" lIns="121899" tIns="60949" rIns="121899" bIns="60949">
            <a:spAutoFit/>
          </a:bodyPr>
          <a:lstStyle>
            <a:lvl1pPr>
              <a:defRPr sz="1400">
                <a:solidFill>
                  <a:schemeClr val="tx1"/>
                </a:solidFill>
                <a:latin typeface="微软雅黑" pitchFamily="34" charset="-122"/>
                <a:ea typeface="微软雅黑" pitchFamily="34" charset="-122"/>
              </a:defRPr>
            </a:lvl1pPr>
            <a:lvl2pPr marL="742950" indent="-285750">
              <a:defRPr sz="1400">
                <a:solidFill>
                  <a:schemeClr val="tx1"/>
                </a:solidFill>
                <a:latin typeface="微软雅黑" pitchFamily="34" charset="-122"/>
                <a:ea typeface="微软雅黑" pitchFamily="34" charset="-122"/>
              </a:defRPr>
            </a:lvl2pPr>
            <a:lvl3pPr marL="1143000" indent="-228600">
              <a:defRPr sz="1400">
                <a:solidFill>
                  <a:schemeClr val="tx1"/>
                </a:solidFill>
                <a:latin typeface="微软雅黑" pitchFamily="34" charset="-122"/>
                <a:ea typeface="微软雅黑" pitchFamily="34" charset="-122"/>
              </a:defRPr>
            </a:lvl3pPr>
            <a:lvl4pPr marL="1600200" indent="-228600">
              <a:defRPr sz="1400">
                <a:solidFill>
                  <a:schemeClr val="tx1"/>
                </a:solidFill>
                <a:latin typeface="微软雅黑" pitchFamily="34" charset="-122"/>
                <a:ea typeface="微软雅黑" pitchFamily="34" charset="-122"/>
              </a:defRPr>
            </a:lvl4pPr>
            <a:lvl5pPr marL="2057400" indent="-228600">
              <a:defRPr sz="1400">
                <a:solidFill>
                  <a:schemeClr val="tx1"/>
                </a:solidFill>
                <a:latin typeface="微软雅黑" pitchFamily="34" charset="-122"/>
                <a:ea typeface="微软雅黑" pitchFamily="34" charset="-122"/>
              </a:defRPr>
            </a:lvl5pPr>
            <a:lvl6pPr marL="25146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6pPr>
            <a:lvl7pPr marL="29718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7pPr>
            <a:lvl8pPr marL="34290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8pPr>
            <a:lvl9pPr marL="38862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9pPr>
          </a:lstStyle>
          <a:p>
            <a:pPr fontAlgn="base"/>
            <a:r>
              <a:rPr lang="zh-CN" altLang="en-US" sz="2800" dirty="0">
                <a:solidFill>
                  <a:srgbClr val="3A98BC"/>
                </a:solidFill>
                <a:latin typeface="Verdana" pitchFamily="34" charset="0"/>
              </a:rPr>
              <a:t>项目一</a:t>
            </a:r>
            <a:endParaRPr lang="en-US" altLang="zh-CN" sz="2800" dirty="0">
              <a:solidFill>
                <a:srgbClr val="3A98BC"/>
              </a:solidFill>
              <a:latin typeface="Verdana" pitchFamily="34" charset="0"/>
            </a:endParaRPr>
          </a:p>
        </p:txBody>
      </p:sp>
    </p:spTree>
    <p:extLst>
      <p:ext uri="{BB962C8B-B14F-4D97-AF65-F5344CB8AC3E}">
        <p14:creationId xmlns:p14="http://schemas.microsoft.com/office/powerpoint/2010/main" val="2166539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par>
                          <p:cTn id="11" fill="hold">
                            <p:stCondLst>
                              <p:cond delay="1000"/>
                            </p:stCondLst>
                            <p:childTnLst>
                              <p:par>
                                <p:cTn id="12" presetID="22" presetClass="entr" presetSubtype="1"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wipe(up)">
                                      <p:cBhvr>
                                        <p:cTn id="14" dur="500"/>
                                        <p:tgtEl>
                                          <p:spTgt spid="10"/>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par>
                          <p:cTn id="18" fill="hold">
                            <p:stCondLst>
                              <p:cond delay="1500"/>
                            </p:stCondLst>
                            <p:childTnLst>
                              <p:par>
                                <p:cTn id="19" presetID="53" presetClass="entr" presetSubtype="16" fill="hold" grpId="0" nodeType="after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p:cTn id="21" dur="750" fill="hold"/>
                                        <p:tgtEl>
                                          <p:spTgt spid="15"/>
                                        </p:tgtEl>
                                        <p:attrNameLst>
                                          <p:attrName>ppt_w</p:attrName>
                                        </p:attrNameLst>
                                      </p:cBhvr>
                                      <p:tavLst>
                                        <p:tav tm="0">
                                          <p:val>
                                            <p:fltVal val="0"/>
                                          </p:val>
                                        </p:tav>
                                        <p:tav tm="100000">
                                          <p:val>
                                            <p:strVal val="#ppt_w"/>
                                          </p:val>
                                        </p:tav>
                                      </p:tavLst>
                                    </p:anim>
                                    <p:anim calcmode="lin" valueType="num">
                                      <p:cBhvr>
                                        <p:cTn id="22" dur="750" fill="hold"/>
                                        <p:tgtEl>
                                          <p:spTgt spid="15"/>
                                        </p:tgtEl>
                                        <p:attrNameLst>
                                          <p:attrName>ppt_h</p:attrName>
                                        </p:attrNameLst>
                                      </p:cBhvr>
                                      <p:tavLst>
                                        <p:tav tm="0">
                                          <p:val>
                                            <p:fltVal val="0"/>
                                          </p:val>
                                        </p:tav>
                                        <p:tav tm="100000">
                                          <p:val>
                                            <p:strVal val="#ppt_h"/>
                                          </p:val>
                                        </p:tav>
                                      </p:tavLst>
                                    </p:anim>
                                    <p:animEffect transition="in" filter="fade">
                                      <p:cBhvr>
                                        <p:cTn id="23" dur="750"/>
                                        <p:tgtEl>
                                          <p:spTgt spid="15"/>
                                        </p:tgtEl>
                                      </p:cBhvr>
                                    </p:animEffect>
                                  </p:childTnLst>
                                </p:cTn>
                              </p:par>
                            </p:childTnLst>
                          </p:cTn>
                        </p:par>
                        <p:par>
                          <p:cTn id="24" fill="hold">
                            <p:stCondLst>
                              <p:cond delay="2250"/>
                            </p:stCondLst>
                            <p:childTnLst>
                              <p:par>
                                <p:cTn id="25" presetID="52" presetClass="entr" presetSubtype="0"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Scale>
                                      <p:cBhvr>
                                        <p:cTn id="2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8"/>
                                        </p:tgtEl>
                                        <p:attrNameLst>
                                          <p:attrName>ppt_x</p:attrName>
                                          <p:attrName>ppt_y</p:attrName>
                                        </p:attrNameLst>
                                      </p:cBhvr>
                                    </p:animMotion>
                                    <p:animEffect transition="in" filter="fade">
                                      <p:cBhvr>
                                        <p:cTn id="29" dur="1000"/>
                                        <p:tgtEl>
                                          <p:spTgt spid="8"/>
                                        </p:tgtEl>
                                      </p:cBhvr>
                                    </p:animEffect>
                                  </p:childTnLst>
                                </p:cTn>
                              </p:par>
                            </p:childTnLst>
                          </p:cTn>
                        </p:par>
                        <p:par>
                          <p:cTn id="30" fill="hold">
                            <p:stCondLst>
                              <p:cond delay="3250"/>
                            </p:stCondLst>
                            <p:childTnLst>
                              <p:par>
                                <p:cTn id="31" presetID="53" presetClass="entr" presetSubtype="16" fill="hold" grpId="0" nodeType="after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p:cTn id="33" dur="750" fill="hold"/>
                                        <p:tgtEl>
                                          <p:spTgt spid="9"/>
                                        </p:tgtEl>
                                        <p:attrNameLst>
                                          <p:attrName>ppt_w</p:attrName>
                                        </p:attrNameLst>
                                      </p:cBhvr>
                                      <p:tavLst>
                                        <p:tav tm="0">
                                          <p:val>
                                            <p:fltVal val="0"/>
                                          </p:val>
                                        </p:tav>
                                        <p:tav tm="100000">
                                          <p:val>
                                            <p:strVal val="#ppt_w"/>
                                          </p:val>
                                        </p:tav>
                                      </p:tavLst>
                                    </p:anim>
                                    <p:anim calcmode="lin" valueType="num">
                                      <p:cBhvr>
                                        <p:cTn id="34" dur="750" fill="hold"/>
                                        <p:tgtEl>
                                          <p:spTgt spid="9"/>
                                        </p:tgtEl>
                                        <p:attrNameLst>
                                          <p:attrName>ppt_h</p:attrName>
                                        </p:attrNameLst>
                                      </p:cBhvr>
                                      <p:tavLst>
                                        <p:tav tm="0">
                                          <p:val>
                                            <p:fltVal val="0"/>
                                          </p:val>
                                        </p:tav>
                                        <p:tav tm="100000">
                                          <p:val>
                                            <p:strVal val="#ppt_h"/>
                                          </p:val>
                                        </p:tav>
                                      </p:tavLst>
                                    </p:anim>
                                    <p:animEffect transition="in" filter="fade">
                                      <p:cBhvr>
                                        <p:cTn id="35" dur="75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11" grpId="0" animBg="1"/>
      <p:bldP spid="1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1.4.3  </a:t>
            </a:r>
            <a:r>
              <a:rPr lang="zh-CN" altLang="en-US" dirty="0"/>
              <a:t>任务实训及考核</a:t>
            </a:r>
          </a:p>
        </p:txBody>
      </p:sp>
      <p:grpSp>
        <p:nvGrpSpPr>
          <p:cNvPr id="35" name="组合 34"/>
          <p:cNvGrpSpPr/>
          <p:nvPr/>
        </p:nvGrpSpPr>
        <p:grpSpPr>
          <a:xfrm>
            <a:off x="5705247" y="1816067"/>
            <a:ext cx="555626" cy="555626"/>
            <a:chOff x="1539875" y="3062288"/>
            <a:chExt cx="811213" cy="811213"/>
          </a:xfrm>
          <a:solidFill>
            <a:srgbClr val="E5450F"/>
          </a:solidFill>
        </p:grpSpPr>
        <p:sp>
          <p:nvSpPr>
            <p:cNvPr id="36" name="Freeform 47"/>
            <p:cNvSpPr>
              <a:spLocks noEditPoints="1"/>
            </p:cNvSpPr>
            <p:nvPr/>
          </p:nvSpPr>
          <p:spPr bwMode="auto">
            <a:xfrm>
              <a:off x="1795463" y="3062288"/>
              <a:ext cx="300038" cy="811213"/>
            </a:xfrm>
            <a:custGeom>
              <a:avLst/>
              <a:gdLst>
                <a:gd name="T0" fmla="*/ 40 w 80"/>
                <a:gd name="T1" fmla="*/ 199 h 216"/>
                <a:gd name="T2" fmla="*/ 10 w 80"/>
                <a:gd name="T3" fmla="*/ 180 h 216"/>
                <a:gd name="T4" fmla="*/ 70 w 80"/>
                <a:gd name="T5" fmla="*/ 180 h 216"/>
                <a:gd name="T6" fmla="*/ 77 w 80"/>
                <a:gd name="T7" fmla="*/ 145 h 216"/>
                <a:gd name="T8" fmla="*/ 65 w 80"/>
                <a:gd name="T9" fmla="*/ 168 h 216"/>
                <a:gd name="T10" fmla="*/ 77 w 80"/>
                <a:gd name="T11" fmla="*/ 145 h 216"/>
                <a:gd name="T12" fmla="*/ 8 w 80"/>
                <a:gd name="T13" fmla="*/ 172 h 216"/>
                <a:gd name="T14" fmla="*/ 10 w 80"/>
                <a:gd name="T15" fmla="*/ 146 h 216"/>
                <a:gd name="T16" fmla="*/ 79 w 80"/>
                <a:gd name="T17" fmla="*/ 124 h 216"/>
                <a:gd name="T18" fmla="*/ 71 w 80"/>
                <a:gd name="T19" fmla="*/ 139 h 216"/>
                <a:gd name="T20" fmla="*/ 79 w 80"/>
                <a:gd name="T21" fmla="*/ 124 h 216"/>
                <a:gd name="T22" fmla="*/ 2 w 80"/>
                <a:gd name="T23" fmla="*/ 138 h 216"/>
                <a:gd name="T24" fmla="*/ 8 w 80"/>
                <a:gd name="T25" fmla="*/ 132 h 216"/>
                <a:gd name="T26" fmla="*/ 7 w 80"/>
                <a:gd name="T27" fmla="*/ 94 h 216"/>
                <a:gd name="T28" fmla="*/ 0 w 80"/>
                <a:gd name="T29" fmla="*/ 108 h 216"/>
                <a:gd name="T30" fmla="*/ 7 w 80"/>
                <a:gd name="T31" fmla="*/ 122 h 216"/>
                <a:gd name="T32" fmla="*/ 7 w 80"/>
                <a:gd name="T33" fmla="*/ 94 h 216"/>
                <a:gd name="T34" fmla="*/ 73 w 80"/>
                <a:gd name="T35" fmla="*/ 108 h 216"/>
                <a:gd name="T36" fmla="*/ 80 w 80"/>
                <a:gd name="T37" fmla="*/ 114 h 216"/>
                <a:gd name="T38" fmla="*/ 80 w 80"/>
                <a:gd name="T39" fmla="*/ 102 h 216"/>
                <a:gd name="T40" fmla="*/ 71 w 80"/>
                <a:gd name="T41" fmla="*/ 77 h 216"/>
                <a:gd name="T42" fmla="*/ 79 w 80"/>
                <a:gd name="T43" fmla="*/ 92 h 216"/>
                <a:gd name="T44" fmla="*/ 71 w 80"/>
                <a:gd name="T45" fmla="*/ 77 h 216"/>
                <a:gd name="T46" fmla="*/ 2 w 80"/>
                <a:gd name="T47" fmla="*/ 78 h 216"/>
                <a:gd name="T48" fmla="*/ 8 w 80"/>
                <a:gd name="T49" fmla="*/ 84 h 216"/>
                <a:gd name="T50" fmla="*/ 72 w 80"/>
                <a:gd name="T51" fmla="*/ 44 h 216"/>
                <a:gd name="T52" fmla="*/ 70 w 80"/>
                <a:gd name="T53" fmla="*/ 70 h 216"/>
                <a:gd name="T54" fmla="*/ 72 w 80"/>
                <a:gd name="T55" fmla="*/ 44 h 216"/>
                <a:gd name="T56" fmla="*/ 2 w 80"/>
                <a:gd name="T57" fmla="*/ 71 h 216"/>
                <a:gd name="T58" fmla="*/ 15 w 80"/>
                <a:gd name="T59" fmla="*/ 48 h 216"/>
                <a:gd name="T60" fmla="*/ 40 w 80"/>
                <a:gd name="T61" fmla="*/ 0 h 216"/>
                <a:gd name="T62" fmla="*/ 18 w 80"/>
                <a:gd name="T63" fmla="*/ 40 h 216"/>
                <a:gd name="T64" fmla="*/ 62 w 80"/>
                <a:gd name="T65" fmla="*/ 40 h 216"/>
                <a:gd name="T66" fmla="*/ 40 w 80"/>
                <a:gd name="T67"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0" h="216">
                  <a:moveTo>
                    <a:pt x="62" y="176"/>
                  </a:moveTo>
                  <a:cubicBezTo>
                    <a:pt x="56" y="190"/>
                    <a:pt x="48" y="199"/>
                    <a:pt x="40" y="199"/>
                  </a:cubicBezTo>
                  <a:cubicBezTo>
                    <a:pt x="31" y="199"/>
                    <a:pt x="24" y="190"/>
                    <a:pt x="18" y="176"/>
                  </a:cubicBezTo>
                  <a:cubicBezTo>
                    <a:pt x="15" y="177"/>
                    <a:pt x="13" y="179"/>
                    <a:pt x="10" y="180"/>
                  </a:cubicBezTo>
                  <a:cubicBezTo>
                    <a:pt x="17" y="202"/>
                    <a:pt x="28" y="216"/>
                    <a:pt x="40" y="216"/>
                  </a:cubicBezTo>
                  <a:cubicBezTo>
                    <a:pt x="52" y="216"/>
                    <a:pt x="62" y="202"/>
                    <a:pt x="70" y="180"/>
                  </a:cubicBezTo>
                  <a:cubicBezTo>
                    <a:pt x="67" y="179"/>
                    <a:pt x="65" y="177"/>
                    <a:pt x="62" y="176"/>
                  </a:cubicBezTo>
                  <a:moveTo>
                    <a:pt x="77" y="145"/>
                  </a:moveTo>
                  <a:cubicBezTo>
                    <a:pt x="75" y="146"/>
                    <a:pt x="73" y="146"/>
                    <a:pt x="70" y="146"/>
                  </a:cubicBezTo>
                  <a:cubicBezTo>
                    <a:pt x="69" y="154"/>
                    <a:pt x="67" y="162"/>
                    <a:pt x="65" y="168"/>
                  </a:cubicBezTo>
                  <a:cubicBezTo>
                    <a:pt x="67" y="170"/>
                    <a:pt x="70" y="171"/>
                    <a:pt x="72" y="172"/>
                  </a:cubicBezTo>
                  <a:cubicBezTo>
                    <a:pt x="74" y="164"/>
                    <a:pt x="76" y="155"/>
                    <a:pt x="77" y="145"/>
                  </a:cubicBezTo>
                  <a:moveTo>
                    <a:pt x="2" y="145"/>
                  </a:moveTo>
                  <a:cubicBezTo>
                    <a:pt x="4" y="155"/>
                    <a:pt x="5" y="164"/>
                    <a:pt x="8" y="172"/>
                  </a:cubicBezTo>
                  <a:cubicBezTo>
                    <a:pt x="10" y="171"/>
                    <a:pt x="12" y="170"/>
                    <a:pt x="15" y="168"/>
                  </a:cubicBezTo>
                  <a:cubicBezTo>
                    <a:pt x="13" y="162"/>
                    <a:pt x="11" y="154"/>
                    <a:pt x="10" y="146"/>
                  </a:cubicBezTo>
                  <a:cubicBezTo>
                    <a:pt x="7" y="146"/>
                    <a:pt x="5" y="146"/>
                    <a:pt x="2" y="145"/>
                  </a:cubicBezTo>
                  <a:moveTo>
                    <a:pt x="79" y="124"/>
                  </a:moveTo>
                  <a:cubicBezTo>
                    <a:pt x="77" y="127"/>
                    <a:pt x="75" y="130"/>
                    <a:pt x="72" y="132"/>
                  </a:cubicBezTo>
                  <a:cubicBezTo>
                    <a:pt x="72" y="135"/>
                    <a:pt x="72" y="137"/>
                    <a:pt x="71" y="139"/>
                  </a:cubicBezTo>
                  <a:cubicBezTo>
                    <a:pt x="74" y="139"/>
                    <a:pt x="76" y="139"/>
                    <a:pt x="78" y="138"/>
                  </a:cubicBezTo>
                  <a:cubicBezTo>
                    <a:pt x="79" y="134"/>
                    <a:pt x="79" y="129"/>
                    <a:pt x="79" y="124"/>
                  </a:cubicBezTo>
                  <a:moveTo>
                    <a:pt x="0" y="124"/>
                  </a:moveTo>
                  <a:cubicBezTo>
                    <a:pt x="1" y="129"/>
                    <a:pt x="1" y="134"/>
                    <a:pt x="2" y="138"/>
                  </a:cubicBezTo>
                  <a:cubicBezTo>
                    <a:pt x="4" y="139"/>
                    <a:pt x="6" y="139"/>
                    <a:pt x="9" y="139"/>
                  </a:cubicBezTo>
                  <a:cubicBezTo>
                    <a:pt x="8" y="137"/>
                    <a:pt x="8" y="135"/>
                    <a:pt x="8" y="132"/>
                  </a:cubicBezTo>
                  <a:cubicBezTo>
                    <a:pt x="5" y="130"/>
                    <a:pt x="3" y="127"/>
                    <a:pt x="0" y="124"/>
                  </a:cubicBezTo>
                  <a:moveTo>
                    <a:pt x="7" y="94"/>
                  </a:moveTo>
                  <a:cubicBezTo>
                    <a:pt x="5" y="97"/>
                    <a:pt x="2" y="100"/>
                    <a:pt x="0" y="102"/>
                  </a:cubicBezTo>
                  <a:cubicBezTo>
                    <a:pt x="0" y="104"/>
                    <a:pt x="0" y="106"/>
                    <a:pt x="0" y="108"/>
                  </a:cubicBezTo>
                  <a:cubicBezTo>
                    <a:pt x="0" y="110"/>
                    <a:pt x="0" y="112"/>
                    <a:pt x="0" y="114"/>
                  </a:cubicBezTo>
                  <a:cubicBezTo>
                    <a:pt x="2" y="116"/>
                    <a:pt x="5" y="119"/>
                    <a:pt x="7" y="122"/>
                  </a:cubicBezTo>
                  <a:cubicBezTo>
                    <a:pt x="7" y="117"/>
                    <a:pt x="7" y="113"/>
                    <a:pt x="7" y="108"/>
                  </a:cubicBezTo>
                  <a:cubicBezTo>
                    <a:pt x="7" y="103"/>
                    <a:pt x="7" y="99"/>
                    <a:pt x="7" y="94"/>
                  </a:cubicBezTo>
                  <a:moveTo>
                    <a:pt x="73" y="94"/>
                  </a:moveTo>
                  <a:cubicBezTo>
                    <a:pt x="73" y="99"/>
                    <a:pt x="73" y="103"/>
                    <a:pt x="73" y="108"/>
                  </a:cubicBezTo>
                  <a:cubicBezTo>
                    <a:pt x="73" y="113"/>
                    <a:pt x="73" y="117"/>
                    <a:pt x="73" y="122"/>
                  </a:cubicBezTo>
                  <a:cubicBezTo>
                    <a:pt x="75" y="119"/>
                    <a:pt x="78" y="116"/>
                    <a:pt x="80" y="114"/>
                  </a:cubicBezTo>
                  <a:cubicBezTo>
                    <a:pt x="80" y="112"/>
                    <a:pt x="80" y="110"/>
                    <a:pt x="80" y="108"/>
                  </a:cubicBezTo>
                  <a:cubicBezTo>
                    <a:pt x="80" y="106"/>
                    <a:pt x="80" y="104"/>
                    <a:pt x="80" y="102"/>
                  </a:cubicBezTo>
                  <a:cubicBezTo>
                    <a:pt x="78" y="100"/>
                    <a:pt x="75" y="97"/>
                    <a:pt x="73" y="94"/>
                  </a:cubicBezTo>
                  <a:moveTo>
                    <a:pt x="71" y="77"/>
                  </a:moveTo>
                  <a:cubicBezTo>
                    <a:pt x="72" y="79"/>
                    <a:pt x="72" y="81"/>
                    <a:pt x="72" y="84"/>
                  </a:cubicBezTo>
                  <a:cubicBezTo>
                    <a:pt x="75" y="86"/>
                    <a:pt x="77" y="89"/>
                    <a:pt x="79" y="92"/>
                  </a:cubicBezTo>
                  <a:cubicBezTo>
                    <a:pt x="79" y="87"/>
                    <a:pt x="79" y="82"/>
                    <a:pt x="78" y="78"/>
                  </a:cubicBezTo>
                  <a:cubicBezTo>
                    <a:pt x="76" y="77"/>
                    <a:pt x="74" y="77"/>
                    <a:pt x="71" y="77"/>
                  </a:cubicBezTo>
                  <a:moveTo>
                    <a:pt x="9" y="77"/>
                  </a:moveTo>
                  <a:cubicBezTo>
                    <a:pt x="6" y="77"/>
                    <a:pt x="4" y="77"/>
                    <a:pt x="2" y="78"/>
                  </a:cubicBezTo>
                  <a:cubicBezTo>
                    <a:pt x="1" y="82"/>
                    <a:pt x="1" y="87"/>
                    <a:pt x="0" y="92"/>
                  </a:cubicBezTo>
                  <a:cubicBezTo>
                    <a:pt x="3" y="89"/>
                    <a:pt x="5" y="86"/>
                    <a:pt x="8" y="84"/>
                  </a:cubicBezTo>
                  <a:cubicBezTo>
                    <a:pt x="8" y="81"/>
                    <a:pt x="8" y="79"/>
                    <a:pt x="9" y="77"/>
                  </a:cubicBezTo>
                  <a:moveTo>
                    <a:pt x="72" y="44"/>
                  </a:moveTo>
                  <a:cubicBezTo>
                    <a:pt x="70" y="45"/>
                    <a:pt x="67" y="46"/>
                    <a:pt x="65" y="48"/>
                  </a:cubicBezTo>
                  <a:cubicBezTo>
                    <a:pt x="67" y="54"/>
                    <a:pt x="69" y="62"/>
                    <a:pt x="70" y="70"/>
                  </a:cubicBezTo>
                  <a:cubicBezTo>
                    <a:pt x="73" y="70"/>
                    <a:pt x="75" y="70"/>
                    <a:pt x="77" y="71"/>
                  </a:cubicBezTo>
                  <a:cubicBezTo>
                    <a:pt x="76" y="61"/>
                    <a:pt x="74" y="52"/>
                    <a:pt x="72" y="44"/>
                  </a:cubicBezTo>
                  <a:moveTo>
                    <a:pt x="8" y="44"/>
                  </a:moveTo>
                  <a:cubicBezTo>
                    <a:pt x="5" y="52"/>
                    <a:pt x="4" y="61"/>
                    <a:pt x="2" y="71"/>
                  </a:cubicBezTo>
                  <a:cubicBezTo>
                    <a:pt x="5" y="70"/>
                    <a:pt x="7" y="70"/>
                    <a:pt x="10" y="70"/>
                  </a:cubicBezTo>
                  <a:cubicBezTo>
                    <a:pt x="11" y="62"/>
                    <a:pt x="13" y="54"/>
                    <a:pt x="15" y="48"/>
                  </a:cubicBezTo>
                  <a:cubicBezTo>
                    <a:pt x="12" y="46"/>
                    <a:pt x="10" y="45"/>
                    <a:pt x="8" y="44"/>
                  </a:cubicBezTo>
                  <a:moveTo>
                    <a:pt x="40" y="0"/>
                  </a:moveTo>
                  <a:cubicBezTo>
                    <a:pt x="28" y="0"/>
                    <a:pt x="17" y="14"/>
                    <a:pt x="10" y="36"/>
                  </a:cubicBezTo>
                  <a:cubicBezTo>
                    <a:pt x="13" y="37"/>
                    <a:pt x="15" y="39"/>
                    <a:pt x="18" y="40"/>
                  </a:cubicBezTo>
                  <a:cubicBezTo>
                    <a:pt x="24" y="26"/>
                    <a:pt x="31" y="17"/>
                    <a:pt x="40" y="17"/>
                  </a:cubicBezTo>
                  <a:cubicBezTo>
                    <a:pt x="48" y="17"/>
                    <a:pt x="56" y="26"/>
                    <a:pt x="62" y="40"/>
                  </a:cubicBezTo>
                  <a:cubicBezTo>
                    <a:pt x="65" y="39"/>
                    <a:pt x="67" y="37"/>
                    <a:pt x="70" y="36"/>
                  </a:cubicBezTo>
                  <a:cubicBezTo>
                    <a:pt x="62" y="14"/>
                    <a:pt x="52" y="0"/>
                    <a:pt x="40"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7" name="Freeform 48"/>
            <p:cNvSpPr>
              <a:spLocks noEditPoints="1"/>
            </p:cNvSpPr>
            <p:nvPr/>
          </p:nvSpPr>
          <p:spPr bwMode="auto">
            <a:xfrm>
              <a:off x="1539875" y="3317875"/>
              <a:ext cx="811213" cy="300038"/>
            </a:xfrm>
            <a:custGeom>
              <a:avLst/>
              <a:gdLst>
                <a:gd name="T0" fmla="*/ 108 w 216"/>
                <a:gd name="T1" fmla="*/ 73 h 80"/>
                <a:gd name="T2" fmla="*/ 102 w 216"/>
                <a:gd name="T3" fmla="*/ 80 h 80"/>
                <a:gd name="T4" fmla="*/ 114 w 216"/>
                <a:gd name="T5" fmla="*/ 80 h 80"/>
                <a:gd name="T6" fmla="*/ 48 w 216"/>
                <a:gd name="T7" fmla="*/ 65 h 80"/>
                <a:gd name="T8" fmla="*/ 70 w 216"/>
                <a:gd name="T9" fmla="*/ 77 h 80"/>
                <a:gd name="T10" fmla="*/ 92 w 216"/>
                <a:gd name="T11" fmla="*/ 79 h 80"/>
                <a:gd name="T12" fmla="*/ 77 w 216"/>
                <a:gd name="T13" fmla="*/ 71 h 80"/>
                <a:gd name="T14" fmla="*/ 48 w 216"/>
                <a:gd name="T15" fmla="*/ 65 h 80"/>
                <a:gd name="T16" fmla="*/ 146 w 216"/>
                <a:gd name="T17" fmla="*/ 70 h 80"/>
                <a:gd name="T18" fmla="*/ 132 w 216"/>
                <a:gd name="T19" fmla="*/ 72 h 80"/>
                <a:gd name="T20" fmla="*/ 138 w 216"/>
                <a:gd name="T21" fmla="*/ 78 h 80"/>
                <a:gd name="T22" fmla="*/ 172 w 216"/>
                <a:gd name="T23" fmla="*/ 72 h 80"/>
                <a:gd name="T24" fmla="*/ 180 w 216"/>
                <a:gd name="T25" fmla="*/ 10 h 80"/>
                <a:gd name="T26" fmla="*/ 199 w 216"/>
                <a:gd name="T27" fmla="*/ 40 h 80"/>
                <a:gd name="T28" fmla="*/ 180 w 216"/>
                <a:gd name="T29" fmla="*/ 70 h 80"/>
                <a:gd name="T30" fmla="*/ 180 w 216"/>
                <a:gd name="T31" fmla="*/ 10 h 80"/>
                <a:gd name="T32" fmla="*/ 0 w 216"/>
                <a:gd name="T33" fmla="*/ 40 h 80"/>
                <a:gd name="T34" fmla="*/ 40 w 216"/>
                <a:gd name="T35" fmla="*/ 62 h 80"/>
                <a:gd name="T36" fmla="*/ 40 w 216"/>
                <a:gd name="T37" fmla="*/ 18 h 80"/>
                <a:gd name="T38" fmla="*/ 124 w 216"/>
                <a:gd name="T39" fmla="*/ 1 h 80"/>
                <a:gd name="T40" fmla="*/ 139 w 216"/>
                <a:gd name="T41" fmla="*/ 9 h 80"/>
                <a:gd name="T42" fmla="*/ 168 w 216"/>
                <a:gd name="T43" fmla="*/ 15 h 80"/>
                <a:gd name="T44" fmla="*/ 145 w 216"/>
                <a:gd name="T45" fmla="*/ 3 h 80"/>
                <a:gd name="T46" fmla="*/ 124 w 216"/>
                <a:gd name="T47" fmla="*/ 1 h 80"/>
                <a:gd name="T48" fmla="*/ 78 w 216"/>
                <a:gd name="T49" fmla="*/ 2 h 80"/>
                <a:gd name="T50" fmla="*/ 44 w 216"/>
                <a:gd name="T51" fmla="*/ 8 h 80"/>
                <a:gd name="T52" fmla="*/ 70 w 216"/>
                <a:gd name="T53" fmla="*/ 10 h 80"/>
                <a:gd name="T54" fmla="*/ 84 w 216"/>
                <a:gd name="T55" fmla="*/ 8 h 80"/>
                <a:gd name="T56" fmla="*/ 108 w 216"/>
                <a:gd name="T57" fmla="*/ 0 h 80"/>
                <a:gd name="T58" fmla="*/ 94 w 216"/>
                <a:gd name="T59" fmla="*/ 7 h 80"/>
                <a:gd name="T60" fmla="*/ 122 w 216"/>
                <a:gd name="T61" fmla="*/ 7 h 80"/>
                <a:gd name="T62" fmla="*/ 108 w 216"/>
                <a:gd name="T63"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6" h="80">
                  <a:moveTo>
                    <a:pt x="122" y="73"/>
                  </a:moveTo>
                  <a:cubicBezTo>
                    <a:pt x="117" y="73"/>
                    <a:pt x="113" y="73"/>
                    <a:pt x="108" y="73"/>
                  </a:cubicBezTo>
                  <a:cubicBezTo>
                    <a:pt x="103" y="73"/>
                    <a:pt x="99" y="73"/>
                    <a:pt x="94" y="73"/>
                  </a:cubicBezTo>
                  <a:cubicBezTo>
                    <a:pt x="97" y="75"/>
                    <a:pt x="100" y="78"/>
                    <a:pt x="102" y="80"/>
                  </a:cubicBezTo>
                  <a:cubicBezTo>
                    <a:pt x="104" y="80"/>
                    <a:pt x="106" y="80"/>
                    <a:pt x="108" y="80"/>
                  </a:cubicBezTo>
                  <a:cubicBezTo>
                    <a:pt x="110" y="80"/>
                    <a:pt x="112" y="80"/>
                    <a:pt x="114" y="80"/>
                  </a:cubicBezTo>
                  <a:cubicBezTo>
                    <a:pt x="116" y="78"/>
                    <a:pt x="119" y="75"/>
                    <a:pt x="122" y="73"/>
                  </a:cubicBezTo>
                  <a:moveTo>
                    <a:pt x="48" y="65"/>
                  </a:moveTo>
                  <a:cubicBezTo>
                    <a:pt x="46" y="67"/>
                    <a:pt x="45" y="70"/>
                    <a:pt x="44" y="72"/>
                  </a:cubicBezTo>
                  <a:cubicBezTo>
                    <a:pt x="52" y="74"/>
                    <a:pt x="61" y="76"/>
                    <a:pt x="70" y="77"/>
                  </a:cubicBezTo>
                  <a:cubicBezTo>
                    <a:pt x="73" y="78"/>
                    <a:pt x="75" y="78"/>
                    <a:pt x="78" y="78"/>
                  </a:cubicBezTo>
                  <a:cubicBezTo>
                    <a:pt x="82" y="79"/>
                    <a:pt x="87" y="79"/>
                    <a:pt x="92" y="79"/>
                  </a:cubicBezTo>
                  <a:cubicBezTo>
                    <a:pt x="89" y="77"/>
                    <a:pt x="86" y="75"/>
                    <a:pt x="84" y="72"/>
                  </a:cubicBezTo>
                  <a:cubicBezTo>
                    <a:pt x="81" y="72"/>
                    <a:pt x="79" y="72"/>
                    <a:pt x="77" y="71"/>
                  </a:cubicBezTo>
                  <a:cubicBezTo>
                    <a:pt x="74" y="71"/>
                    <a:pt x="72" y="71"/>
                    <a:pt x="70" y="70"/>
                  </a:cubicBezTo>
                  <a:cubicBezTo>
                    <a:pt x="62" y="69"/>
                    <a:pt x="54" y="67"/>
                    <a:pt x="48" y="65"/>
                  </a:cubicBezTo>
                  <a:moveTo>
                    <a:pt x="168" y="65"/>
                  </a:moveTo>
                  <a:cubicBezTo>
                    <a:pt x="162" y="67"/>
                    <a:pt x="154" y="69"/>
                    <a:pt x="146" y="70"/>
                  </a:cubicBezTo>
                  <a:cubicBezTo>
                    <a:pt x="144" y="71"/>
                    <a:pt x="142" y="71"/>
                    <a:pt x="139" y="71"/>
                  </a:cubicBezTo>
                  <a:cubicBezTo>
                    <a:pt x="137" y="72"/>
                    <a:pt x="135" y="72"/>
                    <a:pt x="132" y="72"/>
                  </a:cubicBezTo>
                  <a:cubicBezTo>
                    <a:pt x="129" y="75"/>
                    <a:pt x="127" y="77"/>
                    <a:pt x="124" y="79"/>
                  </a:cubicBezTo>
                  <a:cubicBezTo>
                    <a:pt x="129" y="79"/>
                    <a:pt x="134" y="79"/>
                    <a:pt x="138" y="78"/>
                  </a:cubicBezTo>
                  <a:cubicBezTo>
                    <a:pt x="141" y="78"/>
                    <a:pt x="143" y="78"/>
                    <a:pt x="145" y="77"/>
                  </a:cubicBezTo>
                  <a:cubicBezTo>
                    <a:pt x="155" y="76"/>
                    <a:pt x="164" y="74"/>
                    <a:pt x="172" y="72"/>
                  </a:cubicBezTo>
                  <a:cubicBezTo>
                    <a:pt x="171" y="70"/>
                    <a:pt x="169" y="67"/>
                    <a:pt x="168" y="65"/>
                  </a:cubicBezTo>
                  <a:moveTo>
                    <a:pt x="180" y="10"/>
                  </a:moveTo>
                  <a:cubicBezTo>
                    <a:pt x="179" y="13"/>
                    <a:pt x="177" y="15"/>
                    <a:pt x="176" y="18"/>
                  </a:cubicBezTo>
                  <a:cubicBezTo>
                    <a:pt x="190" y="24"/>
                    <a:pt x="199" y="31"/>
                    <a:pt x="199" y="40"/>
                  </a:cubicBezTo>
                  <a:cubicBezTo>
                    <a:pt x="199" y="49"/>
                    <a:pt x="190" y="56"/>
                    <a:pt x="176" y="62"/>
                  </a:cubicBezTo>
                  <a:cubicBezTo>
                    <a:pt x="177" y="65"/>
                    <a:pt x="179" y="67"/>
                    <a:pt x="180" y="70"/>
                  </a:cubicBezTo>
                  <a:cubicBezTo>
                    <a:pt x="202" y="63"/>
                    <a:pt x="216" y="52"/>
                    <a:pt x="216" y="40"/>
                  </a:cubicBezTo>
                  <a:cubicBezTo>
                    <a:pt x="216" y="28"/>
                    <a:pt x="202" y="17"/>
                    <a:pt x="180" y="10"/>
                  </a:cubicBezTo>
                  <a:moveTo>
                    <a:pt x="36" y="10"/>
                  </a:moveTo>
                  <a:cubicBezTo>
                    <a:pt x="14" y="17"/>
                    <a:pt x="0" y="28"/>
                    <a:pt x="0" y="40"/>
                  </a:cubicBezTo>
                  <a:cubicBezTo>
                    <a:pt x="0" y="52"/>
                    <a:pt x="14" y="63"/>
                    <a:pt x="36" y="70"/>
                  </a:cubicBezTo>
                  <a:cubicBezTo>
                    <a:pt x="37" y="67"/>
                    <a:pt x="39" y="65"/>
                    <a:pt x="40" y="62"/>
                  </a:cubicBezTo>
                  <a:cubicBezTo>
                    <a:pt x="26" y="56"/>
                    <a:pt x="17" y="49"/>
                    <a:pt x="17" y="40"/>
                  </a:cubicBezTo>
                  <a:cubicBezTo>
                    <a:pt x="17" y="31"/>
                    <a:pt x="26" y="24"/>
                    <a:pt x="40" y="18"/>
                  </a:cubicBezTo>
                  <a:cubicBezTo>
                    <a:pt x="39" y="15"/>
                    <a:pt x="37" y="13"/>
                    <a:pt x="36" y="10"/>
                  </a:cubicBezTo>
                  <a:moveTo>
                    <a:pt x="124" y="1"/>
                  </a:moveTo>
                  <a:cubicBezTo>
                    <a:pt x="127" y="3"/>
                    <a:pt x="129" y="5"/>
                    <a:pt x="132" y="8"/>
                  </a:cubicBezTo>
                  <a:cubicBezTo>
                    <a:pt x="135" y="8"/>
                    <a:pt x="137" y="8"/>
                    <a:pt x="139" y="9"/>
                  </a:cubicBezTo>
                  <a:cubicBezTo>
                    <a:pt x="142" y="9"/>
                    <a:pt x="144" y="9"/>
                    <a:pt x="146" y="10"/>
                  </a:cubicBezTo>
                  <a:cubicBezTo>
                    <a:pt x="154" y="11"/>
                    <a:pt x="162" y="13"/>
                    <a:pt x="168" y="15"/>
                  </a:cubicBezTo>
                  <a:cubicBezTo>
                    <a:pt x="169" y="13"/>
                    <a:pt x="171" y="10"/>
                    <a:pt x="172" y="8"/>
                  </a:cubicBezTo>
                  <a:cubicBezTo>
                    <a:pt x="164" y="6"/>
                    <a:pt x="155" y="4"/>
                    <a:pt x="145" y="3"/>
                  </a:cubicBezTo>
                  <a:cubicBezTo>
                    <a:pt x="143" y="2"/>
                    <a:pt x="141" y="2"/>
                    <a:pt x="138" y="2"/>
                  </a:cubicBezTo>
                  <a:cubicBezTo>
                    <a:pt x="134" y="1"/>
                    <a:pt x="129" y="1"/>
                    <a:pt x="124" y="1"/>
                  </a:cubicBezTo>
                  <a:moveTo>
                    <a:pt x="92" y="1"/>
                  </a:moveTo>
                  <a:cubicBezTo>
                    <a:pt x="87" y="1"/>
                    <a:pt x="82" y="1"/>
                    <a:pt x="78" y="2"/>
                  </a:cubicBezTo>
                  <a:cubicBezTo>
                    <a:pt x="75" y="2"/>
                    <a:pt x="73" y="2"/>
                    <a:pt x="70" y="3"/>
                  </a:cubicBezTo>
                  <a:cubicBezTo>
                    <a:pt x="61" y="4"/>
                    <a:pt x="52" y="6"/>
                    <a:pt x="44" y="8"/>
                  </a:cubicBezTo>
                  <a:cubicBezTo>
                    <a:pt x="45" y="10"/>
                    <a:pt x="46" y="13"/>
                    <a:pt x="48" y="15"/>
                  </a:cubicBezTo>
                  <a:cubicBezTo>
                    <a:pt x="54" y="13"/>
                    <a:pt x="62" y="11"/>
                    <a:pt x="70" y="10"/>
                  </a:cubicBezTo>
                  <a:cubicBezTo>
                    <a:pt x="72" y="9"/>
                    <a:pt x="74" y="9"/>
                    <a:pt x="77" y="9"/>
                  </a:cubicBezTo>
                  <a:cubicBezTo>
                    <a:pt x="79" y="8"/>
                    <a:pt x="81" y="8"/>
                    <a:pt x="84" y="8"/>
                  </a:cubicBezTo>
                  <a:cubicBezTo>
                    <a:pt x="86" y="5"/>
                    <a:pt x="89" y="3"/>
                    <a:pt x="92" y="1"/>
                  </a:cubicBezTo>
                  <a:moveTo>
                    <a:pt x="108" y="0"/>
                  </a:moveTo>
                  <a:cubicBezTo>
                    <a:pt x="106" y="0"/>
                    <a:pt x="104" y="0"/>
                    <a:pt x="102" y="0"/>
                  </a:cubicBezTo>
                  <a:cubicBezTo>
                    <a:pt x="100" y="2"/>
                    <a:pt x="97" y="5"/>
                    <a:pt x="94" y="7"/>
                  </a:cubicBezTo>
                  <a:cubicBezTo>
                    <a:pt x="99" y="7"/>
                    <a:pt x="103" y="7"/>
                    <a:pt x="108" y="7"/>
                  </a:cubicBezTo>
                  <a:cubicBezTo>
                    <a:pt x="113" y="7"/>
                    <a:pt x="117" y="7"/>
                    <a:pt x="122" y="7"/>
                  </a:cubicBezTo>
                  <a:cubicBezTo>
                    <a:pt x="119" y="5"/>
                    <a:pt x="116" y="2"/>
                    <a:pt x="114" y="0"/>
                  </a:cubicBezTo>
                  <a:cubicBezTo>
                    <a:pt x="112" y="0"/>
                    <a:pt x="110" y="0"/>
                    <a:pt x="108"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8" name="Freeform 49"/>
            <p:cNvSpPr>
              <a:spLocks noEditPoints="1"/>
            </p:cNvSpPr>
            <p:nvPr/>
          </p:nvSpPr>
          <p:spPr bwMode="auto">
            <a:xfrm>
              <a:off x="1625600" y="3160713"/>
              <a:ext cx="639763" cy="615950"/>
            </a:xfrm>
            <a:custGeom>
              <a:avLst/>
              <a:gdLst>
                <a:gd name="T0" fmla="*/ 17 w 170"/>
                <a:gd name="T1" fmla="*/ 104 h 164"/>
                <a:gd name="T2" fmla="*/ 8 w 170"/>
                <a:gd name="T3" fmla="*/ 159 h 164"/>
                <a:gd name="T4" fmla="*/ 55 w 170"/>
                <a:gd name="T5" fmla="*/ 154 h 164"/>
                <a:gd name="T6" fmla="*/ 85 w 170"/>
                <a:gd name="T7" fmla="*/ 135 h 164"/>
                <a:gd name="T8" fmla="*/ 60 w 170"/>
                <a:gd name="T9" fmla="*/ 142 h 164"/>
                <a:gd name="T10" fmla="*/ 33 w 170"/>
                <a:gd name="T11" fmla="*/ 150 h 164"/>
                <a:gd name="T12" fmla="*/ 21 w 170"/>
                <a:gd name="T13" fmla="*/ 114 h 164"/>
                <a:gd name="T14" fmla="*/ 36 w 170"/>
                <a:gd name="T15" fmla="*/ 88 h 164"/>
                <a:gd name="T16" fmla="*/ 129 w 170"/>
                <a:gd name="T17" fmla="*/ 82 h 164"/>
                <a:gd name="T18" fmla="*/ 118 w 170"/>
                <a:gd name="T19" fmla="*/ 96 h 164"/>
                <a:gd name="T20" fmla="*/ 99 w 170"/>
                <a:gd name="T21" fmla="*/ 115 h 164"/>
                <a:gd name="T22" fmla="*/ 85 w 170"/>
                <a:gd name="T23" fmla="*/ 126 h 164"/>
                <a:gd name="T24" fmla="*/ 101 w 170"/>
                <a:gd name="T25" fmla="*/ 121 h 164"/>
                <a:gd name="T26" fmla="*/ 113 w 170"/>
                <a:gd name="T27" fmla="*/ 110 h 164"/>
                <a:gd name="T28" fmla="*/ 124 w 170"/>
                <a:gd name="T29" fmla="*/ 98 h 164"/>
                <a:gd name="T30" fmla="*/ 129 w 170"/>
                <a:gd name="T31" fmla="*/ 82 h 164"/>
                <a:gd name="T32" fmla="*/ 69 w 170"/>
                <a:gd name="T33" fmla="*/ 43 h 164"/>
                <a:gd name="T34" fmla="*/ 57 w 170"/>
                <a:gd name="T35" fmla="*/ 54 h 164"/>
                <a:gd name="T36" fmla="*/ 45 w 170"/>
                <a:gd name="T37" fmla="*/ 66 h 164"/>
                <a:gd name="T38" fmla="*/ 41 w 170"/>
                <a:gd name="T39" fmla="*/ 82 h 164"/>
                <a:gd name="T40" fmla="*/ 52 w 170"/>
                <a:gd name="T41" fmla="*/ 68 h 164"/>
                <a:gd name="T42" fmla="*/ 71 w 170"/>
                <a:gd name="T43" fmla="*/ 49 h 164"/>
                <a:gd name="T44" fmla="*/ 85 w 170"/>
                <a:gd name="T45" fmla="*/ 38 h 164"/>
                <a:gd name="T46" fmla="*/ 147 w 170"/>
                <a:gd name="T47" fmla="*/ 0 h 164"/>
                <a:gd name="T48" fmla="*/ 107 w 170"/>
                <a:gd name="T49" fmla="*/ 14 h 164"/>
                <a:gd name="T50" fmla="*/ 91 w 170"/>
                <a:gd name="T51" fmla="*/ 33 h 164"/>
                <a:gd name="T52" fmla="*/ 117 w 170"/>
                <a:gd name="T53" fmla="*/ 18 h 164"/>
                <a:gd name="T54" fmla="*/ 149 w 170"/>
                <a:gd name="T55" fmla="*/ 18 h 164"/>
                <a:gd name="T56" fmla="*/ 145 w 170"/>
                <a:gd name="T57" fmla="*/ 57 h 164"/>
                <a:gd name="T58" fmla="*/ 138 w 170"/>
                <a:gd name="T59" fmla="*/ 82 h 164"/>
                <a:gd name="T60" fmla="*/ 157 w 170"/>
                <a:gd name="T61" fmla="*/ 52 h 164"/>
                <a:gd name="T62" fmla="*/ 147 w 170"/>
                <a:gd name="T6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0" h="164">
                  <a:moveTo>
                    <a:pt x="32" y="82"/>
                  </a:moveTo>
                  <a:cubicBezTo>
                    <a:pt x="26" y="90"/>
                    <a:pt x="21" y="97"/>
                    <a:pt x="17" y="104"/>
                  </a:cubicBezTo>
                  <a:cubicBezTo>
                    <a:pt x="16" y="107"/>
                    <a:pt x="14" y="109"/>
                    <a:pt x="13" y="112"/>
                  </a:cubicBezTo>
                  <a:cubicBezTo>
                    <a:pt x="2" y="133"/>
                    <a:pt x="0" y="150"/>
                    <a:pt x="8" y="159"/>
                  </a:cubicBezTo>
                  <a:cubicBezTo>
                    <a:pt x="12" y="162"/>
                    <a:pt x="17" y="164"/>
                    <a:pt x="23" y="164"/>
                  </a:cubicBezTo>
                  <a:cubicBezTo>
                    <a:pt x="32" y="164"/>
                    <a:pt x="43" y="160"/>
                    <a:pt x="55" y="154"/>
                  </a:cubicBezTo>
                  <a:cubicBezTo>
                    <a:pt x="58" y="153"/>
                    <a:pt x="60" y="151"/>
                    <a:pt x="63" y="150"/>
                  </a:cubicBezTo>
                  <a:cubicBezTo>
                    <a:pt x="70" y="146"/>
                    <a:pt x="77" y="141"/>
                    <a:pt x="85" y="135"/>
                  </a:cubicBezTo>
                  <a:cubicBezTo>
                    <a:pt x="83" y="134"/>
                    <a:pt x="81" y="132"/>
                    <a:pt x="79" y="131"/>
                  </a:cubicBezTo>
                  <a:cubicBezTo>
                    <a:pt x="73" y="135"/>
                    <a:pt x="66" y="139"/>
                    <a:pt x="60" y="142"/>
                  </a:cubicBezTo>
                  <a:cubicBezTo>
                    <a:pt x="57" y="144"/>
                    <a:pt x="55" y="145"/>
                    <a:pt x="53" y="146"/>
                  </a:cubicBezTo>
                  <a:cubicBezTo>
                    <a:pt x="45" y="149"/>
                    <a:pt x="38" y="150"/>
                    <a:pt x="33" y="150"/>
                  </a:cubicBezTo>
                  <a:cubicBezTo>
                    <a:pt x="28" y="150"/>
                    <a:pt x="24" y="149"/>
                    <a:pt x="21" y="146"/>
                  </a:cubicBezTo>
                  <a:cubicBezTo>
                    <a:pt x="15" y="140"/>
                    <a:pt x="15" y="129"/>
                    <a:pt x="21" y="114"/>
                  </a:cubicBezTo>
                  <a:cubicBezTo>
                    <a:pt x="22" y="112"/>
                    <a:pt x="23" y="109"/>
                    <a:pt x="25" y="107"/>
                  </a:cubicBezTo>
                  <a:cubicBezTo>
                    <a:pt x="28" y="101"/>
                    <a:pt x="32" y="94"/>
                    <a:pt x="36" y="88"/>
                  </a:cubicBezTo>
                  <a:cubicBezTo>
                    <a:pt x="35" y="86"/>
                    <a:pt x="33" y="84"/>
                    <a:pt x="32" y="82"/>
                  </a:cubicBezTo>
                  <a:moveTo>
                    <a:pt x="129" y="82"/>
                  </a:moveTo>
                  <a:cubicBezTo>
                    <a:pt x="128" y="84"/>
                    <a:pt x="126" y="86"/>
                    <a:pt x="125" y="88"/>
                  </a:cubicBezTo>
                  <a:cubicBezTo>
                    <a:pt x="123" y="90"/>
                    <a:pt x="120" y="93"/>
                    <a:pt x="118" y="96"/>
                  </a:cubicBezTo>
                  <a:cubicBezTo>
                    <a:pt x="115" y="99"/>
                    <a:pt x="112" y="102"/>
                    <a:pt x="109" y="106"/>
                  </a:cubicBezTo>
                  <a:cubicBezTo>
                    <a:pt x="105" y="109"/>
                    <a:pt x="102" y="112"/>
                    <a:pt x="99" y="115"/>
                  </a:cubicBezTo>
                  <a:cubicBezTo>
                    <a:pt x="96" y="117"/>
                    <a:pt x="93" y="120"/>
                    <a:pt x="91" y="122"/>
                  </a:cubicBezTo>
                  <a:cubicBezTo>
                    <a:pt x="89" y="123"/>
                    <a:pt x="87" y="125"/>
                    <a:pt x="85" y="126"/>
                  </a:cubicBezTo>
                  <a:cubicBezTo>
                    <a:pt x="87" y="128"/>
                    <a:pt x="89" y="129"/>
                    <a:pt x="91" y="131"/>
                  </a:cubicBezTo>
                  <a:cubicBezTo>
                    <a:pt x="94" y="128"/>
                    <a:pt x="98" y="125"/>
                    <a:pt x="101" y="121"/>
                  </a:cubicBezTo>
                  <a:cubicBezTo>
                    <a:pt x="104" y="119"/>
                    <a:pt x="106" y="117"/>
                    <a:pt x="109" y="114"/>
                  </a:cubicBezTo>
                  <a:cubicBezTo>
                    <a:pt x="110" y="113"/>
                    <a:pt x="112" y="112"/>
                    <a:pt x="113" y="110"/>
                  </a:cubicBezTo>
                  <a:cubicBezTo>
                    <a:pt x="115" y="109"/>
                    <a:pt x="116" y="108"/>
                    <a:pt x="117" y="106"/>
                  </a:cubicBezTo>
                  <a:cubicBezTo>
                    <a:pt x="120" y="104"/>
                    <a:pt x="122" y="101"/>
                    <a:pt x="124" y="98"/>
                  </a:cubicBezTo>
                  <a:cubicBezTo>
                    <a:pt x="128" y="95"/>
                    <a:pt x="131" y="91"/>
                    <a:pt x="133" y="88"/>
                  </a:cubicBezTo>
                  <a:cubicBezTo>
                    <a:pt x="132" y="86"/>
                    <a:pt x="131" y="84"/>
                    <a:pt x="129" y="82"/>
                  </a:cubicBezTo>
                  <a:moveTo>
                    <a:pt x="79" y="33"/>
                  </a:moveTo>
                  <a:cubicBezTo>
                    <a:pt x="76" y="36"/>
                    <a:pt x="72" y="39"/>
                    <a:pt x="69" y="43"/>
                  </a:cubicBezTo>
                  <a:cubicBezTo>
                    <a:pt x="66" y="45"/>
                    <a:pt x="63" y="47"/>
                    <a:pt x="61" y="50"/>
                  </a:cubicBezTo>
                  <a:cubicBezTo>
                    <a:pt x="59" y="51"/>
                    <a:pt x="58" y="52"/>
                    <a:pt x="57" y="54"/>
                  </a:cubicBezTo>
                  <a:cubicBezTo>
                    <a:pt x="55" y="55"/>
                    <a:pt x="54" y="57"/>
                    <a:pt x="53" y="58"/>
                  </a:cubicBezTo>
                  <a:cubicBezTo>
                    <a:pt x="50" y="60"/>
                    <a:pt x="48" y="63"/>
                    <a:pt x="45" y="66"/>
                  </a:cubicBezTo>
                  <a:cubicBezTo>
                    <a:pt x="42" y="69"/>
                    <a:pt x="39" y="73"/>
                    <a:pt x="36" y="76"/>
                  </a:cubicBezTo>
                  <a:cubicBezTo>
                    <a:pt x="38" y="78"/>
                    <a:pt x="39" y="80"/>
                    <a:pt x="41" y="82"/>
                  </a:cubicBezTo>
                  <a:cubicBezTo>
                    <a:pt x="42" y="80"/>
                    <a:pt x="44" y="78"/>
                    <a:pt x="45" y="76"/>
                  </a:cubicBezTo>
                  <a:cubicBezTo>
                    <a:pt x="47" y="74"/>
                    <a:pt x="50" y="71"/>
                    <a:pt x="52" y="68"/>
                  </a:cubicBezTo>
                  <a:cubicBezTo>
                    <a:pt x="55" y="65"/>
                    <a:pt x="58" y="62"/>
                    <a:pt x="61" y="58"/>
                  </a:cubicBezTo>
                  <a:cubicBezTo>
                    <a:pt x="65" y="55"/>
                    <a:pt x="68" y="52"/>
                    <a:pt x="71" y="49"/>
                  </a:cubicBezTo>
                  <a:cubicBezTo>
                    <a:pt x="74" y="47"/>
                    <a:pt x="77" y="44"/>
                    <a:pt x="79" y="42"/>
                  </a:cubicBezTo>
                  <a:cubicBezTo>
                    <a:pt x="81" y="41"/>
                    <a:pt x="83" y="39"/>
                    <a:pt x="85" y="38"/>
                  </a:cubicBezTo>
                  <a:cubicBezTo>
                    <a:pt x="83" y="36"/>
                    <a:pt x="81" y="35"/>
                    <a:pt x="79" y="33"/>
                  </a:cubicBezTo>
                  <a:moveTo>
                    <a:pt x="147" y="0"/>
                  </a:moveTo>
                  <a:cubicBezTo>
                    <a:pt x="138" y="0"/>
                    <a:pt x="127" y="4"/>
                    <a:pt x="115" y="10"/>
                  </a:cubicBezTo>
                  <a:cubicBezTo>
                    <a:pt x="112" y="11"/>
                    <a:pt x="110" y="13"/>
                    <a:pt x="107" y="14"/>
                  </a:cubicBezTo>
                  <a:cubicBezTo>
                    <a:pt x="100" y="18"/>
                    <a:pt x="92" y="23"/>
                    <a:pt x="85" y="29"/>
                  </a:cubicBezTo>
                  <a:cubicBezTo>
                    <a:pt x="87" y="30"/>
                    <a:pt x="89" y="32"/>
                    <a:pt x="91" y="33"/>
                  </a:cubicBezTo>
                  <a:cubicBezTo>
                    <a:pt x="97" y="29"/>
                    <a:pt x="104" y="25"/>
                    <a:pt x="110" y="22"/>
                  </a:cubicBezTo>
                  <a:cubicBezTo>
                    <a:pt x="112" y="20"/>
                    <a:pt x="115" y="19"/>
                    <a:pt x="117" y="18"/>
                  </a:cubicBezTo>
                  <a:cubicBezTo>
                    <a:pt x="125" y="15"/>
                    <a:pt x="131" y="14"/>
                    <a:pt x="137" y="14"/>
                  </a:cubicBezTo>
                  <a:cubicBezTo>
                    <a:pt x="142" y="14"/>
                    <a:pt x="146" y="15"/>
                    <a:pt x="149" y="18"/>
                  </a:cubicBezTo>
                  <a:cubicBezTo>
                    <a:pt x="155" y="24"/>
                    <a:pt x="154" y="35"/>
                    <a:pt x="149" y="50"/>
                  </a:cubicBezTo>
                  <a:cubicBezTo>
                    <a:pt x="148" y="52"/>
                    <a:pt x="146" y="55"/>
                    <a:pt x="145" y="57"/>
                  </a:cubicBezTo>
                  <a:cubicBezTo>
                    <a:pt x="142" y="63"/>
                    <a:pt x="138" y="70"/>
                    <a:pt x="133" y="76"/>
                  </a:cubicBezTo>
                  <a:cubicBezTo>
                    <a:pt x="135" y="78"/>
                    <a:pt x="136" y="80"/>
                    <a:pt x="138" y="82"/>
                  </a:cubicBezTo>
                  <a:cubicBezTo>
                    <a:pt x="144" y="74"/>
                    <a:pt x="149" y="67"/>
                    <a:pt x="153" y="60"/>
                  </a:cubicBezTo>
                  <a:cubicBezTo>
                    <a:pt x="154" y="57"/>
                    <a:pt x="156" y="55"/>
                    <a:pt x="157" y="52"/>
                  </a:cubicBezTo>
                  <a:cubicBezTo>
                    <a:pt x="168" y="31"/>
                    <a:pt x="170" y="14"/>
                    <a:pt x="162" y="5"/>
                  </a:cubicBezTo>
                  <a:cubicBezTo>
                    <a:pt x="158" y="2"/>
                    <a:pt x="153" y="0"/>
                    <a:pt x="147"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9" name="Freeform 50"/>
            <p:cNvSpPr>
              <a:spLocks noEditPoints="1"/>
            </p:cNvSpPr>
            <p:nvPr/>
          </p:nvSpPr>
          <p:spPr bwMode="auto">
            <a:xfrm>
              <a:off x="1625600" y="3160713"/>
              <a:ext cx="639763" cy="615950"/>
            </a:xfrm>
            <a:custGeom>
              <a:avLst/>
              <a:gdLst>
                <a:gd name="T0" fmla="*/ 21 w 170"/>
                <a:gd name="T1" fmla="*/ 50 h 164"/>
                <a:gd name="T2" fmla="*/ 21 w 170"/>
                <a:gd name="T3" fmla="*/ 18 h 164"/>
                <a:gd name="T4" fmla="*/ 33 w 170"/>
                <a:gd name="T5" fmla="*/ 14 h 164"/>
                <a:gd name="T6" fmla="*/ 53 w 170"/>
                <a:gd name="T7" fmla="*/ 18 h 164"/>
                <a:gd name="T8" fmla="*/ 60 w 170"/>
                <a:gd name="T9" fmla="*/ 22 h 164"/>
                <a:gd name="T10" fmla="*/ 79 w 170"/>
                <a:gd name="T11" fmla="*/ 33 h 164"/>
                <a:gd name="T12" fmla="*/ 85 w 170"/>
                <a:gd name="T13" fmla="*/ 38 h 164"/>
                <a:gd name="T14" fmla="*/ 91 w 170"/>
                <a:gd name="T15" fmla="*/ 42 h 164"/>
                <a:gd name="T16" fmla="*/ 99 w 170"/>
                <a:gd name="T17" fmla="*/ 49 h 164"/>
                <a:gd name="T18" fmla="*/ 109 w 170"/>
                <a:gd name="T19" fmla="*/ 58 h 164"/>
                <a:gd name="T20" fmla="*/ 118 w 170"/>
                <a:gd name="T21" fmla="*/ 68 h 164"/>
                <a:gd name="T22" fmla="*/ 125 w 170"/>
                <a:gd name="T23" fmla="*/ 76 h 164"/>
                <a:gd name="T24" fmla="*/ 129 w 170"/>
                <a:gd name="T25" fmla="*/ 82 h 164"/>
                <a:gd name="T26" fmla="*/ 133 w 170"/>
                <a:gd name="T27" fmla="*/ 88 h 164"/>
                <a:gd name="T28" fmla="*/ 145 w 170"/>
                <a:gd name="T29" fmla="*/ 107 h 164"/>
                <a:gd name="T30" fmla="*/ 149 w 170"/>
                <a:gd name="T31" fmla="*/ 114 h 164"/>
                <a:gd name="T32" fmla="*/ 149 w 170"/>
                <a:gd name="T33" fmla="*/ 146 h 164"/>
                <a:gd name="T34" fmla="*/ 137 w 170"/>
                <a:gd name="T35" fmla="*/ 150 h 164"/>
                <a:gd name="T36" fmla="*/ 117 w 170"/>
                <a:gd name="T37" fmla="*/ 146 h 164"/>
                <a:gd name="T38" fmla="*/ 110 w 170"/>
                <a:gd name="T39" fmla="*/ 142 h 164"/>
                <a:gd name="T40" fmla="*/ 91 w 170"/>
                <a:gd name="T41" fmla="*/ 131 h 164"/>
                <a:gd name="T42" fmla="*/ 85 w 170"/>
                <a:gd name="T43" fmla="*/ 126 h 164"/>
                <a:gd name="T44" fmla="*/ 79 w 170"/>
                <a:gd name="T45" fmla="*/ 122 h 164"/>
                <a:gd name="T46" fmla="*/ 71 w 170"/>
                <a:gd name="T47" fmla="*/ 115 h 164"/>
                <a:gd name="T48" fmla="*/ 61 w 170"/>
                <a:gd name="T49" fmla="*/ 106 h 164"/>
                <a:gd name="T50" fmla="*/ 52 w 170"/>
                <a:gd name="T51" fmla="*/ 96 h 164"/>
                <a:gd name="T52" fmla="*/ 45 w 170"/>
                <a:gd name="T53" fmla="*/ 88 h 164"/>
                <a:gd name="T54" fmla="*/ 41 w 170"/>
                <a:gd name="T55" fmla="*/ 82 h 164"/>
                <a:gd name="T56" fmla="*/ 36 w 170"/>
                <a:gd name="T57" fmla="*/ 76 h 164"/>
                <a:gd name="T58" fmla="*/ 25 w 170"/>
                <a:gd name="T59" fmla="*/ 57 h 164"/>
                <a:gd name="T60" fmla="*/ 21 w 170"/>
                <a:gd name="T61" fmla="*/ 50 h 164"/>
                <a:gd name="T62" fmla="*/ 23 w 170"/>
                <a:gd name="T63" fmla="*/ 0 h 164"/>
                <a:gd name="T64" fmla="*/ 8 w 170"/>
                <a:gd name="T65" fmla="*/ 5 h 164"/>
                <a:gd name="T66" fmla="*/ 13 w 170"/>
                <a:gd name="T67" fmla="*/ 52 h 164"/>
                <a:gd name="T68" fmla="*/ 17 w 170"/>
                <a:gd name="T69" fmla="*/ 60 h 164"/>
                <a:gd name="T70" fmla="*/ 32 w 170"/>
                <a:gd name="T71" fmla="*/ 82 h 164"/>
                <a:gd name="T72" fmla="*/ 36 w 170"/>
                <a:gd name="T73" fmla="*/ 88 h 164"/>
                <a:gd name="T74" fmla="*/ 45 w 170"/>
                <a:gd name="T75" fmla="*/ 98 h 164"/>
                <a:gd name="T76" fmla="*/ 53 w 170"/>
                <a:gd name="T77" fmla="*/ 106 h 164"/>
                <a:gd name="T78" fmla="*/ 57 w 170"/>
                <a:gd name="T79" fmla="*/ 110 h 164"/>
                <a:gd name="T80" fmla="*/ 61 w 170"/>
                <a:gd name="T81" fmla="*/ 114 h 164"/>
                <a:gd name="T82" fmla="*/ 69 w 170"/>
                <a:gd name="T83" fmla="*/ 121 h 164"/>
                <a:gd name="T84" fmla="*/ 79 w 170"/>
                <a:gd name="T85" fmla="*/ 131 h 164"/>
                <a:gd name="T86" fmla="*/ 85 w 170"/>
                <a:gd name="T87" fmla="*/ 135 h 164"/>
                <a:gd name="T88" fmla="*/ 107 w 170"/>
                <a:gd name="T89" fmla="*/ 150 h 164"/>
                <a:gd name="T90" fmla="*/ 115 w 170"/>
                <a:gd name="T91" fmla="*/ 154 h 164"/>
                <a:gd name="T92" fmla="*/ 147 w 170"/>
                <a:gd name="T93" fmla="*/ 164 h 164"/>
                <a:gd name="T94" fmla="*/ 162 w 170"/>
                <a:gd name="T95" fmla="*/ 159 h 164"/>
                <a:gd name="T96" fmla="*/ 157 w 170"/>
                <a:gd name="T97" fmla="*/ 112 h 164"/>
                <a:gd name="T98" fmla="*/ 153 w 170"/>
                <a:gd name="T99" fmla="*/ 104 h 164"/>
                <a:gd name="T100" fmla="*/ 138 w 170"/>
                <a:gd name="T101" fmla="*/ 82 h 164"/>
                <a:gd name="T102" fmla="*/ 133 w 170"/>
                <a:gd name="T103" fmla="*/ 76 h 164"/>
                <a:gd name="T104" fmla="*/ 124 w 170"/>
                <a:gd name="T105" fmla="*/ 66 h 164"/>
                <a:gd name="T106" fmla="*/ 117 w 170"/>
                <a:gd name="T107" fmla="*/ 58 h 164"/>
                <a:gd name="T108" fmla="*/ 113 w 170"/>
                <a:gd name="T109" fmla="*/ 54 h 164"/>
                <a:gd name="T110" fmla="*/ 109 w 170"/>
                <a:gd name="T111" fmla="*/ 50 h 164"/>
                <a:gd name="T112" fmla="*/ 101 w 170"/>
                <a:gd name="T113" fmla="*/ 43 h 164"/>
                <a:gd name="T114" fmla="*/ 91 w 170"/>
                <a:gd name="T115" fmla="*/ 33 h 164"/>
                <a:gd name="T116" fmla="*/ 85 w 170"/>
                <a:gd name="T117" fmla="*/ 29 h 164"/>
                <a:gd name="T118" fmla="*/ 63 w 170"/>
                <a:gd name="T119" fmla="*/ 14 h 164"/>
                <a:gd name="T120" fmla="*/ 55 w 170"/>
                <a:gd name="T121" fmla="*/ 10 h 164"/>
                <a:gd name="T122" fmla="*/ 23 w 170"/>
                <a:gd name="T12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70" h="164">
                  <a:moveTo>
                    <a:pt x="21" y="50"/>
                  </a:moveTo>
                  <a:cubicBezTo>
                    <a:pt x="15" y="35"/>
                    <a:pt x="15" y="24"/>
                    <a:pt x="21" y="18"/>
                  </a:cubicBezTo>
                  <a:cubicBezTo>
                    <a:pt x="24" y="15"/>
                    <a:pt x="28" y="14"/>
                    <a:pt x="33" y="14"/>
                  </a:cubicBezTo>
                  <a:cubicBezTo>
                    <a:pt x="38" y="14"/>
                    <a:pt x="45" y="15"/>
                    <a:pt x="53" y="18"/>
                  </a:cubicBezTo>
                  <a:cubicBezTo>
                    <a:pt x="55" y="19"/>
                    <a:pt x="57" y="20"/>
                    <a:pt x="60" y="22"/>
                  </a:cubicBezTo>
                  <a:cubicBezTo>
                    <a:pt x="66" y="25"/>
                    <a:pt x="73" y="29"/>
                    <a:pt x="79" y="33"/>
                  </a:cubicBezTo>
                  <a:cubicBezTo>
                    <a:pt x="81" y="35"/>
                    <a:pt x="83" y="36"/>
                    <a:pt x="85" y="38"/>
                  </a:cubicBezTo>
                  <a:cubicBezTo>
                    <a:pt x="87" y="39"/>
                    <a:pt x="89" y="41"/>
                    <a:pt x="91" y="42"/>
                  </a:cubicBezTo>
                  <a:cubicBezTo>
                    <a:pt x="93" y="44"/>
                    <a:pt x="96" y="47"/>
                    <a:pt x="99" y="49"/>
                  </a:cubicBezTo>
                  <a:cubicBezTo>
                    <a:pt x="102" y="52"/>
                    <a:pt x="105" y="55"/>
                    <a:pt x="109" y="58"/>
                  </a:cubicBezTo>
                  <a:cubicBezTo>
                    <a:pt x="112" y="62"/>
                    <a:pt x="115" y="65"/>
                    <a:pt x="118" y="68"/>
                  </a:cubicBezTo>
                  <a:cubicBezTo>
                    <a:pt x="120" y="71"/>
                    <a:pt x="123" y="74"/>
                    <a:pt x="125" y="76"/>
                  </a:cubicBezTo>
                  <a:cubicBezTo>
                    <a:pt x="126" y="78"/>
                    <a:pt x="128" y="80"/>
                    <a:pt x="129" y="82"/>
                  </a:cubicBezTo>
                  <a:cubicBezTo>
                    <a:pt x="131" y="84"/>
                    <a:pt x="132" y="86"/>
                    <a:pt x="133" y="88"/>
                  </a:cubicBezTo>
                  <a:cubicBezTo>
                    <a:pt x="138" y="94"/>
                    <a:pt x="142" y="101"/>
                    <a:pt x="145" y="107"/>
                  </a:cubicBezTo>
                  <a:cubicBezTo>
                    <a:pt x="146" y="109"/>
                    <a:pt x="148" y="112"/>
                    <a:pt x="149" y="114"/>
                  </a:cubicBezTo>
                  <a:cubicBezTo>
                    <a:pt x="154" y="129"/>
                    <a:pt x="155" y="140"/>
                    <a:pt x="149" y="146"/>
                  </a:cubicBezTo>
                  <a:cubicBezTo>
                    <a:pt x="146" y="149"/>
                    <a:pt x="142" y="150"/>
                    <a:pt x="137" y="150"/>
                  </a:cubicBezTo>
                  <a:cubicBezTo>
                    <a:pt x="131" y="150"/>
                    <a:pt x="125" y="149"/>
                    <a:pt x="117" y="146"/>
                  </a:cubicBezTo>
                  <a:cubicBezTo>
                    <a:pt x="115" y="145"/>
                    <a:pt x="112" y="144"/>
                    <a:pt x="110" y="142"/>
                  </a:cubicBezTo>
                  <a:cubicBezTo>
                    <a:pt x="104" y="139"/>
                    <a:pt x="97" y="135"/>
                    <a:pt x="91" y="131"/>
                  </a:cubicBezTo>
                  <a:cubicBezTo>
                    <a:pt x="89" y="129"/>
                    <a:pt x="87" y="128"/>
                    <a:pt x="85" y="126"/>
                  </a:cubicBezTo>
                  <a:cubicBezTo>
                    <a:pt x="83" y="125"/>
                    <a:pt x="81" y="123"/>
                    <a:pt x="79" y="122"/>
                  </a:cubicBezTo>
                  <a:cubicBezTo>
                    <a:pt x="77" y="120"/>
                    <a:pt x="74" y="117"/>
                    <a:pt x="71" y="115"/>
                  </a:cubicBezTo>
                  <a:cubicBezTo>
                    <a:pt x="68" y="112"/>
                    <a:pt x="65" y="109"/>
                    <a:pt x="61" y="106"/>
                  </a:cubicBezTo>
                  <a:cubicBezTo>
                    <a:pt x="58" y="102"/>
                    <a:pt x="55" y="99"/>
                    <a:pt x="52" y="96"/>
                  </a:cubicBezTo>
                  <a:cubicBezTo>
                    <a:pt x="50" y="93"/>
                    <a:pt x="47" y="90"/>
                    <a:pt x="45" y="88"/>
                  </a:cubicBezTo>
                  <a:cubicBezTo>
                    <a:pt x="44" y="86"/>
                    <a:pt x="42" y="84"/>
                    <a:pt x="41" y="82"/>
                  </a:cubicBezTo>
                  <a:cubicBezTo>
                    <a:pt x="39" y="80"/>
                    <a:pt x="38" y="78"/>
                    <a:pt x="36" y="76"/>
                  </a:cubicBezTo>
                  <a:cubicBezTo>
                    <a:pt x="32" y="70"/>
                    <a:pt x="28" y="63"/>
                    <a:pt x="25" y="57"/>
                  </a:cubicBezTo>
                  <a:cubicBezTo>
                    <a:pt x="23" y="55"/>
                    <a:pt x="22" y="52"/>
                    <a:pt x="21" y="50"/>
                  </a:cubicBezTo>
                  <a:moveTo>
                    <a:pt x="23" y="0"/>
                  </a:moveTo>
                  <a:cubicBezTo>
                    <a:pt x="17" y="0"/>
                    <a:pt x="12" y="2"/>
                    <a:pt x="8" y="5"/>
                  </a:cubicBezTo>
                  <a:cubicBezTo>
                    <a:pt x="0" y="14"/>
                    <a:pt x="2" y="31"/>
                    <a:pt x="13" y="52"/>
                  </a:cubicBezTo>
                  <a:cubicBezTo>
                    <a:pt x="14" y="55"/>
                    <a:pt x="16" y="57"/>
                    <a:pt x="17" y="60"/>
                  </a:cubicBezTo>
                  <a:cubicBezTo>
                    <a:pt x="21" y="67"/>
                    <a:pt x="26" y="74"/>
                    <a:pt x="32" y="82"/>
                  </a:cubicBezTo>
                  <a:cubicBezTo>
                    <a:pt x="33" y="84"/>
                    <a:pt x="35" y="86"/>
                    <a:pt x="36" y="88"/>
                  </a:cubicBezTo>
                  <a:cubicBezTo>
                    <a:pt x="39" y="91"/>
                    <a:pt x="42" y="95"/>
                    <a:pt x="45" y="98"/>
                  </a:cubicBezTo>
                  <a:cubicBezTo>
                    <a:pt x="48" y="101"/>
                    <a:pt x="50" y="104"/>
                    <a:pt x="53" y="106"/>
                  </a:cubicBezTo>
                  <a:cubicBezTo>
                    <a:pt x="54" y="108"/>
                    <a:pt x="55" y="109"/>
                    <a:pt x="57" y="110"/>
                  </a:cubicBezTo>
                  <a:cubicBezTo>
                    <a:pt x="58" y="112"/>
                    <a:pt x="59" y="113"/>
                    <a:pt x="61" y="114"/>
                  </a:cubicBezTo>
                  <a:cubicBezTo>
                    <a:pt x="63" y="117"/>
                    <a:pt x="66" y="119"/>
                    <a:pt x="69" y="121"/>
                  </a:cubicBezTo>
                  <a:cubicBezTo>
                    <a:pt x="72" y="125"/>
                    <a:pt x="76" y="128"/>
                    <a:pt x="79" y="131"/>
                  </a:cubicBezTo>
                  <a:cubicBezTo>
                    <a:pt x="81" y="132"/>
                    <a:pt x="83" y="134"/>
                    <a:pt x="85" y="135"/>
                  </a:cubicBezTo>
                  <a:cubicBezTo>
                    <a:pt x="92" y="141"/>
                    <a:pt x="100" y="146"/>
                    <a:pt x="107" y="150"/>
                  </a:cubicBezTo>
                  <a:cubicBezTo>
                    <a:pt x="110" y="151"/>
                    <a:pt x="112" y="153"/>
                    <a:pt x="115" y="154"/>
                  </a:cubicBezTo>
                  <a:cubicBezTo>
                    <a:pt x="127" y="160"/>
                    <a:pt x="138" y="164"/>
                    <a:pt x="147" y="164"/>
                  </a:cubicBezTo>
                  <a:cubicBezTo>
                    <a:pt x="153" y="164"/>
                    <a:pt x="158" y="162"/>
                    <a:pt x="162" y="159"/>
                  </a:cubicBezTo>
                  <a:cubicBezTo>
                    <a:pt x="170" y="150"/>
                    <a:pt x="168" y="133"/>
                    <a:pt x="157" y="112"/>
                  </a:cubicBezTo>
                  <a:cubicBezTo>
                    <a:pt x="156" y="109"/>
                    <a:pt x="154" y="107"/>
                    <a:pt x="153" y="104"/>
                  </a:cubicBezTo>
                  <a:cubicBezTo>
                    <a:pt x="149" y="97"/>
                    <a:pt x="144" y="90"/>
                    <a:pt x="138" y="82"/>
                  </a:cubicBezTo>
                  <a:cubicBezTo>
                    <a:pt x="136" y="80"/>
                    <a:pt x="135" y="78"/>
                    <a:pt x="133" y="76"/>
                  </a:cubicBezTo>
                  <a:cubicBezTo>
                    <a:pt x="131" y="73"/>
                    <a:pt x="128" y="69"/>
                    <a:pt x="124" y="66"/>
                  </a:cubicBezTo>
                  <a:cubicBezTo>
                    <a:pt x="122" y="63"/>
                    <a:pt x="120" y="60"/>
                    <a:pt x="117" y="58"/>
                  </a:cubicBezTo>
                  <a:cubicBezTo>
                    <a:pt x="116" y="57"/>
                    <a:pt x="115" y="55"/>
                    <a:pt x="113" y="54"/>
                  </a:cubicBezTo>
                  <a:cubicBezTo>
                    <a:pt x="112" y="52"/>
                    <a:pt x="110" y="51"/>
                    <a:pt x="109" y="50"/>
                  </a:cubicBezTo>
                  <a:cubicBezTo>
                    <a:pt x="106" y="47"/>
                    <a:pt x="104" y="45"/>
                    <a:pt x="101" y="43"/>
                  </a:cubicBezTo>
                  <a:cubicBezTo>
                    <a:pt x="98" y="39"/>
                    <a:pt x="94" y="36"/>
                    <a:pt x="91" y="33"/>
                  </a:cubicBezTo>
                  <a:cubicBezTo>
                    <a:pt x="89" y="32"/>
                    <a:pt x="87" y="30"/>
                    <a:pt x="85" y="29"/>
                  </a:cubicBezTo>
                  <a:cubicBezTo>
                    <a:pt x="77" y="23"/>
                    <a:pt x="70" y="18"/>
                    <a:pt x="63" y="14"/>
                  </a:cubicBezTo>
                  <a:cubicBezTo>
                    <a:pt x="60" y="13"/>
                    <a:pt x="58" y="11"/>
                    <a:pt x="55" y="10"/>
                  </a:cubicBezTo>
                  <a:cubicBezTo>
                    <a:pt x="43" y="4"/>
                    <a:pt x="32" y="0"/>
                    <a:pt x="23"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40" name="Oval 51"/>
            <p:cNvSpPr>
              <a:spLocks noChangeArrowheads="1"/>
            </p:cNvSpPr>
            <p:nvPr/>
          </p:nvSpPr>
          <p:spPr bwMode="auto">
            <a:xfrm>
              <a:off x="1881188" y="3403600"/>
              <a:ext cx="128588" cy="128588"/>
            </a:xfrm>
            <a:prstGeom prst="ellipse">
              <a:avLst/>
            </a:pr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grpSp>
      <p:grpSp>
        <p:nvGrpSpPr>
          <p:cNvPr id="41" name="组合 40"/>
          <p:cNvGrpSpPr/>
          <p:nvPr/>
        </p:nvGrpSpPr>
        <p:grpSpPr>
          <a:xfrm>
            <a:off x="8587316" y="1749671"/>
            <a:ext cx="678211" cy="672746"/>
            <a:chOff x="1977747" y="1270594"/>
            <a:chExt cx="899446" cy="892198"/>
          </a:xfrm>
        </p:grpSpPr>
        <p:sp>
          <p:nvSpPr>
            <p:cNvPr id="42" name="Oval 107"/>
            <p:cNvSpPr>
              <a:spLocks noChangeArrowheads="1"/>
            </p:cNvSpPr>
            <p:nvPr/>
          </p:nvSpPr>
          <p:spPr bwMode="auto">
            <a:xfrm>
              <a:off x="1977747"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 name="Oval 108"/>
            <p:cNvSpPr>
              <a:spLocks noChangeArrowheads="1"/>
            </p:cNvSpPr>
            <p:nvPr/>
          </p:nvSpPr>
          <p:spPr bwMode="auto">
            <a:xfrm>
              <a:off x="2028522"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 name="Freeform 109"/>
            <p:cNvSpPr>
              <a:spLocks/>
            </p:cNvSpPr>
            <p:nvPr/>
          </p:nvSpPr>
          <p:spPr bwMode="auto">
            <a:xfrm>
              <a:off x="2014015" y="1470069"/>
              <a:ext cx="718106" cy="667335"/>
            </a:xfrm>
            <a:custGeom>
              <a:avLst/>
              <a:gdLst>
                <a:gd name="T0" fmla="*/ 47 w 198"/>
                <a:gd name="T1" fmla="*/ 4 h 184"/>
                <a:gd name="T2" fmla="*/ 0 w 198"/>
                <a:gd name="T3" fmla="*/ 52 h 184"/>
                <a:gd name="T4" fmla="*/ 4 w 198"/>
                <a:gd name="T5" fmla="*/ 111 h 184"/>
                <a:gd name="T6" fmla="*/ 56 w 198"/>
                <a:gd name="T7" fmla="*/ 172 h 184"/>
                <a:gd name="T8" fmla="*/ 123 w 198"/>
                <a:gd name="T9" fmla="*/ 184 h 184"/>
                <a:gd name="T10" fmla="*/ 149 w 198"/>
                <a:gd name="T11" fmla="*/ 174 h 184"/>
                <a:gd name="T12" fmla="*/ 191 w 198"/>
                <a:gd name="T13" fmla="*/ 132 h 184"/>
                <a:gd name="T14" fmla="*/ 198 w 198"/>
                <a:gd name="T15" fmla="*/ 122 h 184"/>
                <a:gd name="T16" fmla="*/ 196 w 198"/>
                <a:gd name="T17" fmla="*/ 113 h 184"/>
                <a:gd name="T18" fmla="*/ 165 w 198"/>
                <a:gd name="T19" fmla="*/ 87 h 184"/>
                <a:gd name="T20" fmla="*/ 175 w 198"/>
                <a:gd name="T21" fmla="*/ 78 h 184"/>
                <a:gd name="T22" fmla="*/ 170 w 198"/>
                <a:gd name="T23" fmla="*/ 2 h 184"/>
                <a:gd name="T24" fmla="*/ 59 w 198"/>
                <a:gd name="T25" fmla="*/ 0 h 184"/>
                <a:gd name="T26" fmla="*/ 47 w 198"/>
                <a:gd name="T27" fmla="*/ 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8" h="184">
                  <a:moveTo>
                    <a:pt x="47" y="4"/>
                  </a:moveTo>
                  <a:lnTo>
                    <a:pt x="0" y="52"/>
                  </a:lnTo>
                  <a:lnTo>
                    <a:pt x="4" y="111"/>
                  </a:lnTo>
                  <a:lnTo>
                    <a:pt x="56" y="172"/>
                  </a:lnTo>
                  <a:lnTo>
                    <a:pt x="123" y="184"/>
                  </a:lnTo>
                  <a:lnTo>
                    <a:pt x="149" y="174"/>
                  </a:lnTo>
                  <a:lnTo>
                    <a:pt x="191" y="132"/>
                  </a:lnTo>
                  <a:lnTo>
                    <a:pt x="198" y="122"/>
                  </a:lnTo>
                  <a:lnTo>
                    <a:pt x="196" y="113"/>
                  </a:lnTo>
                  <a:lnTo>
                    <a:pt x="165" y="87"/>
                  </a:lnTo>
                  <a:lnTo>
                    <a:pt x="175" y="78"/>
                  </a:lnTo>
                  <a:lnTo>
                    <a:pt x="170" y="2"/>
                  </a:lnTo>
                  <a:lnTo>
                    <a:pt x="59" y="0"/>
                  </a:lnTo>
                  <a:lnTo>
                    <a:pt x="47" y="4"/>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5" name="Freeform 110"/>
            <p:cNvSpPr>
              <a:spLocks noEditPoints="1"/>
            </p:cNvSpPr>
            <p:nvPr/>
          </p:nvSpPr>
          <p:spPr bwMode="auto">
            <a:xfrm>
              <a:off x="2184474" y="1459188"/>
              <a:ext cx="471484" cy="301026"/>
            </a:xfrm>
            <a:custGeom>
              <a:avLst/>
              <a:gdLst>
                <a:gd name="T0" fmla="*/ 51 w 55"/>
                <a:gd name="T1" fmla="*/ 0 h 35"/>
                <a:gd name="T2" fmla="*/ 4 w 55"/>
                <a:gd name="T3" fmla="*/ 0 h 35"/>
                <a:gd name="T4" fmla="*/ 0 w 55"/>
                <a:gd name="T5" fmla="*/ 4 h 35"/>
                <a:gd name="T6" fmla="*/ 0 w 55"/>
                <a:gd name="T7" fmla="*/ 31 h 35"/>
                <a:gd name="T8" fmla="*/ 4 w 55"/>
                <a:gd name="T9" fmla="*/ 35 h 35"/>
                <a:gd name="T10" fmla="*/ 51 w 55"/>
                <a:gd name="T11" fmla="*/ 35 h 35"/>
                <a:gd name="T12" fmla="*/ 55 w 55"/>
                <a:gd name="T13" fmla="*/ 31 h 35"/>
                <a:gd name="T14" fmla="*/ 55 w 55"/>
                <a:gd name="T15" fmla="*/ 4 h 35"/>
                <a:gd name="T16" fmla="*/ 51 w 55"/>
                <a:gd name="T17" fmla="*/ 0 h 35"/>
                <a:gd name="T18" fmla="*/ 49 w 55"/>
                <a:gd name="T19" fmla="*/ 28 h 35"/>
                <a:gd name="T20" fmla="*/ 46 w 55"/>
                <a:gd name="T21" fmla="*/ 31 h 35"/>
                <a:gd name="T22" fmla="*/ 9 w 55"/>
                <a:gd name="T23" fmla="*/ 31 h 35"/>
                <a:gd name="T24" fmla="*/ 6 w 55"/>
                <a:gd name="T25" fmla="*/ 28 h 35"/>
                <a:gd name="T26" fmla="*/ 6 w 55"/>
                <a:gd name="T27" fmla="*/ 8 h 35"/>
                <a:gd name="T28" fmla="*/ 9 w 55"/>
                <a:gd name="T29" fmla="*/ 5 h 35"/>
                <a:gd name="T30" fmla="*/ 46 w 55"/>
                <a:gd name="T31" fmla="*/ 5 h 35"/>
                <a:gd name="T32" fmla="*/ 49 w 55"/>
                <a:gd name="T33" fmla="*/ 8 h 35"/>
                <a:gd name="T34" fmla="*/ 49 w 55"/>
                <a:gd name="T35" fmla="*/ 28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5" h="35">
                  <a:moveTo>
                    <a:pt x="51" y="0"/>
                  </a:moveTo>
                  <a:cubicBezTo>
                    <a:pt x="4" y="0"/>
                    <a:pt x="4" y="0"/>
                    <a:pt x="4" y="0"/>
                  </a:cubicBezTo>
                  <a:cubicBezTo>
                    <a:pt x="1" y="0"/>
                    <a:pt x="0" y="2"/>
                    <a:pt x="0" y="4"/>
                  </a:cubicBezTo>
                  <a:cubicBezTo>
                    <a:pt x="0" y="31"/>
                    <a:pt x="0" y="31"/>
                    <a:pt x="0" y="31"/>
                  </a:cubicBezTo>
                  <a:cubicBezTo>
                    <a:pt x="0" y="34"/>
                    <a:pt x="1" y="35"/>
                    <a:pt x="4" y="35"/>
                  </a:cubicBezTo>
                  <a:cubicBezTo>
                    <a:pt x="51" y="35"/>
                    <a:pt x="51" y="35"/>
                    <a:pt x="51" y="35"/>
                  </a:cubicBezTo>
                  <a:cubicBezTo>
                    <a:pt x="54" y="35"/>
                    <a:pt x="55" y="34"/>
                    <a:pt x="55" y="31"/>
                  </a:cubicBezTo>
                  <a:cubicBezTo>
                    <a:pt x="55" y="4"/>
                    <a:pt x="55" y="4"/>
                    <a:pt x="55" y="4"/>
                  </a:cubicBezTo>
                  <a:cubicBezTo>
                    <a:pt x="55" y="2"/>
                    <a:pt x="54" y="0"/>
                    <a:pt x="51" y="0"/>
                  </a:cubicBezTo>
                  <a:close/>
                  <a:moveTo>
                    <a:pt x="49" y="28"/>
                  </a:moveTo>
                  <a:cubicBezTo>
                    <a:pt x="49" y="29"/>
                    <a:pt x="48" y="31"/>
                    <a:pt x="46" y="31"/>
                  </a:cubicBezTo>
                  <a:cubicBezTo>
                    <a:pt x="9" y="31"/>
                    <a:pt x="9" y="31"/>
                    <a:pt x="9" y="31"/>
                  </a:cubicBezTo>
                  <a:cubicBezTo>
                    <a:pt x="7" y="31"/>
                    <a:pt x="6" y="29"/>
                    <a:pt x="6" y="28"/>
                  </a:cubicBezTo>
                  <a:cubicBezTo>
                    <a:pt x="6" y="8"/>
                    <a:pt x="6" y="8"/>
                    <a:pt x="6" y="8"/>
                  </a:cubicBezTo>
                  <a:cubicBezTo>
                    <a:pt x="6" y="7"/>
                    <a:pt x="7" y="5"/>
                    <a:pt x="9" y="5"/>
                  </a:cubicBezTo>
                  <a:cubicBezTo>
                    <a:pt x="46" y="5"/>
                    <a:pt x="46" y="5"/>
                    <a:pt x="46" y="5"/>
                  </a:cubicBezTo>
                  <a:cubicBezTo>
                    <a:pt x="48" y="5"/>
                    <a:pt x="49" y="7"/>
                    <a:pt x="49" y="8"/>
                  </a:cubicBezTo>
                  <a:lnTo>
                    <a:pt x="49" y="2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6" name="Freeform 111"/>
            <p:cNvSpPr>
              <a:spLocks noEditPoints="1"/>
            </p:cNvSpPr>
            <p:nvPr/>
          </p:nvSpPr>
          <p:spPr bwMode="auto">
            <a:xfrm>
              <a:off x="2108311" y="1778348"/>
              <a:ext cx="623809" cy="170461"/>
            </a:xfrm>
            <a:custGeom>
              <a:avLst/>
              <a:gdLst>
                <a:gd name="T0" fmla="*/ 66 w 73"/>
                <a:gd name="T1" fmla="*/ 3 h 20"/>
                <a:gd name="T2" fmla="*/ 63 w 73"/>
                <a:gd name="T3" fmla="*/ 0 h 20"/>
                <a:gd name="T4" fmla="*/ 10 w 73"/>
                <a:gd name="T5" fmla="*/ 0 h 20"/>
                <a:gd name="T6" fmla="*/ 6 w 73"/>
                <a:gd name="T7" fmla="*/ 4 h 20"/>
                <a:gd name="T8" fmla="*/ 1 w 73"/>
                <a:gd name="T9" fmla="*/ 14 h 20"/>
                <a:gd name="T10" fmla="*/ 72 w 73"/>
                <a:gd name="T11" fmla="*/ 14 h 20"/>
                <a:gd name="T12" fmla="*/ 66 w 73"/>
                <a:gd name="T13" fmla="*/ 3 h 20"/>
                <a:gd name="T14" fmla="*/ 25 w 73"/>
                <a:gd name="T15" fmla="*/ 12 h 20"/>
                <a:gd name="T16" fmla="*/ 26 w 73"/>
                <a:gd name="T17" fmla="*/ 9 h 20"/>
                <a:gd name="T18" fmla="*/ 46 w 73"/>
                <a:gd name="T19" fmla="*/ 9 h 20"/>
                <a:gd name="T20" fmla="*/ 48 w 73"/>
                <a:gd name="T21" fmla="*/ 12 h 20"/>
                <a:gd name="T22" fmla="*/ 25 w 73"/>
                <a:gd name="T23" fmla="*/ 12 h 20"/>
                <a:gd name="T24" fmla="*/ 62 w 73"/>
                <a:gd name="T25" fmla="*/ 7 h 20"/>
                <a:gd name="T26" fmla="*/ 11 w 73"/>
                <a:gd name="T27" fmla="*/ 7 h 20"/>
                <a:gd name="T28" fmla="*/ 9 w 73"/>
                <a:gd name="T29" fmla="*/ 6 h 20"/>
                <a:gd name="T30" fmla="*/ 10 w 73"/>
                <a:gd name="T31" fmla="*/ 4 h 20"/>
                <a:gd name="T32" fmla="*/ 13 w 73"/>
                <a:gd name="T33" fmla="*/ 2 h 20"/>
                <a:gd name="T34" fmla="*/ 61 w 73"/>
                <a:gd name="T35" fmla="*/ 2 h 20"/>
                <a:gd name="T36" fmla="*/ 63 w 73"/>
                <a:gd name="T37" fmla="*/ 4 h 20"/>
                <a:gd name="T38" fmla="*/ 64 w 73"/>
                <a:gd name="T39" fmla="*/ 6 h 20"/>
                <a:gd name="T40" fmla="*/ 62 w 73"/>
                <a:gd name="T41" fmla="*/ 7 h 20"/>
                <a:gd name="T42" fmla="*/ 0 w 73"/>
                <a:gd name="T43" fmla="*/ 16 h 20"/>
                <a:gd name="T44" fmla="*/ 3 w 73"/>
                <a:gd name="T45" fmla="*/ 20 h 20"/>
                <a:gd name="T46" fmla="*/ 70 w 73"/>
                <a:gd name="T47" fmla="*/ 20 h 20"/>
                <a:gd name="T48" fmla="*/ 73 w 73"/>
                <a:gd name="T49" fmla="*/ 16 h 20"/>
                <a:gd name="T50" fmla="*/ 0 w 73"/>
                <a:gd name="T51" fmla="*/ 16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20">
                  <a:moveTo>
                    <a:pt x="66" y="3"/>
                  </a:moveTo>
                  <a:cubicBezTo>
                    <a:pt x="66" y="2"/>
                    <a:pt x="65" y="0"/>
                    <a:pt x="63" y="0"/>
                  </a:cubicBezTo>
                  <a:cubicBezTo>
                    <a:pt x="10" y="0"/>
                    <a:pt x="10" y="0"/>
                    <a:pt x="10" y="0"/>
                  </a:cubicBezTo>
                  <a:cubicBezTo>
                    <a:pt x="8" y="0"/>
                    <a:pt x="7" y="2"/>
                    <a:pt x="6" y="4"/>
                  </a:cubicBezTo>
                  <a:cubicBezTo>
                    <a:pt x="1" y="14"/>
                    <a:pt x="1" y="14"/>
                    <a:pt x="1" y="14"/>
                  </a:cubicBezTo>
                  <a:cubicBezTo>
                    <a:pt x="72" y="14"/>
                    <a:pt x="72" y="14"/>
                    <a:pt x="72" y="14"/>
                  </a:cubicBezTo>
                  <a:lnTo>
                    <a:pt x="66" y="3"/>
                  </a:lnTo>
                  <a:close/>
                  <a:moveTo>
                    <a:pt x="25" y="12"/>
                  </a:moveTo>
                  <a:cubicBezTo>
                    <a:pt x="26" y="9"/>
                    <a:pt x="26" y="9"/>
                    <a:pt x="26" y="9"/>
                  </a:cubicBezTo>
                  <a:cubicBezTo>
                    <a:pt x="46" y="9"/>
                    <a:pt x="46" y="9"/>
                    <a:pt x="46" y="9"/>
                  </a:cubicBezTo>
                  <a:cubicBezTo>
                    <a:pt x="48" y="12"/>
                    <a:pt x="48" y="12"/>
                    <a:pt x="48" y="12"/>
                  </a:cubicBezTo>
                  <a:lnTo>
                    <a:pt x="25" y="12"/>
                  </a:lnTo>
                  <a:close/>
                  <a:moveTo>
                    <a:pt x="62" y="7"/>
                  </a:moveTo>
                  <a:cubicBezTo>
                    <a:pt x="11" y="7"/>
                    <a:pt x="11" y="7"/>
                    <a:pt x="11" y="7"/>
                  </a:cubicBezTo>
                  <a:cubicBezTo>
                    <a:pt x="9" y="7"/>
                    <a:pt x="8" y="7"/>
                    <a:pt x="9" y="6"/>
                  </a:cubicBezTo>
                  <a:cubicBezTo>
                    <a:pt x="10" y="4"/>
                    <a:pt x="10" y="4"/>
                    <a:pt x="10" y="4"/>
                  </a:cubicBezTo>
                  <a:cubicBezTo>
                    <a:pt x="10" y="3"/>
                    <a:pt x="11" y="2"/>
                    <a:pt x="13" y="2"/>
                  </a:cubicBezTo>
                  <a:cubicBezTo>
                    <a:pt x="61" y="2"/>
                    <a:pt x="61" y="2"/>
                    <a:pt x="61" y="2"/>
                  </a:cubicBezTo>
                  <a:cubicBezTo>
                    <a:pt x="62" y="2"/>
                    <a:pt x="63" y="3"/>
                    <a:pt x="63" y="4"/>
                  </a:cubicBezTo>
                  <a:cubicBezTo>
                    <a:pt x="64" y="6"/>
                    <a:pt x="64" y="6"/>
                    <a:pt x="64" y="6"/>
                  </a:cubicBezTo>
                  <a:cubicBezTo>
                    <a:pt x="65" y="7"/>
                    <a:pt x="64" y="7"/>
                    <a:pt x="62" y="7"/>
                  </a:cubicBezTo>
                  <a:close/>
                  <a:moveTo>
                    <a:pt x="0" y="16"/>
                  </a:moveTo>
                  <a:cubicBezTo>
                    <a:pt x="0" y="16"/>
                    <a:pt x="1" y="17"/>
                    <a:pt x="3" y="20"/>
                  </a:cubicBezTo>
                  <a:cubicBezTo>
                    <a:pt x="70" y="20"/>
                    <a:pt x="70" y="20"/>
                    <a:pt x="70" y="20"/>
                  </a:cubicBezTo>
                  <a:cubicBezTo>
                    <a:pt x="72" y="17"/>
                    <a:pt x="73" y="16"/>
                    <a:pt x="73" y="16"/>
                  </a:cubicBezTo>
                  <a:lnTo>
                    <a:pt x="0" y="16"/>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7" name="Freeform 112"/>
            <p:cNvSpPr>
              <a:spLocks noEditPoints="1"/>
            </p:cNvSpPr>
            <p:nvPr/>
          </p:nvSpPr>
          <p:spPr bwMode="auto">
            <a:xfrm>
              <a:off x="2191728" y="1451935"/>
              <a:ext cx="482364" cy="301026"/>
            </a:xfrm>
            <a:custGeom>
              <a:avLst/>
              <a:gdLst>
                <a:gd name="T0" fmla="*/ 52 w 56"/>
                <a:gd name="T1" fmla="*/ 0 h 35"/>
                <a:gd name="T2" fmla="*/ 4 w 56"/>
                <a:gd name="T3" fmla="*/ 0 h 35"/>
                <a:gd name="T4" fmla="*/ 0 w 56"/>
                <a:gd name="T5" fmla="*/ 4 h 35"/>
                <a:gd name="T6" fmla="*/ 0 w 56"/>
                <a:gd name="T7" fmla="*/ 31 h 35"/>
                <a:gd name="T8" fmla="*/ 4 w 56"/>
                <a:gd name="T9" fmla="*/ 35 h 35"/>
                <a:gd name="T10" fmla="*/ 52 w 56"/>
                <a:gd name="T11" fmla="*/ 35 h 35"/>
                <a:gd name="T12" fmla="*/ 56 w 56"/>
                <a:gd name="T13" fmla="*/ 31 h 35"/>
                <a:gd name="T14" fmla="*/ 56 w 56"/>
                <a:gd name="T15" fmla="*/ 4 h 35"/>
                <a:gd name="T16" fmla="*/ 52 w 56"/>
                <a:gd name="T17" fmla="*/ 0 h 35"/>
                <a:gd name="T18" fmla="*/ 49 w 56"/>
                <a:gd name="T19" fmla="*/ 27 h 35"/>
                <a:gd name="T20" fmla="*/ 46 w 56"/>
                <a:gd name="T21" fmla="*/ 30 h 35"/>
                <a:gd name="T22" fmla="*/ 9 w 56"/>
                <a:gd name="T23" fmla="*/ 30 h 35"/>
                <a:gd name="T24" fmla="*/ 6 w 56"/>
                <a:gd name="T25" fmla="*/ 27 h 35"/>
                <a:gd name="T26" fmla="*/ 6 w 56"/>
                <a:gd name="T27" fmla="*/ 8 h 35"/>
                <a:gd name="T28" fmla="*/ 9 w 56"/>
                <a:gd name="T29" fmla="*/ 5 h 35"/>
                <a:gd name="T30" fmla="*/ 46 w 56"/>
                <a:gd name="T31" fmla="*/ 5 h 35"/>
                <a:gd name="T32" fmla="*/ 49 w 56"/>
                <a:gd name="T33" fmla="*/ 8 h 35"/>
                <a:gd name="T34" fmla="*/ 49 w 56"/>
                <a:gd name="T35" fmla="*/ 2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6" h="35">
                  <a:moveTo>
                    <a:pt x="52" y="0"/>
                  </a:moveTo>
                  <a:cubicBezTo>
                    <a:pt x="4" y="0"/>
                    <a:pt x="4" y="0"/>
                    <a:pt x="4" y="0"/>
                  </a:cubicBezTo>
                  <a:cubicBezTo>
                    <a:pt x="2" y="0"/>
                    <a:pt x="0" y="2"/>
                    <a:pt x="0" y="4"/>
                  </a:cubicBezTo>
                  <a:cubicBezTo>
                    <a:pt x="0" y="31"/>
                    <a:pt x="0" y="31"/>
                    <a:pt x="0" y="31"/>
                  </a:cubicBezTo>
                  <a:cubicBezTo>
                    <a:pt x="0" y="33"/>
                    <a:pt x="2" y="35"/>
                    <a:pt x="4" y="35"/>
                  </a:cubicBezTo>
                  <a:cubicBezTo>
                    <a:pt x="52" y="35"/>
                    <a:pt x="52" y="35"/>
                    <a:pt x="52" y="35"/>
                  </a:cubicBezTo>
                  <a:cubicBezTo>
                    <a:pt x="54" y="35"/>
                    <a:pt x="56" y="33"/>
                    <a:pt x="56" y="31"/>
                  </a:cubicBezTo>
                  <a:cubicBezTo>
                    <a:pt x="56" y="4"/>
                    <a:pt x="56" y="4"/>
                    <a:pt x="56" y="4"/>
                  </a:cubicBezTo>
                  <a:cubicBezTo>
                    <a:pt x="56" y="2"/>
                    <a:pt x="54" y="0"/>
                    <a:pt x="52" y="0"/>
                  </a:cubicBezTo>
                  <a:close/>
                  <a:moveTo>
                    <a:pt x="49" y="27"/>
                  </a:moveTo>
                  <a:cubicBezTo>
                    <a:pt x="49" y="29"/>
                    <a:pt x="48" y="30"/>
                    <a:pt x="46" y="30"/>
                  </a:cubicBezTo>
                  <a:cubicBezTo>
                    <a:pt x="9" y="30"/>
                    <a:pt x="9" y="30"/>
                    <a:pt x="9" y="30"/>
                  </a:cubicBezTo>
                  <a:cubicBezTo>
                    <a:pt x="7" y="30"/>
                    <a:pt x="6" y="29"/>
                    <a:pt x="6" y="27"/>
                  </a:cubicBezTo>
                  <a:cubicBezTo>
                    <a:pt x="6" y="8"/>
                    <a:pt x="6" y="8"/>
                    <a:pt x="6" y="8"/>
                  </a:cubicBezTo>
                  <a:cubicBezTo>
                    <a:pt x="6" y="6"/>
                    <a:pt x="7" y="5"/>
                    <a:pt x="9" y="5"/>
                  </a:cubicBezTo>
                  <a:cubicBezTo>
                    <a:pt x="46" y="5"/>
                    <a:pt x="46" y="5"/>
                    <a:pt x="46" y="5"/>
                  </a:cubicBezTo>
                  <a:cubicBezTo>
                    <a:pt x="48" y="5"/>
                    <a:pt x="49" y="6"/>
                    <a:pt x="49" y="8"/>
                  </a:cubicBezTo>
                  <a:lnTo>
                    <a:pt x="49"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8" name="Freeform 113"/>
            <p:cNvSpPr>
              <a:spLocks noEditPoints="1"/>
            </p:cNvSpPr>
            <p:nvPr/>
          </p:nvSpPr>
          <p:spPr bwMode="auto">
            <a:xfrm>
              <a:off x="2115565" y="1767468"/>
              <a:ext cx="627436" cy="163207"/>
            </a:xfrm>
            <a:custGeom>
              <a:avLst/>
              <a:gdLst>
                <a:gd name="T0" fmla="*/ 67 w 73"/>
                <a:gd name="T1" fmla="*/ 3 h 19"/>
                <a:gd name="T2" fmla="*/ 63 w 73"/>
                <a:gd name="T3" fmla="*/ 0 h 19"/>
                <a:gd name="T4" fmla="*/ 10 w 73"/>
                <a:gd name="T5" fmla="*/ 0 h 19"/>
                <a:gd name="T6" fmla="*/ 7 w 73"/>
                <a:gd name="T7" fmla="*/ 3 h 19"/>
                <a:gd name="T8" fmla="*/ 1 w 73"/>
                <a:gd name="T9" fmla="*/ 13 h 19"/>
                <a:gd name="T10" fmla="*/ 73 w 73"/>
                <a:gd name="T11" fmla="*/ 13 h 19"/>
                <a:gd name="T12" fmla="*/ 67 w 73"/>
                <a:gd name="T13" fmla="*/ 3 h 19"/>
                <a:gd name="T14" fmla="*/ 25 w 73"/>
                <a:gd name="T15" fmla="*/ 12 h 19"/>
                <a:gd name="T16" fmla="*/ 27 w 73"/>
                <a:gd name="T17" fmla="*/ 9 h 19"/>
                <a:gd name="T18" fmla="*/ 47 w 73"/>
                <a:gd name="T19" fmla="*/ 9 h 19"/>
                <a:gd name="T20" fmla="*/ 48 w 73"/>
                <a:gd name="T21" fmla="*/ 12 h 19"/>
                <a:gd name="T22" fmla="*/ 25 w 73"/>
                <a:gd name="T23" fmla="*/ 12 h 19"/>
                <a:gd name="T24" fmla="*/ 62 w 73"/>
                <a:gd name="T25" fmla="*/ 7 h 19"/>
                <a:gd name="T26" fmla="*/ 12 w 73"/>
                <a:gd name="T27" fmla="*/ 7 h 19"/>
                <a:gd name="T28" fmla="*/ 9 w 73"/>
                <a:gd name="T29" fmla="*/ 6 h 19"/>
                <a:gd name="T30" fmla="*/ 10 w 73"/>
                <a:gd name="T31" fmla="*/ 3 h 19"/>
                <a:gd name="T32" fmla="*/ 13 w 73"/>
                <a:gd name="T33" fmla="*/ 2 h 19"/>
                <a:gd name="T34" fmla="*/ 61 w 73"/>
                <a:gd name="T35" fmla="*/ 2 h 19"/>
                <a:gd name="T36" fmla="*/ 63 w 73"/>
                <a:gd name="T37" fmla="*/ 3 h 19"/>
                <a:gd name="T38" fmla="*/ 65 w 73"/>
                <a:gd name="T39" fmla="*/ 6 h 19"/>
                <a:gd name="T40" fmla="*/ 62 w 73"/>
                <a:gd name="T41" fmla="*/ 7 h 19"/>
                <a:gd name="T42" fmla="*/ 0 w 73"/>
                <a:gd name="T43" fmla="*/ 15 h 19"/>
                <a:gd name="T44" fmla="*/ 3 w 73"/>
                <a:gd name="T45" fmla="*/ 19 h 19"/>
                <a:gd name="T46" fmla="*/ 70 w 73"/>
                <a:gd name="T47" fmla="*/ 19 h 19"/>
                <a:gd name="T48" fmla="*/ 73 w 73"/>
                <a:gd name="T49" fmla="*/ 15 h 19"/>
                <a:gd name="T50" fmla="*/ 0 w 73"/>
                <a:gd name="T51" fmla="*/ 15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19">
                  <a:moveTo>
                    <a:pt x="67" y="3"/>
                  </a:moveTo>
                  <a:cubicBezTo>
                    <a:pt x="66" y="1"/>
                    <a:pt x="65" y="0"/>
                    <a:pt x="63" y="0"/>
                  </a:cubicBezTo>
                  <a:cubicBezTo>
                    <a:pt x="10" y="0"/>
                    <a:pt x="10" y="0"/>
                    <a:pt x="10" y="0"/>
                  </a:cubicBezTo>
                  <a:cubicBezTo>
                    <a:pt x="8" y="0"/>
                    <a:pt x="7" y="2"/>
                    <a:pt x="7" y="3"/>
                  </a:cubicBezTo>
                  <a:cubicBezTo>
                    <a:pt x="1" y="13"/>
                    <a:pt x="1" y="13"/>
                    <a:pt x="1" y="13"/>
                  </a:cubicBezTo>
                  <a:cubicBezTo>
                    <a:pt x="73" y="13"/>
                    <a:pt x="73" y="13"/>
                    <a:pt x="73" y="13"/>
                  </a:cubicBezTo>
                  <a:lnTo>
                    <a:pt x="67" y="3"/>
                  </a:lnTo>
                  <a:close/>
                  <a:moveTo>
                    <a:pt x="25" y="12"/>
                  </a:moveTo>
                  <a:cubicBezTo>
                    <a:pt x="27" y="9"/>
                    <a:pt x="27" y="9"/>
                    <a:pt x="27" y="9"/>
                  </a:cubicBezTo>
                  <a:cubicBezTo>
                    <a:pt x="47" y="9"/>
                    <a:pt x="47" y="9"/>
                    <a:pt x="47" y="9"/>
                  </a:cubicBezTo>
                  <a:cubicBezTo>
                    <a:pt x="48" y="12"/>
                    <a:pt x="48" y="12"/>
                    <a:pt x="48" y="12"/>
                  </a:cubicBezTo>
                  <a:lnTo>
                    <a:pt x="25" y="12"/>
                  </a:lnTo>
                  <a:close/>
                  <a:moveTo>
                    <a:pt x="62" y="7"/>
                  </a:moveTo>
                  <a:cubicBezTo>
                    <a:pt x="12" y="7"/>
                    <a:pt x="12" y="7"/>
                    <a:pt x="12" y="7"/>
                  </a:cubicBezTo>
                  <a:cubicBezTo>
                    <a:pt x="9" y="7"/>
                    <a:pt x="9" y="6"/>
                    <a:pt x="9" y="6"/>
                  </a:cubicBezTo>
                  <a:cubicBezTo>
                    <a:pt x="10" y="3"/>
                    <a:pt x="10" y="3"/>
                    <a:pt x="10" y="3"/>
                  </a:cubicBezTo>
                  <a:cubicBezTo>
                    <a:pt x="11" y="3"/>
                    <a:pt x="11" y="2"/>
                    <a:pt x="13" y="2"/>
                  </a:cubicBezTo>
                  <a:cubicBezTo>
                    <a:pt x="61" y="2"/>
                    <a:pt x="61" y="2"/>
                    <a:pt x="61" y="2"/>
                  </a:cubicBezTo>
                  <a:cubicBezTo>
                    <a:pt x="62" y="2"/>
                    <a:pt x="63" y="3"/>
                    <a:pt x="63" y="3"/>
                  </a:cubicBezTo>
                  <a:cubicBezTo>
                    <a:pt x="65" y="6"/>
                    <a:pt x="65" y="6"/>
                    <a:pt x="65" y="6"/>
                  </a:cubicBezTo>
                  <a:cubicBezTo>
                    <a:pt x="65" y="6"/>
                    <a:pt x="65" y="7"/>
                    <a:pt x="62" y="7"/>
                  </a:cubicBezTo>
                  <a:close/>
                  <a:moveTo>
                    <a:pt x="0" y="15"/>
                  </a:moveTo>
                  <a:cubicBezTo>
                    <a:pt x="0" y="16"/>
                    <a:pt x="2" y="17"/>
                    <a:pt x="3" y="19"/>
                  </a:cubicBezTo>
                  <a:cubicBezTo>
                    <a:pt x="70" y="19"/>
                    <a:pt x="70" y="19"/>
                    <a:pt x="70" y="19"/>
                  </a:cubicBezTo>
                  <a:cubicBezTo>
                    <a:pt x="72" y="17"/>
                    <a:pt x="73" y="16"/>
                    <a:pt x="73" y="15"/>
                  </a:cubicBezTo>
                  <a:lnTo>
                    <a:pt x="0"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49" name="组合 48"/>
          <p:cNvGrpSpPr/>
          <p:nvPr/>
        </p:nvGrpSpPr>
        <p:grpSpPr>
          <a:xfrm>
            <a:off x="4165643" y="1521784"/>
            <a:ext cx="787586" cy="781239"/>
            <a:chOff x="925975" y="1270594"/>
            <a:chExt cx="899446" cy="892198"/>
          </a:xfrm>
        </p:grpSpPr>
        <p:sp>
          <p:nvSpPr>
            <p:cNvPr id="50" name="Oval 114"/>
            <p:cNvSpPr>
              <a:spLocks noChangeArrowheads="1"/>
            </p:cNvSpPr>
            <p:nvPr/>
          </p:nvSpPr>
          <p:spPr bwMode="auto">
            <a:xfrm>
              <a:off x="925975"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 name="Oval 115"/>
            <p:cNvSpPr>
              <a:spLocks noChangeArrowheads="1"/>
            </p:cNvSpPr>
            <p:nvPr/>
          </p:nvSpPr>
          <p:spPr bwMode="auto">
            <a:xfrm>
              <a:off x="976750"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 name="Freeform 116"/>
            <p:cNvSpPr>
              <a:spLocks/>
            </p:cNvSpPr>
            <p:nvPr/>
          </p:nvSpPr>
          <p:spPr bwMode="auto">
            <a:xfrm>
              <a:off x="951363" y="1459188"/>
              <a:ext cx="605675" cy="703603"/>
            </a:xfrm>
            <a:custGeom>
              <a:avLst/>
              <a:gdLst>
                <a:gd name="T0" fmla="*/ 71 w 167"/>
                <a:gd name="T1" fmla="*/ 0 h 194"/>
                <a:gd name="T2" fmla="*/ 0 w 167"/>
                <a:gd name="T3" fmla="*/ 73 h 194"/>
                <a:gd name="T4" fmla="*/ 12 w 167"/>
                <a:gd name="T5" fmla="*/ 111 h 194"/>
                <a:gd name="T6" fmla="*/ 28 w 167"/>
                <a:gd name="T7" fmla="*/ 149 h 194"/>
                <a:gd name="T8" fmla="*/ 52 w 167"/>
                <a:gd name="T9" fmla="*/ 170 h 194"/>
                <a:gd name="T10" fmla="*/ 116 w 167"/>
                <a:gd name="T11" fmla="*/ 194 h 194"/>
                <a:gd name="T12" fmla="*/ 167 w 167"/>
                <a:gd name="T13" fmla="*/ 142 h 194"/>
                <a:gd name="T14" fmla="*/ 165 w 167"/>
                <a:gd name="T15" fmla="*/ 5 h 194"/>
                <a:gd name="T16" fmla="*/ 71 w 167"/>
                <a:gd name="T17" fmla="*/ 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7" h="194">
                  <a:moveTo>
                    <a:pt x="71" y="0"/>
                  </a:moveTo>
                  <a:lnTo>
                    <a:pt x="0" y="73"/>
                  </a:lnTo>
                  <a:lnTo>
                    <a:pt x="12" y="111"/>
                  </a:lnTo>
                  <a:lnTo>
                    <a:pt x="28" y="149"/>
                  </a:lnTo>
                  <a:lnTo>
                    <a:pt x="52" y="170"/>
                  </a:lnTo>
                  <a:lnTo>
                    <a:pt x="116" y="194"/>
                  </a:lnTo>
                  <a:lnTo>
                    <a:pt x="167" y="142"/>
                  </a:lnTo>
                  <a:lnTo>
                    <a:pt x="165" y="5"/>
                  </a:lnTo>
                  <a:lnTo>
                    <a:pt x="71" y="0"/>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 name="Freeform 117"/>
            <p:cNvSpPr>
              <a:spLocks noEditPoints="1"/>
            </p:cNvSpPr>
            <p:nvPr/>
          </p:nvSpPr>
          <p:spPr bwMode="auto">
            <a:xfrm>
              <a:off x="1190731" y="1433801"/>
              <a:ext cx="377187" cy="583918"/>
            </a:xfrm>
            <a:custGeom>
              <a:avLst/>
              <a:gdLst>
                <a:gd name="T0" fmla="*/ 35 w 44"/>
                <a:gd name="T1" fmla="*/ 0 h 68"/>
                <a:gd name="T2" fmla="*/ 9 w 44"/>
                <a:gd name="T3" fmla="*/ 0 h 68"/>
                <a:gd name="T4" fmla="*/ 0 w 44"/>
                <a:gd name="T5" fmla="*/ 9 h 68"/>
                <a:gd name="T6" fmla="*/ 0 w 44"/>
                <a:gd name="T7" fmla="*/ 59 h 68"/>
                <a:gd name="T8" fmla="*/ 9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2 w 44"/>
                <a:gd name="T31" fmla="*/ 55 h 68"/>
                <a:gd name="T32" fmla="*/ 12 w 44"/>
                <a:gd name="T33" fmla="*/ 55 h 68"/>
                <a:gd name="T34" fmla="*/ 5 w 44"/>
                <a:gd name="T35" fmla="*/ 48 h 68"/>
                <a:gd name="T36" fmla="*/ 5 w 44"/>
                <a:gd name="T37" fmla="*/ 13 h 68"/>
                <a:gd name="T38" fmla="*/ 12 w 44"/>
                <a:gd name="T39" fmla="*/ 6 h 68"/>
                <a:gd name="T40" fmla="*/ 32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9" y="0"/>
                    <a:pt x="9" y="0"/>
                    <a:pt x="9" y="0"/>
                  </a:cubicBezTo>
                  <a:cubicBezTo>
                    <a:pt x="4" y="0"/>
                    <a:pt x="0" y="4"/>
                    <a:pt x="0" y="9"/>
                  </a:cubicBezTo>
                  <a:cubicBezTo>
                    <a:pt x="0" y="59"/>
                    <a:pt x="0" y="59"/>
                    <a:pt x="0" y="59"/>
                  </a:cubicBezTo>
                  <a:cubicBezTo>
                    <a:pt x="0" y="64"/>
                    <a:pt x="4" y="68"/>
                    <a:pt x="9"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4"/>
                    <a:pt x="18" y="61"/>
                  </a:cubicBezTo>
                  <a:cubicBezTo>
                    <a:pt x="18" y="59"/>
                    <a:pt x="20" y="57"/>
                    <a:pt x="22" y="57"/>
                  </a:cubicBezTo>
                  <a:cubicBezTo>
                    <a:pt x="24" y="57"/>
                    <a:pt x="26" y="59"/>
                    <a:pt x="26" y="61"/>
                  </a:cubicBezTo>
                  <a:cubicBezTo>
                    <a:pt x="26" y="64"/>
                    <a:pt x="24" y="65"/>
                    <a:pt x="22" y="65"/>
                  </a:cubicBezTo>
                  <a:close/>
                  <a:moveTo>
                    <a:pt x="40" y="48"/>
                  </a:moveTo>
                  <a:cubicBezTo>
                    <a:pt x="40" y="52"/>
                    <a:pt x="36" y="55"/>
                    <a:pt x="32" y="55"/>
                  </a:cubicBezTo>
                  <a:cubicBezTo>
                    <a:pt x="12" y="55"/>
                    <a:pt x="12" y="55"/>
                    <a:pt x="12" y="55"/>
                  </a:cubicBezTo>
                  <a:cubicBezTo>
                    <a:pt x="8" y="55"/>
                    <a:pt x="5" y="52"/>
                    <a:pt x="5" y="48"/>
                  </a:cubicBezTo>
                  <a:cubicBezTo>
                    <a:pt x="5" y="13"/>
                    <a:pt x="5" y="13"/>
                    <a:pt x="5" y="13"/>
                  </a:cubicBezTo>
                  <a:cubicBezTo>
                    <a:pt x="5" y="9"/>
                    <a:pt x="8" y="6"/>
                    <a:pt x="12" y="6"/>
                  </a:cubicBezTo>
                  <a:cubicBezTo>
                    <a:pt x="32" y="6"/>
                    <a:pt x="32" y="6"/>
                    <a:pt x="32" y="6"/>
                  </a:cubicBezTo>
                  <a:cubicBezTo>
                    <a:pt x="36" y="6"/>
                    <a:pt x="40" y="9"/>
                    <a:pt x="40" y="13"/>
                  </a:cubicBezTo>
                  <a:lnTo>
                    <a:pt x="40" y="4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 name="Freeform 118"/>
            <p:cNvSpPr>
              <a:spLocks noEditPoints="1"/>
            </p:cNvSpPr>
            <p:nvPr/>
          </p:nvSpPr>
          <p:spPr bwMode="auto">
            <a:xfrm>
              <a:off x="1197985" y="1426547"/>
              <a:ext cx="377187" cy="580291"/>
            </a:xfrm>
            <a:custGeom>
              <a:avLst/>
              <a:gdLst>
                <a:gd name="T0" fmla="*/ 35 w 44"/>
                <a:gd name="T1" fmla="*/ 0 h 68"/>
                <a:gd name="T2" fmla="*/ 10 w 44"/>
                <a:gd name="T3" fmla="*/ 0 h 68"/>
                <a:gd name="T4" fmla="*/ 0 w 44"/>
                <a:gd name="T5" fmla="*/ 9 h 68"/>
                <a:gd name="T6" fmla="*/ 0 w 44"/>
                <a:gd name="T7" fmla="*/ 59 h 68"/>
                <a:gd name="T8" fmla="*/ 10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3 w 44"/>
                <a:gd name="T31" fmla="*/ 55 h 68"/>
                <a:gd name="T32" fmla="*/ 12 w 44"/>
                <a:gd name="T33" fmla="*/ 55 h 68"/>
                <a:gd name="T34" fmla="*/ 5 w 44"/>
                <a:gd name="T35" fmla="*/ 48 h 68"/>
                <a:gd name="T36" fmla="*/ 5 w 44"/>
                <a:gd name="T37" fmla="*/ 13 h 68"/>
                <a:gd name="T38" fmla="*/ 12 w 44"/>
                <a:gd name="T39" fmla="*/ 6 h 68"/>
                <a:gd name="T40" fmla="*/ 33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10" y="0"/>
                    <a:pt x="10" y="0"/>
                    <a:pt x="10" y="0"/>
                  </a:cubicBezTo>
                  <a:cubicBezTo>
                    <a:pt x="5" y="0"/>
                    <a:pt x="0" y="4"/>
                    <a:pt x="0" y="9"/>
                  </a:cubicBezTo>
                  <a:cubicBezTo>
                    <a:pt x="0" y="59"/>
                    <a:pt x="0" y="59"/>
                    <a:pt x="0" y="59"/>
                  </a:cubicBezTo>
                  <a:cubicBezTo>
                    <a:pt x="0" y="64"/>
                    <a:pt x="5" y="68"/>
                    <a:pt x="10"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3"/>
                    <a:pt x="18" y="61"/>
                  </a:cubicBezTo>
                  <a:cubicBezTo>
                    <a:pt x="18" y="59"/>
                    <a:pt x="20" y="57"/>
                    <a:pt x="22" y="57"/>
                  </a:cubicBezTo>
                  <a:cubicBezTo>
                    <a:pt x="25" y="57"/>
                    <a:pt x="26" y="59"/>
                    <a:pt x="26" y="61"/>
                  </a:cubicBezTo>
                  <a:cubicBezTo>
                    <a:pt x="26" y="63"/>
                    <a:pt x="25" y="65"/>
                    <a:pt x="22" y="65"/>
                  </a:cubicBezTo>
                  <a:close/>
                  <a:moveTo>
                    <a:pt x="40" y="48"/>
                  </a:moveTo>
                  <a:cubicBezTo>
                    <a:pt x="40" y="51"/>
                    <a:pt x="37" y="55"/>
                    <a:pt x="33" y="55"/>
                  </a:cubicBezTo>
                  <a:cubicBezTo>
                    <a:pt x="12" y="55"/>
                    <a:pt x="12" y="55"/>
                    <a:pt x="12" y="55"/>
                  </a:cubicBezTo>
                  <a:cubicBezTo>
                    <a:pt x="8" y="55"/>
                    <a:pt x="5" y="51"/>
                    <a:pt x="5" y="48"/>
                  </a:cubicBezTo>
                  <a:cubicBezTo>
                    <a:pt x="5" y="13"/>
                    <a:pt x="5" y="13"/>
                    <a:pt x="5" y="13"/>
                  </a:cubicBezTo>
                  <a:cubicBezTo>
                    <a:pt x="5" y="9"/>
                    <a:pt x="8" y="6"/>
                    <a:pt x="12" y="6"/>
                  </a:cubicBezTo>
                  <a:cubicBezTo>
                    <a:pt x="33" y="6"/>
                    <a:pt x="33" y="6"/>
                    <a:pt x="33" y="6"/>
                  </a:cubicBezTo>
                  <a:cubicBezTo>
                    <a:pt x="37" y="6"/>
                    <a:pt x="40" y="9"/>
                    <a:pt x="40" y="13"/>
                  </a:cubicBezTo>
                  <a:lnTo>
                    <a:pt x="40" y="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55" name="组合 54"/>
          <p:cNvGrpSpPr/>
          <p:nvPr/>
        </p:nvGrpSpPr>
        <p:grpSpPr>
          <a:xfrm>
            <a:off x="10139338" y="1409883"/>
            <a:ext cx="692718" cy="687136"/>
            <a:chOff x="6195714" y="1270594"/>
            <a:chExt cx="899446" cy="892198"/>
          </a:xfrm>
        </p:grpSpPr>
        <p:sp>
          <p:nvSpPr>
            <p:cNvPr id="56" name="Oval 119"/>
            <p:cNvSpPr>
              <a:spLocks noChangeArrowheads="1"/>
            </p:cNvSpPr>
            <p:nvPr/>
          </p:nvSpPr>
          <p:spPr bwMode="auto">
            <a:xfrm>
              <a:off x="6195714" y="1270594"/>
              <a:ext cx="899446" cy="892198"/>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 name="Oval 120"/>
            <p:cNvSpPr>
              <a:spLocks noChangeArrowheads="1"/>
            </p:cNvSpPr>
            <p:nvPr/>
          </p:nvSpPr>
          <p:spPr bwMode="auto">
            <a:xfrm>
              <a:off x="6246489" y="1314115"/>
              <a:ext cx="797896" cy="797900"/>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8" name="Freeform 121"/>
            <p:cNvSpPr>
              <a:spLocks/>
            </p:cNvSpPr>
            <p:nvPr/>
          </p:nvSpPr>
          <p:spPr bwMode="auto">
            <a:xfrm>
              <a:off x="6210221" y="1564366"/>
              <a:ext cx="678211" cy="598425"/>
            </a:xfrm>
            <a:custGeom>
              <a:avLst/>
              <a:gdLst>
                <a:gd name="T0" fmla="*/ 50 w 187"/>
                <a:gd name="T1" fmla="*/ 0 h 165"/>
                <a:gd name="T2" fmla="*/ 0 w 187"/>
                <a:gd name="T3" fmla="*/ 49 h 165"/>
                <a:gd name="T4" fmla="*/ 34 w 187"/>
                <a:gd name="T5" fmla="*/ 125 h 165"/>
                <a:gd name="T6" fmla="*/ 85 w 187"/>
                <a:gd name="T7" fmla="*/ 153 h 165"/>
                <a:gd name="T8" fmla="*/ 109 w 187"/>
                <a:gd name="T9" fmla="*/ 165 h 165"/>
                <a:gd name="T10" fmla="*/ 182 w 187"/>
                <a:gd name="T11" fmla="*/ 92 h 165"/>
                <a:gd name="T12" fmla="*/ 180 w 187"/>
                <a:gd name="T13" fmla="*/ 89 h 165"/>
                <a:gd name="T14" fmla="*/ 187 w 187"/>
                <a:gd name="T15" fmla="*/ 82 h 165"/>
                <a:gd name="T16" fmla="*/ 187 w 187"/>
                <a:gd name="T17" fmla="*/ 14 h 165"/>
                <a:gd name="T18" fmla="*/ 180 w 187"/>
                <a:gd name="T19" fmla="*/ 0 h 165"/>
                <a:gd name="T20" fmla="*/ 50 w 187"/>
                <a:gd name="T21"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7" h="165">
                  <a:moveTo>
                    <a:pt x="50" y="0"/>
                  </a:moveTo>
                  <a:lnTo>
                    <a:pt x="0" y="49"/>
                  </a:lnTo>
                  <a:lnTo>
                    <a:pt x="34" y="125"/>
                  </a:lnTo>
                  <a:lnTo>
                    <a:pt x="85" y="153"/>
                  </a:lnTo>
                  <a:lnTo>
                    <a:pt x="109" y="165"/>
                  </a:lnTo>
                  <a:lnTo>
                    <a:pt x="182" y="92"/>
                  </a:lnTo>
                  <a:lnTo>
                    <a:pt x="180" y="89"/>
                  </a:lnTo>
                  <a:lnTo>
                    <a:pt x="187" y="82"/>
                  </a:lnTo>
                  <a:lnTo>
                    <a:pt x="187" y="14"/>
                  </a:lnTo>
                  <a:lnTo>
                    <a:pt x="180" y="0"/>
                  </a:lnTo>
                  <a:lnTo>
                    <a:pt x="50"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9" name="Freeform 122"/>
            <p:cNvSpPr>
              <a:spLocks noEditPoints="1"/>
            </p:cNvSpPr>
            <p:nvPr/>
          </p:nvSpPr>
          <p:spPr bwMode="auto">
            <a:xfrm>
              <a:off x="6373427" y="1564366"/>
              <a:ext cx="515005" cy="333667"/>
            </a:xfrm>
            <a:custGeom>
              <a:avLst/>
              <a:gdLst>
                <a:gd name="T0" fmla="*/ 0 w 60"/>
                <a:gd name="T1" fmla="*/ 4 h 39"/>
                <a:gd name="T2" fmla="*/ 0 w 60"/>
                <a:gd name="T3" fmla="*/ 4 h 39"/>
                <a:gd name="T4" fmla="*/ 0 w 60"/>
                <a:gd name="T5" fmla="*/ 34 h 39"/>
                <a:gd name="T6" fmla="*/ 0 w 60"/>
                <a:gd name="T7" fmla="*/ 34 h 39"/>
                <a:gd name="T8" fmla="*/ 16 w 60"/>
                <a:gd name="T9" fmla="*/ 19 h 39"/>
                <a:gd name="T10" fmla="*/ 0 w 60"/>
                <a:gd name="T11" fmla="*/ 4 h 39"/>
                <a:gd name="T12" fmla="*/ 19 w 60"/>
                <a:gd name="T13" fmla="*/ 16 h 39"/>
                <a:gd name="T14" fmla="*/ 22 w 60"/>
                <a:gd name="T15" fmla="*/ 19 h 39"/>
                <a:gd name="T16" fmla="*/ 25 w 60"/>
                <a:gd name="T17" fmla="*/ 22 h 39"/>
                <a:gd name="T18" fmla="*/ 30 w 60"/>
                <a:gd name="T19" fmla="*/ 24 h 39"/>
                <a:gd name="T20" fmla="*/ 35 w 60"/>
                <a:gd name="T21" fmla="*/ 22 h 39"/>
                <a:gd name="T22" fmla="*/ 38 w 60"/>
                <a:gd name="T23" fmla="*/ 20 h 39"/>
                <a:gd name="T24" fmla="*/ 41 w 60"/>
                <a:gd name="T25" fmla="*/ 17 h 39"/>
                <a:gd name="T26" fmla="*/ 57 w 60"/>
                <a:gd name="T27" fmla="*/ 1 h 39"/>
                <a:gd name="T28" fmla="*/ 59 w 60"/>
                <a:gd name="T29" fmla="*/ 0 h 39"/>
                <a:gd name="T30" fmla="*/ 2 w 60"/>
                <a:gd name="T31" fmla="*/ 0 h 39"/>
                <a:gd name="T32" fmla="*/ 3 w 60"/>
                <a:gd name="T33" fmla="*/ 1 h 39"/>
                <a:gd name="T34" fmla="*/ 19 w 60"/>
                <a:gd name="T35" fmla="*/ 16 h 39"/>
                <a:gd name="T36" fmla="*/ 41 w 60"/>
                <a:gd name="T37" fmla="*/ 23 h 39"/>
                <a:gd name="T38" fmla="*/ 38 w 60"/>
                <a:gd name="T39" fmla="*/ 26 h 39"/>
                <a:gd name="T40" fmla="*/ 30 w 60"/>
                <a:gd name="T41" fmla="*/ 29 h 39"/>
                <a:gd name="T42" fmla="*/ 23 w 60"/>
                <a:gd name="T43" fmla="*/ 26 h 39"/>
                <a:gd name="T44" fmla="*/ 19 w 60"/>
                <a:gd name="T45" fmla="*/ 22 h 39"/>
                <a:gd name="T46" fmla="*/ 3 w 60"/>
                <a:gd name="T47" fmla="*/ 38 h 39"/>
                <a:gd name="T48" fmla="*/ 2 w 60"/>
                <a:gd name="T49" fmla="*/ 39 h 39"/>
                <a:gd name="T50" fmla="*/ 58 w 60"/>
                <a:gd name="T51" fmla="*/ 39 h 39"/>
                <a:gd name="T52" fmla="*/ 57 w 60"/>
                <a:gd name="T53" fmla="*/ 38 h 39"/>
                <a:gd name="T54" fmla="*/ 41 w 60"/>
                <a:gd name="T55" fmla="*/ 23 h 39"/>
                <a:gd name="T56" fmla="*/ 60 w 60"/>
                <a:gd name="T57" fmla="*/ 5 h 39"/>
                <a:gd name="T58" fmla="*/ 45 w 60"/>
                <a:gd name="T59" fmla="*/ 20 h 39"/>
                <a:gd name="T60" fmla="*/ 60 w 60"/>
                <a:gd name="T61" fmla="*/ 35 h 39"/>
                <a:gd name="T62" fmla="*/ 60 w 60"/>
                <a:gd name="T63" fmla="*/ 35 h 39"/>
                <a:gd name="T64" fmla="*/ 60 w 60"/>
                <a:gd name="T65" fmla="*/ 5 h 39"/>
                <a:gd name="T66" fmla="*/ 60 w 60"/>
                <a:gd name="T67" fmla="*/ 5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0" h="39">
                  <a:moveTo>
                    <a:pt x="0" y="4"/>
                  </a:moveTo>
                  <a:cubicBezTo>
                    <a:pt x="0" y="4"/>
                    <a:pt x="0" y="4"/>
                    <a:pt x="0" y="4"/>
                  </a:cubicBezTo>
                  <a:cubicBezTo>
                    <a:pt x="0" y="34"/>
                    <a:pt x="0" y="34"/>
                    <a:pt x="0" y="34"/>
                  </a:cubicBezTo>
                  <a:cubicBezTo>
                    <a:pt x="0" y="34"/>
                    <a:pt x="0" y="34"/>
                    <a:pt x="0" y="34"/>
                  </a:cubicBezTo>
                  <a:cubicBezTo>
                    <a:pt x="16" y="19"/>
                    <a:pt x="16" y="19"/>
                    <a:pt x="16" y="19"/>
                  </a:cubicBezTo>
                  <a:lnTo>
                    <a:pt x="0" y="4"/>
                  </a:lnTo>
                  <a:close/>
                  <a:moveTo>
                    <a:pt x="19" y="16"/>
                  </a:moveTo>
                  <a:cubicBezTo>
                    <a:pt x="22" y="19"/>
                    <a:pt x="22" y="19"/>
                    <a:pt x="22" y="19"/>
                  </a:cubicBezTo>
                  <a:cubicBezTo>
                    <a:pt x="25" y="22"/>
                    <a:pt x="25" y="22"/>
                    <a:pt x="25" y="22"/>
                  </a:cubicBezTo>
                  <a:cubicBezTo>
                    <a:pt x="27" y="24"/>
                    <a:pt x="29" y="24"/>
                    <a:pt x="30" y="24"/>
                  </a:cubicBezTo>
                  <a:cubicBezTo>
                    <a:pt x="32" y="24"/>
                    <a:pt x="34" y="24"/>
                    <a:pt x="35" y="22"/>
                  </a:cubicBezTo>
                  <a:cubicBezTo>
                    <a:pt x="38" y="20"/>
                    <a:pt x="38" y="20"/>
                    <a:pt x="38" y="20"/>
                  </a:cubicBezTo>
                  <a:cubicBezTo>
                    <a:pt x="41" y="17"/>
                    <a:pt x="41" y="17"/>
                    <a:pt x="41" y="17"/>
                  </a:cubicBezTo>
                  <a:cubicBezTo>
                    <a:pt x="57" y="1"/>
                    <a:pt x="57" y="1"/>
                    <a:pt x="57" y="1"/>
                  </a:cubicBezTo>
                  <a:cubicBezTo>
                    <a:pt x="58" y="0"/>
                    <a:pt x="58" y="0"/>
                    <a:pt x="59" y="0"/>
                  </a:cubicBezTo>
                  <a:cubicBezTo>
                    <a:pt x="2" y="0"/>
                    <a:pt x="2" y="0"/>
                    <a:pt x="2" y="0"/>
                  </a:cubicBezTo>
                  <a:cubicBezTo>
                    <a:pt x="2" y="0"/>
                    <a:pt x="2" y="0"/>
                    <a:pt x="3" y="1"/>
                  </a:cubicBezTo>
                  <a:lnTo>
                    <a:pt x="19" y="16"/>
                  </a:lnTo>
                  <a:close/>
                  <a:moveTo>
                    <a:pt x="41" y="23"/>
                  </a:moveTo>
                  <a:cubicBezTo>
                    <a:pt x="38" y="26"/>
                    <a:pt x="38" y="26"/>
                    <a:pt x="38" y="26"/>
                  </a:cubicBezTo>
                  <a:cubicBezTo>
                    <a:pt x="36" y="28"/>
                    <a:pt x="33" y="29"/>
                    <a:pt x="30" y="29"/>
                  </a:cubicBezTo>
                  <a:cubicBezTo>
                    <a:pt x="28" y="29"/>
                    <a:pt x="25" y="28"/>
                    <a:pt x="23" y="26"/>
                  </a:cubicBezTo>
                  <a:cubicBezTo>
                    <a:pt x="19" y="22"/>
                    <a:pt x="19" y="22"/>
                    <a:pt x="19" y="22"/>
                  </a:cubicBezTo>
                  <a:cubicBezTo>
                    <a:pt x="3" y="38"/>
                    <a:pt x="3" y="38"/>
                    <a:pt x="3" y="38"/>
                  </a:cubicBezTo>
                  <a:cubicBezTo>
                    <a:pt x="2" y="38"/>
                    <a:pt x="2" y="39"/>
                    <a:pt x="2" y="39"/>
                  </a:cubicBezTo>
                  <a:cubicBezTo>
                    <a:pt x="58" y="39"/>
                    <a:pt x="58" y="39"/>
                    <a:pt x="58" y="39"/>
                  </a:cubicBezTo>
                  <a:cubicBezTo>
                    <a:pt x="58" y="39"/>
                    <a:pt x="58" y="39"/>
                    <a:pt x="57" y="38"/>
                  </a:cubicBezTo>
                  <a:lnTo>
                    <a:pt x="41" y="23"/>
                  </a:lnTo>
                  <a:close/>
                  <a:moveTo>
                    <a:pt x="60" y="5"/>
                  </a:moveTo>
                  <a:cubicBezTo>
                    <a:pt x="45" y="20"/>
                    <a:pt x="45" y="20"/>
                    <a:pt x="45" y="20"/>
                  </a:cubicBezTo>
                  <a:cubicBezTo>
                    <a:pt x="60" y="35"/>
                    <a:pt x="60" y="35"/>
                    <a:pt x="60" y="35"/>
                  </a:cubicBezTo>
                  <a:cubicBezTo>
                    <a:pt x="60" y="35"/>
                    <a:pt x="60" y="35"/>
                    <a:pt x="60" y="35"/>
                  </a:cubicBezTo>
                  <a:cubicBezTo>
                    <a:pt x="60" y="5"/>
                    <a:pt x="60" y="5"/>
                    <a:pt x="60" y="5"/>
                  </a:cubicBezTo>
                  <a:cubicBezTo>
                    <a:pt x="60" y="5"/>
                    <a:pt x="60" y="5"/>
                    <a:pt x="60" y="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0" name="Freeform 123"/>
            <p:cNvSpPr>
              <a:spLocks noEditPoints="1"/>
            </p:cNvSpPr>
            <p:nvPr/>
          </p:nvSpPr>
          <p:spPr bwMode="auto">
            <a:xfrm>
              <a:off x="6384308" y="1546232"/>
              <a:ext cx="522259" cy="340921"/>
            </a:xfrm>
            <a:custGeom>
              <a:avLst/>
              <a:gdLst>
                <a:gd name="T0" fmla="*/ 0 w 61"/>
                <a:gd name="T1" fmla="*/ 5 h 40"/>
                <a:gd name="T2" fmla="*/ 0 w 61"/>
                <a:gd name="T3" fmla="*/ 5 h 40"/>
                <a:gd name="T4" fmla="*/ 0 w 61"/>
                <a:gd name="T5" fmla="*/ 35 h 40"/>
                <a:gd name="T6" fmla="*/ 0 w 61"/>
                <a:gd name="T7" fmla="*/ 35 h 40"/>
                <a:gd name="T8" fmla="*/ 16 w 61"/>
                <a:gd name="T9" fmla="*/ 20 h 40"/>
                <a:gd name="T10" fmla="*/ 0 w 61"/>
                <a:gd name="T11" fmla="*/ 5 h 40"/>
                <a:gd name="T12" fmla="*/ 19 w 61"/>
                <a:gd name="T13" fmla="*/ 17 h 40"/>
                <a:gd name="T14" fmla="*/ 22 w 61"/>
                <a:gd name="T15" fmla="*/ 20 h 40"/>
                <a:gd name="T16" fmla="*/ 26 w 61"/>
                <a:gd name="T17" fmla="*/ 23 h 40"/>
                <a:gd name="T18" fmla="*/ 31 w 61"/>
                <a:gd name="T19" fmla="*/ 25 h 40"/>
                <a:gd name="T20" fmla="*/ 36 w 61"/>
                <a:gd name="T21" fmla="*/ 23 h 40"/>
                <a:gd name="T22" fmla="*/ 38 w 61"/>
                <a:gd name="T23" fmla="*/ 21 h 40"/>
                <a:gd name="T24" fmla="*/ 42 w 61"/>
                <a:gd name="T25" fmla="*/ 17 h 40"/>
                <a:gd name="T26" fmla="*/ 58 w 61"/>
                <a:gd name="T27" fmla="*/ 2 h 40"/>
                <a:gd name="T28" fmla="*/ 59 w 61"/>
                <a:gd name="T29" fmla="*/ 0 h 40"/>
                <a:gd name="T30" fmla="*/ 2 w 61"/>
                <a:gd name="T31" fmla="*/ 0 h 40"/>
                <a:gd name="T32" fmla="*/ 3 w 61"/>
                <a:gd name="T33" fmla="*/ 1 h 40"/>
                <a:gd name="T34" fmla="*/ 19 w 61"/>
                <a:gd name="T35" fmla="*/ 17 h 40"/>
                <a:gd name="T36" fmla="*/ 42 w 61"/>
                <a:gd name="T37" fmla="*/ 24 h 40"/>
                <a:gd name="T38" fmla="*/ 38 w 61"/>
                <a:gd name="T39" fmla="*/ 27 h 40"/>
                <a:gd name="T40" fmla="*/ 31 w 61"/>
                <a:gd name="T41" fmla="*/ 30 h 40"/>
                <a:gd name="T42" fmla="*/ 23 w 61"/>
                <a:gd name="T43" fmla="*/ 27 h 40"/>
                <a:gd name="T44" fmla="*/ 19 w 61"/>
                <a:gd name="T45" fmla="*/ 23 h 40"/>
                <a:gd name="T46" fmla="*/ 3 w 61"/>
                <a:gd name="T47" fmla="*/ 39 h 40"/>
                <a:gd name="T48" fmla="*/ 2 w 61"/>
                <a:gd name="T49" fmla="*/ 40 h 40"/>
                <a:gd name="T50" fmla="*/ 59 w 61"/>
                <a:gd name="T51" fmla="*/ 40 h 40"/>
                <a:gd name="T52" fmla="*/ 58 w 61"/>
                <a:gd name="T53" fmla="*/ 39 h 40"/>
                <a:gd name="T54" fmla="*/ 42 w 61"/>
                <a:gd name="T55" fmla="*/ 24 h 40"/>
                <a:gd name="T56" fmla="*/ 60 w 61"/>
                <a:gd name="T57" fmla="*/ 6 h 40"/>
                <a:gd name="T58" fmla="*/ 45 w 61"/>
                <a:gd name="T59" fmla="*/ 21 h 40"/>
                <a:gd name="T60" fmla="*/ 60 w 61"/>
                <a:gd name="T61" fmla="*/ 36 h 40"/>
                <a:gd name="T62" fmla="*/ 61 w 61"/>
                <a:gd name="T63" fmla="*/ 36 h 40"/>
                <a:gd name="T64" fmla="*/ 61 w 61"/>
                <a:gd name="T65" fmla="*/ 5 h 40"/>
                <a:gd name="T66" fmla="*/ 60 w 61"/>
                <a:gd name="T67" fmla="*/ 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1" h="40">
                  <a:moveTo>
                    <a:pt x="0" y="5"/>
                  </a:moveTo>
                  <a:cubicBezTo>
                    <a:pt x="0" y="5"/>
                    <a:pt x="0" y="5"/>
                    <a:pt x="0" y="5"/>
                  </a:cubicBezTo>
                  <a:cubicBezTo>
                    <a:pt x="0" y="35"/>
                    <a:pt x="0" y="35"/>
                    <a:pt x="0" y="35"/>
                  </a:cubicBezTo>
                  <a:cubicBezTo>
                    <a:pt x="0" y="35"/>
                    <a:pt x="0" y="35"/>
                    <a:pt x="0" y="35"/>
                  </a:cubicBezTo>
                  <a:cubicBezTo>
                    <a:pt x="16" y="20"/>
                    <a:pt x="16" y="20"/>
                    <a:pt x="16" y="20"/>
                  </a:cubicBezTo>
                  <a:lnTo>
                    <a:pt x="0" y="5"/>
                  </a:lnTo>
                  <a:close/>
                  <a:moveTo>
                    <a:pt x="19" y="17"/>
                  </a:moveTo>
                  <a:cubicBezTo>
                    <a:pt x="22" y="20"/>
                    <a:pt x="22" y="20"/>
                    <a:pt x="22" y="20"/>
                  </a:cubicBezTo>
                  <a:cubicBezTo>
                    <a:pt x="26" y="23"/>
                    <a:pt x="26" y="23"/>
                    <a:pt x="26" y="23"/>
                  </a:cubicBezTo>
                  <a:cubicBezTo>
                    <a:pt x="27" y="24"/>
                    <a:pt x="29" y="25"/>
                    <a:pt x="31" y="25"/>
                  </a:cubicBezTo>
                  <a:cubicBezTo>
                    <a:pt x="32" y="25"/>
                    <a:pt x="34" y="24"/>
                    <a:pt x="36" y="23"/>
                  </a:cubicBezTo>
                  <a:cubicBezTo>
                    <a:pt x="38" y="21"/>
                    <a:pt x="38" y="21"/>
                    <a:pt x="38" y="21"/>
                  </a:cubicBezTo>
                  <a:cubicBezTo>
                    <a:pt x="42" y="17"/>
                    <a:pt x="42" y="17"/>
                    <a:pt x="42" y="17"/>
                  </a:cubicBezTo>
                  <a:cubicBezTo>
                    <a:pt x="58" y="2"/>
                    <a:pt x="58" y="2"/>
                    <a:pt x="58" y="2"/>
                  </a:cubicBezTo>
                  <a:cubicBezTo>
                    <a:pt x="58" y="1"/>
                    <a:pt x="59" y="1"/>
                    <a:pt x="59" y="0"/>
                  </a:cubicBezTo>
                  <a:cubicBezTo>
                    <a:pt x="2" y="0"/>
                    <a:pt x="2" y="0"/>
                    <a:pt x="2" y="0"/>
                  </a:cubicBezTo>
                  <a:cubicBezTo>
                    <a:pt x="2" y="1"/>
                    <a:pt x="3" y="1"/>
                    <a:pt x="3" y="1"/>
                  </a:cubicBezTo>
                  <a:lnTo>
                    <a:pt x="19" y="17"/>
                  </a:lnTo>
                  <a:close/>
                  <a:moveTo>
                    <a:pt x="42" y="24"/>
                  </a:moveTo>
                  <a:cubicBezTo>
                    <a:pt x="38" y="27"/>
                    <a:pt x="38" y="27"/>
                    <a:pt x="38" y="27"/>
                  </a:cubicBezTo>
                  <a:cubicBezTo>
                    <a:pt x="36" y="29"/>
                    <a:pt x="33" y="30"/>
                    <a:pt x="31" y="30"/>
                  </a:cubicBezTo>
                  <a:cubicBezTo>
                    <a:pt x="28" y="30"/>
                    <a:pt x="25" y="29"/>
                    <a:pt x="23" y="27"/>
                  </a:cubicBezTo>
                  <a:cubicBezTo>
                    <a:pt x="19" y="23"/>
                    <a:pt x="19" y="23"/>
                    <a:pt x="19" y="23"/>
                  </a:cubicBezTo>
                  <a:cubicBezTo>
                    <a:pt x="3" y="39"/>
                    <a:pt x="3" y="39"/>
                    <a:pt x="3" y="39"/>
                  </a:cubicBezTo>
                  <a:cubicBezTo>
                    <a:pt x="2" y="39"/>
                    <a:pt x="2" y="40"/>
                    <a:pt x="2" y="40"/>
                  </a:cubicBezTo>
                  <a:cubicBezTo>
                    <a:pt x="59" y="40"/>
                    <a:pt x="59" y="40"/>
                    <a:pt x="59" y="40"/>
                  </a:cubicBezTo>
                  <a:cubicBezTo>
                    <a:pt x="58" y="40"/>
                    <a:pt x="58" y="40"/>
                    <a:pt x="58" y="39"/>
                  </a:cubicBezTo>
                  <a:lnTo>
                    <a:pt x="42" y="24"/>
                  </a:lnTo>
                  <a:close/>
                  <a:moveTo>
                    <a:pt x="60" y="6"/>
                  </a:moveTo>
                  <a:cubicBezTo>
                    <a:pt x="45" y="21"/>
                    <a:pt x="45" y="21"/>
                    <a:pt x="45" y="21"/>
                  </a:cubicBezTo>
                  <a:cubicBezTo>
                    <a:pt x="60" y="36"/>
                    <a:pt x="60" y="36"/>
                    <a:pt x="60" y="36"/>
                  </a:cubicBezTo>
                  <a:cubicBezTo>
                    <a:pt x="60" y="36"/>
                    <a:pt x="60" y="36"/>
                    <a:pt x="61" y="36"/>
                  </a:cubicBezTo>
                  <a:cubicBezTo>
                    <a:pt x="61" y="5"/>
                    <a:pt x="61" y="5"/>
                    <a:pt x="61" y="5"/>
                  </a:cubicBezTo>
                  <a:cubicBezTo>
                    <a:pt x="60" y="5"/>
                    <a:pt x="60" y="5"/>
                    <a:pt x="60"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61" name="组合 60"/>
          <p:cNvGrpSpPr/>
          <p:nvPr/>
        </p:nvGrpSpPr>
        <p:grpSpPr>
          <a:xfrm>
            <a:off x="784049" y="1950841"/>
            <a:ext cx="639849" cy="634693"/>
            <a:chOff x="3033145" y="1270594"/>
            <a:chExt cx="899446" cy="892198"/>
          </a:xfrm>
        </p:grpSpPr>
        <p:sp>
          <p:nvSpPr>
            <p:cNvPr id="62" name="Oval 136"/>
            <p:cNvSpPr>
              <a:spLocks noChangeArrowheads="1"/>
            </p:cNvSpPr>
            <p:nvPr/>
          </p:nvSpPr>
          <p:spPr bwMode="auto">
            <a:xfrm>
              <a:off x="3033145" y="1270594"/>
              <a:ext cx="899446" cy="892198"/>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3" name="Oval 137"/>
            <p:cNvSpPr>
              <a:spLocks noChangeArrowheads="1"/>
            </p:cNvSpPr>
            <p:nvPr/>
          </p:nvSpPr>
          <p:spPr bwMode="auto">
            <a:xfrm>
              <a:off x="3083920" y="1314115"/>
              <a:ext cx="797896" cy="797900"/>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4" name="Freeform 138"/>
            <p:cNvSpPr>
              <a:spLocks/>
            </p:cNvSpPr>
            <p:nvPr/>
          </p:nvSpPr>
          <p:spPr bwMode="auto">
            <a:xfrm>
              <a:off x="3083920" y="1502710"/>
              <a:ext cx="703599" cy="616559"/>
            </a:xfrm>
            <a:custGeom>
              <a:avLst/>
              <a:gdLst>
                <a:gd name="T0" fmla="*/ 52 w 82"/>
                <a:gd name="T1" fmla="*/ 55 h 72"/>
                <a:gd name="T2" fmla="*/ 55 w 82"/>
                <a:gd name="T3" fmla="*/ 43 h 72"/>
                <a:gd name="T4" fmla="*/ 62 w 82"/>
                <a:gd name="T5" fmla="*/ 36 h 72"/>
                <a:gd name="T6" fmla="*/ 64 w 82"/>
                <a:gd name="T7" fmla="*/ 34 h 72"/>
                <a:gd name="T8" fmla="*/ 71 w 82"/>
                <a:gd name="T9" fmla="*/ 27 h 72"/>
                <a:gd name="T10" fmla="*/ 73 w 82"/>
                <a:gd name="T11" fmla="*/ 24 h 72"/>
                <a:gd name="T12" fmla="*/ 82 w 82"/>
                <a:gd name="T13" fmla="*/ 17 h 72"/>
                <a:gd name="T14" fmla="*/ 62 w 82"/>
                <a:gd name="T15" fmla="*/ 3 h 72"/>
                <a:gd name="T16" fmla="*/ 50 w 82"/>
                <a:gd name="T17" fmla="*/ 0 h 72"/>
                <a:gd name="T18" fmla="*/ 26 w 82"/>
                <a:gd name="T19" fmla="*/ 5 h 72"/>
                <a:gd name="T20" fmla="*/ 9 w 82"/>
                <a:gd name="T21" fmla="*/ 12 h 72"/>
                <a:gd name="T22" fmla="*/ 0 w 82"/>
                <a:gd name="T23" fmla="*/ 21 h 72"/>
                <a:gd name="T24" fmla="*/ 0 w 82"/>
                <a:gd name="T25" fmla="*/ 25 h 72"/>
                <a:gd name="T26" fmla="*/ 34 w 82"/>
                <a:gd name="T27" fmla="*/ 72 h 72"/>
                <a:gd name="T28" fmla="*/ 52 w 82"/>
                <a:gd name="T29" fmla="*/ 5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 h="72">
                  <a:moveTo>
                    <a:pt x="52" y="55"/>
                  </a:moveTo>
                  <a:cubicBezTo>
                    <a:pt x="55" y="43"/>
                    <a:pt x="55" y="43"/>
                    <a:pt x="55" y="43"/>
                  </a:cubicBezTo>
                  <a:cubicBezTo>
                    <a:pt x="62" y="36"/>
                    <a:pt x="62" y="36"/>
                    <a:pt x="62" y="36"/>
                  </a:cubicBezTo>
                  <a:cubicBezTo>
                    <a:pt x="64" y="34"/>
                    <a:pt x="64" y="34"/>
                    <a:pt x="64" y="34"/>
                  </a:cubicBezTo>
                  <a:cubicBezTo>
                    <a:pt x="71" y="27"/>
                    <a:pt x="71" y="27"/>
                    <a:pt x="71" y="27"/>
                  </a:cubicBezTo>
                  <a:cubicBezTo>
                    <a:pt x="73" y="24"/>
                    <a:pt x="73" y="24"/>
                    <a:pt x="73" y="24"/>
                  </a:cubicBezTo>
                  <a:cubicBezTo>
                    <a:pt x="82" y="17"/>
                    <a:pt x="82" y="17"/>
                    <a:pt x="82" y="17"/>
                  </a:cubicBezTo>
                  <a:cubicBezTo>
                    <a:pt x="82" y="17"/>
                    <a:pt x="63" y="3"/>
                    <a:pt x="62" y="3"/>
                  </a:cubicBezTo>
                  <a:cubicBezTo>
                    <a:pt x="61" y="3"/>
                    <a:pt x="50" y="0"/>
                    <a:pt x="50" y="0"/>
                  </a:cubicBezTo>
                  <a:cubicBezTo>
                    <a:pt x="26" y="5"/>
                    <a:pt x="26" y="5"/>
                    <a:pt x="26" y="5"/>
                  </a:cubicBezTo>
                  <a:cubicBezTo>
                    <a:pt x="9" y="12"/>
                    <a:pt x="9" y="12"/>
                    <a:pt x="9" y="12"/>
                  </a:cubicBezTo>
                  <a:cubicBezTo>
                    <a:pt x="0" y="21"/>
                    <a:pt x="0" y="21"/>
                    <a:pt x="0" y="21"/>
                  </a:cubicBezTo>
                  <a:cubicBezTo>
                    <a:pt x="0" y="23"/>
                    <a:pt x="0" y="24"/>
                    <a:pt x="0" y="25"/>
                  </a:cubicBezTo>
                  <a:cubicBezTo>
                    <a:pt x="0" y="49"/>
                    <a:pt x="16" y="72"/>
                    <a:pt x="34" y="72"/>
                  </a:cubicBezTo>
                  <a:lnTo>
                    <a:pt x="52" y="5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5" name="Freeform 139"/>
            <p:cNvSpPr>
              <a:spLocks/>
            </p:cNvSpPr>
            <p:nvPr/>
          </p:nvSpPr>
          <p:spPr bwMode="auto">
            <a:xfrm>
              <a:off x="3323289" y="1698558"/>
              <a:ext cx="301024"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6" name="Freeform 140"/>
            <p:cNvSpPr>
              <a:spLocks/>
            </p:cNvSpPr>
            <p:nvPr/>
          </p:nvSpPr>
          <p:spPr bwMode="auto">
            <a:xfrm>
              <a:off x="3392198" y="1836378"/>
              <a:ext cx="163206" cy="163207"/>
            </a:xfrm>
            <a:custGeom>
              <a:avLst/>
              <a:gdLst>
                <a:gd name="T0" fmla="*/ 3 w 19"/>
                <a:gd name="T1" fmla="*/ 16 h 19"/>
                <a:gd name="T2" fmla="*/ 3 w 19"/>
                <a:gd name="T3" fmla="*/ 3 h 19"/>
                <a:gd name="T4" fmla="*/ 16 w 19"/>
                <a:gd name="T5" fmla="*/ 3 h 19"/>
                <a:gd name="T6" fmla="*/ 16 w 19"/>
                <a:gd name="T7" fmla="*/ 16 h 19"/>
                <a:gd name="T8" fmla="*/ 3 w 19"/>
                <a:gd name="T9" fmla="*/ 16 h 19"/>
              </a:gdLst>
              <a:ahLst/>
              <a:cxnLst>
                <a:cxn ang="0">
                  <a:pos x="T0" y="T1"/>
                </a:cxn>
                <a:cxn ang="0">
                  <a:pos x="T2" y="T3"/>
                </a:cxn>
                <a:cxn ang="0">
                  <a:pos x="T4" y="T5"/>
                </a:cxn>
                <a:cxn ang="0">
                  <a:pos x="T6" y="T7"/>
                </a:cxn>
                <a:cxn ang="0">
                  <a:pos x="T8" y="T9"/>
                </a:cxn>
              </a:cxnLst>
              <a:rect l="0" t="0" r="r" b="b"/>
              <a:pathLst>
                <a:path w="19" h="19">
                  <a:moveTo>
                    <a:pt x="3" y="16"/>
                  </a:moveTo>
                  <a:cubicBezTo>
                    <a:pt x="0" y="12"/>
                    <a:pt x="0" y="7"/>
                    <a:pt x="3" y="3"/>
                  </a:cubicBezTo>
                  <a:cubicBezTo>
                    <a:pt x="7" y="0"/>
                    <a:pt x="12" y="0"/>
                    <a:pt x="16" y="3"/>
                  </a:cubicBezTo>
                  <a:cubicBezTo>
                    <a:pt x="19" y="7"/>
                    <a:pt x="19" y="12"/>
                    <a:pt x="16" y="16"/>
                  </a:cubicBezTo>
                  <a:cubicBezTo>
                    <a:pt x="12" y="19"/>
                    <a:pt x="7" y="19"/>
                    <a:pt x="3" y="16"/>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7" name="Freeform 141"/>
            <p:cNvSpPr>
              <a:spLocks/>
            </p:cNvSpPr>
            <p:nvPr/>
          </p:nvSpPr>
          <p:spPr bwMode="auto">
            <a:xfrm>
              <a:off x="3239873" y="1571620"/>
              <a:ext cx="471484" cy="170461"/>
            </a:xfrm>
            <a:custGeom>
              <a:avLst/>
              <a:gdLst>
                <a:gd name="T0" fmla="*/ 49 w 55"/>
                <a:gd name="T1" fmla="*/ 18 h 20"/>
                <a:gd name="T2" fmla="*/ 5 w 55"/>
                <a:gd name="T3" fmla="*/ 18 h 20"/>
                <a:gd name="T4" fmla="*/ 5 w 55"/>
                <a:gd name="T5" fmla="*/ 18 h 20"/>
                <a:gd name="T6" fmla="*/ 1 w 55"/>
                <a:gd name="T7" fmla="*/ 18 h 20"/>
                <a:gd name="T8" fmla="*/ 1 w 55"/>
                <a:gd name="T9" fmla="*/ 18 h 20"/>
                <a:gd name="T10" fmla="*/ 1 w 55"/>
                <a:gd name="T11" fmla="*/ 14 h 20"/>
                <a:gd name="T12" fmla="*/ 1 w 55"/>
                <a:gd name="T13" fmla="*/ 14 h 20"/>
                <a:gd name="T14" fmla="*/ 54 w 55"/>
                <a:gd name="T15" fmla="*/ 14 h 20"/>
                <a:gd name="T16" fmla="*/ 54 w 55"/>
                <a:gd name="T17" fmla="*/ 14 h 20"/>
                <a:gd name="T18" fmla="*/ 54 w 55"/>
                <a:gd name="T19" fmla="*/ 18 h 20"/>
                <a:gd name="T20" fmla="*/ 54 w 55"/>
                <a:gd name="T21" fmla="*/ 18 h 20"/>
                <a:gd name="T22" fmla="*/ 49 w 55"/>
                <a:gd name="T23" fmla="*/ 18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49" y="18"/>
                  </a:moveTo>
                  <a:cubicBezTo>
                    <a:pt x="37" y="6"/>
                    <a:pt x="18" y="6"/>
                    <a:pt x="5" y="18"/>
                  </a:cubicBezTo>
                  <a:cubicBezTo>
                    <a:pt x="5" y="18"/>
                    <a:pt x="5" y="18"/>
                    <a:pt x="5" y="18"/>
                  </a:cubicBezTo>
                  <a:cubicBezTo>
                    <a:pt x="4" y="20"/>
                    <a:pt x="2" y="20"/>
                    <a:pt x="1" y="18"/>
                  </a:cubicBezTo>
                  <a:cubicBezTo>
                    <a:pt x="1" y="18"/>
                    <a:pt x="1" y="18"/>
                    <a:pt x="1" y="18"/>
                  </a:cubicBezTo>
                  <a:cubicBezTo>
                    <a:pt x="0" y="17"/>
                    <a:pt x="0" y="15"/>
                    <a:pt x="1" y="14"/>
                  </a:cubicBezTo>
                  <a:cubicBezTo>
                    <a:pt x="1" y="14"/>
                    <a:pt x="1" y="14"/>
                    <a:pt x="1" y="14"/>
                  </a:cubicBezTo>
                  <a:cubicBezTo>
                    <a:pt x="16" y="0"/>
                    <a:pt x="39" y="0"/>
                    <a:pt x="54" y="14"/>
                  </a:cubicBezTo>
                  <a:cubicBezTo>
                    <a:pt x="54" y="14"/>
                    <a:pt x="54" y="14"/>
                    <a:pt x="54" y="14"/>
                  </a:cubicBezTo>
                  <a:cubicBezTo>
                    <a:pt x="55" y="15"/>
                    <a:pt x="55" y="17"/>
                    <a:pt x="54" y="18"/>
                  </a:cubicBezTo>
                  <a:cubicBezTo>
                    <a:pt x="54" y="18"/>
                    <a:pt x="54" y="18"/>
                    <a:pt x="54" y="18"/>
                  </a:cubicBezTo>
                  <a:cubicBezTo>
                    <a:pt x="53" y="20"/>
                    <a:pt x="51" y="20"/>
                    <a:pt x="49" y="18"/>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8" name="Freeform 142"/>
            <p:cNvSpPr>
              <a:spLocks/>
            </p:cNvSpPr>
            <p:nvPr/>
          </p:nvSpPr>
          <p:spPr bwMode="auto">
            <a:xfrm>
              <a:off x="3152830" y="1433801"/>
              <a:ext cx="641943" cy="224863"/>
            </a:xfrm>
            <a:custGeom>
              <a:avLst/>
              <a:gdLst>
                <a:gd name="T0" fmla="*/ 69 w 75"/>
                <a:gd name="T1" fmla="*/ 25 h 26"/>
                <a:gd name="T2" fmla="*/ 6 w 75"/>
                <a:gd name="T3" fmla="*/ 25 h 26"/>
                <a:gd name="T4" fmla="*/ 6 w 75"/>
                <a:gd name="T5" fmla="*/ 25 h 26"/>
                <a:gd name="T6" fmla="*/ 1 w 75"/>
                <a:gd name="T7" fmla="*/ 25 h 26"/>
                <a:gd name="T8" fmla="*/ 1 w 75"/>
                <a:gd name="T9" fmla="*/ 25 h 26"/>
                <a:gd name="T10" fmla="*/ 1 w 75"/>
                <a:gd name="T11" fmla="*/ 20 h 26"/>
                <a:gd name="T12" fmla="*/ 1 w 75"/>
                <a:gd name="T13" fmla="*/ 20 h 26"/>
                <a:gd name="T14" fmla="*/ 74 w 75"/>
                <a:gd name="T15" fmla="*/ 20 h 26"/>
                <a:gd name="T16" fmla="*/ 74 w 75"/>
                <a:gd name="T17" fmla="*/ 20 h 26"/>
                <a:gd name="T18" fmla="*/ 74 w 75"/>
                <a:gd name="T19" fmla="*/ 25 h 26"/>
                <a:gd name="T20" fmla="*/ 74 w 75"/>
                <a:gd name="T21" fmla="*/ 25 h 26"/>
                <a:gd name="T22" fmla="*/ 69 w 75"/>
                <a:gd name="T23" fmla="*/ 25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6">
                  <a:moveTo>
                    <a:pt x="69" y="25"/>
                  </a:moveTo>
                  <a:cubicBezTo>
                    <a:pt x="52" y="7"/>
                    <a:pt x="23" y="7"/>
                    <a:pt x="6" y="25"/>
                  </a:cubicBezTo>
                  <a:cubicBezTo>
                    <a:pt x="6" y="25"/>
                    <a:pt x="6" y="25"/>
                    <a:pt x="6" y="25"/>
                  </a:cubicBezTo>
                  <a:cubicBezTo>
                    <a:pt x="4" y="26"/>
                    <a:pt x="2" y="26"/>
                    <a:pt x="1" y="25"/>
                  </a:cubicBezTo>
                  <a:cubicBezTo>
                    <a:pt x="1" y="25"/>
                    <a:pt x="1" y="25"/>
                    <a:pt x="1" y="25"/>
                  </a:cubicBezTo>
                  <a:cubicBezTo>
                    <a:pt x="0" y="23"/>
                    <a:pt x="0" y="21"/>
                    <a:pt x="1" y="20"/>
                  </a:cubicBezTo>
                  <a:cubicBezTo>
                    <a:pt x="1" y="20"/>
                    <a:pt x="1" y="20"/>
                    <a:pt x="1" y="20"/>
                  </a:cubicBezTo>
                  <a:cubicBezTo>
                    <a:pt x="21" y="0"/>
                    <a:pt x="54" y="0"/>
                    <a:pt x="74" y="20"/>
                  </a:cubicBezTo>
                  <a:cubicBezTo>
                    <a:pt x="74" y="20"/>
                    <a:pt x="74" y="20"/>
                    <a:pt x="74" y="20"/>
                  </a:cubicBezTo>
                  <a:cubicBezTo>
                    <a:pt x="75" y="21"/>
                    <a:pt x="75" y="23"/>
                    <a:pt x="74" y="25"/>
                  </a:cubicBezTo>
                  <a:cubicBezTo>
                    <a:pt x="74" y="25"/>
                    <a:pt x="74" y="25"/>
                    <a:pt x="74" y="25"/>
                  </a:cubicBezTo>
                  <a:cubicBezTo>
                    <a:pt x="72" y="26"/>
                    <a:pt x="70" y="26"/>
                    <a:pt x="69" y="2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9" name="Freeform 143"/>
            <p:cNvSpPr>
              <a:spLocks/>
            </p:cNvSpPr>
            <p:nvPr/>
          </p:nvSpPr>
          <p:spPr bwMode="auto">
            <a:xfrm>
              <a:off x="3334170" y="1691305"/>
              <a:ext cx="297398"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0" name="Freeform 144"/>
            <p:cNvSpPr>
              <a:spLocks/>
            </p:cNvSpPr>
            <p:nvPr/>
          </p:nvSpPr>
          <p:spPr bwMode="auto">
            <a:xfrm>
              <a:off x="3399452" y="1818244"/>
              <a:ext cx="174086" cy="174087"/>
            </a:xfrm>
            <a:custGeom>
              <a:avLst/>
              <a:gdLst>
                <a:gd name="T0" fmla="*/ 3 w 20"/>
                <a:gd name="T1" fmla="*/ 17 h 20"/>
                <a:gd name="T2" fmla="*/ 3 w 20"/>
                <a:gd name="T3" fmla="*/ 4 h 20"/>
                <a:gd name="T4" fmla="*/ 16 w 20"/>
                <a:gd name="T5" fmla="*/ 4 h 20"/>
                <a:gd name="T6" fmla="*/ 16 w 20"/>
                <a:gd name="T7" fmla="*/ 17 h 20"/>
                <a:gd name="T8" fmla="*/ 3 w 20"/>
                <a:gd name="T9" fmla="*/ 17 h 20"/>
              </a:gdLst>
              <a:ahLst/>
              <a:cxnLst>
                <a:cxn ang="0">
                  <a:pos x="T0" y="T1"/>
                </a:cxn>
                <a:cxn ang="0">
                  <a:pos x="T2" y="T3"/>
                </a:cxn>
                <a:cxn ang="0">
                  <a:pos x="T4" y="T5"/>
                </a:cxn>
                <a:cxn ang="0">
                  <a:pos x="T6" y="T7"/>
                </a:cxn>
                <a:cxn ang="0">
                  <a:pos x="T8" y="T9"/>
                </a:cxn>
              </a:cxnLst>
              <a:rect l="0" t="0" r="r" b="b"/>
              <a:pathLst>
                <a:path w="20" h="20">
                  <a:moveTo>
                    <a:pt x="3" y="17"/>
                  </a:moveTo>
                  <a:cubicBezTo>
                    <a:pt x="0" y="13"/>
                    <a:pt x="0" y="7"/>
                    <a:pt x="3" y="4"/>
                  </a:cubicBezTo>
                  <a:cubicBezTo>
                    <a:pt x="7" y="0"/>
                    <a:pt x="12" y="0"/>
                    <a:pt x="16" y="4"/>
                  </a:cubicBezTo>
                  <a:cubicBezTo>
                    <a:pt x="20" y="7"/>
                    <a:pt x="20" y="13"/>
                    <a:pt x="16" y="17"/>
                  </a:cubicBezTo>
                  <a:cubicBezTo>
                    <a:pt x="12" y="20"/>
                    <a:pt x="7" y="20"/>
                    <a:pt x="3"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1" name="Freeform 145"/>
            <p:cNvSpPr>
              <a:spLocks/>
            </p:cNvSpPr>
            <p:nvPr/>
          </p:nvSpPr>
          <p:spPr bwMode="auto">
            <a:xfrm>
              <a:off x="3247126" y="1553486"/>
              <a:ext cx="471484" cy="170461"/>
            </a:xfrm>
            <a:custGeom>
              <a:avLst/>
              <a:gdLst>
                <a:gd name="T0" fmla="*/ 50 w 55"/>
                <a:gd name="T1" fmla="*/ 19 h 20"/>
                <a:gd name="T2" fmla="*/ 6 w 55"/>
                <a:gd name="T3" fmla="*/ 19 h 20"/>
                <a:gd name="T4" fmla="*/ 6 w 55"/>
                <a:gd name="T5" fmla="*/ 19 h 20"/>
                <a:gd name="T6" fmla="*/ 1 w 55"/>
                <a:gd name="T7" fmla="*/ 19 h 20"/>
                <a:gd name="T8" fmla="*/ 1 w 55"/>
                <a:gd name="T9" fmla="*/ 19 h 20"/>
                <a:gd name="T10" fmla="*/ 1 w 55"/>
                <a:gd name="T11" fmla="*/ 15 h 20"/>
                <a:gd name="T12" fmla="*/ 1 w 55"/>
                <a:gd name="T13" fmla="*/ 15 h 20"/>
                <a:gd name="T14" fmla="*/ 54 w 55"/>
                <a:gd name="T15" fmla="*/ 15 h 20"/>
                <a:gd name="T16" fmla="*/ 54 w 55"/>
                <a:gd name="T17" fmla="*/ 15 h 20"/>
                <a:gd name="T18" fmla="*/ 54 w 55"/>
                <a:gd name="T19" fmla="*/ 19 h 20"/>
                <a:gd name="T20" fmla="*/ 54 w 55"/>
                <a:gd name="T21" fmla="*/ 19 h 20"/>
                <a:gd name="T22" fmla="*/ 50 w 55"/>
                <a:gd name="T23" fmla="*/ 1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50" y="19"/>
                  </a:moveTo>
                  <a:cubicBezTo>
                    <a:pt x="37" y="7"/>
                    <a:pt x="18" y="7"/>
                    <a:pt x="6" y="19"/>
                  </a:cubicBezTo>
                  <a:cubicBezTo>
                    <a:pt x="6" y="19"/>
                    <a:pt x="6" y="19"/>
                    <a:pt x="6" y="19"/>
                  </a:cubicBezTo>
                  <a:cubicBezTo>
                    <a:pt x="4" y="20"/>
                    <a:pt x="2" y="20"/>
                    <a:pt x="1" y="19"/>
                  </a:cubicBezTo>
                  <a:cubicBezTo>
                    <a:pt x="1" y="19"/>
                    <a:pt x="1" y="19"/>
                    <a:pt x="1" y="19"/>
                  </a:cubicBezTo>
                  <a:cubicBezTo>
                    <a:pt x="0" y="18"/>
                    <a:pt x="0" y="16"/>
                    <a:pt x="1" y="15"/>
                  </a:cubicBezTo>
                  <a:cubicBezTo>
                    <a:pt x="1" y="15"/>
                    <a:pt x="1" y="15"/>
                    <a:pt x="1" y="15"/>
                  </a:cubicBezTo>
                  <a:cubicBezTo>
                    <a:pt x="16" y="0"/>
                    <a:pt x="39" y="0"/>
                    <a:pt x="54" y="15"/>
                  </a:cubicBezTo>
                  <a:cubicBezTo>
                    <a:pt x="54" y="15"/>
                    <a:pt x="54" y="15"/>
                    <a:pt x="54" y="15"/>
                  </a:cubicBezTo>
                  <a:cubicBezTo>
                    <a:pt x="55" y="16"/>
                    <a:pt x="55" y="18"/>
                    <a:pt x="54" y="19"/>
                  </a:cubicBezTo>
                  <a:cubicBezTo>
                    <a:pt x="54" y="19"/>
                    <a:pt x="54" y="19"/>
                    <a:pt x="54" y="19"/>
                  </a:cubicBezTo>
                  <a:cubicBezTo>
                    <a:pt x="53" y="20"/>
                    <a:pt x="51" y="20"/>
                    <a:pt x="50"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2" name="Freeform 146"/>
            <p:cNvSpPr>
              <a:spLocks/>
            </p:cNvSpPr>
            <p:nvPr/>
          </p:nvSpPr>
          <p:spPr bwMode="auto">
            <a:xfrm>
              <a:off x="3160083" y="1426547"/>
              <a:ext cx="645570" cy="213982"/>
            </a:xfrm>
            <a:custGeom>
              <a:avLst/>
              <a:gdLst>
                <a:gd name="T0" fmla="*/ 70 w 75"/>
                <a:gd name="T1" fmla="*/ 24 h 25"/>
                <a:gd name="T2" fmla="*/ 6 w 75"/>
                <a:gd name="T3" fmla="*/ 24 h 25"/>
                <a:gd name="T4" fmla="*/ 6 w 75"/>
                <a:gd name="T5" fmla="*/ 24 h 25"/>
                <a:gd name="T6" fmla="*/ 2 w 75"/>
                <a:gd name="T7" fmla="*/ 24 h 25"/>
                <a:gd name="T8" fmla="*/ 2 w 75"/>
                <a:gd name="T9" fmla="*/ 24 h 25"/>
                <a:gd name="T10" fmla="*/ 2 w 75"/>
                <a:gd name="T11" fmla="*/ 20 h 25"/>
                <a:gd name="T12" fmla="*/ 2 w 75"/>
                <a:gd name="T13" fmla="*/ 20 h 25"/>
                <a:gd name="T14" fmla="*/ 74 w 75"/>
                <a:gd name="T15" fmla="*/ 20 h 25"/>
                <a:gd name="T16" fmla="*/ 74 w 75"/>
                <a:gd name="T17" fmla="*/ 20 h 25"/>
                <a:gd name="T18" fmla="*/ 74 w 75"/>
                <a:gd name="T19" fmla="*/ 24 h 25"/>
                <a:gd name="T20" fmla="*/ 74 w 75"/>
                <a:gd name="T21" fmla="*/ 24 h 25"/>
                <a:gd name="T22" fmla="*/ 70 w 75"/>
                <a:gd name="T23" fmla="*/ 2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5">
                  <a:moveTo>
                    <a:pt x="70" y="24"/>
                  </a:moveTo>
                  <a:cubicBezTo>
                    <a:pt x="52" y="7"/>
                    <a:pt x="23" y="7"/>
                    <a:pt x="6" y="24"/>
                  </a:cubicBezTo>
                  <a:cubicBezTo>
                    <a:pt x="6" y="24"/>
                    <a:pt x="6" y="24"/>
                    <a:pt x="6" y="24"/>
                  </a:cubicBezTo>
                  <a:cubicBezTo>
                    <a:pt x="5" y="25"/>
                    <a:pt x="3" y="25"/>
                    <a:pt x="2" y="24"/>
                  </a:cubicBezTo>
                  <a:cubicBezTo>
                    <a:pt x="2" y="24"/>
                    <a:pt x="2" y="24"/>
                    <a:pt x="2" y="24"/>
                  </a:cubicBezTo>
                  <a:cubicBezTo>
                    <a:pt x="0" y="23"/>
                    <a:pt x="0" y="21"/>
                    <a:pt x="2" y="20"/>
                  </a:cubicBezTo>
                  <a:cubicBezTo>
                    <a:pt x="2" y="20"/>
                    <a:pt x="2" y="20"/>
                    <a:pt x="2" y="20"/>
                  </a:cubicBezTo>
                  <a:cubicBezTo>
                    <a:pt x="21" y="0"/>
                    <a:pt x="54" y="0"/>
                    <a:pt x="74" y="20"/>
                  </a:cubicBezTo>
                  <a:cubicBezTo>
                    <a:pt x="74" y="20"/>
                    <a:pt x="74" y="20"/>
                    <a:pt x="74" y="20"/>
                  </a:cubicBezTo>
                  <a:cubicBezTo>
                    <a:pt x="75" y="21"/>
                    <a:pt x="75" y="23"/>
                    <a:pt x="74" y="24"/>
                  </a:cubicBezTo>
                  <a:cubicBezTo>
                    <a:pt x="74" y="24"/>
                    <a:pt x="74" y="24"/>
                    <a:pt x="74" y="24"/>
                  </a:cubicBezTo>
                  <a:cubicBezTo>
                    <a:pt x="73" y="25"/>
                    <a:pt x="71" y="25"/>
                    <a:pt x="70"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73" name="组合 72"/>
          <p:cNvGrpSpPr/>
          <p:nvPr/>
        </p:nvGrpSpPr>
        <p:grpSpPr>
          <a:xfrm>
            <a:off x="6697805" y="1766704"/>
            <a:ext cx="686708" cy="683953"/>
            <a:chOff x="4084917" y="2315118"/>
            <a:chExt cx="903073" cy="899451"/>
          </a:xfrm>
        </p:grpSpPr>
        <p:sp>
          <p:nvSpPr>
            <p:cNvPr id="74" name="Oval 187"/>
            <p:cNvSpPr>
              <a:spLocks noChangeArrowheads="1"/>
            </p:cNvSpPr>
            <p:nvPr/>
          </p:nvSpPr>
          <p:spPr bwMode="auto">
            <a:xfrm>
              <a:off x="4084917" y="2315118"/>
              <a:ext cx="903073" cy="899451"/>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5" name="Oval 188"/>
            <p:cNvSpPr>
              <a:spLocks noChangeArrowheads="1"/>
            </p:cNvSpPr>
            <p:nvPr/>
          </p:nvSpPr>
          <p:spPr bwMode="auto">
            <a:xfrm>
              <a:off x="4139319" y="2369520"/>
              <a:ext cx="794269" cy="794274"/>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6" name="Freeform 189"/>
            <p:cNvSpPr>
              <a:spLocks/>
            </p:cNvSpPr>
            <p:nvPr/>
          </p:nvSpPr>
          <p:spPr bwMode="auto">
            <a:xfrm>
              <a:off x="4121185" y="2478325"/>
              <a:ext cx="692719" cy="721737"/>
            </a:xfrm>
            <a:custGeom>
              <a:avLst/>
              <a:gdLst>
                <a:gd name="T0" fmla="*/ 0 w 81"/>
                <a:gd name="T1" fmla="*/ 35 h 84"/>
                <a:gd name="T2" fmla="*/ 6 w 81"/>
                <a:gd name="T3" fmla="*/ 53 h 84"/>
                <a:gd name="T4" fmla="*/ 16 w 81"/>
                <a:gd name="T5" fmla="*/ 71 h 84"/>
                <a:gd name="T6" fmla="*/ 45 w 81"/>
                <a:gd name="T7" fmla="*/ 84 h 84"/>
                <a:gd name="T8" fmla="*/ 73 w 81"/>
                <a:gd name="T9" fmla="*/ 56 h 84"/>
                <a:gd name="T10" fmla="*/ 81 w 81"/>
                <a:gd name="T11" fmla="*/ 36 h 84"/>
                <a:gd name="T12" fmla="*/ 81 w 81"/>
                <a:gd name="T13" fmla="*/ 31 h 84"/>
                <a:gd name="T14" fmla="*/ 73 w 81"/>
                <a:gd name="T15" fmla="*/ 13 h 84"/>
                <a:gd name="T16" fmla="*/ 71 w 81"/>
                <a:gd name="T17" fmla="*/ 10 h 84"/>
                <a:gd name="T18" fmla="*/ 56 w 81"/>
                <a:gd name="T19" fmla="*/ 2 h 84"/>
                <a:gd name="T20" fmla="*/ 47 w 81"/>
                <a:gd name="T21" fmla="*/ 0 h 84"/>
                <a:gd name="T22" fmla="*/ 24 w 81"/>
                <a:gd name="T23" fmla="*/ 10 h 84"/>
                <a:gd name="T24" fmla="*/ 0 w 81"/>
                <a:gd name="T25" fmla="*/ 35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1" h="84">
                  <a:moveTo>
                    <a:pt x="0" y="35"/>
                  </a:moveTo>
                  <a:cubicBezTo>
                    <a:pt x="6" y="53"/>
                    <a:pt x="6" y="53"/>
                    <a:pt x="6" y="53"/>
                  </a:cubicBezTo>
                  <a:cubicBezTo>
                    <a:pt x="16" y="71"/>
                    <a:pt x="16" y="71"/>
                    <a:pt x="16" y="71"/>
                  </a:cubicBezTo>
                  <a:cubicBezTo>
                    <a:pt x="16" y="71"/>
                    <a:pt x="44" y="84"/>
                    <a:pt x="45" y="84"/>
                  </a:cubicBezTo>
                  <a:cubicBezTo>
                    <a:pt x="46" y="84"/>
                    <a:pt x="73" y="56"/>
                    <a:pt x="73" y="56"/>
                  </a:cubicBezTo>
                  <a:cubicBezTo>
                    <a:pt x="81" y="36"/>
                    <a:pt x="81" y="36"/>
                    <a:pt x="81" y="36"/>
                  </a:cubicBezTo>
                  <a:cubicBezTo>
                    <a:pt x="81" y="31"/>
                    <a:pt x="81" y="31"/>
                    <a:pt x="81" y="31"/>
                  </a:cubicBezTo>
                  <a:cubicBezTo>
                    <a:pt x="73" y="13"/>
                    <a:pt x="73" y="13"/>
                    <a:pt x="73" y="13"/>
                  </a:cubicBezTo>
                  <a:cubicBezTo>
                    <a:pt x="71" y="10"/>
                    <a:pt x="71" y="10"/>
                    <a:pt x="71" y="10"/>
                  </a:cubicBezTo>
                  <a:cubicBezTo>
                    <a:pt x="56" y="2"/>
                    <a:pt x="56" y="2"/>
                    <a:pt x="56" y="2"/>
                  </a:cubicBezTo>
                  <a:cubicBezTo>
                    <a:pt x="56" y="2"/>
                    <a:pt x="51" y="0"/>
                    <a:pt x="47" y="0"/>
                  </a:cubicBezTo>
                  <a:cubicBezTo>
                    <a:pt x="42" y="0"/>
                    <a:pt x="24" y="10"/>
                    <a:pt x="24" y="10"/>
                  </a:cubicBezTo>
                  <a:lnTo>
                    <a:pt x="0" y="3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7" name="Freeform 190"/>
            <p:cNvSpPr>
              <a:spLocks noEditPoints="1"/>
            </p:cNvSpPr>
            <p:nvPr/>
          </p:nvSpPr>
          <p:spPr bwMode="auto">
            <a:xfrm>
              <a:off x="4240869" y="2489205"/>
              <a:ext cx="573034" cy="573038"/>
            </a:xfrm>
            <a:custGeom>
              <a:avLst/>
              <a:gdLst>
                <a:gd name="T0" fmla="*/ 67 w 67"/>
                <a:gd name="T1" fmla="*/ 32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0 w 67"/>
                <a:gd name="T29" fmla="*/ 56 h 67"/>
                <a:gd name="T30" fmla="*/ 46 w 67"/>
                <a:gd name="T31" fmla="*/ 5 h 67"/>
                <a:gd name="T32" fmla="*/ 50 w 67"/>
                <a:gd name="T33" fmla="*/ 11 h 67"/>
                <a:gd name="T34" fmla="*/ 42 w 67"/>
                <a:gd name="T35" fmla="*/ 1 h 67"/>
                <a:gd name="T36" fmla="*/ 49 w 67"/>
                <a:gd name="T37" fmla="*/ 15 h 67"/>
                <a:gd name="T38" fmla="*/ 35 w 67"/>
                <a:gd name="T39" fmla="*/ 32 h 67"/>
                <a:gd name="T40" fmla="*/ 49 w 67"/>
                <a:gd name="T41" fmla="*/ 15 h 67"/>
                <a:gd name="T42" fmla="*/ 20 w 67"/>
                <a:gd name="T43" fmla="*/ 12 h 67"/>
                <a:gd name="T44" fmla="*/ 32 w 67"/>
                <a:gd name="T45" fmla="*/ 0 h 67"/>
                <a:gd name="T46" fmla="*/ 14 w 67"/>
                <a:gd name="T47" fmla="*/ 32 h 67"/>
                <a:gd name="T48" fmla="*/ 32 w 67"/>
                <a:gd name="T49" fmla="*/ 17 h 67"/>
                <a:gd name="T50" fmla="*/ 14 w 67"/>
                <a:gd name="T51" fmla="*/ 32 h 67"/>
                <a:gd name="T52" fmla="*/ 8 w 67"/>
                <a:gd name="T53" fmla="*/ 12 h 67"/>
                <a:gd name="T54" fmla="*/ 10 w 67"/>
                <a:gd name="T55" fmla="*/ 32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4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6" y="32"/>
                  </a:moveTo>
                  <a:cubicBezTo>
                    <a:pt x="67" y="32"/>
                    <a:pt x="67" y="32"/>
                    <a:pt x="67" y="32"/>
                  </a:cubicBezTo>
                  <a:cubicBezTo>
                    <a:pt x="66" y="24"/>
                    <a:pt x="64" y="17"/>
                    <a:pt x="59" y="12"/>
                  </a:cubicBezTo>
                  <a:cubicBezTo>
                    <a:pt x="57" y="13"/>
                    <a:pt x="54" y="14"/>
                    <a:pt x="52" y="14"/>
                  </a:cubicBezTo>
                  <a:cubicBezTo>
                    <a:pt x="55" y="20"/>
                    <a:pt x="56" y="25"/>
                    <a:pt x="56" y="32"/>
                  </a:cubicBezTo>
                  <a:close/>
                  <a:moveTo>
                    <a:pt x="35" y="50"/>
                  </a:moveTo>
                  <a:cubicBezTo>
                    <a:pt x="40" y="50"/>
                    <a:pt x="44" y="51"/>
                    <a:pt x="49" y="52"/>
                  </a:cubicBezTo>
                  <a:cubicBezTo>
                    <a:pt x="51" y="47"/>
                    <a:pt x="53" y="41"/>
                    <a:pt x="53" y="35"/>
                  </a:cubicBezTo>
                  <a:cubicBezTo>
                    <a:pt x="35" y="35"/>
                    <a:pt x="35" y="35"/>
                    <a:pt x="35" y="35"/>
                  </a:cubicBezTo>
                  <a:lnTo>
                    <a:pt x="35" y="50"/>
                  </a:lnTo>
                  <a:close/>
                  <a:moveTo>
                    <a:pt x="43" y="7"/>
                  </a:moveTo>
                  <a:cubicBezTo>
                    <a:pt x="41" y="4"/>
                    <a:pt x="38" y="2"/>
                    <a:pt x="35" y="0"/>
                  </a:cubicBezTo>
                  <a:cubicBezTo>
                    <a:pt x="35" y="14"/>
                    <a:pt x="35" y="14"/>
                    <a:pt x="35" y="14"/>
                  </a:cubicBezTo>
                  <a:cubicBezTo>
                    <a:pt x="39" y="14"/>
                    <a:pt x="43" y="13"/>
                    <a:pt x="47" y="12"/>
                  </a:cubicBezTo>
                  <a:cubicBezTo>
                    <a:pt x="46" y="10"/>
                    <a:pt x="45" y="9"/>
                    <a:pt x="43" y="7"/>
                  </a:cubicBezTo>
                  <a:close/>
                  <a:moveTo>
                    <a:pt x="47" y="55"/>
                  </a:moveTo>
                  <a:cubicBezTo>
                    <a:pt x="43" y="54"/>
                    <a:pt x="39" y="54"/>
                    <a:pt x="35" y="54"/>
                  </a:cubicBezTo>
                  <a:cubicBezTo>
                    <a:pt x="35" y="67"/>
                    <a:pt x="35" y="67"/>
                    <a:pt x="35" y="67"/>
                  </a:cubicBezTo>
                  <a:cubicBezTo>
                    <a:pt x="38" y="65"/>
                    <a:pt x="41" y="63"/>
                    <a:pt x="43" y="60"/>
                  </a:cubicBezTo>
                  <a:cubicBezTo>
                    <a:pt x="45" y="58"/>
                    <a:pt x="46" y="57"/>
                    <a:pt x="47" y="55"/>
                  </a:cubicBezTo>
                  <a:close/>
                  <a:moveTo>
                    <a:pt x="56" y="35"/>
                  </a:moveTo>
                  <a:cubicBezTo>
                    <a:pt x="56" y="41"/>
                    <a:pt x="55" y="47"/>
                    <a:pt x="52" y="53"/>
                  </a:cubicBezTo>
                  <a:cubicBezTo>
                    <a:pt x="54" y="54"/>
                    <a:pt x="57" y="54"/>
                    <a:pt x="59" y="55"/>
                  </a:cubicBezTo>
                  <a:cubicBezTo>
                    <a:pt x="64" y="50"/>
                    <a:pt x="67" y="43"/>
                    <a:pt x="67" y="35"/>
                  </a:cubicBezTo>
                  <a:lnTo>
                    <a:pt x="56" y="35"/>
                  </a:lnTo>
                  <a:close/>
                  <a:moveTo>
                    <a:pt x="46" y="62"/>
                  </a:moveTo>
                  <a:cubicBezTo>
                    <a:pt x="46" y="62"/>
                    <a:pt x="46" y="62"/>
                    <a:pt x="46" y="62"/>
                  </a:cubicBezTo>
                  <a:cubicBezTo>
                    <a:pt x="45" y="64"/>
                    <a:pt x="43" y="65"/>
                    <a:pt x="42" y="66"/>
                  </a:cubicBezTo>
                  <a:cubicBezTo>
                    <a:pt x="47" y="65"/>
                    <a:pt x="52" y="62"/>
                    <a:pt x="57" y="58"/>
                  </a:cubicBezTo>
                  <a:cubicBezTo>
                    <a:pt x="55" y="57"/>
                    <a:pt x="53" y="56"/>
                    <a:pt x="50" y="56"/>
                  </a:cubicBezTo>
                  <a:cubicBezTo>
                    <a:pt x="49" y="58"/>
                    <a:pt x="48" y="60"/>
                    <a:pt x="46" y="62"/>
                  </a:cubicBezTo>
                  <a:close/>
                  <a:moveTo>
                    <a:pt x="46" y="5"/>
                  </a:moveTo>
                  <a:cubicBezTo>
                    <a:pt x="46" y="5"/>
                    <a:pt x="46" y="5"/>
                    <a:pt x="46" y="5"/>
                  </a:cubicBezTo>
                  <a:cubicBezTo>
                    <a:pt x="48" y="7"/>
                    <a:pt x="49" y="9"/>
                    <a:pt x="50" y="11"/>
                  </a:cubicBezTo>
                  <a:cubicBezTo>
                    <a:pt x="53" y="11"/>
                    <a:pt x="55" y="10"/>
                    <a:pt x="57" y="9"/>
                  </a:cubicBezTo>
                  <a:cubicBezTo>
                    <a:pt x="52" y="5"/>
                    <a:pt x="47" y="3"/>
                    <a:pt x="42" y="1"/>
                  </a:cubicBezTo>
                  <a:cubicBezTo>
                    <a:pt x="43" y="2"/>
                    <a:pt x="45" y="4"/>
                    <a:pt x="46" y="5"/>
                  </a:cubicBezTo>
                  <a:close/>
                  <a:moveTo>
                    <a:pt x="49" y="15"/>
                  </a:moveTo>
                  <a:cubicBezTo>
                    <a:pt x="44" y="16"/>
                    <a:pt x="40" y="17"/>
                    <a:pt x="35" y="17"/>
                  </a:cubicBezTo>
                  <a:cubicBezTo>
                    <a:pt x="35" y="32"/>
                    <a:pt x="35" y="32"/>
                    <a:pt x="35" y="32"/>
                  </a:cubicBezTo>
                  <a:cubicBezTo>
                    <a:pt x="53" y="32"/>
                    <a:pt x="53" y="32"/>
                    <a:pt x="53" y="32"/>
                  </a:cubicBezTo>
                  <a:cubicBezTo>
                    <a:pt x="53" y="26"/>
                    <a:pt x="51" y="20"/>
                    <a:pt x="49" y="15"/>
                  </a:cubicBezTo>
                  <a:close/>
                  <a:moveTo>
                    <a:pt x="23" y="7"/>
                  </a:moveTo>
                  <a:cubicBezTo>
                    <a:pt x="22" y="9"/>
                    <a:pt x="21" y="10"/>
                    <a:pt x="20" y="12"/>
                  </a:cubicBezTo>
                  <a:cubicBezTo>
                    <a:pt x="23" y="13"/>
                    <a:pt x="27" y="14"/>
                    <a:pt x="32" y="14"/>
                  </a:cubicBezTo>
                  <a:cubicBezTo>
                    <a:pt x="32" y="0"/>
                    <a:pt x="32" y="0"/>
                    <a:pt x="32" y="0"/>
                  </a:cubicBezTo>
                  <a:cubicBezTo>
                    <a:pt x="29" y="2"/>
                    <a:pt x="26" y="4"/>
                    <a:pt x="23" y="7"/>
                  </a:cubicBezTo>
                  <a:close/>
                  <a:moveTo>
                    <a:pt x="14" y="32"/>
                  </a:moveTo>
                  <a:cubicBezTo>
                    <a:pt x="32" y="32"/>
                    <a:pt x="32" y="32"/>
                    <a:pt x="32" y="32"/>
                  </a:cubicBezTo>
                  <a:cubicBezTo>
                    <a:pt x="32" y="17"/>
                    <a:pt x="32" y="17"/>
                    <a:pt x="32" y="17"/>
                  </a:cubicBezTo>
                  <a:cubicBezTo>
                    <a:pt x="27" y="17"/>
                    <a:pt x="22" y="16"/>
                    <a:pt x="18" y="15"/>
                  </a:cubicBezTo>
                  <a:cubicBezTo>
                    <a:pt x="15" y="20"/>
                    <a:pt x="14" y="26"/>
                    <a:pt x="14" y="32"/>
                  </a:cubicBezTo>
                  <a:close/>
                  <a:moveTo>
                    <a:pt x="15" y="14"/>
                  </a:moveTo>
                  <a:cubicBezTo>
                    <a:pt x="12" y="14"/>
                    <a:pt x="10" y="13"/>
                    <a:pt x="8" y="12"/>
                  </a:cubicBezTo>
                  <a:cubicBezTo>
                    <a:pt x="3" y="17"/>
                    <a:pt x="0" y="24"/>
                    <a:pt x="0" y="32"/>
                  </a:cubicBezTo>
                  <a:cubicBezTo>
                    <a:pt x="10" y="32"/>
                    <a:pt x="10" y="32"/>
                    <a:pt x="10" y="32"/>
                  </a:cubicBezTo>
                  <a:cubicBezTo>
                    <a:pt x="11" y="25"/>
                    <a:pt x="12" y="20"/>
                    <a:pt x="15" y="14"/>
                  </a:cubicBezTo>
                  <a:close/>
                  <a:moveTo>
                    <a:pt x="21" y="5"/>
                  </a:moveTo>
                  <a:cubicBezTo>
                    <a:pt x="22" y="4"/>
                    <a:pt x="23" y="2"/>
                    <a:pt x="25" y="1"/>
                  </a:cubicBezTo>
                  <a:cubicBezTo>
                    <a:pt x="19" y="3"/>
                    <a:pt x="14" y="5"/>
                    <a:pt x="10" y="9"/>
                  </a:cubicBezTo>
                  <a:cubicBezTo>
                    <a:pt x="12" y="10"/>
                    <a:pt x="14" y="11"/>
                    <a:pt x="16" y="11"/>
                  </a:cubicBezTo>
                  <a:cubicBezTo>
                    <a:pt x="17" y="9"/>
                    <a:pt x="19" y="7"/>
                    <a:pt x="21" y="5"/>
                  </a:cubicBezTo>
                  <a:close/>
                  <a:moveTo>
                    <a:pt x="10" y="35"/>
                  </a:moveTo>
                  <a:cubicBezTo>
                    <a:pt x="0" y="35"/>
                    <a:pt x="0" y="35"/>
                    <a:pt x="0" y="35"/>
                  </a:cubicBezTo>
                  <a:cubicBezTo>
                    <a:pt x="0" y="43"/>
                    <a:pt x="3" y="50"/>
                    <a:pt x="8" y="55"/>
                  </a:cubicBezTo>
                  <a:cubicBezTo>
                    <a:pt x="10" y="54"/>
                    <a:pt x="12" y="54"/>
                    <a:pt x="15" y="53"/>
                  </a:cubicBezTo>
                  <a:cubicBezTo>
                    <a:pt x="12" y="47"/>
                    <a:pt x="10" y="41"/>
                    <a:pt x="10" y="35"/>
                  </a:cubicBezTo>
                  <a:close/>
                  <a:moveTo>
                    <a:pt x="21" y="62"/>
                  </a:moveTo>
                  <a:cubicBezTo>
                    <a:pt x="19" y="60"/>
                    <a:pt x="17" y="58"/>
                    <a:pt x="16" y="56"/>
                  </a:cubicBezTo>
                  <a:cubicBezTo>
                    <a:pt x="14" y="56"/>
                    <a:pt x="12" y="57"/>
                    <a:pt x="10" y="58"/>
                  </a:cubicBezTo>
                  <a:cubicBezTo>
                    <a:pt x="14" y="62"/>
                    <a:pt x="19" y="65"/>
                    <a:pt x="25" y="66"/>
                  </a:cubicBezTo>
                  <a:cubicBezTo>
                    <a:pt x="23" y="65"/>
                    <a:pt x="22" y="64"/>
                    <a:pt x="21" y="62"/>
                  </a:cubicBezTo>
                  <a:close/>
                  <a:moveTo>
                    <a:pt x="18" y="52"/>
                  </a:moveTo>
                  <a:cubicBezTo>
                    <a:pt x="22" y="51"/>
                    <a:pt x="27" y="50"/>
                    <a:pt x="32" y="50"/>
                  </a:cubicBezTo>
                  <a:cubicBezTo>
                    <a:pt x="32" y="35"/>
                    <a:pt x="32" y="35"/>
                    <a:pt x="32" y="35"/>
                  </a:cubicBezTo>
                  <a:cubicBezTo>
                    <a:pt x="14" y="35"/>
                    <a:pt x="14" y="35"/>
                    <a:pt x="14" y="35"/>
                  </a:cubicBezTo>
                  <a:cubicBezTo>
                    <a:pt x="14" y="41"/>
                    <a:pt x="15" y="47"/>
                    <a:pt x="18" y="52"/>
                  </a:cubicBezTo>
                  <a:close/>
                  <a:moveTo>
                    <a:pt x="23" y="60"/>
                  </a:moveTo>
                  <a:cubicBezTo>
                    <a:pt x="26" y="63"/>
                    <a:pt x="29" y="65"/>
                    <a:pt x="32" y="67"/>
                  </a:cubicBezTo>
                  <a:cubicBezTo>
                    <a:pt x="32" y="54"/>
                    <a:pt x="32" y="54"/>
                    <a:pt x="32" y="54"/>
                  </a:cubicBezTo>
                  <a:cubicBezTo>
                    <a:pt x="27" y="54"/>
                    <a:pt x="23" y="54"/>
                    <a:pt x="20" y="55"/>
                  </a:cubicBezTo>
                  <a:cubicBezTo>
                    <a:pt x="21" y="57"/>
                    <a:pt x="22" y="58"/>
                    <a:pt x="23" y="60"/>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8" name="Freeform 191"/>
            <p:cNvSpPr>
              <a:spLocks noEditPoints="1"/>
            </p:cNvSpPr>
            <p:nvPr/>
          </p:nvSpPr>
          <p:spPr bwMode="auto">
            <a:xfrm>
              <a:off x="4248123" y="2478325"/>
              <a:ext cx="576661" cy="576664"/>
            </a:xfrm>
            <a:custGeom>
              <a:avLst/>
              <a:gdLst>
                <a:gd name="T0" fmla="*/ 67 w 67"/>
                <a:gd name="T1" fmla="*/ 31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1 w 67"/>
                <a:gd name="T29" fmla="*/ 56 h 67"/>
                <a:gd name="T30" fmla="*/ 46 w 67"/>
                <a:gd name="T31" fmla="*/ 5 h 67"/>
                <a:gd name="T32" fmla="*/ 51 w 67"/>
                <a:gd name="T33" fmla="*/ 11 h 67"/>
                <a:gd name="T34" fmla="*/ 42 w 67"/>
                <a:gd name="T35" fmla="*/ 1 h 67"/>
                <a:gd name="T36" fmla="*/ 49 w 67"/>
                <a:gd name="T37" fmla="*/ 15 h 67"/>
                <a:gd name="T38" fmla="*/ 35 w 67"/>
                <a:gd name="T39" fmla="*/ 31 h 67"/>
                <a:gd name="T40" fmla="*/ 49 w 67"/>
                <a:gd name="T41" fmla="*/ 15 h 67"/>
                <a:gd name="T42" fmla="*/ 20 w 67"/>
                <a:gd name="T43" fmla="*/ 12 h 67"/>
                <a:gd name="T44" fmla="*/ 32 w 67"/>
                <a:gd name="T45" fmla="*/ 0 h 67"/>
                <a:gd name="T46" fmla="*/ 14 w 67"/>
                <a:gd name="T47" fmla="*/ 31 h 67"/>
                <a:gd name="T48" fmla="*/ 32 w 67"/>
                <a:gd name="T49" fmla="*/ 17 h 67"/>
                <a:gd name="T50" fmla="*/ 14 w 67"/>
                <a:gd name="T51" fmla="*/ 31 h 67"/>
                <a:gd name="T52" fmla="*/ 8 w 67"/>
                <a:gd name="T53" fmla="*/ 12 h 67"/>
                <a:gd name="T54" fmla="*/ 11 w 67"/>
                <a:gd name="T55" fmla="*/ 31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3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7" y="31"/>
                  </a:moveTo>
                  <a:cubicBezTo>
                    <a:pt x="67" y="31"/>
                    <a:pt x="67" y="31"/>
                    <a:pt x="67" y="31"/>
                  </a:cubicBezTo>
                  <a:cubicBezTo>
                    <a:pt x="67" y="24"/>
                    <a:pt x="64" y="17"/>
                    <a:pt x="59" y="12"/>
                  </a:cubicBezTo>
                  <a:cubicBezTo>
                    <a:pt x="57" y="13"/>
                    <a:pt x="55" y="13"/>
                    <a:pt x="52" y="14"/>
                  </a:cubicBezTo>
                  <a:cubicBezTo>
                    <a:pt x="55" y="19"/>
                    <a:pt x="56" y="25"/>
                    <a:pt x="57" y="31"/>
                  </a:cubicBezTo>
                  <a:close/>
                  <a:moveTo>
                    <a:pt x="35" y="50"/>
                  </a:moveTo>
                  <a:cubicBezTo>
                    <a:pt x="40" y="50"/>
                    <a:pt x="45" y="51"/>
                    <a:pt x="49" y="52"/>
                  </a:cubicBezTo>
                  <a:cubicBezTo>
                    <a:pt x="52" y="47"/>
                    <a:pt x="53" y="41"/>
                    <a:pt x="53" y="35"/>
                  </a:cubicBezTo>
                  <a:cubicBezTo>
                    <a:pt x="35" y="35"/>
                    <a:pt x="35" y="35"/>
                    <a:pt x="35" y="35"/>
                  </a:cubicBezTo>
                  <a:lnTo>
                    <a:pt x="35" y="50"/>
                  </a:lnTo>
                  <a:close/>
                  <a:moveTo>
                    <a:pt x="44" y="7"/>
                  </a:moveTo>
                  <a:cubicBezTo>
                    <a:pt x="41" y="4"/>
                    <a:pt x="38" y="2"/>
                    <a:pt x="35" y="0"/>
                  </a:cubicBezTo>
                  <a:cubicBezTo>
                    <a:pt x="35" y="13"/>
                    <a:pt x="35" y="13"/>
                    <a:pt x="35" y="13"/>
                  </a:cubicBezTo>
                  <a:cubicBezTo>
                    <a:pt x="39" y="13"/>
                    <a:pt x="43" y="13"/>
                    <a:pt x="47" y="12"/>
                  </a:cubicBezTo>
                  <a:cubicBezTo>
                    <a:pt x="46" y="10"/>
                    <a:pt x="45" y="9"/>
                    <a:pt x="44" y="7"/>
                  </a:cubicBezTo>
                  <a:close/>
                  <a:moveTo>
                    <a:pt x="47" y="55"/>
                  </a:moveTo>
                  <a:cubicBezTo>
                    <a:pt x="43" y="54"/>
                    <a:pt x="39" y="53"/>
                    <a:pt x="35" y="53"/>
                  </a:cubicBezTo>
                  <a:cubicBezTo>
                    <a:pt x="35" y="67"/>
                    <a:pt x="35" y="67"/>
                    <a:pt x="35" y="67"/>
                  </a:cubicBezTo>
                  <a:cubicBezTo>
                    <a:pt x="38" y="65"/>
                    <a:pt x="41" y="63"/>
                    <a:pt x="44" y="60"/>
                  </a:cubicBezTo>
                  <a:cubicBezTo>
                    <a:pt x="45" y="58"/>
                    <a:pt x="46" y="57"/>
                    <a:pt x="47" y="55"/>
                  </a:cubicBezTo>
                  <a:close/>
                  <a:moveTo>
                    <a:pt x="57" y="35"/>
                  </a:moveTo>
                  <a:cubicBezTo>
                    <a:pt x="56" y="41"/>
                    <a:pt x="55" y="47"/>
                    <a:pt x="52" y="53"/>
                  </a:cubicBezTo>
                  <a:cubicBezTo>
                    <a:pt x="55" y="53"/>
                    <a:pt x="57" y="54"/>
                    <a:pt x="59" y="55"/>
                  </a:cubicBezTo>
                  <a:cubicBezTo>
                    <a:pt x="64" y="50"/>
                    <a:pt x="67" y="42"/>
                    <a:pt x="67" y="35"/>
                  </a:cubicBezTo>
                  <a:lnTo>
                    <a:pt x="57" y="35"/>
                  </a:lnTo>
                  <a:close/>
                  <a:moveTo>
                    <a:pt x="46" y="62"/>
                  </a:moveTo>
                  <a:cubicBezTo>
                    <a:pt x="46" y="62"/>
                    <a:pt x="46" y="62"/>
                    <a:pt x="46" y="62"/>
                  </a:cubicBezTo>
                  <a:cubicBezTo>
                    <a:pt x="45" y="63"/>
                    <a:pt x="44" y="65"/>
                    <a:pt x="42" y="66"/>
                  </a:cubicBezTo>
                  <a:cubicBezTo>
                    <a:pt x="48" y="64"/>
                    <a:pt x="53" y="62"/>
                    <a:pt x="57" y="58"/>
                  </a:cubicBezTo>
                  <a:cubicBezTo>
                    <a:pt x="55" y="57"/>
                    <a:pt x="53" y="56"/>
                    <a:pt x="51" y="56"/>
                  </a:cubicBezTo>
                  <a:cubicBezTo>
                    <a:pt x="49" y="58"/>
                    <a:pt x="48" y="60"/>
                    <a:pt x="46" y="62"/>
                  </a:cubicBezTo>
                  <a:close/>
                  <a:moveTo>
                    <a:pt x="46" y="5"/>
                  </a:moveTo>
                  <a:cubicBezTo>
                    <a:pt x="46" y="5"/>
                    <a:pt x="46" y="5"/>
                    <a:pt x="46" y="5"/>
                  </a:cubicBezTo>
                  <a:cubicBezTo>
                    <a:pt x="48" y="7"/>
                    <a:pt x="49" y="9"/>
                    <a:pt x="51" y="11"/>
                  </a:cubicBezTo>
                  <a:cubicBezTo>
                    <a:pt x="53" y="11"/>
                    <a:pt x="55" y="10"/>
                    <a:pt x="57" y="9"/>
                  </a:cubicBezTo>
                  <a:cubicBezTo>
                    <a:pt x="53" y="5"/>
                    <a:pt x="48" y="2"/>
                    <a:pt x="42" y="1"/>
                  </a:cubicBezTo>
                  <a:cubicBezTo>
                    <a:pt x="44" y="2"/>
                    <a:pt x="45" y="3"/>
                    <a:pt x="46" y="5"/>
                  </a:cubicBezTo>
                  <a:close/>
                  <a:moveTo>
                    <a:pt x="49" y="15"/>
                  </a:moveTo>
                  <a:cubicBezTo>
                    <a:pt x="45" y="16"/>
                    <a:pt x="40" y="17"/>
                    <a:pt x="35" y="17"/>
                  </a:cubicBezTo>
                  <a:cubicBezTo>
                    <a:pt x="35" y="31"/>
                    <a:pt x="35" y="31"/>
                    <a:pt x="35" y="31"/>
                  </a:cubicBezTo>
                  <a:cubicBezTo>
                    <a:pt x="53" y="31"/>
                    <a:pt x="53" y="31"/>
                    <a:pt x="53" y="31"/>
                  </a:cubicBezTo>
                  <a:cubicBezTo>
                    <a:pt x="53" y="25"/>
                    <a:pt x="51" y="20"/>
                    <a:pt x="49" y="15"/>
                  </a:cubicBezTo>
                  <a:close/>
                  <a:moveTo>
                    <a:pt x="23" y="7"/>
                  </a:moveTo>
                  <a:cubicBezTo>
                    <a:pt x="22" y="9"/>
                    <a:pt x="21" y="10"/>
                    <a:pt x="20" y="12"/>
                  </a:cubicBezTo>
                  <a:cubicBezTo>
                    <a:pt x="24" y="13"/>
                    <a:pt x="28" y="13"/>
                    <a:pt x="32" y="13"/>
                  </a:cubicBezTo>
                  <a:cubicBezTo>
                    <a:pt x="32" y="0"/>
                    <a:pt x="32" y="0"/>
                    <a:pt x="32" y="0"/>
                  </a:cubicBezTo>
                  <a:cubicBezTo>
                    <a:pt x="29" y="2"/>
                    <a:pt x="26" y="4"/>
                    <a:pt x="23" y="7"/>
                  </a:cubicBezTo>
                  <a:close/>
                  <a:moveTo>
                    <a:pt x="14" y="31"/>
                  </a:moveTo>
                  <a:cubicBezTo>
                    <a:pt x="32" y="31"/>
                    <a:pt x="32" y="31"/>
                    <a:pt x="32" y="31"/>
                  </a:cubicBezTo>
                  <a:cubicBezTo>
                    <a:pt x="32" y="17"/>
                    <a:pt x="32" y="17"/>
                    <a:pt x="32" y="17"/>
                  </a:cubicBezTo>
                  <a:cubicBezTo>
                    <a:pt x="27" y="17"/>
                    <a:pt x="23" y="16"/>
                    <a:pt x="18" y="15"/>
                  </a:cubicBezTo>
                  <a:cubicBezTo>
                    <a:pt x="16" y="20"/>
                    <a:pt x="14" y="25"/>
                    <a:pt x="14" y="31"/>
                  </a:cubicBezTo>
                  <a:close/>
                  <a:moveTo>
                    <a:pt x="15" y="14"/>
                  </a:moveTo>
                  <a:cubicBezTo>
                    <a:pt x="12" y="13"/>
                    <a:pt x="10" y="13"/>
                    <a:pt x="8" y="12"/>
                  </a:cubicBezTo>
                  <a:cubicBezTo>
                    <a:pt x="3" y="17"/>
                    <a:pt x="0" y="24"/>
                    <a:pt x="0" y="31"/>
                  </a:cubicBezTo>
                  <a:cubicBezTo>
                    <a:pt x="11" y="31"/>
                    <a:pt x="11" y="31"/>
                    <a:pt x="11" y="31"/>
                  </a:cubicBezTo>
                  <a:cubicBezTo>
                    <a:pt x="11" y="25"/>
                    <a:pt x="12" y="19"/>
                    <a:pt x="15" y="14"/>
                  </a:cubicBezTo>
                  <a:close/>
                  <a:moveTo>
                    <a:pt x="21" y="5"/>
                  </a:moveTo>
                  <a:cubicBezTo>
                    <a:pt x="22" y="3"/>
                    <a:pt x="24" y="2"/>
                    <a:pt x="25" y="1"/>
                  </a:cubicBezTo>
                  <a:cubicBezTo>
                    <a:pt x="19" y="2"/>
                    <a:pt x="14" y="5"/>
                    <a:pt x="10" y="9"/>
                  </a:cubicBezTo>
                  <a:cubicBezTo>
                    <a:pt x="12" y="10"/>
                    <a:pt x="14" y="11"/>
                    <a:pt x="16" y="11"/>
                  </a:cubicBezTo>
                  <a:cubicBezTo>
                    <a:pt x="18" y="9"/>
                    <a:pt x="19" y="7"/>
                    <a:pt x="21" y="5"/>
                  </a:cubicBezTo>
                  <a:close/>
                  <a:moveTo>
                    <a:pt x="10" y="35"/>
                  </a:moveTo>
                  <a:cubicBezTo>
                    <a:pt x="0" y="35"/>
                    <a:pt x="0" y="35"/>
                    <a:pt x="0" y="35"/>
                  </a:cubicBezTo>
                  <a:cubicBezTo>
                    <a:pt x="0" y="42"/>
                    <a:pt x="3" y="50"/>
                    <a:pt x="8" y="55"/>
                  </a:cubicBezTo>
                  <a:cubicBezTo>
                    <a:pt x="10" y="54"/>
                    <a:pt x="12" y="53"/>
                    <a:pt x="15" y="53"/>
                  </a:cubicBezTo>
                  <a:cubicBezTo>
                    <a:pt x="12" y="47"/>
                    <a:pt x="11" y="41"/>
                    <a:pt x="10" y="35"/>
                  </a:cubicBezTo>
                  <a:close/>
                  <a:moveTo>
                    <a:pt x="21" y="62"/>
                  </a:moveTo>
                  <a:cubicBezTo>
                    <a:pt x="19" y="60"/>
                    <a:pt x="18" y="58"/>
                    <a:pt x="16" y="56"/>
                  </a:cubicBezTo>
                  <a:cubicBezTo>
                    <a:pt x="14" y="56"/>
                    <a:pt x="12" y="57"/>
                    <a:pt x="10" y="58"/>
                  </a:cubicBezTo>
                  <a:cubicBezTo>
                    <a:pt x="14" y="62"/>
                    <a:pt x="19" y="64"/>
                    <a:pt x="25" y="66"/>
                  </a:cubicBezTo>
                  <a:cubicBezTo>
                    <a:pt x="24" y="65"/>
                    <a:pt x="22" y="63"/>
                    <a:pt x="21" y="62"/>
                  </a:cubicBezTo>
                  <a:close/>
                  <a:moveTo>
                    <a:pt x="18" y="52"/>
                  </a:moveTo>
                  <a:cubicBezTo>
                    <a:pt x="23" y="51"/>
                    <a:pt x="27" y="50"/>
                    <a:pt x="32" y="50"/>
                  </a:cubicBezTo>
                  <a:cubicBezTo>
                    <a:pt x="32" y="35"/>
                    <a:pt x="32" y="35"/>
                    <a:pt x="32" y="35"/>
                  </a:cubicBezTo>
                  <a:cubicBezTo>
                    <a:pt x="14" y="35"/>
                    <a:pt x="14" y="35"/>
                    <a:pt x="14" y="35"/>
                  </a:cubicBezTo>
                  <a:cubicBezTo>
                    <a:pt x="14" y="41"/>
                    <a:pt x="16" y="47"/>
                    <a:pt x="18" y="52"/>
                  </a:cubicBezTo>
                  <a:close/>
                  <a:moveTo>
                    <a:pt x="23" y="60"/>
                  </a:moveTo>
                  <a:cubicBezTo>
                    <a:pt x="26" y="63"/>
                    <a:pt x="29" y="65"/>
                    <a:pt x="32" y="67"/>
                  </a:cubicBezTo>
                  <a:cubicBezTo>
                    <a:pt x="32" y="53"/>
                    <a:pt x="32" y="53"/>
                    <a:pt x="32" y="53"/>
                  </a:cubicBezTo>
                  <a:cubicBezTo>
                    <a:pt x="28" y="53"/>
                    <a:pt x="24" y="54"/>
                    <a:pt x="20" y="55"/>
                  </a:cubicBezTo>
                  <a:cubicBezTo>
                    <a:pt x="21" y="57"/>
                    <a:pt x="22" y="58"/>
                    <a:pt x="23" y="6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79" name="组合 78"/>
          <p:cNvGrpSpPr/>
          <p:nvPr/>
        </p:nvGrpSpPr>
        <p:grpSpPr>
          <a:xfrm>
            <a:off x="2508374" y="1896659"/>
            <a:ext cx="634690" cy="634694"/>
            <a:chOff x="3033145" y="2315118"/>
            <a:chExt cx="899446" cy="899451"/>
          </a:xfrm>
        </p:grpSpPr>
        <p:sp>
          <p:nvSpPr>
            <p:cNvPr id="80" name="Oval 208"/>
            <p:cNvSpPr>
              <a:spLocks noChangeArrowheads="1"/>
            </p:cNvSpPr>
            <p:nvPr/>
          </p:nvSpPr>
          <p:spPr bwMode="auto">
            <a:xfrm>
              <a:off x="3033145" y="2315118"/>
              <a:ext cx="899446" cy="899451"/>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1" name="Oval 209"/>
            <p:cNvSpPr>
              <a:spLocks noChangeArrowheads="1"/>
            </p:cNvSpPr>
            <p:nvPr/>
          </p:nvSpPr>
          <p:spPr bwMode="auto">
            <a:xfrm>
              <a:off x="3083920" y="2369520"/>
              <a:ext cx="797896" cy="794274"/>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2" name="Freeform 210"/>
            <p:cNvSpPr>
              <a:spLocks/>
            </p:cNvSpPr>
            <p:nvPr/>
          </p:nvSpPr>
          <p:spPr bwMode="auto">
            <a:xfrm>
              <a:off x="3058533" y="2590756"/>
              <a:ext cx="667331" cy="598425"/>
            </a:xfrm>
            <a:custGeom>
              <a:avLst/>
              <a:gdLst>
                <a:gd name="T0" fmla="*/ 33 w 184"/>
                <a:gd name="T1" fmla="*/ 0 h 165"/>
                <a:gd name="T2" fmla="*/ 0 w 184"/>
                <a:gd name="T3" fmla="*/ 35 h 165"/>
                <a:gd name="T4" fmla="*/ 26 w 184"/>
                <a:gd name="T5" fmla="*/ 125 h 165"/>
                <a:gd name="T6" fmla="*/ 90 w 184"/>
                <a:gd name="T7" fmla="*/ 161 h 165"/>
                <a:gd name="T8" fmla="*/ 123 w 184"/>
                <a:gd name="T9" fmla="*/ 165 h 165"/>
                <a:gd name="T10" fmla="*/ 165 w 184"/>
                <a:gd name="T11" fmla="*/ 123 h 165"/>
                <a:gd name="T12" fmla="*/ 156 w 184"/>
                <a:gd name="T13" fmla="*/ 102 h 165"/>
                <a:gd name="T14" fmla="*/ 170 w 184"/>
                <a:gd name="T15" fmla="*/ 87 h 165"/>
                <a:gd name="T16" fmla="*/ 184 w 184"/>
                <a:gd name="T17" fmla="*/ 31 h 165"/>
                <a:gd name="T18" fmla="*/ 83 w 184"/>
                <a:gd name="T19" fmla="*/ 28 h 165"/>
                <a:gd name="T20" fmla="*/ 76 w 184"/>
                <a:gd name="T21" fmla="*/ 5 h 165"/>
                <a:gd name="T22" fmla="*/ 50 w 184"/>
                <a:gd name="T23" fmla="*/ 0 h 165"/>
                <a:gd name="T24" fmla="*/ 33 w 184"/>
                <a:gd name="T25"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4" h="165">
                  <a:moveTo>
                    <a:pt x="33" y="0"/>
                  </a:moveTo>
                  <a:lnTo>
                    <a:pt x="0" y="35"/>
                  </a:lnTo>
                  <a:lnTo>
                    <a:pt x="26" y="125"/>
                  </a:lnTo>
                  <a:lnTo>
                    <a:pt x="90" y="161"/>
                  </a:lnTo>
                  <a:lnTo>
                    <a:pt x="123" y="165"/>
                  </a:lnTo>
                  <a:lnTo>
                    <a:pt x="165" y="123"/>
                  </a:lnTo>
                  <a:lnTo>
                    <a:pt x="156" y="102"/>
                  </a:lnTo>
                  <a:lnTo>
                    <a:pt x="170" y="87"/>
                  </a:lnTo>
                  <a:lnTo>
                    <a:pt x="184" y="31"/>
                  </a:lnTo>
                  <a:lnTo>
                    <a:pt x="83" y="28"/>
                  </a:lnTo>
                  <a:lnTo>
                    <a:pt x="76" y="5"/>
                  </a:lnTo>
                  <a:lnTo>
                    <a:pt x="50" y="0"/>
                  </a:lnTo>
                  <a:lnTo>
                    <a:pt x="33"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3" name="Oval 211"/>
            <p:cNvSpPr>
              <a:spLocks noChangeArrowheads="1"/>
            </p:cNvSpPr>
            <p:nvPr/>
          </p:nvSpPr>
          <p:spPr bwMode="auto">
            <a:xfrm>
              <a:off x="3392198" y="2949811"/>
              <a:ext cx="101550"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4" name="Oval 212"/>
            <p:cNvSpPr>
              <a:spLocks noChangeArrowheads="1"/>
            </p:cNvSpPr>
            <p:nvPr/>
          </p:nvSpPr>
          <p:spPr bwMode="auto">
            <a:xfrm>
              <a:off x="3573538" y="2949811"/>
              <a:ext cx="94297"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5" name="Freeform 213"/>
            <p:cNvSpPr>
              <a:spLocks noEditPoints="1"/>
            </p:cNvSpPr>
            <p:nvPr/>
          </p:nvSpPr>
          <p:spPr bwMode="auto">
            <a:xfrm>
              <a:off x="3178217" y="2583503"/>
              <a:ext cx="591168" cy="340921"/>
            </a:xfrm>
            <a:custGeom>
              <a:avLst/>
              <a:gdLst>
                <a:gd name="T0" fmla="*/ 66 w 69"/>
                <a:gd name="T1" fmla="*/ 12 h 40"/>
                <a:gd name="T2" fmla="*/ 26 w 69"/>
                <a:gd name="T3" fmla="*/ 12 h 40"/>
                <a:gd name="T4" fmla="*/ 22 w 69"/>
                <a:gd name="T5" fmla="*/ 8 h 40"/>
                <a:gd name="T6" fmla="*/ 21 w 69"/>
                <a:gd name="T7" fmla="*/ 4 h 40"/>
                <a:gd name="T8" fmla="*/ 17 w 69"/>
                <a:gd name="T9" fmla="*/ 0 h 40"/>
                <a:gd name="T10" fmla="*/ 4 w 69"/>
                <a:gd name="T11" fmla="*/ 0 h 40"/>
                <a:gd name="T12" fmla="*/ 0 w 69"/>
                <a:gd name="T13" fmla="*/ 3 h 40"/>
                <a:gd name="T14" fmla="*/ 4 w 69"/>
                <a:gd name="T15" fmla="*/ 7 h 40"/>
                <a:gd name="T16" fmla="*/ 9 w 69"/>
                <a:gd name="T17" fmla="*/ 7 h 40"/>
                <a:gd name="T18" fmla="*/ 14 w 69"/>
                <a:gd name="T19" fmla="*/ 11 h 40"/>
                <a:gd name="T20" fmla="*/ 24 w 69"/>
                <a:gd name="T21" fmla="*/ 36 h 40"/>
                <a:gd name="T22" fmla="*/ 29 w 69"/>
                <a:gd name="T23" fmla="*/ 40 h 40"/>
                <a:gd name="T24" fmla="*/ 54 w 69"/>
                <a:gd name="T25" fmla="*/ 40 h 40"/>
                <a:gd name="T26" fmla="*/ 60 w 69"/>
                <a:gd name="T27" fmla="*/ 36 h 40"/>
                <a:gd name="T28" fmla="*/ 68 w 69"/>
                <a:gd name="T29" fmla="*/ 16 h 40"/>
                <a:gd name="T30" fmla="*/ 66 w 69"/>
                <a:gd name="T31" fmla="*/ 12 h 40"/>
                <a:gd name="T32" fmla="*/ 53 w 69"/>
                <a:gd name="T33" fmla="*/ 34 h 40"/>
                <a:gd name="T34" fmla="*/ 31 w 69"/>
                <a:gd name="T35" fmla="*/ 34 h 40"/>
                <a:gd name="T36" fmla="*/ 26 w 69"/>
                <a:gd name="T37" fmla="*/ 18 h 40"/>
                <a:gd name="T38" fmla="*/ 59 w 69"/>
                <a:gd name="T39" fmla="*/ 18 h 40"/>
                <a:gd name="T40" fmla="*/ 53 w 69"/>
                <a:gd name="T41" fmla="*/ 3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2"/>
                  </a:moveTo>
                  <a:cubicBezTo>
                    <a:pt x="26" y="12"/>
                    <a:pt x="26" y="12"/>
                    <a:pt x="26" y="12"/>
                  </a:cubicBezTo>
                  <a:cubicBezTo>
                    <a:pt x="24" y="12"/>
                    <a:pt x="22" y="10"/>
                    <a:pt x="22" y="8"/>
                  </a:cubicBezTo>
                  <a:cubicBezTo>
                    <a:pt x="21" y="4"/>
                    <a:pt x="21" y="4"/>
                    <a:pt x="21" y="4"/>
                  </a:cubicBezTo>
                  <a:cubicBezTo>
                    <a:pt x="21" y="1"/>
                    <a:pt x="19" y="0"/>
                    <a:pt x="17" y="0"/>
                  </a:cubicBezTo>
                  <a:cubicBezTo>
                    <a:pt x="4" y="0"/>
                    <a:pt x="4" y="0"/>
                    <a:pt x="4" y="0"/>
                  </a:cubicBezTo>
                  <a:cubicBezTo>
                    <a:pt x="2" y="0"/>
                    <a:pt x="0" y="1"/>
                    <a:pt x="0" y="3"/>
                  </a:cubicBezTo>
                  <a:cubicBezTo>
                    <a:pt x="0" y="5"/>
                    <a:pt x="1" y="7"/>
                    <a:pt x="4" y="7"/>
                  </a:cubicBezTo>
                  <a:cubicBezTo>
                    <a:pt x="9" y="7"/>
                    <a:pt x="9" y="7"/>
                    <a:pt x="9" y="7"/>
                  </a:cubicBezTo>
                  <a:cubicBezTo>
                    <a:pt x="11" y="7"/>
                    <a:pt x="13" y="9"/>
                    <a:pt x="14" y="11"/>
                  </a:cubicBezTo>
                  <a:cubicBezTo>
                    <a:pt x="24" y="36"/>
                    <a:pt x="24" y="36"/>
                    <a:pt x="24" y="36"/>
                  </a:cubicBezTo>
                  <a:cubicBezTo>
                    <a:pt x="25" y="38"/>
                    <a:pt x="27" y="40"/>
                    <a:pt x="29" y="40"/>
                  </a:cubicBezTo>
                  <a:cubicBezTo>
                    <a:pt x="54" y="40"/>
                    <a:pt x="54" y="40"/>
                    <a:pt x="54" y="40"/>
                  </a:cubicBezTo>
                  <a:cubicBezTo>
                    <a:pt x="56" y="40"/>
                    <a:pt x="59" y="38"/>
                    <a:pt x="60" y="36"/>
                  </a:cubicBezTo>
                  <a:cubicBezTo>
                    <a:pt x="68" y="16"/>
                    <a:pt x="68" y="16"/>
                    <a:pt x="68" y="16"/>
                  </a:cubicBezTo>
                  <a:cubicBezTo>
                    <a:pt x="69" y="14"/>
                    <a:pt x="68" y="12"/>
                    <a:pt x="66" y="12"/>
                  </a:cubicBezTo>
                  <a:close/>
                  <a:moveTo>
                    <a:pt x="53" y="34"/>
                  </a:moveTo>
                  <a:cubicBezTo>
                    <a:pt x="31" y="34"/>
                    <a:pt x="31" y="34"/>
                    <a:pt x="31" y="34"/>
                  </a:cubicBezTo>
                  <a:cubicBezTo>
                    <a:pt x="26" y="18"/>
                    <a:pt x="26" y="18"/>
                    <a:pt x="26" y="18"/>
                  </a:cubicBezTo>
                  <a:cubicBezTo>
                    <a:pt x="59" y="18"/>
                    <a:pt x="59" y="18"/>
                    <a:pt x="59" y="18"/>
                  </a:cubicBezTo>
                  <a:lnTo>
                    <a:pt x="53" y="34"/>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6" name="Oval 214"/>
            <p:cNvSpPr>
              <a:spLocks noChangeArrowheads="1"/>
            </p:cNvSpPr>
            <p:nvPr/>
          </p:nvSpPr>
          <p:spPr bwMode="auto">
            <a:xfrm>
              <a:off x="3410332" y="2942558"/>
              <a:ext cx="94297"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7" name="Oval 215"/>
            <p:cNvSpPr>
              <a:spLocks noChangeArrowheads="1"/>
            </p:cNvSpPr>
            <p:nvPr/>
          </p:nvSpPr>
          <p:spPr bwMode="auto">
            <a:xfrm>
              <a:off x="3580792" y="2942558"/>
              <a:ext cx="101550"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8" name="Freeform 216"/>
            <p:cNvSpPr>
              <a:spLocks noEditPoints="1"/>
            </p:cNvSpPr>
            <p:nvPr/>
          </p:nvSpPr>
          <p:spPr bwMode="auto">
            <a:xfrm>
              <a:off x="3185471" y="2565368"/>
              <a:ext cx="591168" cy="340921"/>
            </a:xfrm>
            <a:custGeom>
              <a:avLst/>
              <a:gdLst>
                <a:gd name="T0" fmla="*/ 66 w 69"/>
                <a:gd name="T1" fmla="*/ 13 h 40"/>
                <a:gd name="T2" fmla="*/ 26 w 69"/>
                <a:gd name="T3" fmla="*/ 13 h 40"/>
                <a:gd name="T4" fmla="*/ 22 w 69"/>
                <a:gd name="T5" fmla="*/ 9 h 40"/>
                <a:gd name="T6" fmla="*/ 22 w 69"/>
                <a:gd name="T7" fmla="*/ 4 h 40"/>
                <a:gd name="T8" fmla="*/ 17 w 69"/>
                <a:gd name="T9" fmla="*/ 0 h 40"/>
                <a:gd name="T10" fmla="*/ 4 w 69"/>
                <a:gd name="T11" fmla="*/ 0 h 40"/>
                <a:gd name="T12" fmla="*/ 0 w 69"/>
                <a:gd name="T13" fmla="*/ 4 h 40"/>
                <a:gd name="T14" fmla="*/ 4 w 69"/>
                <a:gd name="T15" fmla="*/ 8 h 40"/>
                <a:gd name="T16" fmla="*/ 9 w 69"/>
                <a:gd name="T17" fmla="*/ 8 h 40"/>
                <a:gd name="T18" fmla="*/ 14 w 69"/>
                <a:gd name="T19" fmla="*/ 12 h 40"/>
                <a:gd name="T20" fmla="*/ 24 w 69"/>
                <a:gd name="T21" fmla="*/ 37 h 40"/>
                <a:gd name="T22" fmla="*/ 30 w 69"/>
                <a:gd name="T23" fmla="*/ 40 h 40"/>
                <a:gd name="T24" fmla="*/ 54 w 69"/>
                <a:gd name="T25" fmla="*/ 40 h 40"/>
                <a:gd name="T26" fmla="*/ 60 w 69"/>
                <a:gd name="T27" fmla="*/ 37 h 40"/>
                <a:gd name="T28" fmla="*/ 68 w 69"/>
                <a:gd name="T29" fmla="*/ 17 h 40"/>
                <a:gd name="T30" fmla="*/ 66 w 69"/>
                <a:gd name="T31" fmla="*/ 13 h 40"/>
                <a:gd name="T32" fmla="*/ 53 w 69"/>
                <a:gd name="T33" fmla="*/ 35 h 40"/>
                <a:gd name="T34" fmla="*/ 32 w 69"/>
                <a:gd name="T35" fmla="*/ 35 h 40"/>
                <a:gd name="T36" fmla="*/ 26 w 69"/>
                <a:gd name="T37" fmla="*/ 19 h 40"/>
                <a:gd name="T38" fmla="*/ 59 w 69"/>
                <a:gd name="T39" fmla="*/ 19 h 40"/>
                <a:gd name="T40" fmla="*/ 53 w 69"/>
                <a:gd name="T41" fmla="*/ 3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3"/>
                  </a:moveTo>
                  <a:cubicBezTo>
                    <a:pt x="26" y="13"/>
                    <a:pt x="26" y="13"/>
                    <a:pt x="26" y="13"/>
                  </a:cubicBezTo>
                  <a:cubicBezTo>
                    <a:pt x="24" y="13"/>
                    <a:pt x="22" y="11"/>
                    <a:pt x="22" y="9"/>
                  </a:cubicBezTo>
                  <a:cubicBezTo>
                    <a:pt x="22" y="4"/>
                    <a:pt x="22" y="4"/>
                    <a:pt x="22" y="4"/>
                  </a:cubicBezTo>
                  <a:cubicBezTo>
                    <a:pt x="22" y="2"/>
                    <a:pt x="20" y="0"/>
                    <a:pt x="17" y="0"/>
                  </a:cubicBezTo>
                  <a:cubicBezTo>
                    <a:pt x="4" y="0"/>
                    <a:pt x="4" y="0"/>
                    <a:pt x="4" y="0"/>
                  </a:cubicBezTo>
                  <a:cubicBezTo>
                    <a:pt x="2" y="0"/>
                    <a:pt x="0" y="2"/>
                    <a:pt x="0" y="4"/>
                  </a:cubicBezTo>
                  <a:cubicBezTo>
                    <a:pt x="0" y="6"/>
                    <a:pt x="2" y="8"/>
                    <a:pt x="4" y="8"/>
                  </a:cubicBezTo>
                  <a:cubicBezTo>
                    <a:pt x="9" y="8"/>
                    <a:pt x="9" y="8"/>
                    <a:pt x="9" y="8"/>
                  </a:cubicBezTo>
                  <a:cubicBezTo>
                    <a:pt x="11" y="8"/>
                    <a:pt x="14" y="9"/>
                    <a:pt x="14" y="12"/>
                  </a:cubicBezTo>
                  <a:cubicBezTo>
                    <a:pt x="24" y="37"/>
                    <a:pt x="24" y="37"/>
                    <a:pt x="24" y="37"/>
                  </a:cubicBezTo>
                  <a:cubicBezTo>
                    <a:pt x="25" y="39"/>
                    <a:pt x="27" y="40"/>
                    <a:pt x="30" y="40"/>
                  </a:cubicBezTo>
                  <a:cubicBezTo>
                    <a:pt x="54" y="40"/>
                    <a:pt x="54" y="40"/>
                    <a:pt x="54" y="40"/>
                  </a:cubicBezTo>
                  <a:cubicBezTo>
                    <a:pt x="57" y="40"/>
                    <a:pt x="59" y="39"/>
                    <a:pt x="60" y="37"/>
                  </a:cubicBezTo>
                  <a:cubicBezTo>
                    <a:pt x="68" y="17"/>
                    <a:pt x="68" y="17"/>
                    <a:pt x="68" y="17"/>
                  </a:cubicBezTo>
                  <a:cubicBezTo>
                    <a:pt x="69" y="15"/>
                    <a:pt x="68" y="13"/>
                    <a:pt x="66" y="13"/>
                  </a:cubicBezTo>
                  <a:close/>
                  <a:moveTo>
                    <a:pt x="53" y="35"/>
                  </a:moveTo>
                  <a:cubicBezTo>
                    <a:pt x="32" y="35"/>
                    <a:pt x="32" y="35"/>
                    <a:pt x="32" y="35"/>
                  </a:cubicBezTo>
                  <a:cubicBezTo>
                    <a:pt x="26" y="19"/>
                    <a:pt x="26" y="19"/>
                    <a:pt x="26" y="19"/>
                  </a:cubicBezTo>
                  <a:cubicBezTo>
                    <a:pt x="59" y="19"/>
                    <a:pt x="59" y="19"/>
                    <a:pt x="59" y="19"/>
                  </a:cubicBezTo>
                  <a:lnTo>
                    <a:pt x="53" y="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91" name="任意多边形 90"/>
          <p:cNvSpPr/>
          <p:nvPr/>
        </p:nvSpPr>
        <p:spPr>
          <a:xfrm>
            <a:off x="-106680" y="1620222"/>
            <a:ext cx="12725400" cy="51824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92" name="任意多边形 91"/>
          <p:cNvSpPr/>
          <p:nvPr/>
        </p:nvSpPr>
        <p:spPr>
          <a:xfrm flipH="1">
            <a:off x="-384493" y="1520624"/>
            <a:ext cx="12725400" cy="112598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aphicFrame>
        <p:nvGraphicFramePr>
          <p:cNvPr id="90" name="表格 89"/>
          <p:cNvGraphicFramePr>
            <a:graphicFrameLocks noGrp="1"/>
          </p:cNvGraphicFramePr>
          <p:nvPr>
            <p:extLst>
              <p:ext uri="{D42A27DB-BD31-4B8C-83A1-F6EECF244321}">
                <p14:modId xmlns:p14="http://schemas.microsoft.com/office/powerpoint/2010/main" val="3575993697"/>
              </p:ext>
            </p:extLst>
          </p:nvPr>
        </p:nvGraphicFramePr>
        <p:xfrm>
          <a:off x="1182117" y="2752974"/>
          <a:ext cx="9942300" cy="3134457"/>
        </p:xfrm>
        <a:graphic>
          <a:graphicData uri="http://schemas.openxmlformats.org/drawingml/2006/table">
            <a:tbl>
              <a:tblPr firstRow="1" bandRow="1">
                <a:tableStyleId>{5C22544A-7EE6-4342-B048-85BDC9FD1C3A}</a:tableStyleId>
              </a:tblPr>
              <a:tblGrid>
                <a:gridCol w="1000192">
                  <a:extLst>
                    <a:ext uri="{9D8B030D-6E8A-4147-A177-3AD203B41FA5}">
                      <a16:colId xmlns:a16="http://schemas.microsoft.com/office/drawing/2014/main" val="20000"/>
                    </a:ext>
                  </a:extLst>
                </a:gridCol>
                <a:gridCol w="5628008">
                  <a:extLst>
                    <a:ext uri="{9D8B030D-6E8A-4147-A177-3AD203B41FA5}">
                      <a16:colId xmlns:a16="http://schemas.microsoft.com/office/drawing/2014/main" val="20001"/>
                    </a:ext>
                  </a:extLst>
                </a:gridCol>
                <a:gridCol w="3314100">
                  <a:extLst>
                    <a:ext uri="{9D8B030D-6E8A-4147-A177-3AD203B41FA5}">
                      <a16:colId xmlns:a16="http://schemas.microsoft.com/office/drawing/2014/main" val="20002"/>
                    </a:ext>
                  </a:extLst>
                </a:gridCol>
              </a:tblGrid>
              <a:tr h="590149">
                <a:tc>
                  <a:txBody>
                    <a:bodyPr/>
                    <a:lstStyle/>
                    <a:p>
                      <a:pPr algn="ctr">
                        <a:lnSpc>
                          <a:spcPct val="130000"/>
                        </a:lnSpc>
                      </a:pPr>
                      <a:r>
                        <a:rPr lang="zh-CN" altLang="en-US" sz="2000" b="0" dirty="0"/>
                        <a:t>序号</a:t>
                      </a:r>
                    </a:p>
                  </a:txBody>
                  <a:tcPr anchor="ctr"/>
                </a:tc>
                <a:tc>
                  <a:txBody>
                    <a:bodyPr/>
                    <a:lstStyle/>
                    <a:p>
                      <a:pPr algn="ctr">
                        <a:lnSpc>
                          <a:spcPct val="130000"/>
                        </a:lnSpc>
                      </a:pPr>
                      <a:r>
                        <a:rPr lang="zh-CN" altLang="en-US" sz="2000" b="0" dirty="0"/>
                        <a:t>任务描述</a:t>
                      </a:r>
                    </a:p>
                  </a:txBody>
                  <a:tcPr anchor="ctr"/>
                </a:tc>
                <a:tc>
                  <a:txBody>
                    <a:bodyPr/>
                    <a:lstStyle/>
                    <a:p>
                      <a:pPr algn="ctr">
                        <a:lnSpc>
                          <a:spcPct val="130000"/>
                        </a:lnSpc>
                      </a:pPr>
                      <a:r>
                        <a:rPr lang="zh-CN" altLang="en-US" sz="2000" b="0" dirty="0"/>
                        <a:t>任务要求</a:t>
                      </a:r>
                    </a:p>
                  </a:txBody>
                  <a:tcPr anchor="ctr"/>
                </a:tc>
                <a:extLst>
                  <a:ext uri="{0D108BD9-81ED-4DB2-BD59-A6C34878D82A}">
                    <a16:rowId xmlns:a16="http://schemas.microsoft.com/office/drawing/2014/main" val="10000"/>
                  </a:ext>
                </a:extLst>
              </a:tr>
              <a:tr h="1538468">
                <a:tc>
                  <a:txBody>
                    <a:bodyPr/>
                    <a:lstStyle/>
                    <a:p>
                      <a:pPr algn="l">
                        <a:lnSpc>
                          <a:spcPct val="130000"/>
                        </a:lnSpc>
                      </a:pPr>
                      <a:r>
                        <a:rPr lang="en-US" altLang="zh-CN" sz="2000" dirty="0"/>
                        <a:t>1</a:t>
                      </a:r>
                      <a:endParaRPr lang="zh-CN" altLang="en-US" sz="2000" dirty="0"/>
                    </a:p>
                  </a:txBody>
                  <a:tcPr anchor="ctr"/>
                </a:tc>
                <a:tc>
                  <a:txBody>
                    <a:bodyPr/>
                    <a:lstStyle/>
                    <a:p>
                      <a:pPr algn="l">
                        <a:lnSpc>
                          <a:spcPct val="130000"/>
                        </a:lnSpc>
                      </a:pPr>
                      <a:r>
                        <a:rPr lang="zh-CN" altLang="en-US" sz="2000" dirty="0"/>
                        <a:t>在生活中查看不同商品是怎么体现视觉创意的，并总结区别和联系</a:t>
                      </a:r>
                    </a:p>
                  </a:txBody>
                  <a:tcPr anchor="ctr"/>
                </a:tc>
                <a:tc>
                  <a:txBody>
                    <a:bodyPr/>
                    <a:lstStyle/>
                    <a:p>
                      <a:r>
                        <a:rPr lang="zh-CN" altLang="en-US" sz="2000" b="0" i="0" u="none" strike="noStrike" kern="1200" baseline="0" dirty="0">
                          <a:solidFill>
                            <a:schemeClr val="dk1"/>
                          </a:solidFill>
                          <a:latin typeface="+mn-lt"/>
                          <a:ea typeface="+mn-ea"/>
                          <a:cs typeface="+mn-cs"/>
                        </a:rPr>
                        <a:t>认识如何制作商品的视觉创意	</a:t>
                      </a:r>
                    </a:p>
                  </a:txBody>
                  <a:tcPr anchor="ctr"/>
                </a:tc>
                <a:extLst>
                  <a:ext uri="{0D108BD9-81ED-4DB2-BD59-A6C34878D82A}">
                    <a16:rowId xmlns:a16="http://schemas.microsoft.com/office/drawing/2014/main" val="10001"/>
                  </a:ext>
                </a:extLst>
              </a:tr>
              <a:tr h="934747">
                <a:tc>
                  <a:txBody>
                    <a:bodyPr/>
                    <a:lstStyle/>
                    <a:p>
                      <a:pPr algn="l">
                        <a:lnSpc>
                          <a:spcPct val="130000"/>
                        </a:lnSpc>
                      </a:pPr>
                      <a:r>
                        <a:rPr lang="en-US" altLang="zh-CN" sz="2000" dirty="0"/>
                        <a:t>2</a:t>
                      </a:r>
                      <a:endParaRPr lang="zh-CN" altLang="en-US" sz="2000" dirty="0"/>
                    </a:p>
                  </a:txBody>
                  <a:tcPr anchor="ctr"/>
                </a:tc>
                <a:tc>
                  <a:txBody>
                    <a:bodyPr/>
                    <a:lstStyle/>
                    <a:p>
                      <a:r>
                        <a:rPr lang="zh-CN" altLang="en-US" sz="2000" b="0" i="0" u="none" strike="noStrike" kern="1200" baseline="0" dirty="0">
                          <a:solidFill>
                            <a:schemeClr val="dk1"/>
                          </a:solidFill>
                          <a:latin typeface="+mn-lt"/>
                          <a:ea typeface="+mn-ea"/>
                          <a:cs typeface="+mn-cs"/>
                        </a:rPr>
                        <a:t>浏览一张促销海报，查看海报中怎么让活动的卖点得到体现，其创意部分主要表现在哪些方面	</a:t>
                      </a:r>
                    </a:p>
                  </a:txBody>
                  <a:tcPr anchor="ctr"/>
                </a:tc>
                <a:tc>
                  <a:txBody>
                    <a:bodyPr/>
                    <a:lstStyle/>
                    <a:p>
                      <a:r>
                        <a:rPr lang="zh-CN" altLang="en-US" sz="2000" b="0" i="0" u="none" strike="noStrike" kern="1200" baseline="0" dirty="0">
                          <a:solidFill>
                            <a:schemeClr val="dk1"/>
                          </a:solidFill>
                          <a:latin typeface="+mn-lt"/>
                          <a:ea typeface="+mn-ea"/>
                          <a:cs typeface="+mn-cs"/>
                        </a:rPr>
                        <a:t>掌握制作活动创意规划的方法	</a:t>
                      </a:r>
                    </a:p>
                  </a:txBody>
                  <a:tcPr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1226564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1.4.3  </a:t>
            </a:r>
            <a:r>
              <a:rPr lang="zh-CN" altLang="en-US" dirty="0"/>
              <a:t>任务实训及考核</a:t>
            </a:r>
          </a:p>
        </p:txBody>
      </p:sp>
      <p:grpSp>
        <p:nvGrpSpPr>
          <p:cNvPr id="35" name="组合 34"/>
          <p:cNvGrpSpPr/>
          <p:nvPr/>
        </p:nvGrpSpPr>
        <p:grpSpPr>
          <a:xfrm>
            <a:off x="5705247" y="1816067"/>
            <a:ext cx="555626" cy="555626"/>
            <a:chOff x="1539875" y="3062288"/>
            <a:chExt cx="811213" cy="811213"/>
          </a:xfrm>
          <a:solidFill>
            <a:srgbClr val="E5450F"/>
          </a:solidFill>
        </p:grpSpPr>
        <p:sp>
          <p:nvSpPr>
            <p:cNvPr id="36" name="Freeform 47"/>
            <p:cNvSpPr>
              <a:spLocks noEditPoints="1"/>
            </p:cNvSpPr>
            <p:nvPr/>
          </p:nvSpPr>
          <p:spPr bwMode="auto">
            <a:xfrm>
              <a:off x="1795463" y="3062288"/>
              <a:ext cx="300038" cy="811213"/>
            </a:xfrm>
            <a:custGeom>
              <a:avLst/>
              <a:gdLst>
                <a:gd name="T0" fmla="*/ 40 w 80"/>
                <a:gd name="T1" fmla="*/ 199 h 216"/>
                <a:gd name="T2" fmla="*/ 10 w 80"/>
                <a:gd name="T3" fmla="*/ 180 h 216"/>
                <a:gd name="T4" fmla="*/ 70 w 80"/>
                <a:gd name="T5" fmla="*/ 180 h 216"/>
                <a:gd name="T6" fmla="*/ 77 w 80"/>
                <a:gd name="T7" fmla="*/ 145 h 216"/>
                <a:gd name="T8" fmla="*/ 65 w 80"/>
                <a:gd name="T9" fmla="*/ 168 h 216"/>
                <a:gd name="T10" fmla="*/ 77 w 80"/>
                <a:gd name="T11" fmla="*/ 145 h 216"/>
                <a:gd name="T12" fmla="*/ 8 w 80"/>
                <a:gd name="T13" fmla="*/ 172 h 216"/>
                <a:gd name="T14" fmla="*/ 10 w 80"/>
                <a:gd name="T15" fmla="*/ 146 h 216"/>
                <a:gd name="T16" fmla="*/ 79 w 80"/>
                <a:gd name="T17" fmla="*/ 124 h 216"/>
                <a:gd name="T18" fmla="*/ 71 w 80"/>
                <a:gd name="T19" fmla="*/ 139 h 216"/>
                <a:gd name="T20" fmla="*/ 79 w 80"/>
                <a:gd name="T21" fmla="*/ 124 h 216"/>
                <a:gd name="T22" fmla="*/ 2 w 80"/>
                <a:gd name="T23" fmla="*/ 138 h 216"/>
                <a:gd name="T24" fmla="*/ 8 w 80"/>
                <a:gd name="T25" fmla="*/ 132 h 216"/>
                <a:gd name="T26" fmla="*/ 7 w 80"/>
                <a:gd name="T27" fmla="*/ 94 h 216"/>
                <a:gd name="T28" fmla="*/ 0 w 80"/>
                <a:gd name="T29" fmla="*/ 108 h 216"/>
                <a:gd name="T30" fmla="*/ 7 w 80"/>
                <a:gd name="T31" fmla="*/ 122 h 216"/>
                <a:gd name="T32" fmla="*/ 7 w 80"/>
                <a:gd name="T33" fmla="*/ 94 h 216"/>
                <a:gd name="T34" fmla="*/ 73 w 80"/>
                <a:gd name="T35" fmla="*/ 108 h 216"/>
                <a:gd name="T36" fmla="*/ 80 w 80"/>
                <a:gd name="T37" fmla="*/ 114 h 216"/>
                <a:gd name="T38" fmla="*/ 80 w 80"/>
                <a:gd name="T39" fmla="*/ 102 h 216"/>
                <a:gd name="T40" fmla="*/ 71 w 80"/>
                <a:gd name="T41" fmla="*/ 77 h 216"/>
                <a:gd name="T42" fmla="*/ 79 w 80"/>
                <a:gd name="T43" fmla="*/ 92 h 216"/>
                <a:gd name="T44" fmla="*/ 71 w 80"/>
                <a:gd name="T45" fmla="*/ 77 h 216"/>
                <a:gd name="T46" fmla="*/ 2 w 80"/>
                <a:gd name="T47" fmla="*/ 78 h 216"/>
                <a:gd name="T48" fmla="*/ 8 w 80"/>
                <a:gd name="T49" fmla="*/ 84 h 216"/>
                <a:gd name="T50" fmla="*/ 72 w 80"/>
                <a:gd name="T51" fmla="*/ 44 h 216"/>
                <a:gd name="T52" fmla="*/ 70 w 80"/>
                <a:gd name="T53" fmla="*/ 70 h 216"/>
                <a:gd name="T54" fmla="*/ 72 w 80"/>
                <a:gd name="T55" fmla="*/ 44 h 216"/>
                <a:gd name="T56" fmla="*/ 2 w 80"/>
                <a:gd name="T57" fmla="*/ 71 h 216"/>
                <a:gd name="T58" fmla="*/ 15 w 80"/>
                <a:gd name="T59" fmla="*/ 48 h 216"/>
                <a:gd name="T60" fmla="*/ 40 w 80"/>
                <a:gd name="T61" fmla="*/ 0 h 216"/>
                <a:gd name="T62" fmla="*/ 18 w 80"/>
                <a:gd name="T63" fmla="*/ 40 h 216"/>
                <a:gd name="T64" fmla="*/ 62 w 80"/>
                <a:gd name="T65" fmla="*/ 40 h 216"/>
                <a:gd name="T66" fmla="*/ 40 w 80"/>
                <a:gd name="T67"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0" h="216">
                  <a:moveTo>
                    <a:pt x="62" y="176"/>
                  </a:moveTo>
                  <a:cubicBezTo>
                    <a:pt x="56" y="190"/>
                    <a:pt x="48" y="199"/>
                    <a:pt x="40" y="199"/>
                  </a:cubicBezTo>
                  <a:cubicBezTo>
                    <a:pt x="31" y="199"/>
                    <a:pt x="24" y="190"/>
                    <a:pt x="18" y="176"/>
                  </a:cubicBezTo>
                  <a:cubicBezTo>
                    <a:pt x="15" y="177"/>
                    <a:pt x="13" y="179"/>
                    <a:pt x="10" y="180"/>
                  </a:cubicBezTo>
                  <a:cubicBezTo>
                    <a:pt x="17" y="202"/>
                    <a:pt x="28" y="216"/>
                    <a:pt x="40" y="216"/>
                  </a:cubicBezTo>
                  <a:cubicBezTo>
                    <a:pt x="52" y="216"/>
                    <a:pt x="62" y="202"/>
                    <a:pt x="70" y="180"/>
                  </a:cubicBezTo>
                  <a:cubicBezTo>
                    <a:pt x="67" y="179"/>
                    <a:pt x="65" y="177"/>
                    <a:pt x="62" y="176"/>
                  </a:cubicBezTo>
                  <a:moveTo>
                    <a:pt x="77" y="145"/>
                  </a:moveTo>
                  <a:cubicBezTo>
                    <a:pt x="75" y="146"/>
                    <a:pt x="73" y="146"/>
                    <a:pt x="70" y="146"/>
                  </a:cubicBezTo>
                  <a:cubicBezTo>
                    <a:pt x="69" y="154"/>
                    <a:pt x="67" y="162"/>
                    <a:pt x="65" y="168"/>
                  </a:cubicBezTo>
                  <a:cubicBezTo>
                    <a:pt x="67" y="170"/>
                    <a:pt x="70" y="171"/>
                    <a:pt x="72" y="172"/>
                  </a:cubicBezTo>
                  <a:cubicBezTo>
                    <a:pt x="74" y="164"/>
                    <a:pt x="76" y="155"/>
                    <a:pt x="77" y="145"/>
                  </a:cubicBezTo>
                  <a:moveTo>
                    <a:pt x="2" y="145"/>
                  </a:moveTo>
                  <a:cubicBezTo>
                    <a:pt x="4" y="155"/>
                    <a:pt x="5" y="164"/>
                    <a:pt x="8" y="172"/>
                  </a:cubicBezTo>
                  <a:cubicBezTo>
                    <a:pt x="10" y="171"/>
                    <a:pt x="12" y="170"/>
                    <a:pt x="15" y="168"/>
                  </a:cubicBezTo>
                  <a:cubicBezTo>
                    <a:pt x="13" y="162"/>
                    <a:pt x="11" y="154"/>
                    <a:pt x="10" y="146"/>
                  </a:cubicBezTo>
                  <a:cubicBezTo>
                    <a:pt x="7" y="146"/>
                    <a:pt x="5" y="146"/>
                    <a:pt x="2" y="145"/>
                  </a:cubicBezTo>
                  <a:moveTo>
                    <a:pt x="79" y="124"/>
                  </a:moveTo>
                  <a:cubicBezTo>
                    <a:pt x="77" y="127"/>
                    <a:pt x="75" y="130"/>
                    <a:pt x="72" y="132"/>
                  </a:cubicBezTo>
                  <a:cubicBezTo>
                    <a:pt x="72" y="135"/>
                    <a:pt x="72" y="137"/>
                    <a:pt x="71" y="139"/>
                  </a:cubicBezTo>
                  <a:cubicBezTo>
                    <a:pt x="74" y="139"/>
                    <a:pt x="76" y="139"/>
                    <a:pt x="78" y="138"/>
                  </a:cubicBezTo>
                  <a:cubicBezTo>
                    <a:pt x="79" y="134"/>
                    <a:pt x="79" y="129"/>
                    <a:pt x="79" y="124"/>
                  </a:cubicBezTo>
                  <a:moveTo>
                    <a:pt x="0" y="124"/>
                  </a:moveTo>
                  <a:cubicBezTo>
                    <a:pt x="1" y="129"/>
                    <a:pt x="1" y="134"/>
                    <a:pt x="2" y="138"/>
                  </a:cubicBezTo>
                  <a:cubicBezTo>
                    <a:pt x="4" y="139"/>
                    <a:pt x="6" y="139"/>
                    <a:pt x="9" y="139"/>
                  </a:cubicBezTo>
                  <a:cubicBezTo>
                    <a:pt x="8" y="137"/>
                    <a:pt x="8" y="135"/>
                    <a:pt x="8" y="132"/>
                  </a:cubicBezTo>
                  <a:cubicBezTo>
                    <a:pt x="5" y="130"/>
                    <a:pt x="3" y="127"/>
                    <a:pt x="0" y="124"/>
                  </a:cubicBezTo>
                  <a:moveTo>
                    <a:pt x="7" y="94"/>
                  </a:moveTo>
                  <a:cubicBezTo>
                    <a:pt x="5" y="97"/>
                    <a:pt x="2" y="100"/>
                    <a:pt x="0" y="102"/>
                  </a:cubicBezTo>
                  <a:cubicBezTo>
                    <a:pt x="0" y="104"/>
                    <a:pt x="0" y="106"/>
                    <a:pt x="0" y="108"/>
                  </a:cubicBezTo>
                  <a:cubicBezTo>
                    <a:pt x="0" y="110"/>
                    <a:pt x="0" y="112"/>
                    <a:pt x="0" y="114"/>
                  </a:cubicBezTo>
                  <a:cubicBezTo>
                    <a:pt x="2" y="116"/>
                    <a:pt x="5" y="119"/>
                    <a:pt x="7" y="122"/>
                  </a:cubicBezTo>
                  <a:cubicBezTo>
                    <a:pt x="7" y="117"/>
                    <a:pt x="7" y="113"/>
                    <a:pt x="7" y="108"/>
                  </a:cubicBezTo>
                  <a:cubicBezTo>
                    <a:pt x="7" y="103"/>
                    <a:pt x="7" y="99"/>
                    <a:pt x="7" y="94"/>
                  </a:cubicBezTo>
                  <a:moveTo>
                    <a:pt x="73" y="94"/>
                  </a:moveTo>
                  <a:cubicBezTo>
                    <a:pt x="73" y="99"/>
                    <a:pt x="73" y="103"/>
                    <a:pt x="73" y="108"/>
                  </a:cubicBezTo>
                  <a:cubicBezTo>
                    <a:pt x="73" y="113"/>
                    <a:pt x="73" y="117"/>
                    <a:pt x="73" y="122"/>
                  </a:cubicBezTo>
                  <a:cubicBezTo>
                    <a:pt x="75" y="119"/>
                    <a:pt x="78" y="116"/>
                    <a:pt x="80" y="114"/>
                  </a:cubicBezTo>
                  <a:cubicBezTo>
                    <a:pt x="80" y="112"/>
                    <a:pt x="80" y="110"/>
                    <a:pt x="80" y="108"/>
                  </a:cubicBezTo>
                  <a:cubicBezTo>
                    <a:pt x="80" y="106"/>
                    <a:pt x="80" y="104"/>
                    <a:pt x="80" y="102"/>
                  </a:cubicBezTo>
                  <a:cubicBezTo>
                    <a:pt x="78" y="100"/>
                    <a:pt x="75" y="97"/>
                    <a:pt x="73" y="94"/>
                  </a:cubicBezTo>
                  <a:moveTo>
                    <a:pt x="71" y="77"/>
                  </a:moveTo>
                  <a:cubicBezTo>
                    <a:pt x="72" y="79"/>
                    <a:pt x="72" y="81"/>
                    <a:pt x="72" y="84"/>
                  </a:cubicBezTo>
                  <a:cubicBezTo>
                    <a:pt x="75" y="86"/>
                    <a:pt x="77" y="89"/>
                    <a:pt x="79" y="92"/>
                  </a:cubicBezTo>
                  <a:cubicBezTo>
                    <a:pt x="79" y="87"/>
                    <a:pt x="79" y="82"/>
                    <a:pt x="78" y="78"/>
                  </a:cubicBezTo>
                  <a:cubicBezTo>
                    <a:pt x="76" y="77"/>
                    <a:pt x="74" y="77"/>
                    <a:pt x="71" y="77"/>
                  </a:cubicBezTo>
                  <a:moveTo>
                    <a:pt x="9" y="77"/>
                  </a:moveTo>
                  <a:cubicBezTo>
                    <a:pt x="6" y="77"/>
                    <a:pt x="4" y="77"/>
                    <a:pt x="2" y="78"/>
                  </a:cubicBezTo>
                  <a:cubicBezTo>
                    <a:pt x="1" y="82"/>
                    <a:pt x="1" y="87"/>
                    <a:pt x="0" y="92"/>
                  </a:cubicBezTo>
                  <a:cubicBezTo>
                    <a:pt x="3" y="89"/>
                    <a:pt x="5" y="86"/>
                    <a:pt x="8" y="84"/>
                  </a:cubicBezTo>
                  <a:cubicBezTo>
                    <a:pt x="8" y="81"/>
                    <a:pt x="8" y="79"/>
                    <a:pt x="9" y="77"/>
                  </a:cubicBezTo>
                  <a:moveTo>
                    <a:pt x="72" y="44"/>
                  </a:moveTo>
                  <a:cubicBezTo>
                    <a:pt x="70" y="45"/>
                    <a:pt x="67" y="46"/>
                    <a:pt x="65" y="48"/>
                  </a:cubicBezTo>
                  <a:cubicBezTo>
                    <a:pt x="67" y="54"/>
                    <a:pt x="69" y="62"/>
                    <a:pt x="70" y="70"/>
                  </a:cubicBezTo>
                  <a:cubicBezTo>
                    <a:pt x="73" y="70"/>
                    <a:pt x="75" y="70"/>
                    <a:pt x="77" y="71"/>
                  </a:cubicBezTo>
                  <a:cubicBezTo>
                    <a:pt x="76" y="61"/>
                    <a:pt x="74" y="52"/>
                    <a:pt x="72" y="44"/>
                  </a:cubicBezTo>
                  <a:moveTo>
                    <a:pt x="8" y="44"/>
                  </a:moveTo>
                  <a:cubicBezTo>
                    <a:pt x="5" y="52"/>
                    <a:pt x="4" y="61"/>
                    <a:pt x="2" y="71"/>
                  </a:cubicBezTo>
                  <a:cubicBezTo>
                    <a:pt x="5" y="70"/>
                    <a:pt x="7" y="70"/>
                    <a:pt x="10" y="70"/>
                  </a:cubicBezTo>
                  <a:cubicBezTo>
                    <a:pt x="11" y="62"/>
                    <a:pt x="13" y="54"/>
                    <a:pt x="15" y="48"/>
                  </a:cubicBezTo>
                  <a:cubicBezTo>
                    <a:pt x="12" y="46"/>
                    <a:pt x="10" y="45"/>
                    <a:pt x="8" y="44"/>
                  </a:cubicBezTo>
                  <a:moveTo>
                    <a:pt x="40" y="0"/>
                  </a:moveTo>
                  <a:cubicBezTo>
                    <a:pt x="28" y="0"/>
                    <a:pt x="17" y="14"/>
                    <a:pt x="10" y="36"/>
                  </a:cubicBezTo>
                  <a:cubicBezTo>
                    <a:pt x="13" y="37"/>
                    <a:pt x="15" y="39"/>
                    <a:pt x="18" y="40"/>
                  </a:cubicBezTo>
                  <a:cubicBezTo>
                    <a:pt x="24" y="26"/>
                    <a:pt x="31" y="17"/>
                    <a:pt x="40" y="17"/>
                  </a:cubicBezTo>
                  <a:cubicBezTo>
                    <a:pt x="48" y="17"/>
                    <a:pt x="56" y="26"/>
                    <a:pt x="62" y="40"/>
                  </a:cubicBezTo>
                  <a:cubicBezTo>
                    <a:pt x="65" y="39"/>
                    <a:pt x="67" y="37"/>
                    <a:pt x="70" y="36"/>
                  </a:cubicBezTo>
                  <a:cubicBezTo>
                    <a:pt x="62" y="14"/>
                    <a:pt x="52" y="0"/>
                    <a:pt x="40"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7" name="Freeform 48"/>
            <p:cNvSpPr>
              <a:spLocks noEditPoints="1"/>
            </p:cNvSpPr>
            <p:nvPr/>
          </p:nvSpPr>
          <p:spPr bwMode="auto">
            <a:xfrm>
              <a:off x="1539875" y="3317875"/>
              <a:ext cx="811213" cy="300038"/>
            </a:xfrm>
            <a:custGeom>
              <a:avLst/>
              <a:gdLst>
                <a:gd name="T0" fmla="*/ 108 w 216"/>
                <a:gd name="T1" fmla="*/ 73 h 80"/>
                <a:gd name="T2" fmla="*/ 102 w 216"/>
                <a:gd name="T3" fmla="*/ 80 h 80"/>
                <a:gd name="T4" fmla="*/ 114 w 216"/>
                <a:gd name="T5" fmla="*/ 80 h 80"/>
                <a:gd name="T6" fmla="*/ 48 w 216"/>
                <a:gd name="T7" fmla="*/ 65 h 80"/>
                <a:gd name="T8" fmla="*/ 70 w 216"/>
                <a:gd name="T9" fmla="*/ 77 h 80"/>
                <a:gd name="T10" fmla="*/ 92 w 216"/>
                <a:gd name="T11" fmla="*/ 79 h 80"/>
                <a:gd name="T12" fmla="*/ 77 w 216"/>
                <a:gd name="T13" fmla="*/ 71 h 80"/>
                <a:gd name="T14" fmla="*/ 48 w 216"/>
                <a:gd name="T15" fmla="*/ 65 h 80"/>
                <a:gd name="T16" fmla="*/ 146 w 216"/>
                <a:gd name="T17" fmla="*/ 70 h 80"/>
                <a:gd name="T18" fmla="*/ 132 w 216"/>
                <a:gd name="T19" fmla="*/ 72 h 80"/>
                <a:gd name="T20" fmla="*/ 138 w 216"/>
                <a:gd name="T21" fmla="*/ 78 h 80"/>
                <a:gd name="T22" fmla="*/ 172 w 216"/>
                <a:gd name="T23" fmla="*/ 72 h 80"/>
                <a:gd name="T24" fmla="*/ 180 w 216"/>
                <a:gd name="T25" fmla="*/ 10 h 80"/>
                <a:gd name="T26" fmla="*/ 199 w 216"/>
                <a:gd name="T27" fmla="*/ 40 h 80"/>
                <a:gd name="T28" fmla="*/ 180 w 216"/>
                <a:gd name="T29" fmla="*/ 70 h 80"/>
                <a:gd name="T30" fmla="*/ 180 w 216"/>
                <a:gd name="T31" fmla="*/ 10 h 80"/>
                <a:gd name="T32" fmla="*/ 0 w 216"/>
                <a:gd name="T33" fmla="*/ 40 h 80"/>
                <a:gd name="T34" fmla="*/ 40 w 216"/>
                <a:gd name="T35" fmla="*/ 62 h 80"/>
                <a:gd name="T36" fmla="*/ 40 w 216"/>
                <a:gd name="T37" fmla="*/ 18 h 80"/>
                <a:gd name="T38" fmla="*/ 124 w 216"/>
                <a:gd name="T39" fmla="*/ 1 h 80"/>
                <a:gd name="T40" fmla="*/ 139 w 216"/>
                <a:gd name="T41" fmla="*/ 9 h 80"/>
                <a:gd name="T42" fmla="*/ 168 w 216"/>
                <a:gd name="T43" fmla="*/ 15 h 80"/>
                <a:gd name="T44" fmla="*/ 145 w 216"/>
                <a:gd name="T45" fmla="*/ 3 h 80"/>
                <a:gd name="T46" fmla="*/ 124 w 216"/>
                <a:gd name="T47" fmla="*/ 1 h 80"/>
                <a:gd name="T48" fmla="*/ 78 w 216"/>
                <a:gd name="T49" fmla="*/ 2 h 80"/>
                <a:gd name="T50" fmla="*/ 44 w 216"/>
                <a:gd name="T51" fmla="*/ 8 h 80"/>
                <a:gd name="T52" fmla="*/ 70 w 216"/>
                <a:gd name="T53" fmla="*/ 10 h 80"/>
                <a:gd name="T54" fmla="*/ 84 w 216"/>
                <a:gd name="T55" fmla="*/ 8 h 80"/>
                <a:gd name="T56" fmla="*/ 108 w 216"/>
                <a:gd name="T57" fmla="*/ 0 h 80"/>
                <a:gd name="T58" fmla="*/ 94 w 216"/>
                <a:gd name="T59" fmla="*/ 7 h 80"/>
                <a:gd name="T60" fmla="*/ 122 w 216"/>
                <a:gd name="T61" fmla="*/ 7 h 80"/>
                <a:gd name="T62" fmla="*/ 108 w 216"/>
                <a:gd name="T63"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6" h="80">
                  <a:moveTo>
                    <a:pt x="122" y="73"/>
                  </a:moveTo>
                  <a:cubicBezTo>
                    <a:pt x="117" y="73"/>
                    <a:pt x="113" y="73"/>
                    <a:pt x="108" y="73"/>
                  </a:cubicBezTo>
                  <a:cubicBezTo>
                    <a:pt x="103" y="73"/>
                    <a:pt x="99" y="73"/>
                    <a:pt x="94" y="73"/>
                  </a:cubicBezTo>
                  <a:cubicBezTo>
                    <a:pt x="97" y="75"/>
                    <a:pt x="100" y="78"/>
                    <a:pt x="102" y="80"/>
                  </a:cubicBezTo>
                  <a:cubicBezTo>
                    <a:pt x="104" y="80"/>
                    <a:pt x="106" y="80"/>
                    <a:pt x="108" y="80"/>
                  </a:cubicBezTo>
                  <a:cubicBezTo>
                    <a:pt x="110" y="80"/>
                    <a:pt x="112" y="80"/>
                    <a:pt x="114" y="80"/>
                  </a:cubicBezTo>
                  <a:cubicBezTo>
                    <a:pt x="116" y="78"/>
                    <a:pt x="119" y="75"/>
                    <a:pt x="122" y="73"/>
                  </a:cubicBezTo>
                  <a:moveTo>
                    <a:pt x="48" y="65"/>
                  </a:moveTo>
                  <a:cubicBezTo>
                    <a:pt x="46" y="67"/>
                    <a:pt x="45" y="70"/>
                    <a:pt x="44" y="72"/>
                  </a:cubicBezTo>
                  <a:cubicBezTo>
                    <a:pt x="52" y="74"/>
                    <a:pt x="61" y="76"/>
                    <a:pt x="70" y="77"/>
                  </a:cubicBezTo>
                  <a:cubicBezTo>
                    <a:pt x="73" y="78"/>
                    <a:pt x="75" y="78"/>
                    <a:pt x="78" y="78"/>
                  </a:cubicBezTo>
                  <a:cubicBezTo>
                    <a:pt x="82" y="79"/>
                    <a:pt x="87" y="79"/>
                    <a:pt x="92" y="79"/>
                  </a:cubicBezTo>
                  <a:cubicBezTo>
                    <a:pt x="89" y="77"/>
                    <a:pt x="86" y="75"/>
                    <a:pt x="84" y="72"/>
                  </a:cubicBezTo>
                  <a:cubicBezTo>
                    <a:pt x="81" y="72"/>
                    <a:pt x="79" y="72"/>
                    <a:pt x="77" y="71"/>
                  </a:cubicBezTo>
                  <a:cubicBezTo>
                    <a:pt x="74" y="71"/>
                    <a:pt x="72" y="71"/>
                    <a:pt x="70" y="70"/>
                  </a:cubicBezTo>
                  <a:cubicBezTo>
                    <a:pt x="62" y="69"/>
                    <a:pt x="54" y="67"/>
                    <a:pt x="48" y="65"/>
                  </a:cubicBezTo>
                  <a:moveTo>
                    <a:pt x="168" y="65"/>
                  </a:moveTo>
                  <a:cubicBezTo>
                    <a:pt x="162" y="67"/>
                    <a:pt x="154" y="69"/>
                    <a:pt x="146" y="70"/>
                  </a:cubicBezTo>
                  <a:cubicBezTo>
                    <a:pt x="144" y="71"/>
                    <a:pt x="142" y="71"/>
                    <a:pt x="139" y="71"/>
                  </a:cubicBezTo>
                  <a:cubicBezTo>
                    <a:pt x="137" y="72"/>
                    <a:pt x="135" y="72"/>
                    <a:pt x="132" y="72"/>
                  </a:cubicBezTo>
                  <a:cubicBezTo>
                    <a:pt x="129" y="75"/>
                    <a:pt x="127" y="77"/>
                    <a:pt x="124" y="79"/>
                  </a:cubicBezTo>
                  <a:cubicBezTo>
                    <a:pt x="129" y="79"/>
                    <a:pt x="134" y="79"/>
                    <a:pt x="138" y="78"/>
                  </a:cubicBezTo>
                  <a:cubicBezTo>
                    <a:pt x="141" y="78"/>
                    <a:pt x="143" y="78"/>
                    <a:pt x="145" y="77"/>
                  </a:cubicBezTo>
                  <a:cubicBezTo>
                    <a:pt x="155" y="76"/>
                    <a:pt x="164" y="74"/>
                    <a:pt x="172" y="72"/>
                  </a:cubicBezTo>
                  <a:cubicBezTo>
                    <a:pt x="171" y="70"/>
                    <a:pt x="169" y="67"/>
                    <a:pt x="168" y="65"/>
                  </a:cubicBezTo>
                  <a:moveTo>
                    <a:pt x="180" y="10"/>
                  </a:moveTo>
                  <a:cubicBezTo>
                    <a:pt x="179" y="13"/>
                    <a:pt x="177" y="15"/>
                    <a:pt x="176" y="18"/>
                  </a:cubicBezTo>
                  <a:cubicBezTo>
                    <a:pt x="190" y="24"/>
                    <a:pt x="199" y="31"/>
                    <a:pt x="199" y="40"/>
                  </a:cubicBezTo>
                  <a:cubicBezTo>
                    <a:pt x="199" y="49"/>
                    <a:pt x="190" y="56"/>
                    <a:pt x="176" y="62"/>
                  </a:cubicBezTo>
                  <a:cubicBezTo>
                    <a:pt x="177" y="65"/>
                    <a:pt x="179" y="67"/>
                    <a:pt x="180" y="70"/>
                  </a:cubicBezTo>
                  <a:cubicBezTo>
                    <a:pt x="202" y="63"/>
                    <a:pt x="216" y="52"/>
                    <a:pt x="216" y="40"/>
                  </a:cubicBezTo>
                  <a:cubicBezTo>
                    <a:pt x="216" y="28"/>
                    <a:pt x="202" y="17"/>
                    <a:pt x="180" y="10"/>
                  </a:cubicBezTo>
                  <a:moveTo>
                    <a:pt x="36" y="10"/>
                  </a:moveTo>
                  <a:cubicBezTo>
                    <a:pt x="14" y="17"/>
                    <a:pt x="0" y="28"/>
                    <a:pt x="0" y="40"/>
                  </a:cubicBezTo>
                  <a:cubicBezTo>
                    <a:pt x="0" y="52"/>
                    <a:pt x="14" y="63"/>
                    <a:pt x="36" y="70"/>
                  </a:cubicBezTo>
                  <a:cubicBezTo>
                    <a:pt x="37" y="67"/>
                    <a:pt x="39" y="65"/>
                    <a:pt x="40" y="62"/>
                  </a:cubicBezTo>
                  <a:cubicBezTo>
                    <a:pt x="26" y="56"/>
                    <a:pt x="17" y="49"/>
                    <a:pt x="17" y="40"/>
                  </a:cubicBezTo>
                  <a:cubicBezTo>
                    <a:pt x="17" y="31"/>
                    <a:pt x="26" y="24"/>
                    <a:pt x="40" y="18"/>
                  </a:cubicBezTo>
                  <a:cubicBezTo>
                    <a:pt x="39" y="15"/>
                    <a:pt x="37" y="13"/>
                    <a:pt x="36" y="10"/>
                  </a:cubicBezTo>
                  <a:moveTo>
                    <a:pt x="124" y="1"/>
                  </a:moveTo>
                  <a:cubicBezTo>
                    <a:pt x="127" y="3"/>
                    <a:pt x="129" y="5"/>
                    <a:pt x="132" y="8"/>
                  </a:cubicBezTo>
                  <a:cubicBezTo>
                    <a:pt x="135" y="8"/>
                    <a:pt x="137" y="8"/>
                    <a:pt x="139" y="9"/>
                  </a:cubicBezTo>
                  <a:cubicBezTo>
                    <a:pt x="142" y="9"/>
                    <a:pt x="144" y="9"/>
                    <a:pt x="146" y="10"/>
                  </a:cubicBezTo>
                  <a:cubicBezTo>
                    <a:pt x="154" y="11"/>
                    <a:pt x="162" y="13"/>
                    <a:pt x="168" y="15"/>
                  </a:cubicBezTo>
                  <a:cubicBezTo>
                    <a:pt x="169" y="13"/>
                    <a:pt x="171" y="10"/>
                    <a:pt x="172" y="8"/>
                  </a:cubicBezTo>
                  <a:cubicBezTo>
                    <a:pt x="164" y="6"/>
                    <a:pt x="155" y="4"/>
                    <a:pt x="145" y="3"/>
                  </a:cubicBezTo>
                  <a:cubicBezTo>
                    <a:pt x="143" y="2"/>
                    <a:pt x="141" y="2"/>
                    <a:pt x="138" y="2"/>
                  </a:cubicBezTo>
                  <a:cubicBezTo>
                    <a:pt x="134" y="1"/>
                    <a:pt x="129" y="1"/>
                    <a:pt x="124" y="1"/>
                  </a:cubicBezTo>
                  <a:moveTo>
                    <a:pt x="92" y="1"/>
                  </a:moveTo>
                  <a:cubicBezTo>
                    <a:pt x="87" y="1"/>
                    <a:pt x="82" y="1"/>
                    <a:pt x="78" y="2"/>
                  </a:cubicBezTo>
                  <a:cubicBezTo>
                    <a:pt x="75" y="2"/>
                    <a:pt x="73" y="2"/>
                    <a:pt x="70" y="3"/>
                  </a:cubicBezTo>
                  <a:cubicBezTo>
                    <a:pt x="61" y="4"/>
                    <a:pt x="52" y="6"/>
                    <a:pt x="44" y="8"/>
                  </a:cubicBezTo>
                  <a:cubicBezTo>
                    <a:pt x="45" y="10"/>
                    <a:pt x="46" y="13"/>
                    <a:pt x="48" y="15"/>
                  </a:cubicBezTo>
                  <a:cubicBezTo>
                    <a:pt x="54" y="13"/>
                    <a:pt x="62" y="11"/>
                    <a:pt x="70" y="10"/>
                  </a:cubicBezTo>
                  <a:cubicBezTo>
                    <a:pt x="72" y="9"/>
                    <a:pt x="74" y="9"/>
                    <a:pt x="77" y="9"/>
                  </a:cubicBezTo>
                  <a:cubicBezTo>
                    <a:pt x="79" y="8"/>
                    <a:pt x="81" y="8"/>
                    <a:pt x="84" y="8"/>
                  </a:cubicBezTo>
                  <a:cubicBezTo>
                    <a:pt x="86" y="5"/>
                    <a:pt x="89" y="3"/>
                    <a:pt x="92" y="1"/>
                  </a:cubicBezTo>
                  <a:moveTo>
                    <a:pt x="108" y="0"/>
                  </a:moveTo>
                  <a:cubicBezTo>
                    <a:pt x="106" y="0"/>
                    <a:pt x="104" y="0"/>
                    <a:pt x="102" y="0"/>
                  </a:cubicBezTo>
                  <a:cubicBezTo>
                    <a:pt x="100" y="2"/>
                    <a:pt x="97" y="5"/>
                    <a:pt x="94" y="7"/>
                  </a:cubicBezTo>
                  <a:cubicBezTo>
                    <a:pt x="99" y="7"/>
                    <a:pt x="103" y="7"/>
                    <a:pt x="108" y="7"/>
                  </a:cubicBezTo>
                  <a:cubicBezTo>
                    <a:pt x="113" y="7"/>
                    <a:pt x="117" y="7"/>
                    <a:pt x="122" y="7"/>
                  </a:cubicBezTo>
                  <a:cubicBezTo>
                    <a:pt x="119" y="5"/>
                    <a:pt x="116" y="2"/>
                    <a:pt x="114" y="0"/>
                  </a:cubicBezTo>
                  <a:cubicBezTo>
                    <a:pt x="112" y="0"/>
                    <a:pt x="110" y="0"/>
                    <a:pt x="108"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8" name="Freeform 49"/>
            <p:cNvSpPr>
              <a:spLocks noEditPoints="1"/>
            </p:cNvSpPr>
            <p:nvPr/>
          </p:nvSpPr>
          <p:spPr bwMode="auto">
            <a:xfrm>
              <a:off x="1625600" y="3160713"/>
              <a:ext cx="639763" cy="615950"/>
            </a:xfrm>
            <a:custGeom>
              <a:avLst/>
              <a:gdLst>
                <a:gd name="T0" fmla="*/ 17 w 170"/>
                <a:gd name="T1" fmla="*/ 104 h 164"/>
                <a:gd name="T2" fmla="*/ 8 w 170"/>
                <a:gd name="T3" fmla="*/ 159 h 164"/>
                <a:gd name="T4" fmla="*/ 55 w 170"/>
                <a:gd name="T5" fmla="*/ 154 h 164"/>
                <a:gd name="T6" fmla="*/ 85 w 170"/>
                <a:gd name="T7" fmla="*/ 135 h 164"/>
                <a:gd name="T8" fmla="*/ 60 w 170"/>
                <a:gd name="T9" fmla="*/ 142 h 164"/>
                <a:gd name="T10" fmla="*/ 33 w 170"/>
                <a:gd name="T11" fmla="*/ 150 h 164"/>
                <a:gd name="T12" fmla="*/ 21 w 170"/>
                <a:gd name="T13" fmla="*/ 114 h 164"/>
                <a:gd name="T14" fmla="*/ 36 w 170"/>
                <a:gd name="T15" fmla="*/ 88 h 164"/>
                <a:gd name="T16" fmla="*/ 129 w 170"/>
                <a:gd name="T17" fmla="*/ 82 h 164"/>
                <a:gd name="T18" fmla="*/ 118 w 170"/>
                <a:gd name="T19" fmla="*/ 96 h 164"/>
                <a:gd name="T20" fmla="*/ 99 w 170"/>
                <a:gd name="T21" fmla="*/ 115 h 164"/>
                <a:gd name="T22" fmla="*/ 85 w 170"/>
                <a:gd name="T23" fmla="*/ 126 h 164"/>
                <a:gd name="T24" fmla="*/ 101 w 170"/>
                <a:gd name="T25" fmla="*/ 121 h 164"/>
                <a:gd name="T26" fmla="*/ 113 w 170"/>
                <a:gd name="T27" fmla="*/ 110 h 164"/>
                <a:gd name="T28" fmla="*/ 124 w 170"/>
                <a:gd name="T29" fmla="*/ 98 h 164"/>
                <a:gd name="T30" fmla="*/ 129 w 170"/>
                <a:gd name="T31" fmla="*/ 82 h 164"/>
                <a:gd name="T32" fmla="*/ 69 w 170"/>
                <a:gd name="T33" fmla="*/ 43 h 164"/>
                <a:gd name="T34" fmla="*/ 57 w 170"/>
                <a:gd name="T35" fmla="*/ 54 h 164"/>
                <a:gd name="T36" fmla="*/ 45 w 170"/>
                <a:gd name="T37" fmla="*/ 66 h 164"/>
                <a:gd name="T38" fmla="*/ 41 w 170"/>
                <a:gd name="T39" fmla="*/ 82 h 164"/>
                <a:gd name="T40" fmla="*/ 52 w 170"/>
                <a:gd name="T41" fmla="*/ 68 h 164"/>
                <a:gd name="T42" fmla="*/ 71 w 170"/>
                <a:gd name="T43" fmla="*/ 49 h 164"/>
                <a:gd name="T44" fmla="*/ 85 w 170"/>
                <a:gd name="T45" fmla="*/ 38 h 164"/>
                <a:gd name="T46" fmla="*/ 147 w 170"/>
                <a:gd name="T47" fmla="*/ 0 h 164"/>
                <a:gd name="T48" fmla="*/ 107 w 170"/>
                <a:gd name="T49" fmla="*/ 14 h 164"/>
                <a:gd name="T50" fmla="*/ 91 w 170"/>
                <a:gd name="T51" fmla="*/ 33 h 164"/>
                <a:gd name="T52" fmla="*/ 117 w 170"/>
                <a:gd name="T53" fmla="*/ 18 h 164"/>
                <a:gd name="T54" fmla="*/ 149 w 170"/>
                <a:gd name="T55" fmla="*/ 18 h 164"/>
                <a:gd name="T56" fmla="*/ 145 w 170"/>
                <a:gd name="T57" fmla="*/ 57 h 164"/>
                <a:gd name="T58" fmla="*/ 138 w 170"/>
                <a:gd name="T59" fmla="*/ 82 h 164"/>
                <a:gd name="T60" fmla="*/ 157 w 170"/>
                <a:gd name="T61" fmla="*/ 52 h 164"/>
                <a:gd name="T62" fmla="*/ 147 w 170"/>
                <a:gd name="T6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0" h="164">
                  <a:moveTo>
                    <a:pt x="32" y="82"/>
                  </a:moveTo>
                  <a:cubicBezTo>
                    <a:pt x="26" y="90"/>
                    <a:pt x="21" y="97"/>
                    <a:pt x="17" y="104"/>
                  </a:cubicBezTo>
                  <a:cubicBezTo>
                    <a:pt x="16" y="107"/>
                    <a:pt x="14" y="109"/>
                    <a:pt x="13" y="112"/>
                  </a:cubicBezTo>
                  <a:cubicBezTo>
                    <a:pt x="2" y="133"/>
                    <a:pt x="0" y="150"/>
                    <a:pt x="8" y="159"/>
                  </a:cubicBezTo>
                  <a:cubicBezTo>
                    <a:pt x="12" y="162"/>
                    <a:pt x="17" y="164"/>
                    <a:pt x="23" y="164"/>
                  </a:cubicBezTo>
                  <a:cubicBezTo>
                    <a:pt x="32" y="164"/>
                    <a:pt x="43" y="160"/>
                    <a:pt x="55" y="154"/>
                  </a:cubicBezTo>
                  <a:cubicBezTo>
                    <a:pt x="58" y="153"/>
                    <a:pt x="60" y="151"/>
                    <a:pt x="63" y="150"/>
                  </a:cubicBezTo>
                  <a:cubicBezTo>
                    <a:pt x="70" y="146"/>
                    <a:pt x="77" y="141"/>
                    <a:pt x="85" y="135"/>
                  </a:cubicBezTo>
                  <a:cubicBezTo>
                    <a:pt x="83" y="134"/>
                    <a:pt x="81" y="132"/>
                    <a:pt x="79" y="131"/>
                  </a:cubicBezTo>
                  <a:cubicBezTo>
                    <a:pt x="73" y="135"/>
                    <a:pt x="66" y="139"/>
                    <a:pt x="60" y="142"/>
                  </a:cubicBezTo>
                  <a:cubicBezTo>
                    <a:pt x="57" y="144"/>
                    <a:pt x="55" y="145"/>
                    <a:pt x="53" y="146"/>
                  </a:cubicBezTo>
                  <a:cubicBezTo>
                    <a:pt x="45" y="149"/>
                    <a:pt x="38" y="150"/>
                    <a:pt x="33" y="150"/>
                  </a:cubicBezTo>
                  <a:cubicBezTo>
                    <a:pt x="28" y="150"/>
                    <a:pt x="24" y="149"/>
                    <a:pt x="21" y="146"/>
                  </a:cubicBezTo>
                  <a:cubicBezTo>
                    <a:pt x="15" y="140"/>
                    <a:pt x="15" y="129"/>
                    <a:pt x="21" y="114"/>
                  </a:cubicBezTo>
                  <a:cubicBezTo>
                    <a:pt x="22" y="112"/>
                    <a:pt x="23" y="109"/>
                    <a:pt x="25" y="107"/>
                  </a:cubicBezTo>
                  <a:cubicBezTo>
                    <a:pt x="28" y="101"/>
                    <a:pt x="32" y="94"/>
                    <a:pt x="36" y="88"/>
                  </a:cubicBezTo>
                  <a:cubicBezTo>
                    <a:pt x="35" y="86"/>
                    <a:pt x="33" y="84"/>
                    <a:pt x="32" y="82"/>
                  </a:cubicBezTo>
                  <a:moveTo>
                    <a:pt x="129" y="82"/>
                  </a:moveTo>
                  <a:cubicBezTo>
                    <a:pt x="128" y="84"/>
                    <a:pt x="126" y="86"/>
                    <a:pt x="125" y="88"/>
                  </a:cubicBezTo>
                  <a:cubicBezTo>
                    <a:pt x="123" y="90"/>
                    <a:pt x="120" y="93"/>
                    <a:pt x="118" y="96"/>
                  </a:cubicBezTo>
                  <a:cubicBezTo>
                    <a:pt x="115" y="99"/>
                    <a:pt x="112" y="102"/>
                    <a:pt x="109" y="106"/>
                  </a:cubicBezTo>
                  <a:cubicBezTo>
                    <a:pt x="105" y="109"/>
                    <a:pt x="102" y="112"/>
                    <a:pt x="99" y="115"/>
                  </a:cubicBezTo>
                  <a:cubicBezTo>
                    <a:pt x="96" y="117"/>
                    <a:pt x="93" y="120"/>
                    <a:pt x="91" y="122"/>
                  </a:cubicBezTo>
                  <a:cubicBezTo>
                    <a:pt x="89" y="123"/>
                    <a:pt x="87" y="125"/>
                    <a:pt x="85" y="126"/>
                  </a:cubicBezTo>
                  <a:cubicBezTo>
                    <a:pt x="87" y="128"/>
                    <a:pt x="89" y="129"/>
                    <a:pt x="91" y="131"/>
                  </a:cubicBezTo>
                  <a:cubicBezTo>
                    <a:pt x="94" y="128"/>
                    <a:pt x="98" y="125"/>
                    <a:pt x="101" y="121"/>
                  </a:cubicBezTo>
                  <a:cubicBezTo>
                    <a:pt x="104" y="119"/>
                    <a:pt x="106" y="117"/>
                    <a:pt x="109" y="114"/>
                  </a:cubicBezTo>
                  <a:cubicBezTo>
                    <a:pt x="110" y="113"/>
                    <a:pt x="112" y="112"/>
                    <a:pt x="113" y="110"/>
                  </a:cubicBezTo>
                  <a:cubicBezTo>
                    <a:pt x="115" y="109"/>
                    <a:pt x="116" y="108"/>
                    <a:pt x="117" y="106"/>
                  </a:cubicBezTo>
                  <a:cubicBezTo>
                    <a:pt x="120" y="104"/>
                    <a:pt x="122" y="101"/>
                    <a:pt x="124" y="98"/>
                  </a:cubicBezTo>
                  <a:cubicBezTo>
                    <a:pt x="128" y="95"/>
                    <a:pt x="131" y="91"/>
                    <a:pt x="133" y="88"/>
                  </a:cubicBezTo>
                  <a:cubicBezTo>
                    <a:pt x="132" y="86"/>
                    <a:pt x="131" y="84"/>
                    <a:pt x="129" y="82"/>
                  </a:cubicBezTo>
                  <a:moveTo>
                    <a:pt x="79" y="33"/>
                  </a:moveTo>
                  <a:cubicBezTo>
                    <a:pt x="76" y="36"/>
                    <a:pt x="72" y="39"/>
                    <a:pt x="69" y="43"/>
                  </a:cubicBezTo>
                  <a:cubicBezTo>
                    <a:pt x="66" y="45"/>
                    <a:pt x="63" y="47"/>
                    <a:pt x="61" y="50"/>
                  </a:cubicBezTo>
                  <a:cubicBezTo>
                    <a:pt x="59" y="51"/>
                    <a:pt x="58" y="52"/>
                    <a:pt x="57" y="54"/>
                  </a:cubicBezTo>
                  <a:cubicBezTo>
                    <a:pt x="55" y="55"/>
                    <a:pt x="54" y="57"/>
                    <a:pt x="53" y="58"/>
                  </a:cubicBezTo>
                  <a:cubicBezTo>
                    <a:pt x="50" y="60"/>
                    <a:pt x="48" y="63"/>
                    <a:pt x="45" y="66"/>
                  </a:cubicBezTo>
                  <a:cubicBezTo>
                    <a:pt x="42" y="69"/>
                    <a:pt x="39" y="73"/>
                    <a:pt x="36" y="76"/>
                  </a:cubicBezTo>
                  <a:cubicBezTo>
                    <a:pt x="38" y="78"/>
                    <a:pt x="39" y="80"/>
                    <a:pt x="41" y="82"/>
                  </a:cubicBezTo>
                  <a:cubicBezTo>
                    <a:pt x="42" y="80"/>
                    <a:pt x="44" y="78"/>
                    <a:pt x="45" y="76"/>
                  </a:cubicBezTo>
                  <a:cubicBezTo>
                    <a:pt x="47" y="74"/>
                    <a:pt x="50" y="71"/>
                    <a:pt x="52" y="68"/>
                  </a:cubicBezTo>
                  <a:cubicBezTo>
                    <a:pt x="55" y="65"/>
                    <a:pt x="58" y="62"/>
                    <a:pt x="61" y="58"/>
                  </a:cubicBezTo>
                  <a:cubicBezTo>
                    <a:pt x="65" y="55"/>
                    <a:pt x="68" y="52"/>
                    <a:pt x="71" y="49"/>
                  </a:cubicBezTo>
                  <a:cubicBezTo>
                    <a:pt x="74" y="47"/>
                    <a:pt x="77" y="44"/>
                    <a:pt x="79" y="42"/>
                  </a:cubicBezTo>
                  <a:cubicBezTo>
                    <a:pt x="81" y="41"/>
                    <a:pt x="83" y="39"/>
                    <a:pt x="85" y="38"/>
                  </a:cubicBezTo>
                  <a:cubicBezTo>
                    <a:pt x="83" y="36"/>
                    <a:pt x="81" y="35"/>
                    <a:pt x="79" y="33"/>
                  </a:cubicBezTo>
                  <a:moveTo>
                    <a:pt x="147" y="0"/>
                  </a:moveTo>
                  <a:cubicBezTo>
                    <a:pt x="138" y="0"/>
                    <a:pt x="127" y="4"/>
                    <a:pt x="115" y="10"/>
                  </a:cubicBezTo>
                  <a:cubicBezTo>
                    <a:pt x="112" y="11"/>
                    <a:pt x="110" y="13"/>
                    <a:pt x="107" y="14"/>
                  </a:cubicBezTo>
                  <a:cubicBezTo>
                    <a:pt x="100" y="18"/>
                    <a:pt x="92" y="23"/>
                    <a:pt x="85" y="29"/>
                  </a:cubicBezTo>
                  <a:cubicBezTo>
                    <a:pt x="87" y="30"/>
                    <a:pt x="89" y="32"/>
                    <a:pt x="91" y="33"/>
                  </a:cubicBezTo>
                  <a:cubicBezTo>
                    <a:pt x="97" y="29"/>
                    <a:pt x="104" y="25"/>
                    <a:pt x="110" y="22"/>
                  </a:cubicBezTo>
                  <a:cubicBezTo>
                    <a:pt x="112" y="20"/>
                    <a:pt x="115" y="19"/>
                    <a:pt x="117" y="18"/>
                  </a:cubicBezTo>
                  <a:cubicBezTo>
                    <a:pt x="125" y="15"/>
                    <a:pt x="131" y="14"/>
                    <a:pt x="137" y="14"/>
                  </a:cubicBezTo>
                  <a:cubicBezTo>
                    <a:pt x="142" y="14"/>
                    <a:pt x="146" y="15"/>
                    <a:pt x="149" y="18"/>
                  </a:cubicBezTo>
                  <a:cubicBezTo>
                    <a:pt x="155" y="24"/>
                    <a:pt x="154" y="35"/>
                    <a:pt x="149" y="50"/>
                  </a:cubicBezTo>
                  <a:cubicBezTo>
                    <a:pt x="148" y="52"/>
                    <a:pt x="146" y="55"/>
                    <a:pt x="145" y="57"/>
                  </a:cubicBezTo>
                  <a:cubicBezTo>
                    <a:pt x="142" y="63"/>
                    <a:pt x="138" y="70"/>
                    <a:pt x="133" y="76"/>
                  </a:cubicBezTo>
                  <a:cubicBezTo>
                    <a:pt x="135" y="78"/>
                    <a:pt x="136" y="80"/>
                    <a:pt x="138" y="82"/>
                  </a:cubicBezTo>
                  <a:cubicBezTo>
                    <a:pt x="144" y="74"/>
                    <a:pt x="149" y="67"/>
                    <a:pt x="153" y="60"/>
                  </a:cubicBezTo>
                  <a:cubicBezTo>
                    <a:pt x="154" y="57"/>
                    <a:pt x="156" y="55"/>
                    <a:pt x="157" y="52"/>
                  </a:cubicBezTo>
                  <a:cubicBezTo>
                    <a:pt x="168" y="31"/>
                    <a:pt x="170" y="14"/>
                    <a:pt x="162" y="5"/>
                  </a:cubicBezTo>
                  <a:cubicBezTo>
                    <a:pt x="158" y="2"/>
                    <a:pt x="153" y="0"/>
                    <a:pt x="147"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39" name="Freeform 50"/>
            <p:cNvSpPr>
              <a:spLocks noEditPoints="1"/>
            </p:cNvSpPr>
            <p:nvPr/>
          </p:nvSpPr>
          <p:spPr bwMode="auto">
            <a:xfrm>
              <a:off x="1625600" y="3160713"/>
              <a:ext cx="639763" cy="615950"/>
            </a:xfrm>
            <a:custGeom>
              <a:avLst/>
              <a:gdLst>
                <a:gd name="T0" fmla="*/ 21 w 170"/>
                <a:gd name="T1" fmla="*/ 50 h 164"/>
                <a:gd name="T2" fmla="*/ 21 w 170"/>
                <a:gd name="T3" fmla="*/ 18 h 164"/>
                <a:gd name="T4" fmla="*/ 33 w 170"/>
                <a:gd name="T5" fmla="*/ 14 h 164"/>
                <a:gd name="T6" fmla="*/ 53 w 170"/>
                <a:gd name="T7" fmla="*/ 18 h 164"/>
                <a:gd name="T8" fmla="*/ 60 w 170"/>
                <a:gd name="T9" fmla="*/ 22 h 164"/>
                <a:gd name="T10" fmla="*/ 79 w 170"/>
                <a:gd name="T11" fmla="*/ 33 h 164"/>
                <a:gd name="T12" fmla="*/ 85 w 170"/>
                <a:gd name="T13" fmla="*/ 38 h 164"/>
                <a:gd name="T14" fmla="*/ 91 w 170"/>
                <a:gd name="T15" fmla="*/ 42 h 164"/>
                <a:gd name="T16" fmla="*/ 99 w 170"/>
                <a:gd name="T17" fmla="*/ 49 h 164"/>
                <a:gd name="T18" fmla="*/ 109 w 170"/>
                <a:gd name="T19" fmla="*/ 58 h 164"/>
                <a:gd name="T20" fmla="*/ 118 w 170"/>
                <a:gd name="T21" fmla="*/ 68 h 164"/>
                <a:gd name="T22" fmla="*/ 125 w 170"/>
                <a:gd name="T23" fmla="*/ 76 h 164"/>
                <a:gd name="T24" fmla="*/ 129 w 170"/>
                <a:gd name="T25" fmla="*/ 82 h 164"/>
                <a:gd name="T26" fmla="*/ 133 w 170"/>
                <a:gd name="T27" fmla="*/ 88 h 164"/>
                <a:gd name="T28" fmla="*/ 145 w 170"/>
                <a:gd name="T29" fmla="*/ 107 h 164"/>
                <a:gd name="T30" fmla="*/ 149 w 170"/>
                <a:gd name="T31" fmla="*/ 114 h 164"/>
                <a:gd name="T32" fmla="*/ 149 w 170"/>
                <a:gd name="T33" fmla="*/ 146 h 164"/>
                <a:gd name="T34" fmla="*/ 137 w 170"/>
                <a:gd name="T35" fmla="*/ 150 h 164"/>
                <a:gd name="T36" fmla="*/ 117 w 170"/>
                <a:gd name="T37" fmla="*/ 146 h 164"/>
                <a:gd name="T38" fmla="*/ 110 w 170"/>
                <a:gd name="T39" fmla="*/ 142 h 164"/>
                <a:gd name="T40" fmla="*/ 91 w 170"/>
                <a:gd name="T41" fmla="*/ 131 h 164"/>
                <a:gd name="T42" fmla="*/ 85 w 170"/>
                <a:gd name="T43" fmla="*/ 126 h 164"/>
                <a:gd name="T44" fmla="*/ 79 w 170"/>
                <a:gd name="T45" fmla="*/ 122 h 164"/>
                <a:gd name="T46" fmla="*/ 71 w 170"/>
                <a:gd name="T47" fmla="*/ 115 h 164"/>
                <a:gd name="T48" fmla="*/ 61 w 170"/>
                <a:gd name="T49" fmla="*/ 106 h 164"/>
                <a:gd name="T50" fmla="*/ 52 w 170"/>
                <a:gd name="T51" fmla="*/ 96 h 164"/>
                <a:gd name="T52" fmla="*/ 45 w 170"/>
                <a:gd name="T53" fmla="*/ 88 h 164"/>
                <a:gd name="T54" fmla="*/ 41 w 170"/>
                <a:gd name="T55" fmla="*/ 82 h 164"/>
                <a:gd name="T56" fmla="*/ 36 w 170"/>
                <a:gd name="T57" fmla="*/ 76 h 164"/>
                <a:gd name="T58" fmla="*/ 25 w 170"/>
                <a:gd name="T59" fmla="*/ 57 h 164"/>
                <a:gd name="T60" fmla="*/ 21 w 170"/>
                <a:gd name="T61" fmla="*/ 50 h 164"/>
                <a:gd name="T62" fmla="*/ 23 w 170"/>
                <a:gd name="T63" fmla="*/ 0 h 164"/>
                <a:gd name="T64" fmla="*/ 8 w 170"/>
                <a:gd name="T65" fmla="*/ 5 h 164"/>
                <a:gd name="T66" fmla="*/ 13 w 170"/>
                <a:gd name="T67" fmla="*/ 52 h 164"/>
                <a:gd name="T68" fmla="*/ 17 w 170"/>
                <a:gd name="T69" fmla="*/ 60 h 164"/>
                <a:gd name="T70" fmla="*/ 32 w 170"/>
                <a:gd name="T71" fmla="*/ 82 h 164"/>
                <a:gd name="T72" fmla="*/ 36 w 170"/>
                <a:gd name="T73" fmla="*/ 88 h 164"/>
                <a:gd name="T74" fmla="*/ 45 w 170"/>
                <a:gd name="T75" fmla="*/ 98 h 164"/>
                <a:gd name="T76" fmla="*/ 53 w 170"/>
                <a:gd name="T77" fmla="*/ 106 h 164"/>
                <a:gd name="T78" fmla="*/ 57 w 170"/>
                <a:gd name="T79" fmla="*/ 110 h 164"/>
                <a:gd name="T80" fmla="*/ 61 w 170"/>
                <a:gd name="T81" fmla="*/ 114 h 164"/>
                <a:gd name="T82" fmla="*/ 69 w 170"/>
                <a:gd name="T83" fmla="*/ 121 h 164"/>
                <a:gd name="T84" fmla="*/ 79 w 170"/>
                <a:gd name="T85" fmla="*/ 131 h 164"/>
                <a:gd name="T86" fmla="*/ 85 w 170"/>
                <a:gd name="T87" fmla="*/ 135 h 164"/>
                <a:gd name="T88" fmla="*/ 107 w 170"/>
                <a:gd name="T89" fmla="*/ 150 h 164"/>
                <a:gd name="T90" fmla="*/ 115 w 170"/>
                <a:gd name="T91" fmla="*/ 154 h 164"/>
                <a:gd name="T92" fmla="*/ 147 w 170"/>
                <a:gd name="T93" fmla="*/ 164 h 164"/>
                <a:gd name="T94" fmla="*/ 162 w 170"/>
                <a:gd name="T95" fmla="*/ 159 h 164"/>
                <a:gd name="T96" fmla="*/ 157 w 170"/>
                <a:gd name="T97" fmla="*/ 112 h 164"/>
                <a:gd name="T98" fmla="*/ 153 w 170"/>
                <a:gd name="T99" fmla="*/ 104 h 164"/>
                <a:gd name="T100" fmla="*/ 138 w 170"/>
                <a:gd name="T101" fmla="*/ 82 h 164"/>
                <a:gd name="T102" fmla="*/ 133 w 170"/>
                <a:gd name="T103" fmla="*/ 76 h 164"/>
                <a:gd name="T104" fmla="*/ 124 w 170"/>
                <a:gd name="T105" fmla="*/ 66 h 164"/>
                <a:gd name="T106" fmla="*/ 117 w 170"/>
                <a:gd name="T107" fmla="*/ 58 h 164"/>
                <a:gd name="T108" fmla="*/ 113 w 170"/>
                <a:gd name="T109" fmla="*/ 54 h 164"/>
                <a:gd name="T110" fmla="*/ 109 w 170"/>
                <a:gd name="T111" fmla="*/ 50 h 164"/>
                <a:gd name="T112" fmla="*/ 101 w 170"/>
                <a:gd name="T113" fmla="*/ 43 h 164"/>
                <a:gd name="T114" fmla="*/ 91 w 170"/>
                <a:gd name="T115" fmla="*/ 33 h 164"/>
                <a:gd name="T116" fmla="*/ 85 w 170"/>
                <a:gd name="T117" fmla="*/ 29 h 164"/>
                <a:gd name="T118" fmla="*/ 63 w 170"/>
                <a:gd name="T119" fmla="*/ 14 h 164"/>
                <a:gd name="T120" fmla="*/ 55 w 170"/>
                <a:gd name="T121" fmla="*/ 10 h 164"/>
                <a:gd name="T122" fmla="*/ 23 w 170"/>
                <a:gd name="T12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70" h="164">
                  <a:moveTo>
                    <a:pt x="21" y="50"/>
                  </a:moveTo>
                  <a:cubicBezTo>
                    <a:pt x="15" y="35"/>
                    <a:pt x="15" y="24"/>
                    <a:pt x="21" y="18"/>
                  </a:cubicBezTo>
                  <a:cubicBezTo>
                    <a:pt x="24" y="15"/>
                    <a:pt x="28" y="14"/>
                    <a:pt x="33" y="14"/>
                  </a:cubicBezTo>
                  <a:cubicBezTo>
                    <a:pt x="38" y="14"/>
                    <a:pt x="45" y="15"/>
                    <a:pt x="53" y="18"/>
                  </a:cubicBezTo>
                  <a:cubicBezTo>
                    <a:pt x="55" y="19"/>
                    <a:pt x="57" y="20"/>
                    <a:pt x="60" y="22"/>
                  </a:cubicBezTo>
                  <a:cubicBezTo>
                    <a:pt x="66" y="25"/>
                    <a:pt x="73" y="29"/>
                    <a:pt x="79" y="33"/>
                  </a:cubicBezTo>
                  <a:cubicBezTo>
                    <a:pt x="81" y="35"/>
                    <a:pt x="83" y="36"/>
                    <a:pt x="85" y="38"/>
                  </a:cubicBezTo>
                  <a:cubicBezTo>
                    <a:pt x="87" y="39"/>
                    <a:pt x="89" y="41"/>
                    <a:pt x="91" y="42"/>
                  </a:cubicBezTo>
                  <a:cubicBezTo>
                    <a:pt x="93" y="44"/>
                    <a:pt x="96" y="47"/>
                    <a:pt x="99" y="49"/>
                  </a:cubicBezTo>
                  <a:cubicBezTo>
                    <a:pt x="102" y="52"/>
                    <a:pt x="105" y="55"/>
                    <a:pt x="109" y="58"/>
                  </a:cubicBezTo>
                  <a:cubicBezTo>
                    <a:pt x="112" y="62"/>
                    <a:pt x="115" y="65"/>
                    <a:pt x="118" y="68"/>
                  </a:cubicBezTo>
                  <a:cubicBezTo>
                    <a:pt x="120" y="71"/>
                    <a:pt x="123" y="74"/>
                    <a:pt x="125" y="76"/>
                  </a:cubicBezTo>
                  <a:cubicBezTo>
                    <a:pt x="126" y="78"/>
                    <a:pt x="128" y="80"/>
                    <a:pt x="129" y="82"/>
                  </a:cubicBezTo>
                  <a:cubicBezTo>
                    <a:pt x="131" y="84"/>
                    <a:pt x="132" y="86"/>
                    <a:pt x="133" y="88"/>
                  </a:cubicBezTo>
                  <a:cubicBezTo>
                    <a:pt x="138" y="94"/>
                    <a:pt x="142" y="101"/>
                    <a:pt x="145" y="107"/>
                  </a:cubicBezTo>
                  <a:cubicBezTo>
                    <a:pt x="146" y="109"/>
                    <a:pt x="148" y="112"/>
                    <a:pt x="149" y="114"/>
                  </a:cubicBezTo>
                  <a:cubicBezTo>
                    <a:pt x="154" y="129"/>
                    <a:pt x="155" y="140"/>
                    <a:pt x="149" y="146"/>
                  </a:cubicBezTo>
                  <a:cubicBezTo>
                    <a:pt x="146" y="149"/>
                    <a:pt x="142" y="150"/>
                    <a:pt x="137" y="150"/>
                  </a:cubicBezTo>
                  <a:cubicBezTo>
                    <a:pt x="131" y="150"/>
                    <a:pt x="125" y="149"/>
                    <a:pt x="117" y="146"/>
                  </a:cubicBezTo>
                  <a:cubicBezTo>
                    <a:pt x="115" y="145"/>
                    <a:pt x="112" y="144"/>
                    <a:pt x="110" y="142"/>
                  </a:cubicBezTo>
                  <a:cubicBezTo>
                    <a:pt x="104" y="139"/>
                    <a:pt x="97" y="135"/>
                    <a:pt x="91" y="131"/>
                  </a:cubicBezTo>
                  <a:cubicBezTo>
                    <a:pt x="89" y="129"/>
                    <a:pt x="87" y="128"/>
                    <a:pt x="85" y="126"/>
                  </a:cubicBezTo>
                  <a:cubicBezTo>
                    <a:pt x="83" y="125"/>
                    <a:pt x="81" y="123"/>
                    <a:pt x="79" y="122"/>
                  </a:cubicBezTo>
                  <a:cubicBezTo>
                    <a:pt x="77" y="120"/>
                    <a:pt x="74" y="117"/>
                    <a:pt x="71" y="115"/>
                  </a:cubicBezTo>
                  <a:cubicBezTo>
                    <a:pt x="68" y="112"/>
                    <a:pt x="65" y="109"/>
                    <a:pt x="61" y="106"/>
                  </a:cubicBezTo>
                  <a:cubicBezTo>
                    <a:pt x="58" y="102"/>
                    <a:pt x="55" y="99"/>
                    <a:pt x="52" y="96"/>
                  </a:cubicBezTo>
                  <a:cubicBezTo>
                    <a:pt x="50" y="93"/>
                    <a:pt x="47" y="90"/>
                    <a:pt x="45" y="88"/>
                  </a:cubicBezTo>
                  <a:cubicBezTo>
                    <a:pt x="44" y="86"/>
                    <a:pt x="42" y="84"/>
                    <a:pt x="41" y="82"/>
                  </a:cubicBezTo>
                  <a:cubicBezTo>
                    <a:pt x="39" y="80"/>
                    <a:pt x="38" y="78"/>
                    <a:pt x="36" y="76"/>
                  </a:cubicBezTo>
                  <a:cubicBezTo>
                    <a:pt x="32" y="70"/>
                    <a:pt x="28" y="63"/>
                    <a:pt x="25" y="57"/>
                  </a:cubicBezTo>
                  <a:cubicBezTo>
                    <a:pt x="23" y="55"/>
                    <a:pt x="22" y="52"/>
                    <a:pt x="21" y="50"/>
                  </a:cubicBezTo>
                  <a:moveTo>
                    <a:pt x="23" y="0"/>
                  </a:moveTo>
                  <a:cubicBezTo>
                    <a:pt x="17" y="0"/>
                    <a:pt x="12" y="2"/>
                    <a:pt x="8" y="5"/>
                  </a:cubicBezTo>
                  <a:cubicBezTo>
                    <a:pt x="0" y="14"/>
                    <a:pt x="2" y="31"/>
                    <a:pt x="13" y="52"/>
                  </a:cubicBezTo>
                  <a:cubicBezTo>
                    <a:pt x="14" y="55"/>
                    <a:pt x="16" y="57"/>
                    <a:pt x="17" y="60"/>
                  </a:cubicBezTo>
                  <a:cubicBezTo>
                    <a:pt x="21" y="67"/>
                    <a:pt x="26" y="74"/>
                    <a:pt x="32" y="82"/>
                  </a:cubicBezTo>
                  <a:cubicBezTo>
                    <a:pt x="33" y="84"/>
                    <a:pt x="35" y="86"/>
                    <a:pt x="36" y="88"/>
                  </a:cubicBezTo>
                  <a:cubicBezTo>
                    <a:pt x="39" y="91"/>
                    <a:pt x="42" y="95"/>
                    <a:pt x="45" y="98"/>
                  </a:cubicBezTo>
                  <a:cubicBezTo>
                    <a:pt x="48" y="101"/>
                    <a:pt x="50" y="104"/>
                    <a:pt x="53" y="106"/>
                  </a:cubicBezTo>
                  <a:cubicBezTo>
                    <a:pt x="54" y="108"/>
                    <a:pt x="55" y="109"/>
                    <a:pt x="57" y="110"/>
                  </a:cubicBezTo>
                  <a:cubicBezTo>
                    <a:pt x="58" y="112"/>
                    <a:pt x="59" y="113"/>
                    <a:pt x="61" y="114"/>
                  </a:cubicBezTo>
                  <a:cubicBezTo>
                    <a:pt x="63" y="117"/>
                    <a:pt x="66" y="119"/>
                    <a:pt x="69" y="121"/>
                  </a:cubicBezTo>
                  <a:cubicBezTo>
                    <a:pt x="72" y="125"/>
                    <a:pt x="76" y="128"/>
                    <a:pt x="79" y="131"/>
                  </a:cubicBezTo>
                  <a:cubicBezTo>
                    <a:pt x="81" y="132"/>
                    <a:pt x="83" y="134"/>
                    <a:pt x="85" y="135"/>
                  </a:cubicBezTo>
                  <a:cubicBezTo>
                    <a:pt x="92" y="141"/>
                    <a:pt x="100" y="146"/>
                    <a:pt x="107" y="150"/>
                  </a:cubicBezTo>
                  <a:cubicBezTo>
                    <a:pt x="110" y="151"/>
                    <a:pt x="112" y="153"/>
                    <a:pt x="115" y="154"/>
                  </a:cubicBezTo>
                  <a:cubicBezTo>
                    <a:pt x="127" y="160"/>
                    <a:pt x="138" y="164"/>
                    <a:pt x="147" y="164"/>
                  </a:cubicBezTo>
                  <a:cubicBezTo>
                    <a:pt x="153" y="164"/>
                    <a:pt x="158" y="162"/>
                    <a:pt x="162" y="159"/>
                  </a:cubicBezTo>
                  <a:cubicBezTo>
                    <a:pt x="170" y="150"/>
                    <a:pt x="168" y="133"/>
                    <a:pt x="157" y="112"/>
                  </a:cubicBezTo>
                  <a:cubicBezTo>
                    <a:pt x="156" y="109"/>
                    <a:pt x="154" y="107"/>
                    <a:pt x="153" y="104"/>
                  </a:cubicBezTo>
                  <a:cubicBezTo>
                    <a:pt x="149" y="97"/>
                    <a:pt x="144" y="90"/>
                    <a:pt x="138" y="82"/>
                  </a:cubicBezTo>
                  <a:cubicBezTo>
                    <a:pt x="136" y="80"/>
                    <a:pt x="135" y="78"/>
                    <a:pt x="133" y="76"/>
                  </a:cubicBezTo>
                  <a:cubicBezTo>
                    <a:pt x="131" y="73"/>
                    <a:pt x="128" y="69"/>
                    <a:pt x="124" y="66"/>
                  </a:cubicBezTo>
                  <a:cubicBezTo>
                    <a:pt x="122" y="63"/>
                    <a:pt x="120" y="60"/>
                    <a:pt x="117" y="58"/>
                  </a:cubicBezTo>
                  <a:cubicBezTo>
                    <a:pt x="116" y="57"/>
                    <a:pt x="115" y="55"/>
                    <a:pt x="113" y="54"/>
                  </a:cubicBezTo>
                  <a:cubicBezTo>
                    <a:pt x="112" y="52"/>
                    <a:pt x="110" y="51"/>
                    <a:pt x="109" y="50"/>
                  </a:cubicBezTo>
                  <a:cubicBezTo>
                    <a:pt x="106" y="47"/>
                    <a:pt x="104" y="45"/>
                    <a:pt x="101" y="43"/>
                  </a:cubicBezTo>
                  <a:cubicBezTo>
                    <a:pt x="98" y="39"/>
                    <a:pt x="94" y="36"/>
                    <a:pt x="91" y="33"/>
                  </a:cubicBezTo>
                  <a:cubicBezTo>
                    <a:pt x="89" y="32"/>
                    <a:pt x="87" y="30"/>
                    <a:pt x="85" y="29"/>
                  </a:cubicBezTo>
                  <a:cubicBezTo>
                    <a:pt x="77" y="23"/>
                    <a:pt x="70" y="18"/>
                    <a:pt x="63" y="14"/>
                  </a:cubicBezTo>
                  <a:cubicBezTo>
                    <a:pt x="60" y="13"/>
                    <a:pt x="58" y="11"/>
                    <a:pt x="55" y="10"/>
                  </a:cubicBezTo>
                  <a:cubicBezTo>
                    <a:pt x="43" y="4"/>
                    <a:pt x="32" y="0"/>
                    <a:pt x="23"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40" name="Oval 51"/>
            <p:cNvSpPr>
              <a:spLocks noChangeArrowheads="1"/>
            </p:cNvSpPr>
            <p:nvPr/>
          </p:nvSpPr>
          <p:spPr bwMode="auto">
            <a:xfrm>
              <a:off x="1881188" y="3403600"/>
              <a:ext cx="128588" cy="128588"/>
            </a:xfrm>
            <a:prstGeom prst="ellipse">
              <a:avLst/>
            </a:pr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grpSp>
      <p:grpSp>
        <p:nvGrpSpPr>
          <p:cNvPr id="41" name="组合 40"/>
          <p:cNvGrpSpPr/>
          <p:nvPr/>
        </p:nvGrpSpPr>
        <p:grpSpPr>
          <a:xfrm>
            <a:off x="8587316" y="1749671"/>
            <a:ext cx="678211" cy="672746"/>
            <a:chOff x="1977747" y="1270594"/>
            <a:chExt cx="899446" cy="892198"/>
          </a:xfrm>
        </p:grpSpPr>
        <p:sp>
          <p:nvSpPr>
            <p:cNvPr id="42" name="Oval 107"/>
            <p:cNvSpPr>
              <a:spLocks noChangeArrowheads="1"/>
            </p:cNvSpPr>
            <p:nvPr/>
          </p:nvSpPr>
          <p:spPr bwMode="auto">
            <a:xfrm>
              <a:off x="1977747"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3" name="Oval 108"/>
            <p:cNvSpPr>
              <a:spLocks noChangeArrowheads="1"/>
            </p:cNvSpPr>
            <p:nvPr/>
          </p:nvSpPr>
          <p:spPr bwMode="auto">
            <a:xfrm>
              <a:off x="2028522"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4" name="Freeform 109"/>
            <p:cNvSpPr>
              <a:spLocks/>
            </p:cNvSpPr>
            <p:nvPr/>
          </p:nvSpPr>
          <p:spPr bwMode="auto">
            <a:xfrm>
              <a:off x="2014015" y="1470069"/>
              <a:ext cx="718106" cy="667335"/>
            </a:xfrm>
            <a:custGeom>
              <a:avLst/>
              <a:gdLst>
                <a:gd name="T0" fmla="*/ 47 w 198"/>
                <a:gd name="T1" fmla="*/ 4 h 184"/>
                <a:gd name="T2" fmla="*/ 0 w 198"/>
                <a:gd name="T3" fmla="*/ 52 h 184"/>
                <a:gd name="T4" fmla="*/ 4 w 198"/>
                <a:gd name="T5" fmla="*/ 111 h 184"/>
                <a:gd name="T6" fmla="*/ 56 w 198"/>
                <a:gd name="T7" fmla="*/ 172 h 184"/>
                <a:gd name="T8" fmla="*/ 123 w 198"/>
                <a:gd name="T9" fmla="*/ 184 h 184"/>
                <a:gd name="T10" fmla="*/ 149 w 198"/>
                <a:gd name="T11" fmla="*/ 174 h 184"/>
                <a:gd name="T12" fmla="*/ 191 w 198"/>
                <a:gd name="T13" fmla="*/ 132 h 184"/>
                <a:gd name="T14" fmla="*/ 198 w 198"/>
                <a:gd name="T15" fmla="*/ 122 h 184"/>
                <a:gd name="T16" fmla="*/ 196 w 198"/>
                <a:gd name="T17" fmla="*/ 113 h 184"/>
                <a:gd name="T18" fmla="*/ 165 w 198"/>
                <a:gd name="T19" fmla="*/ 87 h 184"/>
                <a:gd name="T20" fmla="*/ 175 w 198"/>
                <a:gd name="T21" fmla="*/ 78 h 184"/>
                <a:gd name="T22" fmla="*/ 170 w 198"/>
                <a:gd name="T23" fmla="*/ 2 h 184"/>
                <a:gd name="T24" fmla="*/ 59 w 198"/>
                <a:gd name="T25" fmla="*/ 0 h 184"/>
                <a:gd name="T26" fmla="*/ 47 w 198"/>
                <a:gd name="T27" fmla="*/ 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8" h="184">
                  <a:moveTo>
                    <a:pt x="47" y="4"/>
                  </a:moveTo>
                  <a:lnTo>
                    <a:pt x="0" y="52"/>
                  </a:lnTo>
                  <a:lnTo>
                    <a:pt x="4" y="111"/>
                  </a:lnTo>
                  <a:lnTo>
                    <a:pt x="56" y="172"/>
                  </a:lnTo>
                  <a:lnTo>
                    <a:pt x="123" y="184"/>
                  </a:lnTo>
                  <a:lnTo>
                    <a:pt x="149" y="174"/>
                  </a:lnTo>
                  <a:lnTo>
                    <a:pt x="191" y="132"/>
                  </a:lnTo>
                  <a:lnTo>
                    <a:pt x="198" y="122"/>
                  </a:lnTo>
                  <a:lnTo>
                    <a:pt x="196" y="113"/>
                  </a:lnTo>
                  <a:lnTo>
                    <a:pt x="165" y="87"/>
                  </a:lnTo>
                  <a:lnTo>
                    <a:pt x="175" y="78"/>
                  </a:lnTo>
                  <a:lnTo>
                    <a:pt x="170" y="2"/>
                  </a:lnTo>
                  <a:lnTo>
                    <a:pt x="59" y="0"/>
                  </a:lnTo>
                  <a:lnTo>
                    <a:pt x="47" y="4"/>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5" name="Freeform 110"/>
            <p:cNvSpPr>
              <a:spLocks noEditPoints="1"/>
            </p:cNvSpPr>
            <p:nvPr/>
          </p:nvSpPr>
          <p:spPr bwMode="auto">
            <a:xfrm>
              <a:off x="2184474" y="1459188"/>
              <a:ext cx="471484" cy="301026"/>
            </a:xfrm>
            <a:custGeom>
              <a:avLst/>
              <a:gdLst>
                <a:gd name="T0" fmla="*/ 51 w 55"/>
                <a:gd name="T1" fmla="*/ 0 h 35"/>
                <a:gd name="T2" fmla="*/ 4 w 55"/>
                <a:gd name="T3" fmla="*/ 0 h 35"/>
                <a:gd name="T4" fmla="*/ 0 w 55"/>
                <a:gd name="T5" fmla="*/ 4 h 35"/>
                <a:gd name="T6" fmla="*/ 0 w 55"/>
                <a:gd name="T7" fmla="*/ 31 h 35"/>
                <a:gd name="T8" fmla="*/ 4 w 55"/>
                <a:gd name="T9" fmla="*/ 35 h 35"/>
                <a:gd name="T10" fmla="*/ 51 w 55"/>
                <a:gd name="T11" fmla="*/ 35 h 35"/>
                <a:gd name="T12" fmla="*/ 55 w 55"/>
                <a:gd name="T13" fmla="*/ 31 h 35"/>
                <a:gd name="T14" fmla="*/ 55 w 55"/>
                <a:gd name="T15" fmla="*/ 4 h 35"/>
                <a:gd name="T16" fmla="*/ 51 w 55"/>
                <a:gd name="T17" fmla="*/ 0 h 35"/>
                <a:gd name="T18" fmla="*/ 49 w 55"/>
                <a:gd name="T19" fmla="*/ 28 h 35"/>
                <a:gd name="T20" fmla="*/ 46 w 55"/>
                <a:gd name="T21" fmla="*/ 31 h 35"/>
                <a:gd name="T22" fmla="*/ 9 w 55"/>
                <a:gd name="T23" fmla="*/ 31 h 35"/>
                <a:gd name="T24" fmla="*/ 6 w 55"/>
                <a:gd name="T25" fmla="*/ 28 h 35"/>
                <a:gd name="T26" fmla="*/ 6 w 55"/>
                <a:gd name="T27" fmla="*/ 8 h 35"/>
                <a:gd name="T28" fmla="*/ 9 w 55"/>
                <a:gd name="T29" fmla="*/ 5 h 35"/>
                <a:gd name="T30" fmla="*/ 46 w 55"/>
                <a:gd name="T31" fmla="*/ 5 h 35"/>
                <a:gd name="T32" fmla="*/ 49 w 55"/>
                <a:gd name="T33" fmla="*/ 8 h 35"/>
                <a:gd name="T34" fmla="*/ 49 w 55"/>
                <a:gd name="T35" fmla="*/ 28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5" h="35">
                  <a:moveTo>
                    <a:pt x="51" y="0"/>
                  </a:moveTo>
                  <a:cubicBezTo>
                    <a:pt x="4" y="0"/>
                    <a:pt x="4" y="0"/>
                    <a:pt x="4" y="0"/>
                  </a:cubicBezTo>
                  <a:cubicBezTo>
                    <a:pt x="1" y="0"/>
                    <a:pt x="0" y="2"/>
                    <a:pt x="0" y="4"/>
                  </a:cubicBezTo>
                  <a:cubicBezTo>
                    <a:pt x="0" y="31"/>
                    <a:pt x="0" y="31"/>
                    <a:pt x="0" y="31"/>
                  </a:cubicBezTo>
                  <a:cubicBezTo>
                    <a:pt x="0" y="34"/>
                    <a:pt x="1" y="35"/>
                    <a:pt x="4" y="35"/>
                  </a:cubicBezTo>
                  <a:cubicBezTo>
                    <a:pt x="51" y="35"/>
                    <a:pt x="51" y="35"/>
                    <a:pt x="51" y="35"/>
                  </a:cubicBezTo>
                  <a:cubicBezTo>
                    <a:pt x="54" y="35"/>
                    <a:pt x="55" y="34"/>
                    <a:pt x="55" y="31"/>
                  </a:cubicBezTo>
                  <a:cubicBezTo>
                    <a:pt x="55" y="4"/>
                    <a:pt x="55" y="4"/>
                    <a:pt x="55" y="4"/>
                  </a:cubicBezTo>
                  <a:cubicBezTo>
                    <a:pt x="55" y="2"/>
                    <a:pt x="54" y="0"/>
                    <a:pt x="51" y="0"/>
                  </a:cubicBezTo>
                  <a:close/>
                  <a:moveTo>
                    <a:pt x="49" y="28"/>
                  </a:moveTo>
                  <a:cubicBezTo>
                    <a:pt x="49" y="29"/>
                    <a:pt x="48" y="31"/>
                    <a:pt x="46" y="31"/>
                  </a:cubicBezTo>
                  <a:cubicBezTo>
                    <a:pt x="9" y="31"/>
                    <a:pt x="9" y="31"/>
                    <a:pt x="9" y="31"/>
                  </a:cubicBezTo>
                  <a:cubicBezTo>
                    <a:pt x="7" y="31"/>
                    <a:pt x="6" y="29"/>
                    <a:pt x="6" y="28"/>
                  </a:cubicBezTo>
                  <a:cubicBezTo>
                    <a:pt x="6" y="8"/>
                    <a:pt x="6" y="8"/>
                    <a:pt x="6" y="8"/>
                  </a:cubicBezTo>
                  <a:cubicBezTo>
                    <a:pt x="6" y="7"/>
                    <a:pt x="7" y="5"/>
                    <a:pt x="9" y="5"/>
                  </a:cubicBezTo>
                  <a:cubicBezTo>
                    <a:pt x="46" y="5"/>
                    <a:pt x="46" y="5"/>
                    <a:pt x="46" y="5"/>
                  </a:cubicBezTo>
                  <a:cubicBezTo>
                    <a:pt x="48" y="5"/>
                    <a:pt x="49" y="7"/>
                    <a:pt x="49" y="8"/>
                  </a:cubicBezTo>
                  <a:lnTo>
                    <a:pt x="49" y="2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6" name="Freeform 111"/>
            <p:cNvSpPr>
              <a:spLocks noEditPoints="1"/>
            </p:cNvSpPr>
            <p:nvPr/>
          </p:nvSpPr>
          <p:spPr bwMode="auto">
            <a:xfrm>
              <a:off x="2108311" y="1778348"/>
              <a:ext cx="623809" cy="170461"/>
            </a:xfrm>
            <a:custGeom>
              <a:avLst/>
              <a:gdLst>
                <a:gd name="T0" fmla="*/ 66 w 73"/>
                <a:gd name="T1" fmla="*/ 3 h 20"/>
                <a:gd name="T2" fmla="*/ 63 w 73"/>
                <a:gd name="T3" fmla="*/ 0 h 20"/>
                <a:gd name="T4" fmla="*/ 10 w 73"/>
                <a:gd name="T5" fmla="*/ 0 h 20"/>
                <a:gd name="T6" fmla="*/ 6 w 73"/>
                <a:gd name="T7" fmla="*/ 4 h 20"/>
                <a:gd name="T8" fmla="*/ 1 w 73"/>
                <a:gd name="T9" fmla="*/ 14 h 20"/>
                <a:gd name="T10" fmla="*/ 72 w 73"/>
                <a:gd name="T11" fmla="*/ 14 h 20"/>
                <a:gd name="T12" fmla="*/ 66 w 73"/>
                <a:gd name="T13" fmla="*/ 3 h 20"/>
                <a:gd name="T14" fmla="*/ 25 w 73"/>
                <a:gd name="T15" fmla="*/ 12 h 20"/>
                <a:gd name="T16" fmla="*/ 26 w 73"/>
                <a:gd name="T17" fmla="*/ 9 h 20"/>
                <a:gd name="T18" fmla="*/ 46 w 73"/>
                <a:gd name="T19" fmla="*/ 9 h 20"/>
                <a:gd name="T20" fmla="*/ 48 w 73"/>
                <a:gd name="T21" fmla="*/ 12 h 20"/>
                <a:gd name="T22" fmla="*/ 25 w 73"/>
                <a:gd name="T23" fmla="*/ 12 h 20"/>
                <a:gd name="T24" fmla="*/ 62 w 73"/>
                <a:gd name="T25" fmla="*/ 7 h 20"/>
                <a:gd name="T26" fmla="*/ 11 w 73"/>
                <a:gd name="T27" fmla="*/ 7 h 20"/>
                <a:gd name="T28" fmla="*/ 9 w 73"/>
                <a:gd name="T29" fmla="*/ 6 h 20"/>
                <a:gd name="T30" fmla="*/ 10 w 73"/>
                <a:gd name="T31" fmla="*/ 4 h 20"/>
                <a:gd name="T32" fmla="*/ 13 w 73"/>
                <a:gd name="T33" fmla="*/ 2 h 20"/>
                <a:gd name="T34" fmla="*/ 61 w 73"/>
                <a:gd name="T35" fmla="*/ 2 h 20"/>
                <a:gd name="T36" fmla="*/ 63 w 73"/>
                <a:gd name="T37" fmla="*/ 4 h 20"/>
                <a:gd name="T38" fmla="*/ 64 w 73"/>
                <a:gd name="T39" fmla="*/ 6 h 20"/>
                <a:gd name="T40" fmla="*/ 62 w 73"/>
                <a:gd name="T41" fmla="*/ 7 h 20"/>
                <a:gd name="T42" fmla="*/ 0 w 73"/>
                <a:gd name="T43" fmla="*/ 16 h 20"/>
                <a:gd name="T44" fmla="*/ 3 w 73"/>
                <a:gd name="T45" fmla="*/ 20 h 20"/>
                <a:gd name="T46" fmla="*/ 70 w 73"/>
                <a:gd name="T47" fmla="*/ 20 h 20"/>
                <a:gd name="T48" fmla="*/ 73 w 73"/>
                <a:gd name="T49" fmla="*/ 16 h 20"/>
                <a:gd name="T50" fmla="*/ 0 w 73"/>
                <a:gd name="T51" fmla="*/ 16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20">
                  <a:moveTo>
                    <a:pt x="66" y="3"/>
                  </a:moveTo>
                  <a:cubicBezTo>
                    <a:pt x="66" y="2"/>
                    <a:pt x="65" y="0"/>
                    <a:pt x="63" y="0"/>
                  </a:cubicBezTo>
                  <a:cubicBezTo>
                    <a:pt x="10" y="0"/>
                    <a:pt x="10" y="0"/>
                    <a:pt x="10" y="0"/>
                  </a:cubicBezTo>
                  <a:cubicBezTo>
                    <a:pt x="8" y="0"/>
                    <a:pt x="7" y="2"/>
                    <a:pt x="6" y="4"/>
                  </a:cubicBezTo>
                  <a:cubicBezTo>
                    <a:pt x="1" y="14"/>
                    <a:pt x="1" y="14"/>
                    <a:pt x="1" y="14"/>
                  </a:cubicBezTo>
                  <a:cubicBezTo>
                    <a:pt x="72" y="14"/>
                    <a:pt x="72" y="14"/>
                    <a:pt x="72" y="14"/>
                  </a:cubicBezTo>
                  <a:lnTo>
                    <a:pt x="66" y="3"/>
                  </a:lnTo>
                  <a:close/>
                  <a:moveTo>
                    <a:pt x="25" y="12"/>
                  </a:moveTo>
                  <a:cubicBezTo>
                    <a:pt x="26" y="9"/>
                    <a:pt x="26" y="9"/>
                    <a:pt x="26" y="9"/>
                  </a:cubicBezTo>
                  <a:cubicBezTo>
                    <a:pt x="46" y="9"/>
                    <a:pt x="46" y="9"/>
                    <a:pt x="46" y="9"/>
                  </a:cubicBezTo>
                  <a:cubicBezTo>
                    <a:pt x="48" y="12"/>
                    <a:pt x="48" y="12"/>
                    <a:pt x="48" y="12"/>
                  </a:cubicBezTo>
                  <a:lnTo>
                    <a:pt x="25" y="12"/>
                  </a:lnTo>
                  <a:close/>
                  <a:moveTo>
                    <a:pt x="62" y="7"/>
                  </a:moveTo>
                  <a:cubicBezTo>
                    <a:pt x="11" y="7"/>
                    <a:pt x="11" y="7"/>
                    <a:pt x="11" y="7"/>
                  </a:cubicBezTo>
                  <a:cubicBezTo>
                    <a:pt x="9" y="7"/>
                    <a:pt x="8" y="7"/>
                    <a:pt x="9" y="6"/>
                  </a:cubicBezTo>
                  <a:cubicBezTo>
                    <a:pt x="10" y="4"/>
                    <a:pt x="10" y="4"/>
                    <a:pt x="10" y="4"/>
                  </a:cubicBezTo>
                  <a:cubicBezTo>
                    <a:pt x="10" y="3"/>
                    <a:pt x="11" y="2"/>
                    <a:pt x="13" y="2"/>
                  </a:cubicBezTo>
                  <a:cubicBezTo>
                    <a:pt x="61" y="2"/>
                    <a:pt x="61" y="2"/>
                    <a:pt x="61" y="2"/>
                  </a:cubicBezTo>
                  <a:cubicBezTo>
                    <a:pt x="62" y="2"/>
                    <a:pt x="63" y="3"/>
                    <a:pt x="63" y="4"/>
                  </a:cubicBezTo>
                  <a:cubicBezTo>
                    <a:pt x="64" y="6"/>
                    <a:pt x="64" y="6"/>
                    <a:pt x="64" y="6"/>
                  </a:cubicBezTo>
                  <a:cubicBezTo>
                    <a:pt x="65" y="7"/>
                    <a:pt x="64" y="7"/>
                    <a:pt x="62" y="7"/>
                  </a:cubicBezTo>
                  <a:close/>
                  <a:moveTo>
                    <a:pt x="0" y="16"/>
                  </a:moveTo>
                  <a:cubicBezTo>
                    <a:pt x="0" y="16"/>
                    <a:pt x="1" y="17"/>
                    <a:pt x="3" y="20"/>
                  </a:cubicBezTo>
                  <a:cubicBezTo>
                    <a:pt x="70" y="20"/>
                    <a:pt x="70" y="20"/>
                    <a:pt x="70" y="20"/>
                  </a:cubicBezTo>
                  <a:cubicBezTo>
                    <a:pt x="72" y="17"/>
                    <a:pt x="73" y="16"/>
                    <a:pt x="73" y="16"/>
                  </a:cubicBezTo>
                  <a:lnTo>
                    <a:pt x="0" y="16"/>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7" name="Freeform 112"/>
            <p:cNvSpPr>
              <a:spLocks noEditPoints="1"/>
            </p:cNvSpPr>
            <p:nvPr/>
          </p:nvSpPr>
          <p:spPr bwMode="auto">
            <a:xfrm>
              <a:off x="2191728" y="1451935"/>
              <a:ext cx="482364" cy="301026"/>
            </a:xfrm>
            <a:custGeom>
              <a:avLst/>
              <a:gdLst>
                <a:gd name="T0" fmla="*/ 52 w 56"/>
                <a:gd name="T1" fmla="*/ 0 h 35"/>
                <a:gd name="T2" fmla="*/ 4 w 56"/>
                <a:gd name="T3" fmla="*/ 0 h 35"/>
                <a:gd name="T4" fmla="*/ 0 w 56"/>
                <a:gd name="T5" fmla="*/ 4 h 35"/>
                <a:gd name="T6" fmla="*/ 0 w 56"/>
                <a:gd name="T7" fmla="*/ 31 h 35"/>
                <a:gd name="T8" fmla="*/ 4 w 56"/>
                <a:gd name="T9" fmla="*/ 35 h 35"/>
                <a:gd name="T10" fmla="*/ 52 w 56"/>
                <a:gd name="T11" fmla="*/ 35 h 35"/>
                <a:gd name="T12" fmla="*/ 56 w 56"/>
                <a:gd name="T13" fmla="*/ 31 h 35"/>
                <a:gd name="T14" fmla="*/ 56 w 56"/>
                <a:gd name="T15" fmla="*/ 4 h 35"/>
                <a:gd name="T16" fmla="*/ 52 w 56"/>
                <a:gd name="T17" fmla="*/ 0 h 35"/>
                <a:gd name="T18" fmla="*/ 49 w 56"/>
                <a:gd name="T19" fmla="*/ 27 h 35"/>
                <a:gd name="T20" fmla="*/ 46 w 56"/>
                <a:gd name="T21" fmla="*/ 30 h 35"/>
                <a:gd name="T22" fmla="*/ 9 w 56"/>
                <a:gd name="T23" fmla="*/ 30 h 35"/>
                <a:gd name="T24" fmla="*/ 6 w 56"/>
                <a:gd name="T25" fmla="*/ 27 h 35"/>
                <a:gd name="T26" fmla="*/ 6 w 56"/>
                <a:gd name="T27" fmla="*/ 8 h 35"/>
                <a:gd name="T28" fmla="*/ 9 w 56"/>
                <a:gd name="T29" fmla="*/ 5 h 35"/>
                <a:gd name="T30" fmla="*/ 46 w 56"/>
                <a:gd name="T31" fmla="*/ 5 h 35"/>
                <a:gd name="T32" fmla="*/ 49 w 56"/>
                <a:gd name="T33" fmla="*/ 8 h 35"/>
                <a:gd name="T34" fmla="*/ 49 w 56"/>
                <a:gd name="T35" fmla="*/ 2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6" h="35">
                  <a:moveTo>
                    <a:pt x="52" y="0"/>
                  </a:moveTo>
                  <a:cubicBezTo>
                    <a:pt x="4" y="0"/>
                    <a:pt x="4" y="0"/>
                    <a:pt x="4" y="0"/>
                  </a:cubicBezTo>
                  <a:cubicBezTo>
                    <a:pt x="2" y="0"/>
                    <a:pt x="0" y="2"/>
                    <a:pt x="0" y="4"/>
                  </a:cubicBezTo>
                  <a:cubicBezTo>
                    <a:pt x="0" y="31"/>
                    <a:pt x="0" y="31"/>
                    <a:pt x="0" y="31"/>
                  </a:cubicBezTo>
                  <a:cubicBezTo>
                    <a:pt x="0" y="33"/>
                    <a:pt x="2" y="35"/>
                    <a:pt x="4" y="35"/>
                  </a:cubicBezTo>
                  <a:cubicBezTo>
                    <a:pt x="52" y="35"/>
                    <a:pt x="52" y="35"/>
                    <a:pt x="52" y="35"/>
                  </a:cubicBezTo>
                  <a:cubicBezTo>
                    <a:pt x="54" y="35"/>
                    <a:pt x="56" y="33"/>
                    <a:pt x="56" y="31"/>
                  </a:cubicBezTo>
                  <a:cubicBezTo>
                    <a:pt x="56" y="4"/>
                    <a:pt x="56" y="4"/>
                    <a:pt x="56" y="4"/>
                  </a:cubicBezTo>
                  <a:cubicBezTo>
                    <a:pt x="56" y="2"/>
                    <a:pt x="54" y="0"/>
                    <a:pt x="52" y="0"/>
                  </a:cubicBezTo>
                  <a:close/>
                  <a:moveTo>
                    <a:pt x="49" y="27"/>
                  </a:moveTo>
                  <a:cubicBezTo>
                    <a:pt x="49" y="29"/>
                    <a:pt x="48" y="30"/>
                    <a:pt x="46" y="30"/>
                  </a:cubicBezTo>
                  <a:cubicBezTo>
                    <a:pt x="9" y="30"/>
                    <a:pt x="9" y="30"/>
                    <a:pt x="9" y="30"/>
                  </a:cubicBezTo>
                  <a:cubicBezTo>
                    <a:pt x="7" y="30"/>
                    <a:pt x="6" y="29"/>
                    <a:pt x="6" y="27"/>
                  </a:cubicBezTo>
                  <a:cubicBezTo>
                    <a:pt x="6" y="8"/>
                    <a:pt x="6" y="8"/>
                    <a:pt x="6" y="8"/>
                  </a:cubicBezTo>
                  <a:cubicBezTo>
                    <a:pt x="6" y="6"/>
                    <a:pt x="7" y="5"/>
                    <a:pt x="9" y="5"/>
                  </a:cubicBezTo>
                  <a:cubicBezTo>
                    <a:pt x="46" y="5"/>
                    <a:pt x="46" y="5"/>
                    <a:pt x="46" y="5"/>
                  </a:cubicBezTo>
                  <a:cubicBezTo>
                    <a:pt x="48" y="5"/>
                    <a:pt x="49" y="6"/>
                    <a:pt x="49" y="8"/>
                  </a:cubicBezTo>
                  <a:lnTo>
                    <a:pt x="49"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8" name="Freeform 113"/>
            <p:cNvSpPr>
              <a:spLocks noEditPoints="1"/>
            </p:cNvSpPr>
            <p:nvPr/>
          </p:nvSpPr>
          <p:spPr bwMode="auto">
            <a:xfrm>
              <a:off x="2115565" y="1767468"/>
              <a:ext cx="627436" cy="163207"/>
            </a:xfrm>
            <a:custGeom>
              <a:avLst/>
              <a:gdLst>
                <a:gd name="T0" fmla="*/ 67 w 73"/>
                <a:gd name="T1" fmla="*/ 3 h 19"/>
                <a:gd name="T2" fmla="*/ 63 w 73"/>
                <a:gd name="T3" fmla="*/ 0 h 19"/>
                <a:gd name="T4" fmla="*/ 10 w 73"/>
                <a:gd name="T5" fmla="*/ 0 h 19"/>
                <a:gd name="T6" fmla="*/ 7 w 73"/>
                <a:gd name="T7" fmla="*/ 3 h 19"/>
                <a:gd name="T8" fmla="*/ 1 w 73"/>
                <a:gd name="T9" fmla="*/ 13 h 19"/>
                <a:gd name="T10" fmla="*/ 73 w 73"/>
                <a:gd name="T11" fmla="*/ 13 h 19"/>
                <a:gd name="T12" fmla="*/ 67 w 73"/>
                <a:gd name="T13" fmla="*/ 3 h 19"/>
                <a:gd name="T14" fmla="*/ 25 w 73"/>
                <a:gd name="T15" fmla="*/ 12 h 19"/>
                <a:gd name="T16" fmla="*/ 27 w 73"/>
                <a:gd name="T17" fmla="*/ 9 h 19"/>
                <a:gd name="T18" fmla="*/ 47 w 73"/>
                <a:gd name="T19" fmla="*/ 9 h 19"/>
                <a:gd name="T20" fmla="*/ 48 w 73"/>
                <a:gd name="T21" fmla="*/ 12 h 19"/>
                <a:gd name="T22" fmla="*/ 25 w 73"/>
                <a:gd name="T23" fmla="*/ 12 h 19"/>
                <a:gd name="T24" fmla="*/ 62 w 73"/>
                <a:gd name="T25" fmla="*/ 7 h 19"/>
                <a:gd name="T26" fmla="*/ 12 w 73"/>
                <a:gd name="T27" fmla="*/ 7 h 19"/>
                <a:gd name="T28" fmla="*/ 9 w 73"/>
                <a:gd name="T29" fmla="*/ 6 h 19"/>
                <a:gd name="T30" fmla="*/ 10 w 73"/>
                <a:gd name="T31" fmla="*/ 3 h 19"/>
                <a:gd name="T32" fmla="*/ 13 w 73"/>
                <a:gd name="T33" fmla="*/ 2 h 19"/>
                <a:gd name="T34" fmla="*/ 61 w 73"/>
                <a:gd name="T35" fmla="*/ 2 h 19"/>
                <a:gd name="T36" fmla="*/ 63 w 73"/>
                <a:gd name="T37" fmla="*/ 3 h 19"/>
                <a:gd name="T38" fmla="*/ 65 w 73"/>
                <a:gd name="T39" fmla="*/ 6 h 19"/>
                <a:gd name="T40" fmla="*/ 62 w 73"/>
                <a:gd name="T41" fmla="*/ 7 h 19"/>
                <a:gd name="T42" fmla="*/ 0 w 73"/>
                <a:gd name="T43" fmla="*/ 15 h 19"/>
                <a:gd name="T44" fmla="*/ 3 w 73"/>
                <a:gd name="T45" fmla="*/ 19 h 19"/>
                <a:gd name="T46" fmla="*/ 70 w 73"/>
                <a:gd name="T47" fmla="*/ 19 h 19"/>
                <a:gd name="T48" fmla="*/ 73 w 73"/>
                <a:gd name="T49" fmla="*/ 15 h 19"/>
                <a:gd name="T50" fmla="*/ 0 w 73"/>
                <a:gd name="T51" fmla="*/ 15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19">
                  <a:moveTo>
                    <a:pt x="67" y="3"/>
                  </a:moveTo>
                  <a:cubicBezTo>
                    <a:pt x="66" y="1"/>
                    <a:pt x="65" y="0"/>
                    <a:pt x="63" y="0"/>
                  </a:cubicBezTo>
                  <a:cubicBezTo>
                    <a:pt x="10" y="0"/>
                    <a:pt x="10" y="0"/>
                    <a:pt x="10" y="0"/>
                  </a:cubicBezTo>
                  <a:cubicBezTo>
                    <a:pt x="8" y="0"/>
                    <a:pt x="7" y="2"/>
                    <a:pt x="7" y="3"/>
                  </a:cubicBezTo>
                  <a:cubicBezTo>
                    <a:pt x="1" y="13"/>
                    <a:pt x="1" y="13"/>
                    <a:pt x="1" y="13"/>
                  </a:cubicBezTo>
                  <a:cubicBezTo>
                    <a:pt x="73" y="13"/>
                    <a:pt x="73" y="13"/>
                    <a:pt x="73" y="13"/>
                  </a:cubicBezTo>
                  <a:lnTo>
                    <a:pt x="67" y="3"/>
                  </a:lnTo>
                  <a:close/>
                  <a:moveTo>
                    <a:pt x="25" y="12"/>
                  </a:moveTo>
                  <a:cubicBezTo>
                    <a:pt x="27" y="9"/>
                    <a:pt x="27" y="9"/>
                    <a:pt x="27" y="9"/>
                  </a:cubicBezTo>
                  <a:cubicBezTo>
                    <a:pt x="47" y="9"/>
                    <a:pt x="47" y="9"/>
                    <a:pt x="47" y="9"/>
                  </a:cubicBezTo>
                  <a:cubicBezTo>
                    <a:pt x="48" y="12"/>
                    <a:pt x="48" y="12"/>
                    <a:pt x="48" y="12"/>
                  </a:cubicBezTo>
                  <a:lnTo>
                    <a:pt x="25" y="12"/>
                  </a:lnTo>
                  <a:close/>
                  <a:moveTo>
                    <a:pt x="62" y="7"/>
                  </a:moveTo>
                  <a:cubicBezTo>
                    <a:pt x="12" y="7"/>
                    <a:pt x="12" y="7"/>
                    <a:pt x="12" y="7"/>
                  </a:cubicBezTo>
                  <a:cubicBezTo>
                    <a:pt x="9" y="7"/>
                    <a:pt x="9" y="6"/>
                    <a:pt x="9" y="6"/>
                  </a:cubicBezTo>
                  <a:cubicBezTo>
                    <a:pt x="10" y="3"/>
                    <a:pt x="10" y="3"/>
                    <a:pt x="10" y="3"/>
                  </a:cubicBezTo>
                  <a:cubicBezTo>
                    <a:pt x="11" y="3"/>
                    <a:pt x="11" y="2"/>
                    <a:pt x="13" y="2"/>
                  </a:cubicBezTo>
                  <a:cubicBezTo>
                    <a:pt x="61" y="2"/>
                    <a:pt x="61" y="2"/>
                    <a:pt x="61" y="2"/>
                  </a:cubicBezTo>
                  <a:cubicBezTo>
                    <a:pt x="62" y="2"/>
                    <a:pt x="63" y="3"/>
                    <a:pt x="63" y="3"/>
                  </a:cubicBezTo>
                  <a:cubicBezTo>
                    <a:pt x="65" y="6"/>
                    <a:pt x="65" y="6"/>
                    <a:pt x="65" y="6"/>
                  </a:cubicBezTo>
                  <a:cubicBezTo>
                    <a:pt x="65" y="6"/>
                    <a:pt x="65" y="7"/>
                    <a:pt x="62" y="7"/>
                  </a:cubicBezTo>
                  <a:close/>
                  <a:moveTo>
                    <a:pt x="0" y="15"/>
                  </a:moveTo>
                  <a:cubicBezTo>
                    <a:pt x="0" y="16"/>
                    <a:pt x="2" y="17"/>
                    <a:pt x="3" y="19"/>
                  </a:cubicBezTo>
                  <a:cubicBezTo>
                    <a:pt x="70" y="19"/>
                    <a:pt x="70" y="19"/>
                    <a:pt x="70" y="19"/>
                  </a:cubicBezTo>
                  <a:cubicBezTo>
                    <a:pt x="72" y="17"/>
                    <a:pt x="73" y="16"/>
                    <a:pt x="73" y="15"/>
                  </a:cubicBezTo>
                  <a:lnTo>
                    <a:pt x="0"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49" name="组合 48"/>
          <p:cNvGrpSpPr/>
          <p:nvPr/>
        </p:nvGrpSpPr>
        <p:grpSpPr>
          <a:xfrm>
            <a:off x="4165643" y="1521784"/>
            <a:ext cx="787586" cy="781239"/>
            <a:chOff x="925975" y="1270594"/>
            <a:chExt cx="899446" cy="892198"/>
          </a:xfrm>
        </p:grpSpPr>
        <p:sp>
          <p:nvSpPr>
            <p:cNvPr id="50" name="Oval 114"/>
            <p:cNvSpPr>
              <a:spLocks noChangeArrowheads="1"/>
            </p:cNvSpPr>
            <p:nvPr/>
          </p:nvSpPr>
          <p:spPr bwMode="auto">
            <a:xfrm>
              <a:off x="925975"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 name="Oval 115"/>
            <p:cNvSpPr>
              <a:spLocks noChangeArrowheads="1"/>
            </p:cNvSpPr>
            <p:nvPr/>
          </p:nvSpPr>
          <p:spPr bwMode="auto">
            <a:xfrm>
              <a:off x="976750"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 name="Freeform 116"/>
            <p:cNvSpPr>
              <a:spLocks/>
            </p:cNvSpPr>
            <p:nvPr/>
          </p:nvSpPr>
          <p:spPr bwMode="auto">
            <a:xfrm>
              <a:off x="951363" y="1459188"/>
              <a:ext cx="605675" cy="703603"/>
            </a:xfrm>
            <a:custGeom>
              <a:avLst/>
              <a:gdLst>
                <a:gd name="T0" fmla="*/ 71 w 167"/>
                <a:gd name="T1" fmla="*/ 0 h 194"/>
                <a:gd name="T2" fmla="*/ 0 w 167"/>
                <a:gd name="T3" fmla="*/ 73 h 194"/>
                <a:gd name="T4" fmla="*/ 12 w 167"/>
                <a:gd name="T5" fmla="*/ 111 h 194"/>
                <a:gd name="T6" fmla="*/ 28 w 167"/>
                <a:gd name="T7" fmla="*/ 149 h 194"/>
                <a:gd name="T8" fmla="*/ 52 w 167"/>
                <a:gd name="T9" fmla="*/ 170 h 194"/>
                <a:gd name="T10" fmla="*/ 116 w 167"/>
                <a:gd name="T11" fmla="*/ 194 h 194"/>
                <a:gd name="T12" fmla="*/ 167 w 167"/>
                <a:gd name="T13" fmla="*/ 142 h 194"/>
                <a:gd name="T14" fmla="*/ 165 w 167"/>
                <a:gd name="T15" fmla="*/ 5 h 194"/>
                <a:gd name="T16" fmla="*/ 71 w 167"/>
                <a:gd name="T17" fmla="*/ 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7" h="194">
                  <a:moveTo>
                    <a:pt x="71" y="0"/>
                  </a:moveTo>
                  <a:lnTo>
                    <a:pt x="0" y="73"/>
                  </a:lnTo>
                  <a:lnTo>
                    <a:pt x="12" y="111"/>
                  </a:lnTo>
                  <a:lnTo>
                    <a:pt x="28" y="149"/>
                  </a:lnTo>
                  <a:lnTo>
                    <a:pt x="52" y="170"/>
                  </a:lnTo>
                  <a:lnTo>
                    <a:pt x="116" y="194"/>
                  </a:lnTo>
                  <a:lnTo>
                    <a:pt x="167" y="142"/>
                  </a:lnTo>
                  <a:lnTo>
                    <a:pt x="165" y="5"/>
                  </a:lnTo>
                  <a:lnTo>
                    <a:pt x="71" y="0"/>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 name="Freeform 117"/>
            <p:cNvSpPr>
              <a:spLocks noEditPoints="1"/>
            </p:cNvSpPr>
            <p:nvPr/>
          </p:nvSpPr>
          <p:spPr bwMode="auto">
            <a:xfrm>
              <a:off x="1190731" y="1433801"/>
              <a:ext cx="377187" cy="583918"/>
            </a:xfrm>
            <a:custGeom>
              <a:avLst/>
              <a:gdLst>
                <a:gd name="T0" fmla="*/ 35 w 44"/>
                <a:gd name="T1" fmla="*/ 0 h 68"/>
                <a:gd name="T2" fmla="*/ 9 w 44"/>
                <a:gd name="T3" fmla="*/ 0 h 68"/>
                <a:gd name="T4" fmla="*/ 0 w 44"/>
                <a:gd name="T5" fmla="*/ 9 h 68"/>
                <a:gd name="T6" fmla="*/ 0 w 44"/>
                <a:gd name="T7" fmla="*/ 59 h 68"/>
                <a:gd name="T8" fmla="*/ 9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2 w 44"/>
                <a:gd name="T31" fmla="*/ 55 h 68"/>
                <a:gd name="T32" fmla="*/ 12 w 44"/>
                <a:gd name="T33" fmla="*/ 55 h 68"/>
                <a:gd name="T34" fmla="*/ 5 w 44"/>
                <a:gd name="T35" fmla="*/ 48 h 68"/>
                <a:gd name="T36" fmla="*/ 5 w 44"/>
                <a:gd name="T37" fmla="*/ 13 h 68"/>
                <a:gd name="T38" fmla="*/ 12 w 44"/>
                <a:gd name="T39" fmla="*/ 6 h 68"/>
                <a:gd name="T40" fmla="*/ 32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9" y="0"/>
                    <a:pt x="9" y="0"/>
                    <a:pt x="9" y="0"/>
                  </a:cubicBezTo>
                  <a:cubicBezTo>
                    <a:pt x="4" y="0"/>
                    <a:pt x="0" y="4"/>
                    <a:pt x="0" y="9"/>
                  </a:cubicBezTo>
                  <a:cubicBezTo>
                    <a:pt x="0" y="59"/>
                    <a:pt x="0" y="59"/>
                    <a:pt x="0" y="59"/>
                  </a:cubicBezTo>
                  <a:cubicBezTo>
                    <a:pt x="0" y="64"/>
                    <a:pt x="4" y="68"/>
                    <a:pt x="9"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4"/>
                    <a:pt x="18" y="61"/>
                  </a:cubicBezTo>
                  <a:cubicBezTo>
                    <a:pt x="18" y="59"/>
                    <a:pt x="20" y="57"/>
                    <a:pt x="22" y="57"/>
                  </a:cubicBezTo>
                  <a:cubicBezTo>
                    <a:pt x="24" y="57"/>
                    <a:pt x="26" y="59"/>
                    <a:pt x="26" y="61"/>
                  </a:cubicBezTo>
                  <a:cubicBezTo>
                    <a:pt x="26" y="64"/>
                    <a:pt x="24" y="65"/>
                    <a:pt x="22" y="65"/>
                  </a:cubicBezTo>
                  <a:close/>
                  <a:moveTo>
                    <a:pt x="40" y="48"/>
                  </a:moveTo>
                  <a:cubicBezTo>
                    <a:pt x="40" y="52"/>
                    <a:pt x="36" y="55"/>
                    <a:pt x="32" y="55"/>
                  </a:cubicBezTo>
                  <a:cubicBezTo>
                    <a:pt x="12" y="55"/>
                    <a:pt x="12" y="55"/>
                    <a:pt x="12" y="55"/>
                  </a:cubicBezTo>
                  <a:cubicBezTo>
                    <a:pt x="8" y="55"/>
                    <a:pt x="5" y="52"/>
                    <a:pt x="5" y="48"/>
                  </a:cubicBezTo>
                  <a:cubicBezTo>
                    <a:pt x="5" y="13"/>
                    <a:pt x="5" y="13"/>
                    <a:pt x="5" y="13"/>
                  </a:cubicBezTo>
                  <a:cubicBezTo>
                    <a:pt x="5" y="9"/>
                    <a:pt x="8" y="6"/>
                    <a:pt x="12" y="6"/>
                  </a:cubicBezTo>
                  <a:cubicBezTo>
                    <a:pt x="32" y="6"/>
                    <a:pt x="32" y="6"/>
                    <a:pt x="32" y="6"/>
                  </a:cubicBezTo>
                  <a:cubicBezTo>
                    <a:pt x="36" y="6"/>
                    <a:pt x="40" y="9"/>
                    <a:pt x="40" y="13"/>
                  </a:cubicBezTo>
                  <a:lnTo>
                    <a:pt x="40" y="4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 name="Freeform 118"/>
            <p:cNvSpPr>
              <a:spLocks noEditPoints="1"/>
            </p:cNvSpPr>
            <p:nvPr/>
          </p:nvSpPr>
          <p:spPr bwMode="auto">
            <a:xfrm>
              <a:off x="1197985" y="1426547"/>
              <a:ext cx="377187" cy="580291"/>
            </a:xfrm>
            <a:custGeom>
              <a:avLst/>
              <a:gdLst>
                <a:gd name="T0" fmla="*/ 35 w 44"/>
                <a:gd name="T1" fmla="*/ 0 h 68"/>
                <a:gd name="T2" fmla="*/ 10 w 44"/>
                <a:gd name="T3" fmla="*/ 0 h 68"/>
                <a:gd name="T4" fmla="*/ 0 w 44"/>
                <a:gd name="T5" fmla="*/ 9 h 68"/>
                <a:gd name="T6" fmla="*/ 0 w 44"/>
                <a:gd name="T7" fmla="*/ 59 h 68"/>
                <a:gd name="T8" fmla="*/ 10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3 w 44"/>
                <a:gd name="T31" fmla="*/ 55 h 68"/>
                <a:gd name="T32" fmla="*/ 12 w 44"/>
                <a:gd name="T33" fmla="*/ 55 h 68"/>
                <a:gd name="T34" fmla="*/ 5 w 44"/>
                <a:gd name="T35" fmla="*/ 48 h 68"/>
                <a:gd name="T36" fmla="*/ 5 w 44"/>
                <a:gd name="T37" fmla="*/ 13 h 68"/>
                <a:gd name="T38" fmla="*/ 12 w 44"/>
                <a:gd name="T39" fmla="*/ 6 h 68"/>
                <a:gd name="T40" fmla="*/ 33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10" y="0"/>
                    <a:pt x="10" y="0"/>
                    <a:pt x="10" y="0"/>
                  </a:cubicBezTo>
                  <a:cubicBezTo>
                    <a:pt x="5" y="0"/>
                    <a:pt x="0" y="4"/>
                    <a:pt x="0" y="9"/>
                  </a:cubicBezTo>
                  <a:cubicBezTo>
                    <a:pt x="0" y="59"/>
                    <a:pt x="0" y="59"/>
                    <a:pt x="0" y="59"/>
                  </a:cubicBezTo>
                  <a:cubicBezTo>
                    <a:pt x="0" y="64"/>
                    <a:pt x="5" y="68"/>
                    <a:pt x="10"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3"/>
                    <a:pt x="18" y="61"/>
                  </a:cubicBezTo>
                  <a:cubicBezTo>
                    <a:pt x="18" y="59"/>
                    <a:pt x="20" y="57"/>
                    <a:pt x="22" y="57"/>
                  </a:cubicBezTo>
                  <a:cubicBezTo>
                    <a:pt x="25" y="57"/>
                    <a:pt x="26" y="59"/>
                    <a:pt x="26" y="61"/>
                  </a:cubicBezTo>
                  <a:cubicBezTo>
                    <a:pt x="26" y="63"/>
                    <a:pt x="25" y="65"/>
                    <a:pt x="22" y="65"/>
                  </a:cubicBezTo>
                  <a:close/>
                  <a:moveTo>
                    <a:pt x="40" y="48"/>
                  </a:moveTo>
                  <a:cubicBezTo>
                    <a:pt x="40" y="51"/>
                    <a:pt x="37" y="55"/>
                    <a:pt x="33" y="55"/>
                  </a:cubicBezTo>
                  <a:cubicBezTo>
                    <a:pt x="12" y="55"/>
                    <a:pt x="12" y="55"/>
                    <a:pt x="12" y="55"/>
                  </a:cubicBezTo>
                  <a:cubicBezTo>
                    <a:pt x="8" y="55"/>
                    <a:pt x="5" y="51"/>
                    <a:pt x="5" y="48"/>
                  </a:cubicBezTo>
                  <a:cubicBezTo>
                    <a:pt x="5" y="13"/>
                    <a:pt x="5" y="13"/>
                    <a:pt x="5" y="13"/>
                  </a:cubicBezTo>
                  <a:cubicBezTo>
                    <a:pt x="5" y="9"/>
                    <a:pt x="8" y="6"/>
                    <a:pt x="12" y="6"/>
                  </a:cubicBezTo>
                  <a:cubicBezTo>
                    <a:pt x="33" y="6"/>
                    <a:pt x="33" y="6"/>
                    <a:pt x="33" y="6"/>
                  </a:cubicBezTo>
                  <a:cubicBezTo>
                    <a:pt x="37" y="6"/>
                    <a:pt x="40" y="9"/>
                    <a:pt x="40" y="13"/>
                  </a:cubicBezTo>
                  <a:lnTo>
                    <a:pt x="40" y="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55" name="组合 54"/>
          <p:cNvGrpSpPr/>
          <p:nvPr/>
        </p:nvGrpSpPr>
        <p:grpSpPr>
          <a:xfrm>
            <a:off x="10139338" y="1409883"/>
            <a:ext cx="692718" cy="687136"/>
            <a:chOff x="6195714" y="1270594"/>
            <a:chExt cx="899446" cy="892198"/>
          </a:xfrm>
        </p:grpSpPr>
        <p:sp>
          <p:nvSpPr>
            <p:cNvPr id="56" name="Oval 119"/>
            <p:cNvSpPr>
              <a:spLocks noChangeArrowheads="1"/>
            </p:cNvSpPr>
            <p:nvPr/>
          </p:nvSpPr>
          <p:spPr bwMode="auto">
            <a:xfrm>
              <a:off x="6195714" y="1270594"/>
              <a:ext cx="899446" cy="892198"/>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 name="Oval 120"/>
            <p:cNvSpPr>
              <a:spLocks noChangeArrowheads="1"/>
            </p:cNvSpPr>
            <p:nvPr/>
          </p:nvSpPr>
          <p:spPr bwMode="auto">
            <a:xfrm>
              <a:off x="6246489" y="1314115"/>
              <a:ext cx="797896" cy="797900"/>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8" name="Freeform 121"/>
            <p:cNvSpPr>
              <a:spLocks/>
            </p:cNvSpPr>
            <p:nvPr/>
          </p:nvSpPr>
          <p:spPr bwMode="auto">
            <a:xfrm>
              <a:off x="6210221" y="1564366"/>
              <a:ext cx="678211" cy="598425"/>
            </a:xfrm>
            <a:custGeom>
              <a:avLst/>
              <a:gdLst>
                <a:gd name="T0" fmla="*/ 50 w 187"/>
                <a:gd name="T1" fmla="*/ 0 h 165"/>
                <a:gd name="T2" fmla="*/ 0 w 187"/>
                <a:gd name="T3" fmla="*/ 49 h 165"/>
                <a:gd name="T4" fmla="*/ 34 w 187"/>
                <a:gd name="T5" fmla="*/ 125 h 165"/>
                <a:gd name="T6" fmla="*/ 85 w 187"/>
                <a:gd name="T7" fmla="*/ 153 h 165"/>
                <a:gd name="T8" fmla="*/ 109 w 187"/>
                <a:gd name="T9" fmla="*/ 165 h 165"/>
                <a:gd name="T10" fmla="*/ 182 w 187"/>
                <a:gd name="T11" fmla="*/ 92 h 165"/>
                <a:gd name="T12" fmla="*/ 180 w 187"/>
                <a:gd name="T13" fmla="*/ 89 h 165"/>
                <a:gd name="T14" fmla="*/ 187 w 187"/>
                <a:gd name="T15" fmla="*/ 82 h 165"/>
                <a:gd name="T16" fmla="*/ 187 w 187"/>
                <a:gd name="T17" fmla="*/ 14 h 165"/>
                <a:gd name="T18" fmla="*/ 180 w 187"/>
                <a:gd name="T19" fmla="*/ 0 h 165"/>
                <a:gd name="T20" fmla="*/ 50 w 187"/>
                <a:gd name="T21"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7" h="165">
                  <a:moveTo>
                    <a:pt x="50" y="0"/>
                  </a:moveTo>
                  <a:lnTo>
                    <a:pt x="0" y="49"/>
                  </a:lnTo>
                  <a:lnTo>
                    <a:pt x="34" y="125"/>
                  </a:lnTo>
                  <a:lnTo>
                    <a:pt x="85" y="153"/>
                  </a:lnTo>
                  <a:lnTo>
                    <a:pt x="109" y="165"/>
                  </a:lnTo>
                  <a:lnTo>
                    <a:pt x="182" y="92"/>
                  </a:lnTo>
                  <a:lnTo>
                    <a:pt x="180" y="89"/>
                  </a:lnTo>
                  <a:lnTo>
                    <a:pt x="187" y="82"/>
                  </a:lnTo>
                  <a:lnTo>
                    <a:pt x="187" y="14"/>
                  </a:lnTo>
                  <a:lnTo>
                    <a:pt x="180" y="0"/>
                  </a:lnTo>
                  <a:lnTo>
                    <a:pt x="50"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9" name="Freeform 122"/>
            <p:cNvSpPr>
              <a:spLocks noEditPoints="1"/>
            </p:cNvSpPr>
            <p:nvPr/>
          </p:nvSpPr>
          <p:spPr bwMode="auto">
            <a:xfrm>
              <a:off x="6373427" y="1564366"/>
              <a:ext cx="515005" cy="333667"/>
            </a:xfrm>
            <a:custGeom>
              <a:avLst/>
              <a:gdLst>
                <a:gd name="T0" fmla="*/ 0 w 60"/>
                <a:gd name="T1" fmla="*/ 4 h 39"/>
                <a:gd name="T2" fmla="*/ 0 w 60"/>
                <a:gd name="T3" fmla="*/ 4 h 39"/>
                <a:gd name="T4" fmla="*/ 0 w 60"/>
                <a:gd name="T5" fmla="*/ 34 h 39"/>
                <a:gd name="T6" fmla="*/ 0 w 60"/>
                <a:gd name="T7" fmla="*/ 34 h 39"/>
                <a:gd name="T8" fmla="*/ 16 w 60"/>
                <a:gd name="T9" fmla="*/ 19 h 39"/>
                <a:gd name="T10" fmla="*/ 0 w 60"/>
                <a:gd name="T11" fmla="*/ 4 h 39"/>
                <a:gd name="T12" fmla="*/ 19 w 60"/>
                <a:gd name="T13" fmla="*/ 16 h 39"/>
                <a:gd name="T14" fmla="*/ 22 w 60"/>
                <a:gd name="T15" fmla="*/ 19 h 39"/>
                <a:gd name="T16" fmla="*/ 25 w 60"/>
                <a:gd name="T17" fmla="*/ 22 h 39"/>
                <a:gd name="T18" fmla="*/ 30 w 60"/>
                <a:gd name="T19" fmla="*/ 24 h 39"/>
                <a:gd name="T20" fmla="*/ 35 w 60"/>
                <a:gd name="T21" fmla="*/ 22 h 39"/>
                <a:gd name="T22" fmla="*/ 38 w 60"/>
                <a:gd name="T23" fmla="*/ 20 h 39"/>
                <a:gd name="T24" fmla="*/ 41 w 60"/>
                <a:gd name="T25" fmla="*/ 17 h 39"/>
                <a:gd name="T26" fmla="*/ 57 w 60"/>
                <a:gd name="T27" fmla="*/ 1 h 39"/>
                <a:gd name="T28" fmla="*/ 59 w 60"/>
                <a:gd name="T29" fmla="*/ 0 h 39"/>
                <a:gd name="T30" fmla="*/ 2 w 60"/>
                <a:gd name="T31" fmla="*/ 0 h 39"/>
                <a:gd name="T32" fmla="*/ 3 w 60"/>
                <a:gd name="T33" fmla="*/ 1 h 39"/>
                <a:gd name="T34" fmla="*/ 19 w 60"/>
                <a:gd name="T35" fmla="*/ 16 h 39"/>
                <a:gd name="T36" fmla="*/ 41 w 60"/>
                <a:gd name="T37" fmla="*/ 23 h 39"/>
                <a:gd name="T38" fmla="*/ 38 w 60"/>
                <a:gd name="T39" fmla="*/ 26 h 39"/>
                <a:gd name="T40" fmla="*/ 30 w 60"/>
                <a:gd name="T41" fmla="*/ 29 h 39"/>
                <a:gd name="T42" fmla="*/ 23 w 60"/>
                <a:gd name="T43" fmla="*/ 26 h 39"/>
                <a:gd name="T44" fmla="*/ 19 w 60"/>
                <a:gd name="T45" fmla="*/ 22 h 39"/>
                <a:gd name="T46" fmla="*/ 3 w 60"/>
                <a:gd name="T47" fmla="*/ 38 h 39"/>
                <a:gd name="T48" fmla="*/ 2 w 60"/>
                <a:gd name="T49" fmla="*/ 39 h 39"/>
                <a:gd name="T50" fmla="*/ 58 w 60"/>
                <a:gd name="T51" fmla="*/ 39 h 39"/>
                <a:gd name="T52" fmla="*/ 57 w 60"/>
                <a:gd name="T53" fmla="*/ 38 h 39"/>
                <a:gd name="T54" fmla="*/ 41 w 60"/>
                <a:gd name="T55" fmla="*/ 23 h 39"/>
                <a:gd name="T56" fmla="*/ 60 w 60"/>
                <a:gd name="T57" fmla="*/ 5 h 39"/>
                <a:gd name="T58" fmla="*/ 45 w 60"/>
                <a:gd name="T59" fmla="*/ 20 h 39"/>
                <a:gd name="T60" fmla="*/ 60 w 60"/>
                <a:gd name="T61" fmla="*/ 35 h 39"/>
                <a:gd name="T62" fmla="*/ 60 w 60"/>
                <a:gd name="T63" fmla="*/ 35 h 39"/>
                <a:gd name="T64" fmla="*/ 60 w 60"/>
                <a:gd name="T65" fmla="*/ 5 h 39"/>
                <a:gd name="T66" fmla="*/ 60 w 60"/>
                <a:gd name="T67" fmla="*/ 5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0" h="39">
                  <a:moveTo>
                    <a:pt x="0" y="4"/>
                  </a:moveTo>
                  <a:cubicBezTo>
                    <a:pt x="0" y="4"/>
                    <a:pt x="0" y="4"/>
                    <a:pt x="0" y="4"/>
                  </a:cubicBezTo>
                  <a:cubicBezTo>
                    <a:pt x="0" y="34"/>
                    <a:pt x="0" y="34"/>
                    <a:pt x="0" y="34"/>
                  </a:cubicBezTo>
                  <a:cubicBezTo>
                    <a:pt x="0" y="34"/>
                    <a:pt x="0" y="34"/>
                    <a:pt x="0" y="34"/>
                  </a:cubicBezTo>
                  <a:cubicBezTo>
                    <a:pt x="16" y="19"/>
                    <a:pt x="16" y="19"/>
                    <a:pt x="16" y="19"/>
                  </a:cubicBezTo>
                  <a:lnTo>
                    <a:pt x="0" y="4"/>
                  </a:lnTo>
                  <a:close/>
                  <a:moveTo>
                    <a:pt x="19" y="16"/>
                  </a:moveTo>
                  <a:cubicBezTo>
                    <a:pt x="22" y="19"/>
                    <a:pt x="22" y="19"/>
                    <a:pt x="22" y="19"/>
                  </a:cubicBezTo>
                  <a:cubicBezTo>
                    <a:pt x="25" y="22"/>
                    <a:pt x="25" y="22"/>
                    <a:pt x="25" y="22"/>
                  </a:cubicBezTo>
                  <a:cubicBezTo>
                    <a:pt x="27" y="24"/>
                    <a:pt x="29" y="24"/>
                    <a:pt x="30" y="24"/>
                  </a:cubicBezTo>
                  <a:cubicBezTo>
                    <a:pt x="32" y="24"/>
                    <a:pt x="34" y="24"/>
                    <a:pt x="35" y="22"/>
                  </a:cubicBezTo>
                  <a:cubicBezTo>
                    <a:pt x="38" y="20"/>
                    <a:pt x="38" y="20"/>
                    <a:pt x="38" y="20"/>
                  </a:cubicBezTo>
                  <a:cubicBezTo>
                    <a:pt x="41" y="17"/>
                    <a:pt x="41" y="17"/>
                    <a:pt x="41" y="17"/>
                  </a:cubicBezTo>
                  <a:cubicBezTo>
                    <a:pt x="57" y="1"/>
                    <a:pt x="57" y="1"/>
                    <a:pt x="57" y="1"/>
                  </a:cubicBezTo>
                  <a:cubicBezTo>
                    <a:pt x="58" y="0"/>
                    <a:pt x="58" y="0"/>
                    <a:pt x="59" y="0"/>
                  </a:cubicBezTo>
                  <a:cubicBezTo>
                    <a:pt x="2" y="0"/>
                    <a:pt x="2" y="0"/>
                    <a:pt x="2" y="0"/>
                  </a:cubicBezTo>
                  <a:cubicBezTo>
                    <a:pt x="2" y="0"/>
                    <a:pt x="2" y="0"/>
                    <a:pt x="3" y="1"/>
                  </a:cubicBezTo>
                  <a:lnTo>
                    <a:pt x="19" y="16"/>
                  </a:lnTo>
                  <a:close/>
                  <a:moveTo>
                    <a:pt x="41" y="23"/>
                  </a:moveTo>
                  <a:cubicBezTo>
                    <a:pt x="38" y="26"/>
                    <a:pt x="38" y="26"/>
                    <a:pt x="38" y="26"/>
                  </a:cubicBezTo>
                  <a:cubicBezTo>
                    <a:pt x="36" y="28"/>
                    <a:pt x="33" y="29"/>
                    <a:pt x="30" y="29"/>
                  </a:cubicBezTo>
                  <a:cubicBezTo>
                    <a:pt x="28" y="29"/>
                    <a:pt x="25" y="28"/>
                    <a:pt x="23" y="26"/>
                  </a:cubicBezTo>
                  <a:cubicBezTo>
                    <a:pt x="19" y="22"/>
                    <a:pt x="19" y="22"/>
                    <a:pt x="19" y="22"/>
                  </a:cubicBezTo>
                  <a:cubicBezTo>
                    <a:pt x="3" y="38"/>
                    <a:pt x="3" y="38"/>
                    <a:pt x="3" y="38"/>
                  </a:cubicBezTo>
                  <a:cubicBezTo>
                    <a:pt x="2" y="38"/>
                    <a:pt x="2" y="39"/>
                    <a:pt x="2" y="39"/>
                  </a:cubicBezTo>
                  <a:cubicBezTo>
                    <a:pt x="58" y="39"/>
                    <a:pt x="58" y="39"/>
                    <a:pt x="58" y="39"/>
                  </a:cubicBezTo>
                  <a:cubicBezTo>
                    <a:pt x="58" y="39"/>
                    <a:pt x="58" y="39"/>
                    <a:pt x="57" y="38"/>
                  </a:cubicBezTo>
                  <a:lnTo>
                    <a:pt x="41" y="23"/>
                  </a:lnTo>
                  <a:close/>
                  <a:moveTo>
                    <a:pt x="60" y="5"/>
                  </a:moveTo>
                  <a:cubicBezTo>
                    <a:pt x="45" y="20"/>
                    <a:pt x="45" y="20"/>
                    <a:pt x="45" y="20"/>
                  </a:cubicBezTo>
                  <a:cubicBezTo>
                    <a:pt x="60" y="35"/>
                    <a:pt x="60" y="35"/>
                    <a:pt x="60" y="35"/>
                  </a:cubicBezTo>
                  <a:cubicBezTo>
                    <a:pt x="60" y="35"/>
                    <a:pt x="60" y="35"/>
                    <a:pt x="60" y="35"/>
                  </a:cubicBezTo>
                  <a:cubicBezTo>
                    <a:pt x="60" y="5"/>
                    <a:pt x="60" y="5"/>
                    <a:pt x="60" y="5"/>
                  </a:cubicBezTo>
                  <a:cubicBezTo>
                    <a:pt x="60" y="5"/>
                    <a:pt x="60" y="5"/>
                    <a:pt x="60" y="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0" name="Freeform 123"/>
            <p:cNvSpPr>
              <a:spLocks noEditPoints="1"/>
            </p:cNvSpPr>
            <p:nvPr/>
          </p:nvSpPr>
          <p:spPr bwMode="auto">
            <a:xfrm>
              <a:off x="6384308" y="1546232"/>
              <a:ext cx="522259" cy="340921"/>
            </a:xfrm>
            <a:custGeom>
              <a:avLst/>
              <a:gdLst>
                <a:gd name="T0" fmla="*/ 0 w 61"/>
                <a:gd name="T1" fmla="*/ 5 h 40"/>
                <a:gd name="T2" fmla="*/ 0 w 61"/>
                <a:gd name="T3" fmla="*/ 5 h 40"/>
                <a:gd name="T4" fmla="*/ 0 w 61"/>
                <a:gd name="T5" fmla="*/ 35 h 40"/>
                <a:gd name="T6" fmla="*/ 0 w 61"/>
                <a:gd name="T7" fmla="*/ 35 h 40"/>
                <a:gd name="T8" fmla="*/ 16 w 61"/>
                <a:gd name="T9" fmla="*/ 20 h 40"/>
                <a:gd name="T10" fmla="*/ 0 w 61"/>
                <a:gd name="T11" fmla="*/ 5 h 40"/>
                <a:gd name="T12" fmla="*/ 19 w 61"/>
                <a:gd name="T13" fmla="*/ 17 h 40"/>
                <a:gd name="T14" fmla="*/ 22 w 61"/>
                <a:gd name="T15" fmla="*/ 20 h 40"/>
                <a:gd name="T16" fmla="*/ 26 w 61"/>
                <a:gd name="T17" fmla="*/ 23 h 40"/>
                <a:gd name="T18" fmla="*/ 31 w 61"/>
                <a:gd name="T19" fmla="*/ 25 h 40"/>
                <a:gd name="T20" fmla="*/ 36 w 61"/>
                <a:gd name="T21" fmla="*/ 23 h 40"/>
                <a:gd name="T22" fmla="*/ 38 w 61"/>
                <a:gd name="T23" fmla="*/ 21 h 40"/>
                <a:gd name="T24" fmla="*/ 42 w 61"/>
                <a:gd name="T25" fmla="*/ 17 h 40"/>
                <a:gd name="T26" fmla="*/ 58 w 61"/>
                <a:gd name="T27" fmla="*/ 2 h 40"/>
                <a:gd name="T28" fmla="*/ 59 w 61"/>
                <a:gd name="T29" fmla="*/ 0 h 40"/>
                <a:gd name="T30" fmla="*/ 2 w 61"/>
                <a:gd name="T31" fmla="*/ 0 h 40"/>
                <a:gd name="T32" fmla="*/ 3 w 61"/>
                <a:gd name="T33" fmla="*/ 1 h 40"/>
                <a:gd name="T34" fmla="*/ 19 w 61"/>
                <a:gd name="T35" fmla="*/ 17 h 40"/>
                <a:gd name="T36" fmla="*/ 42 w 61"/>
                <a:gd name="T37" fmla="*/ 24 h 40"/>
                <a:gd name="T38" fmla="*/ 38 w 61"/>
                <a:gd name="T39" fmla="*/ 27 h 40"/>
                <a:gd name="T40" fmla="*/ 31 w 61"/>
                <a:gd name="T41" fmla="*/ 30 h 40"/>
                <a:gd name="T42" fmla="*/ 23 w 61"/>
                <a:gd name="T43" fmla="*/ 27 h 40"/>
                <a:gd name="T44" fmla="*/ 19 w 61"/>
                <a:gd name="T45" fmla="*/ 23 h 40"/>
                <a:gd name="T46" fmla="*/ 3 w 61"/>
                <a:gd name="T47" fmla="*/ 39 h 40"/>
                <a:gd name="T48" fmla="*/ 2 w 61"/>
                <a:gd name="T49" fmla="*/ 40 h 40"/>
                <a:gd name="T50" fmla="*/ 59 w 61"/>
                <a:gd name="T51" fmla="*/ 40 h 40"/>
                <a:gd name="T52" fmla="*/ 58 w 61"/>
                <a:gd name="T53" fmla="*/ 39 h 40"/>
                <a:gd name="T54" fmla="*/ 42 w 61"/>
                <a:gd name="T55" fmla="*/ 24 h 40"/>
                <a:gd name="T56" fmla="*/ 60 w 61"/>
                <a:gd name="T57" fmla="*/ 6 h 40"/>
                <a:gd name="T58" fmla="*/ 45 w 61"/>
                <a:gd name="T59" fmla="*/ 21 h 40"/>
                <a:gd name="T60" fmla="*/ 60 w 61"/>
                <a:gd name="T61" fmla="*/ 36 h 40"/>
                <a:gd name="T62" fmla="*/ 61 w 61"/>
                <a:gd name="T63" fmla="*/ 36 h 40"/>
                <a:gd name="T64" fmla="*/ 61 w 61"/>
                <a:gd name="T65" fmla="*/ 5 h 40"/>
                <a:gd name="T66" fmla="*/ 60 w 61"/>
                <a:gd name="T67" fmla="*/ 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1" h="40">
                  <a:moveTo>
                    <a:pt x="0" y="5"/>
                  </a:moveTo>
                  <a:cubicBezTo>
                    <a:pt x="0" y="5"/>
                    <a:pt x="0" y="5"/>
                    <a:pt x="0" y="5"/>
                  </a:cubicBezTo>
                  <a:cubicBezTo>
                    <a:pt x="0" y="35"/>
                    <a:pt x="0" y="35"/>
                    <a:pt x="0" y="35"/>
                  </a:cubicBezTo>
                  <a:cubicBezTo>
                    <a:pt x="0" y="35"/>
                    <a:pt x="0" y="35"/>
                    <a:pt x="0" y="35"/>
                  </a:cubicBezTo>
                  <a:cubicBezTo>
                    <a:pt x="16" y="20"/>
                    <a:pt x="16" y="20"/>
                    <a:pt x="16" y="20"/>
                  </a:cubicBezTo>
                  <a:lnTo>
                    <a:pt x="0" y="5"/>
                  </a:lnTo>
                  <a:close/>
                  <a:moveTo>
                    <a:pt x="19" y="17"/>
                  </a:moveTo>
                  <a:cubicBezTo>
                    <a:pt x="22" y="20"/>
                    <a:pt x="22" y="20"/>
                    <a:pt x="22" y="20"/>
                  </a:cubicBezTo>
                  <a:cubicBezTo>
                    <a:pt x="26" y="23"/>
                    <a:pt x="26" y="23"/>
                    <a:pt x="26" y="23"/>
                  </a:cubicBezTo>
                  <a:cubicBezTo>
                    <a:pt x="27" y="24"/>
                    <a:pt x="29" y="25"/>
                    <a:pt x="31" y="25"/>
                  </a:cubicBezTo>
                  <a:cubicBezTo>
                    <a:pt x="32" y="25"/>
                    <a:pt x="34" y="24"/>
                    <a:pt x="36" y="23"/>
                  </a:cubicBezTo>
                  <a:cubicBezTo>
                    <a:pt x="38" y="21"/>
                    <a:pt x="38" y="21"/>
                    <a:pt x="38" y="21"/>
                  </a:cubicBezTo>
                  <a:cubicBezTo>
                    <a:pt x="42" y="17"/>
                    <a:pt x="42" y="17"/>
                    <a:pt x="42" y="17"/>
                  </a:cubicBezTo>
                  <a:cubicBezTo>
                    <a:pt x="58" y="2"/>
                    <a:pt x="58" y="2"/>
                    <a:pt x="58" y="2"/>
                  </a:cubicBezTo>
                  <a:cubicBezTo>
                    <a:pt x="58" y="1"/>
                    <a:pt x="59" y="1"/>
                    <a:pt x="59" y="0"/>
                  </a:cubicBezTo>
                  <a:cubicBezTo>
                    <a:pt x="2" y="0"/>
                    <a:pt x="2" y="0"/>
                    <a:pt x="2" y="0"/>
                  </a:cubicBezTo>
                  <a:cubicBezTo>
                    <a:pt x="2" y="1"/>
                    <a:pt x="3" y="1"/>
                    <a:pt x="3" y="1"/>
                  </a:cubicBezTo>
                  <a:lnTo>
                    <a:pt x="19" y="17"/>
                  </a:lnTo>
                  <a:close/>
                  <a:moveTo>
                    <a:pt x="42" y="24"/>
                  </a:moveTo>
                  <a:cubicBezTo>
                    <a:pt x="38" y="27"/>
                    <a:pt x="38" y="27"/>
                    <a:pt x="38" y="27"/>
                  </a:cubicBezTo>
                  <a:cubicBezTo>
                    <a:pt x="36" y="29"/>
                    <a:pt x="33" y="30"/>
                    <a:pt x="31" y="30"/>
                  </a:cubicBezTo>
                  <a:cubicBezTo>
                    <a:pt x="28" y="30"/>
                    <a:pt x="25" y="29"/>
                    <a:pt x="23" y="27"/>
                  </a:cubicBezTo>
                  <a:cubicBezTo>
                    <a:pt x="19" y="23"/>
                    <a:pt x="19" y="23"/>
                    <a:pt x="19" y="23"/>
                  </a:cubicBezTo>
                  <a:cubicBezTo>
                    <a:pt x="3" y="39"/>
                    <a:pt x="3" y="39"/>
                    <a:pt x="3" y="39"/>
                  </a:cubicBezTo>
                  <a:cubicBezTo>
                    <a:pt x="2" y="39"/>
                    <a:pt x="2" y="40"/>
                    <a:pt x="2" y="40"/>
                  </a:cubicBezTo>
                  <a:cubicBezTo>
                    <a:pt x="59" y="40"/>
                    <a:pt x="59" y="40"/>
                    <a:pt x="59" y="40"/>
                  </a:cubicBezTo>
                  <a:cubicBezTo>
                    <a:pt x="58" y="40"/>
                    <a:pt x="58" y="40"/>
                    <a:pt x="58" y="39"/>
                  </a:cubicBezTo>
                  <a:lnTo>
                    <a:pt x="42" y="24"/>
                  </a:lnTo>
                  <a:close/>
                  <a:moveTo>
                    <a:pt x="60" y="6"/>
                  </a:moveTo>
                  <a:cubicBezTo>
                    <a:pt x="45" y="21"/>
                    <a:pt x="45" y="21"/>
                    <a:pt x="45" y="21"/>
                  </a:cubicBezTo>
                  <a:cubicBezTo>
                    <a:pt x="60" y="36"/>
                    <a:pt x="60" y="36"/>
                    <a:pt x="60" y="36"/>
                  </a:cubicBezTo>
                  <a:cubicBezTo>
                    <a:pt x="60" y="36"/>
                    <a:pt x="60" y="36"/>
                    <a:pt x="61" y="36"/>
                  </a:cubicBezTo>
                  <a:cubicBezTo>
                    <a:pt x="61" y="5"/>
                    <a:pt x="61" y="5"/>
                    <a:pt x="61" y="5"/>
                  </a:cubicBezTo>
                  <a:cubicBezTo>
                    <a:pt x="60" y="5"/>
                    <a:pt x="60" y="5"/>
                    <a:pt x="60"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61" name="组合 60"/>
          <p:cNvGrpSpPr/>
          <p:nvPr/>
        </p:nvGrpSpPr>
        <p:grpSpPr>
          <a:xfrm>
            <a:off x="784049" y="1950841"/>
            <a:ext cx="639849" cy="634693"/>
            <a:chOff x="3033145" y="1270594"/>
            <a:chExt cx="899446" cy="892198"/>
          </a:xfrm>
        </p:grpSpPr>
        <p:sp>
          <p:nvSpPr>
            <p:cNvPr id="62" name="Oval 136"/>
            <p:cNvSpPr>
              <a:spLocks noChangeArrowheads="1"/>
            </p:cNvSpPr>
            <p:nvPr/>
          </p:nvSpPr>
          <p:spPr bwMode="auto">
            <a:xfrm>
              <a:off x="3033145" y="1270594"/>
              <a:ext cx="899446" cy="892198"/>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3" name="Oval 137"/>
            <p:cNvSpPr>
              <a:spLocks noChangeArrowheads="1"/>
            </p:cNvSpPr>
            <p:nvPr/>
          </p:nvSpPr>
          <p:spPr bwMode="auto">
            <a:xfrm>
              <a:off x="3083920" y="1314115"/>
              <a:ext cx="797896" cy="797900"/>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4" name="Freeform 138"/>
            <p:cNvSpPr>
              <a:spLocks/>
            </p:cNvSpPr>
            <p:nvPr/>
          </p:nvSpPr>
          <p:spPr bwMode="auto">
            <a:xfrm>
              <a:off x="3083920" y="1502710"/>
              <a:ext cx="703599" cy="616559"/>
            </a:xfrm>
            <a:custGeom>
              <a:avLst/>
              <a:gdLst>
                <a:gd name="T0" fmla="*/ 52 w 82"/>
                <a:gd name="T1" fmla="*/ 55 h 72"/>
                <a:gd name="T2" fmla="*/ 55 w 82"/>
                <a:gd name="T3" fmla="*/ 43 h 72"/>
                <a:gd name="T4" fmla="*/ 62 w 82"/>
                <a:gd name="T5" fmla="*/ 36 h 72"/>
                <a:gd name="T6" fmla="*/ 64 w 82"/>
                <a:gd name="T7" fmla="*/ 34 h 72"/>
                <a:gd name="T8" fmla="*/ 71 w 82"/>
                <a:gd name="T9" fmla="*/ 27 h 72"/>
                <a:gd name="T10" fmla="*/ 73 w 82"/>
                <a:gd name="T11" fmla="*/ 24 h 72"/>
                <a:gd name="T12" fmla="*/ 82 w 82"/>
                <a:gd name="T13" fmla="*/ 17 h 72"/>
                <a:gd name="T14" fmla="*/ 62 w 82"/>
                <a:gd name="T15" fmla="*/ 3 h 72"/>
                <a:gd name="T16" fmla="*/ 50 w 82"/>
                <a:gd name="T17" fmla="*/ 0 h 72"/>
                <a:gd name="T18" fmla="*/ 26 w 82"/>
                <a:gd name="T19" fmla="*/ 5 h 72"/>
                <a:gd name="T20" fmla="*/ 9 w 82"/>
                <a:gd name="T21" fmla="*/ 12 h 72"/>
                <a:gd name="T22" fmla="*/ 0 w 82"/>
                <a:gd name="T23" fmla="*/ 21 h 72"/>
                <a:gd name="T24" fmla="*/ 0 w 82"/>
                <a:gd name="T25" fmla="*/ 25 h 72"/>
                <a:gd name="T26" fmla="*/ 34 w 82"/>
                <a:gd name="T27" fmla="*/ 72 h 72"/>
                <a:gd name="T28" fmla="*/ 52 w 82"/>
                <a:gd name="T29" fmla="*/ 5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 h="72">
                  <a:moveTo>
                    <a:pt x="52" y="55"/>
                  </a:moveTo>
                  <a:cubicBezTo>
                    <a:pt x="55" y="43"/>
                    <a:pt x="55" y="43"/>
                    <a:pt x="55" y="43"/>
                  </a:cubicBezTo>
                  <a:cubicBezTo>
                    <a:pt x="62" y="36"/>
                    <a:pt x="62" y="36"/>
                    <a:pt x="62" y="36"/>
                  </a:cubicBezTo>
                  <a:cubicBezTo>
                    <a:pt x="64" y="34"/>
                    <a:pt x="64" y="34"/>
                    <a:pt x="64" y="34"/>
                  </a:cubicBezTo>
                  <a:cubicBezTo>
                    <a:pt x="71" y="27"/>
                    <a:pt x="71" y="27"/>
                    <a:pt x="71" y="27"/>
                  </a:cubicBezTo>
                  <a:cubicBezTo>
                    <a:pt x="73" y="24"/>
                    <a:pt x="73" y="24"/>
                    <a:pt x="73" y="24"/>
                  </a:cubicBezTo>
                  <a:cubicBezTo>
                    <a:pt x="82" y="17"/>
                    <a:pt x="82" y="17"/>
                    <a:pt x="82" y="17"/>
                  </a:cubicBezTo>
                  <a:cubicBezTo>
                    <a:pt x="82" y="17"/>
                    <a:pt x="63" y="3"/>
                    <a:pt x="62" y="3"/>
                  </a:cubicBezTo>
                  <a:cubicBezTo>
                    <a:pt x="61" y="3"/>
                    <a:pt x="50" y="0"/>
                    <a:pt x="50" y="0"/>
                  </a:cubicBezTo>
                  <a:cubicBezTo>
                    <a:pt x="26" y="5"/>
                    <a:pt x="26" y="5"/>
                    <a:pt x="26" y="5"/>
                  </a:cubicBezTo>
                  <a:cubicBezTo>
                    <a:pt x="9" y="12"/>
                    <a:pt x="9" y="12"/>
                    <a:pt x="9" y="12"/>
                  </a:cubicBezTo>
                  <a:cubicBezTo>
                    <a:pt x="0" y="21"/>
                    <a:pt x="0" y="21"/>
                    <a:pt x="0" y="21"/>
                  </a:cubicBezTo>
                  <a:cubicBezTo>
                    <a:pt x="0" y="23"/>
                    <a:pt x="0" y="24"/>
                    <a:pt x="0" y="25"/>
                  </a:cubicBezTo>
                  <a:cubicBezTo>
                    <a:pt x="0" y="49"/>
                    <a:pt x="16" y="72"/>
                    <a:pt x="34" y="72"/>
                  </a:cubicBezTo>
                  <a:lnTo>
                    <a:pt x="52" y="5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5" name="Freeform 139"/>
            <p:cNvSpPr>
              <a:spLocks/>
            </p:cNvSpPr>
            <p:nvPr/>
          </p:nvSpPr>
          <p:spPr bwMode="auto">
            <a:xfrm>
              <a:off x="3323289" y="1698558"/>
              <a:ext cx="301024"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6" name="Freeform 140"/>
            <p:cNvSpPr>
              <a:spLocks/>
            </p:cNvSpPr>
            <p:nvPr/>
          </p:nvSpPr>
          <p:spPr bwMode="auto">
            <a:xfrm>
              <a:off x="3392198" y="1836378"/>
              <a:ext cx="163206" cy="163207"/>
            </a:xfrm>
            <a:custGeom>
              <a:avLst/>
              <a:gdLst>
                <a:gd name="T0" fmla="*/ 3 w 19"/>
                <a:gd name="T1" fmla="*/ 16 h 19"/>
                <a:gd name="T2" fmla="*/ 3 w 19"/>
                <a:gd name="T3" fmla="*/ 3 h 19"/>
                <a:gd name="T4" fmla="*/ 16 w 19"/>
                <a:gd name="T5" fmla="*/ 3 h 19"/>
                <a:gd name="T6" fmla="*/ 16 w 19"/>
                <a:gd name="T7" fmla="*/ 16 h 19"/>
                <a:gd name="T8" fmla="*/ 3 w 19"/>
                <a:gd name="T9" fmla="*/ 16 h 19"/>
              </a:gdLst>
              <a:ahLst/>
              <a:cxnLst>
                <a:cxn ang="0">
                  <a:pos x="T0" y="T1"/>
                </a:cxn>
                <a:cxn ang="0">
                  <a:pos x="T2" y="T3"/>
                </a:cxn>
                <a:cxn ang="0">
                  <a:pos x="T4" y="T5"/>
                </a:cxn>
                <a:cxn ang="0">
                  <a:pos x="T6" y="T7"/>
                </a:cxn>
                <a:cxn ang="0">
                  <a:pos x="T8" y="T9"/>
                </a:cxn>
              </a:cxnLst>
              <a:rect l="0" t="0" r="r" b="b"/>
              <a:pathLst>
                <a:path w="19" h="19">
                  <a:moveTo>
                    <a:pt x="3" y="16"/>
                  </a:moveTo>
                  <a:cubicBezTo>
                    <a:pt x="0" y="12"/>
                    <a:pt x="0" y="7"/>
                    <a:pt x="3" y="3"/>
                  </a:cubicBezTo>
                  <a:cubicBezTo>
                    <a:pt x="7" y="0"/>
                    <a:pt x="12" y="0"/>
                    <a:pt x="16" y="3"/>
                  </a:cubicBezTo>
                  <a:cubicBezTo>
                    <a:pt x="19" y="7"/>
                    <a:pt x="19" y="12"/>
                    <a:pt x="16" y="16"/>
                  </a:cubicBezTo>
                  <a:cubicBezTo>
                    <a:pt x="12" y="19"/>
                    <a:pt x="7" y="19"/>
                    <a:pt x="3" y="16"/>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7" name="Freeform 141"/>
            <p:cNvSpPr>
              <a:spLocks/>
            </p:cNvSpPr>
            <p:nvPr/>
          </p:nvSpPr>
          <p:spPr bwMode="auto">
            <a:xfrm>
              <a:off x="3239873" y="1571620"/>
              <a:ext cx="471484" cy="170461"/>
            </a:xfrm>
            <a:custGeom>
              <a:avLst/>
              <a:gdLst>
                <a:gd name="T0" fmla="*/ 49 w 55"/>
                <a:gd name="T1" fmla="*/ 18 h 20"/>
                <a:gd name="T2" fmla="*/ 5 w 55"/>
                <a:gd name="T3" fmla="*/ 18 h 20"/>
                <a:gd name="T4" fmla="*/ 5 w 55"/>
                <a:gd name="T5" fmla="*/ 18 h 20"/>
                <a:gd name="T6" fmla="*/ 1 w 55"/>
                <a:gd name="T7" fmla="*/ 18 h 20"/>
                <a:gd name="T8" fmla="*/ 1 w 55"/>
                <a:gd name="T9" fmla="*/ 18 h 20"/>
                <a:gd name="T10" fmla="*/ 1 w 55"/>
                <a:gd name="T11" fmla="*/ 14 h 20"/>
                <a:gd name="T12" fmla="*/ 1 w 55"/>
                <a:gd name="T13" fmla="*/ 14 h 20"/>
                <a:gd name="T14" fmla="*/ 54 w 55"/>
                <a:gd name="T15" fmla="*/ 14 h 20"/>
                <a:gd name="T16" fmla="*/ 54 w 55"/>
                <a:gd name="T17" fmla="*/ 14 h 20"/>
                <a:gd name="T18" fmla="*/ 54 w 55"/>
                <a:gd name="T19" fmla="*/ 18 h 20"/>
                <a:gd name="T20" fmla="*/ 54 w 55"/>
                <a:gd name="T21" fmla="*/ 18 h 20"/>
                <a:gd name="T22" fmla="*/ 49 w 55"/>
                <a:gd name="T23" fmla="*/ 18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49" y="18"/>
                  </a:moveTo>
                  <a:cubicBezTo>
                    <a:pt x="37" y="6"/>
                    <a:pt x="18" y="6"/>
                    <a:pt x="5" y="18"/>
                  </a:cubicBezTo>
                  <a:cubicBezTo>
                    <a:pt x="5" y="18"/>
                    <a:pt x="5" y="18"/>
                    <a:pt x="5" y="18"/>
                  </a:cubicBezTo>
                  <a:cubicBezTo>
                    <a:pt x="4" y="20"/>
                    <a:pt x="2" y="20"/>
                    <a:pt x="1" y="18"/>
                  </a:cubicBezTo>
                  <a:cubicBezTo>
                    <a:pt x="1" y="18"/>
                    <a:pt x="1" y="18"/>
                    <a:pt x="1" y="18"/>
                  </a:cubicBezTo>
                  <a:cubicBezTo>
                    <a:pt x="0" y="17"/>
                    <a:pt x="0" y="15"/>
                    <a:pt x="1" y="14"/>
                  </a:cubicBezTo>
                  <a:cubicBezTo>
                    <a:pt x="1" y="14"/>
                    <a:pt x="1" y="14"/>
                    <a:pt x="1" y="14"/>
                  </a:cubicBezTo>
                  <a:cubicBezTo>
                    <a:pt x="16" y="0"/>
                    <a:pt x="39" y="0"/>
                    <a:pt x="54" y="14"/>
                  </a:cubicBezTo>
                  <a:cubicBezTo>
                    <a:pt x="54" y="14"/>
                    <a:pt x="54" y="14"/>
                    <a:pt x="54" y="14"/>
                  </a:cubicBezTo>
                  <a:cubicBezTo>
                    <a:pt x="55" y="15"/>
                    <a:pt x="55" y="17"/>
                    <a:pt x="54" y="18"/>
                  </a:cubicBezTo>
                  <a:cubicBezTo>
                    <a:pt x="54" y="18"/>
                    <a:pt x="54" y="18"/>
                    <a:pt x="54" y="18"/>
                  </a:cubicBezTo>
                  <a:cubicBezTo>
                    <a:pt x="53" y="20"/>
                    <a:pt x="51" y="20"/>
                    <a:pt x="49" y="18"/>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8" name="Freeform 142"/>
            <p:cNvSpPr>
              <a:spLocks/>
            </p:cNvSpPr>
            <p:nvPr/>
          </p:nvSpPr>
          <p:spPr bwMode="auto">
            <a:xfrm>
              <a:off x="3152830" y="1433801"/>
              <a:ext cx="641943" cy="224863"/>
            </a:xfrm>
            <a:custGeom>
              <a:avLst/>
              <a:gdLst>
                <a:gd name="T0" fmla="*/ 69 w 75"/>
                <a:gd name="T1" fmla="*/ 25 h 26"/>
                <a:gd name="T2" fmla="*/ 6 w 75"/>
                <a:gd name="T3" fmla="*/ 25 h 26"/>
                <a:gd name="T4" fmla="*/ 6 w 75"/>
                <a:gd name="T5" fmla="*/ 25 h 26"/>
                <a:gd name="T6" fmla="*/ 1 w 75"/>
                <a:gd name="T7" fmla="*/ 25 h 26"/>
                <a:gd name="T8" fmla="*/ 1 w 75"/>
                <a:gd name="T9" fmla="*/ 25 h 26"/>
                <a:gd name="T10" fmla="*/ 1 w 75"/>
                <a:gd name="T11" fmla="*/ 20 h 26"/>
                <a:gd name="T12" fmla="*/ 1 w 75"/>
                <a:gd name="T13" fmla="*/ 20 h 26"/>
                <a:gd name="T14" fmla="*/ 74 w 75"/>
                <a:gd name="T15" fmla="*/ 20 h 26"/>
                <a:gd name="T16" fmla="*/ 74 w 75"/>
                <a:gd name="T17" fmla="*/ 20 h 26"/>
                <a:gd name="T18" fmla="*/ 74 w 75"/>
                <a:gd name="T19" fmla="*/ 25 h 26"/>
                <a:gd name="T20" fmla="*/ 74 w 75"/>
                <a:gd name="T21" fmla="*/ 25 h 26"/>
                <a:gd name="T22" fmla="*/ 69 w 75"/>
                <a:gd name="T23" fmla="*/ 25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6">
                  <a:moveTo>
                    <a:pt x="69" y="25"/>
                  </a:moveTo>
                  <a:cubicBezTo>
                    <a:pt x="52" y="7"/>
                    <a:pt x="23" y="7"/>
                    <a:pt x="6" y="25"/>
                  </a:cubicBezTo>
                  <a:cubicBezTo>
                    <a:pt x="6" y="25"/>
                    <a:pt x="6" y="25"/>
                    <a:pt x="6" y="25"/>
                  </a:cubicBezTo>
                  <a:cubicBezTo>
                    <a:pt x="4" y="26"/>
                    <a:pt x="2" y="26"/>
                    <a:pt x="1" y="25"/>
                  </a:cubicBezTo>
                  <a:cubicBezTo>
                    <a:pt x="1" y="25"/>
                    <a:pt x="1" y="25"/>
                    <a:pt x="1" y="25"/>
                  </a:cubicBezTo>
                  <a:cubicBezTo>
                    <a:pt x="0" y="23"/>
                    <a:pt x="0" y="21"/>
                    <a:pt x="1" y="20"/>
                  </a:cubicBezTo>
                  <a:cubicBezTo>
                    <a:pt x="1" y="20"/>
                    <a:pt x="1" y="20"/>
                    <a:pt x="1" y="20"/>
                  </a:cubicBezTo>
                  <a:cubicBezTo>
                    <a:pt x="21" y="0"/>
                    <a:pt x="54" y="0"/>
                    <a:pt x="74" y="20"/>
                  </a:cubicBezTo>
                  <a:cubicBezTo>
                    <a:pt x="74" y="20"/>
                    <a:pt x="74" y="20"/>
                    <a:pt x="74" y="20"/>
                  </a:cubicBezTo>
                  <a:cubicBezTo>
                    <a:pt x="75" y="21"/>
                    <a:pt x="75" y="23"/>
                    <a:pt x="74" y="25"/>
                  </a:cubicBezTo>
                  <a:cubicBezTo>
                    <a:pt x="74" y="25"/>
                    <a:pt x="74" y="25"/>
                    <a:pt x="74" y="25"/>
                  </a:cubicBezTo>
                  <a:cubicBezTo>
                    <a:pt x="72" y="26"/>
                    <a:pt x="70" y="26"/>
                    <a:pt x="69" y="2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9" name="Freeform 143"/>
            <p:cNvSpPr>
              <a:spLocks/>
            </p:cNvSpPr>
            <p:nvPr/>
          </p:nvSpPr>
          <p:spPr bwMode="auto">
            <a:xfrm>
              <a:off x="3334170" y="1691305"/>
              <a:ext cx="297398"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0" name="Freeform 144"/>
            <p:cNvSpPr>
              <a:spLocks/>
            </p:cNvSpPr>
            <p:nvPr/>
          </p:nvSpPr>
          <p:spPr bwMode="auto">
            <a:xfrm>
              <a:off x="3399452" y="1818244"/>
              <a:ext cx="174086" cy="174087"/>
            </a:xfrm>
            <a:custGeom>
              <a:avLst/>
              <a:gdLst>
                <a:gd name="T0" fmla="*/ 3 w 20"/>
                <a:gd name="T1" fmla="*/ 17 h 20"/>
                <a:gd name="T2" fmla="*/ 3 w 20"/>
                <a:gd name="T3" fmla="*/ 4 h 20"/>
                <a:gd name="T4" fmla="*/ 16 w 20"/>
                <a:gd name="T5" fmla="*/ 4 h 20"/>
                <a:gd name="T6" fmla="*/ 16 w 20"/>
                <a:gd name="T7" fmla="*/ 17 h 20"/>
                <a:gd name="T8" fmla="*/ 3 w 20"/>
                <a:gd name="T9" fmla="*/ 17 h 20"/>
              </a:gdLst>
              <a:ahLst/>
              <a:cxnLst>
                <a:cxn ang="0">
                  <a:pos x="T0" y="T1"/>
                </a:cxn>
                <a:cxn ang="0">
                  <a:pos x="T2" y="T3"/>
                </a:cxn>
                <a:cxn ang="0">
                  <a:pos x="T4" y="T5"/>
                </a:cxn>
                <a:cxn ang="0">
                  <a:pos x="T6" y="T7"/>
                </a:cxn>
                <a:cxn ang="0">
                  <a:pos x="T8" y="T9"/>
                </a:cxn>
              </a:cxnLst>
              <a:rect l="0" t="0" r="r" b="b"/>
              <a:pathLst>
                <a:path w="20" h="20">
                  <a:moveTo>
                    <a:pt x="3" y="17"/>
                  </a:moveTo>
                  <a:cubicBezTo>
                    <a:pt x="0" y="13"/>
                    <a:pt x="0" y="7"/>
                    <a:pt x="3" y="4"/>
                  </a:cubicBezTo>
                  <a:cubicBezTo>
                    <a:pt x="7" y="0"/>
                    <a:pt x="12" y="0"/>
                    <a:pt x="16" y="4"/>
                  </a:cubicBezTo>
                  <a:cubicBezTo>
                    <a:pt x="20" y="7"/>
                    <a:pt x="20" y="13"/>
                    <a:pt x="16" y="17"/>
                  </a:cubicBezTo>
                  <a:cubicBezTo>
                    <a:pt x="12" y="20"/>
                    <a:pt x="7" y="20"/>
                    <a:pt x="3"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1" name="Freeform 145"/>
            <p:cNvSpPr>
              <a:spLocks/>
            </p:cNvSpPr>
            <p:nvPr/>
          </p:nvSpPr>
          <p:spPr bwMode="auto">
            <a:xfrm>
              <a:off x="3247126" y="1553486"/>
              <a:ext cx="471484" cy="170461"/>
            </a:xfrm>
            <a:custGeom>
              <a:avLst/>
              <a:gdLst>
                <a:gd name="T0" fmla="*/ 50 w 55"/>
                <a:gd name="T1" fmla="*/ 19 h 20"/>
                <a:gd name="T2" fmla="*/ 6 w 55"/>
                <a:gd name="T3" fmla="*/ 19 h 20"/>
                <a:gd name="T4" fmla="*/ 6 w 55"/>
                <a:gd name="T5" fmla="*/ 19 h 20"/>
                <a:gd name="T6" fmla="*/ 1 w 55"/>
                <a:gd name="T7" fmla="*/ 19 h 20"/>
                <a:gd name="T8" fmla="*/ 1 w 55"/>
                <a:gd name="T9" fmla="*/ 19 h 20"/>
                <a:gd name="T10" fmla="*/ 1 w 55"/>
                <a:gd name="T11" fmla="*/ 15 h 20"/>
                <a:gd name="T12" fmla="*/ 1 w 55"/>
                <a:gd name="T13" fmla="*/ 15 h 20"/>
                <a:gd name="T14" fmla="*/ 54 w 55"/>
                <a:gd name="T15" fmla="*/ 15 h 20"/>
                <a:gd name="T16" fmla="*/ 54 w 55"/>
                <a:gd name="T17" fmla="*/ 15 h 20"/>
                <a:gd name="T18" fmla="*/ 54 w 55"/>
                <a:gd name="T19" fmla="*/ 19 h 20"/>
                <a:gd name="T20" fmla="*/ 54 w 55"/>
                <a:gd name="T21" fmla="*/ 19 h 20"/>
                <a:gd name="T22" fmla="*/ 50 w 55"/>
                <a:gd name="T23" fmla="*/ 1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50" y="19"/>
                  </a:moveTo>
                  <a:cubicBezTo>
                    <a:pt x="37" y="7"/>
                    <a:pt x="18" y="7"/>
                    <a:pt x="6" y="19"/>
                  </a:cubicBezTo>
                  <a:cubicBezTo>
                    <a:pt x="6" y="19"/>
                    <a:pt x="6" y="19"/>
                    <a:pt x="6" y="19"/>
                  </a:cubicBezTo>
                  <a:cubicBezTo>
                    <a:pt x="4" y="20"/>
                    <a:pt x="2" y="20"/>
                    <a:pt x="1" y="19"/>
                  </a:cubicBezTo>
                  <a:cubicBezTo>
                    <a:pt x="1" y="19"/>
                    <a:pt x="1" y="19"/>
                    <a:pt x="1" y="19"/>
                  </a:cubicBezTo>
                  <a:cubicBezTo>
                    <a:pt x="0" y="18"/>
                    <a:pt x="0" y="16"/>
                    <a:pt x="1" y="15"/>
                  </a:cubicBezTo>
                  <a:cubicBezTo>
                    <a:pt x="1" y="15"/>
                    <a:pt x="1" y="15"/>
                    <a:pt x="1" y="15"/>
                  </a:cubicBezTo>
                  <a:cubicBezTo>
                    <a:pt x="16" y="0"/>
                    <a:pt x="39" y="0"/>
                    <a:pt x="54" y="15"/>
                  </a:cubicBezTo>
                  <a:cubicBezTo>
                    <a:pt x="54" y="15"/>
                    <a:pt x="54" y="15"/>
                    <a:pt x="54" y="15"/>
                  </a:cubicBezTo>
                  <a:cubicBezTo>
                    <a:pt x="55" y="16"/>
                    <a:pt x="55" y="18"/>
                    <a:pt x="54" y="19"/>
                  </a:cubicBezTo>
                  <a:cubicBezTo>
                    <a:pt x="54" y="19"/>
                    <a:pt x="54" y="19"/>
                    <a:pt x="54" y="19"/>
                  </a:cubicBezTo>
                  <a:cubicBezTo>
                    <a:pt x="53" y="20"/>
                    <a:pt x="51" y="20"/>
                    <a:pt x="50"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2" name="Freeform 146"/>
            <p:cNvSpPr>
              <a:spLocks/>
            </p:cNvSpPr>
            <p:nvPr/>
          </p:nvSpPr>
          <p:spPr bwMode="auto">
            <a:xfrm>
              <a:off x="3160083" y="1426547"/>
              <a:ext cx="645570" cy="213982"/>
            </a:xfrm>
            <a:custGeom>
              <a:avLst/>
              <a:gdLst>
                <a:gd name="T0" fmla="*/ 70 w 75"/>
                <a:gd name="T1" fmla="*/ 24 h 25"/>
                <a:gd name="T2" fmla="*/ 6 w 75"/>
                <a:gd name="T3" fmla="*/ 24 h 25"/>
                <a:gd name="T4" fmla="*/ 6 w 75"/>
                <a:gd name="T5" fmla="*/ 24 h 25"/>
                <a:gd name="T6" fmla="*/ 2 w 75"/>
                <a:gd name="T7" fmla="*/ 24 h 25"/>
                <a:gd name="T8" fmla="*/ 2 w 75"/>
                <a:gd name="T9" fmla="*/ 24 h 25"/>
                <a:gd name="T10" fmla="*/ 2 w 75"/>
                <a:gd name="T11" fmla="*/ 20 h 25"/>
                <a:gd name="T12" fmla="*/ 2 w 75"/>
                <a:gd name="T13" fmla="*/ 20 h 25"/>
                <a:gd name="T14" fmla="*/ 74 w 75"/>
                <a:gd name="T15" fmla="*/ 20 h 25"/>
                <a:gd name="T16" fmla="*/ 74 w 75"/>
                <a:gd name="T17" fmla="*/ 20 h 25"/>
                <a:gd name="T18" fmla="*/ 74 w 75"/>
                <a:gd name="T19" fmla="*/ 24 h 25"/>
                <a:gd name="T20" fmla="*/ 74 w 75"/>
                <a:gd name="T21" fmla="*/ 24 h 25"/>
                <a:gd name="T22" fmla="*/ 70 w 75"/>
                <a:gd name="T23" fmla="*/ 2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5">
                  <a:moveTo>
                    <a:pt x="70" y="24"/>
                  </a:moveTo>
                  <a:cubicBezTo>
                    <a:pt x="52" y="7"/>
                    <a:pt x="23" y="7"/>
                    <a:pt x="6" y="24"/>
                  </a:cubicBezTo>
                  <a:cubicBezTo>
                    <a:pt x="6" y="24"/>
                    <a:pt x="6" y="24"/>
                    <a:pt x="6" y="24"/>
                  </a:cubicBezTo>
                  <a:cubicBezTo>
                    <a:pt x="5" y="25"/>
                    <a:pt x="3" y="25"/>
                    <a:pt x="2" y="24"/>
                  </a:cubicBezTo>
                  <a:cubicBezTo>
                    <a:pt x="2" y="24"/>
                    <a:pt x="2" y="24"/>
                    <a:pt x="2" y="24"/>
                  </a:cubicBezTo>
                  <a:cubicBezTo>
                    <a:pt x="0" y="23"/>
                    <a:pt x="0" y="21"/>
                    <a:pt x="2" y="20"/>
                  </a:cubicBezTo>
                  <a:cubicBezTo>
                    <a:pt x="2" y="20"/>
                    <a:pt x="2" y="20"/>
                    <a:pt x="2" y="20"/>
                  </a:cubicBezTo>
                  <a:cubicBezTo>
                    <a:pt x="21" y="0"/>
                    <a:pt x="54" y="0"/>
                    <a:pt x="74" y="20"/>
                  </a:cubicBezTo>
                  <a:cubicBezTo>
                    <a:pt x="74" y="20"/>
                    <a:pt x="74" y="20"/>
                    <a:pt x="74" y="20"/>
                  </a:cubicBezTo>
                  <a:cubicBezTo>
                    <a:pt x="75" y="21"/>
                    <a:pt x="75" y="23"/>
                    <a:pt x="74" y="24"/>
                  </a:cubicBezTo>
                  <a:cubicBezTo>
                    <a:pt x="74" y="24"/>
                    <a:pt x="74" y="24"/>
                    <a:pt x="74" y="24"/>
                  </a:cubicBezTo>
                  <a:cubicBezTo>
                    <a:pt x="73" y="25"/>
                    <a:pt x="71" y="25"/>
                    <a:pt x="70"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73" name="组合 72"/>
          <p:cNvGrpSpPr/>
          <p:nvPr/>
        </p:nvGrpSpPr>
        <p:grpSpPr>
          <a:xfrm>
            <a:off x="6697805" y="1766704"/>
            <a:ext cx="686708" cy="683953"/>
            <a:chOff x="4084917" y="2315118"/>
            <a:chExt cx="903073" cy="899451"/>
          </a:xfrm>
        </p:grpSpPr>
        <p:sp>
          <p:nvSpPr>
            <p:cNvPr id="74" name="Oval 187"/>
            <p:cNvSpPr>
              <a:spLocks noChangeArrowheads="1"/>
            </p:cNvSpPr>
            <p:nvPr/>
          </p:nvSpPr>
          <p:spPr bwMode="auto">
            <a:xfrm>
              <a:off x="4084917" y="2315118"/>
              <a:ext cx="903073" cy="899451"/>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5" name="Oval 188"/>
            <p:cNvSpPr>
              <a:spLocks noChangeArrowheads="1"/>
            </p:cNvSpPr>
            <p:nvPr/>
          </p:nvSpPr>
          <p:spPr bwMode="auto">
            <a:xfrm>
              <a:off x="4139319" y="2369520"/>
              <a:ext cx="794269" cy="794274"/>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6" name="Freeform 189"/>
            <p:cNvSpPr>
              <a:spLocks/>
            </p:cNvSpPr>
            <p:nvPr/>
          </p:nvSpPr>
          <p:spPr bwMode="auto">
            <a:xfrm>
              <a:off x="4121185" y="2478325"/>
              <a:ext cx="692719" cy="721737"/>
            </a:xfrm>
            <a:custGeom>
              <a:avLst/>
              <a:gdLst>
                <a:gd name="T0" fmla="*/ 0 w 81"/>
                <a:gd name="T1" fmla="*/ 35 h 84"/>
                <a:gd name="T2" fmla="*/ 6 w 81"/>
                <a:gd name="T3" fmla="*/ 53 h 84"/>
                <a:gd name="T4" fmla="*/ 16 w 81"/>
                <a:gd name="T5" fmla="*/ 71 h 84"/>
                <a:gd name="T6" fmla="*/ 45 w 81"/>
                <a:gd name="T7" fmla="*/ 84 h 84"/>
                <a:gd name="T8" fmla="*/ 73 w 81"/>
                <a:gd name="T9" fmla="*/ 56 h 84"/>
                <a:gd name="T10" fmla="*/ 81 w 81"/>
                <a:gd name="T11" fmla="*/ 36 h 84"/>
                <a:gd name="T12" fmla="*/ 81 w 81"/>
                <a:gd name="T13" fmla="*/ 31 h 84"/>
                <a:gd name="T14" fmla="*/ 73 w 81"/>
                <a:gd name="T15" fmla="*/ 13 h 84"/>
                <a:gd name="T16" fmla="*/ 71 w 81"/>
                <a:gd name="T17" fmla="*/ 10 h 84"/>
                <a:gd name="T18" fmla="*/ 56 w 81"/>
                <a:gd name="T19" fmla="*/ 2 h 84"/>
                <a:gd name="T20" fmla="*/ 47 w 81"/>
                <a:gd name="T21" fmla="*/ 0 h 84"/>
                <a:gd name="T22" fmla="*/ 24 w 81"/>
                <a:gd name="T23" fmla="*/ 10 h 84"/>
                <a:gd name="T24" fmla="*/ 0 w 81"/>
                <a:gd name="T25" fmla="*/ 35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1" h="84">
                  <a:moveTo>
                    <a:pt x="0" y="35"/>
                  </a:moveTo>
                  <a:cubicBezTo>
                    <a:pt x="6" y="53"/>
                    <a:pt x="6" y="53"/>
                    <a:pt x="6" y="53"/>
                  </a:cubicBezTo>
                  <a:cubicBezTo>
                    <a:pt x="16" y="71"/>
                    <a:pt x="16" y="71"/>
                    <a:pt x="16" y="71"/>
                  </a:cubicBezTo>
                  <a:cubicBezTo>
                    <a:pt x="16" y="71"/>
                    <a:pt x="44" y="84"/>
                    <a:pt x="45" y="84"/>
                  </a:cubicBezTo>
                  <a:cubicBezTo>
                    <a:pt x="46" y="84"/>
                    <a:pt x="73" y="56"/>
                    <a:pt x="73" y="56"/>
                  </a:cubicBezTo>
                  <a:cubicBezTo>
                    <a:pt x="81" y="36"/>
                    <a:pt x="81" y="36"/>
                    <a:pt x="81" y="36"/>
                  </a:cubicBezTo>
                  <a:cubicBezTo>
                    <a:pt x="81" y="31"/>
                    <a:pt x="81" y="31"/>
                    <a:pt x="81" y="31"/>
                  </a:cubicBezTo>
                  <a:cubicBezTo>
                    <a:pt x="73" y="13"/>
                    <a:pt x="73" y="13"/>
                    <a:pt x="73" y="13"/>
                  </a:cubicBezTo>
                  <a:cubicBezTo>
                    <a:pt x="71" y="10"/>
                    <a:pt x="71" y="10"/>
                    <a:pt x="71" y="10"/>
                  </a:cubicBezTo>
                  <a:cubicBezTo>
                    <a:pt x="56" y="2"/>
                    <a:pt x="56" y="2"/>
                    <a:pt x="56" y="2"/>
                  </a:cubicBezTo>
                  <a:cubicBezTo>
                    <a:pt x="56" y="2"/>
                    <a:pt x="51" y="0"/>
                    <a:pt x="47" y="0"/>
                  </a:cubicBezTo>
                  <a:cubicBezTo>
                    <a:pt x="42" y="0"/>
                    <a:pt x="24" y="10"/>
                    <a:pt x="24" y="10"/>
                  </a:cubicBezTo>
                  <a:lnTo>
                    <a:pt x="0" y="3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7" name="Freeform 190"/>
            <p:cNvSpPr>
              <a:spLocks noEditPoints="1"/>
            </p:cNvSpPr>
            <p:nvPr/>
          </p:nvSpPr>
          <p:spPr bwMode="auto">
            <a:xfrm>
              <a:off x="4240869" y="2489205"/>
              <a:ext cx="573034" cy="573038"/>
            </a:xfrm>
            <a:custGeom>
              <a:avLst/>
              <a:gdLst>
                <a:gd name="T0" fmla="*/ 67 w 67"/>
                <a:gd name="T1" fmla="*/ 32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0 w 67"/>
                <a:gd name="T29" fmla="*/ 56 h 67"/>
                <a:gd name="T30" fmla="*/ 46 w 67"/>
                <a:gd name="T31" fmla="*/ 5 h 67"/>
                <a:gd name="T32" fmla="*/ 50 w 67"/>
                <a:gd name="T33" fmla="*/ 11 h 67"/>
                <a:gd name="T34" fmla="*/ 42 w 67"/>
                <a:gd name="T35" fmla="*/ 1 h 67"/>
                <a:gd name="T36" fmla="*/ 49 w 67"/>
                <a:gd name="T37" fmla="*/ 15 h 67"/>
                <a:gd name="T38" fmla="*/ 35 w 67"/>
                <a:gd name="T39" fmla="*/ 32 h 67"/>
                <a:gd name="T40" fmla="*/ 49 w 67"/>
                <a:gd name="T41" fmla="*/ 15 h 67"/>
                <a:gd name="T42" fmla="*/ 20 w 67"/>
                <a:gd name="T43" fmla="*/ 12 h 67"/>
                <a:gd name="T44" fmla="*/ 32 w 67"/>
                <a:gd name="T45" fmla="*/ 0 h 67"/>
                <a:gd name="T46" fmla="*/ 14 w 67"/>
                <a:gd name="T47" fmla="*/ 32 h 67"/>
                <a:gd name="T48" fmla="*/ 32 w 67"/>
                <a:gd name="T49" fmla="*/ 17 h 67"/>
                <a:gd name="T50" fmla="*/ 14 w 67"/>
                <a:gd name="T51" fmla="*/ 32 h 67"/>
                <a:gd name="T52" fmla="*/ 8 w 67"/>
                <a:gd name="T53" fmla="*/ 12 h 67"/>
                <a:gd name="T54" fmla="*/ 10 w 67"/>
                <a:gd name="T55" fmla="*/ 32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4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6" y="32"/>
                  </a:moveTo>
                  <a:cubicBezTo>
                    <a:pt x="67" y="32"/>
                    <a:pt x="67" y="32"/>
                    <a:pt x="67" y="32"/>
                  </a:cubicBezTo>
                  <a:cubicBezTo>
                    <a:pt x="66" y="24"/>
                    <a:pt x="64" y="17"/>
                    <a:pt x="59" y="12"/>
                  </a:cubicBezTo>
                  <a:cubicBezTo>
                    <a:pt x="57" y="13"/>
                    <a:pt x="54" y="14"/>
                    <a:pt x="52" y="14"/>
                  </a:cubicBezTo>
                  <a:cubicBezTo>
                    <a:pt x="55" y="20"/>
                    <a:pt x="56" y="25"/>
                    <a:pt x="56" y="32"/>
                  </a:cubicBezTo>
                  <a:close/>
                  <a:moveTo>
                    <a:pt x="35" y="50"/>
                  </a:moveTo>
                  <a:cubicBezTo>
                    <a:pt x="40" y="50"/>
                    <a:pt x="44" y="51"/>
                    <a:pt x="49" y="52"/>
                  </a:cubicBezTo>
                  <a:cubicBezTo>
                    <a:pt x="51" y="47"/>
                    <a:pt x="53" y="41"/>
                    <a:pt x="53" y="35"/>
                  </a:cubicBezTo>
                  <a:cubicBezTo>
                    <a:pt x="35" y="35"/>
                    <a:pt x="35" y="35"/>
                    <a:pt x="35" y="35"/>
                  </a:cubicBezTo>
                  <a:lnTo>
                    <a:pt x="35" y="50"/>
                  </a:lnTo>
                  <a:close/>
                  <a:moveTo>
                    <a:pt x="43" y="7"/>
                  </a:moveTo>
                  <a:cubicBezTo>
                    <a:pt x="41" y="4"/>
                    <a:pt x="38" y="2"/>
                    <a:pt x="35" y="0"/>
                  </a:cubicBezTo>
                  <a:cubicBezTo>
                    <a:pt x="35" y="14"/>
                    <a:pt x="35" y="14"/>
                    <a:pt x="35" y="14"/>
                  </a:cubicBezTo>
                  <a:cubicBezTo>
                    <a:pt x="39" y="14"/>
                    <a:pt x="43" y="13"/>
                    <a:pt x="47" y="12"/>
                  </a:cubicBezTo>
                  <a:cubicBezTo>
                    <a:pt x="46" y="10"/>
                    <a:pt x="45" y="9"/>
                    <a:pt x="43" y="7"/>
                  </a:cubicBezTo>
                  <a:close/>
                  <a:moveTo>
                    <a:pt x="47" y="55"/>
                  </a:moveTo>
                  <a:cubicBezTo>
                    <a:pt x="43" y="54"/>
                    <a:pt x="39" y="54"/>
                    <a:pt x="35" y="54"/>
                  </a:cubicBezTo>
                  <a:cubicBezTo>
                    <a:pt x="35" y="67"/>
                    <a:pt x="35" y="67"/>
                    <a:pt x="35" y="67"/>
                  </a:cubicBezTo>
                  <a:cubicBezTo>
                    <a:pt x="38" y="65"/>
                    <a:pt x="41" y="63"/>
                    <a:pt x="43" y="60"/>
                  </a:cubicBezTo>
                  <a:cubicBezTo>
                    <a:pt x="45" y="58"/>
                    <a:pt x="46" y="57"/>
                    <a:pt x="47" y="55"/>
                  </a:cubicBezTo>
                  <a:close/>
                  <a:moveTo>
                    <a:pt x="56" y="35"/>
                  </a:moveTo>
                  <a:cubicBezTo>
                    <a:pt x="56" y="41"/>
                    <a:pt x="55" y="47"/>
                    <a:pt x="52" y="53"/>
                  </a:cubicBezTo>
                  <a:cubicBezTo>
                    <a:pt x="54" y="54"/>
                    <a:pt x="57" y="54"/>
                    <a:pt x="59" y="55"/>
                  </a:cubicBezTo>
                  <a:cubicBezTo>
                    <a:pt x="64" y="50"/>
                    <a:pt x="67" y="43"/>
                    <a:pt x="67" y="35"/>
                  </a:cubicBezTo>
                  <a:lnTo>
                    <a:pt x="56" y="35"/>
                  </a:lnTo>
                  <a:close/>
                  <a:moveTo>
                    <a:pt x="46" y="62"/>
                  </a:moveTo>
                  <a:cubicBezTo>
                    <a:pt x="46" y="62"/>
                    <a:pt x="46" y="62"/>
                    <a:pt x="46" y="62"/>
                  </a:cubicBezTo>
                  <a:cubicBezTo>
                    <a:pt x="45" y="64"/>
                    <a:pt x="43" y="65"/>
                    <a:pt x="42" y="66"/>
                  </a:cubicBezTo>
                  <a:cubicBezTo>
                    <a:pt x="47" y="65"/>
                    <a:pt x="52" y="62"/>
                    <a:pt x="57" y="58"/>
                  </a:cubicBezTo>
                  <a:cubicBezTo>
                    <a:pt x="55" y="57"/>
                    <a:pt x="53" y="56"/>
                    <a:pt x="50" y="56"/>
                  </a:cubicBezTo>
                  <a:cubicBezTo>
                    <a:pt x="49" y="58"/>
                    <a:pt x="48" y="60"/>
                    <a:pt x="46" y="62"/>
                  </a:cubicBezTo>
                  <a:close/>
                  <a:moveTo>
                    <a:pt x="46" y="5"/>
                  </a:moveTo>
                  <a:cubicBezTo>
                    <a:pt x="46" y="5"/>
                    <a:pt x="46" y="5"/>
                    <a:pt x="46" y="5"/>
                  </a:cubicBezTo>
                  <a:cubicBezTo>
                    <a:pt x="48" y="7"/>
                    <a:pt x="49" y="9"/>
                    <a:pt x="50" y="11"/>
                  </a:cubicBezTo>
                  <a:cubicBezTo>
                    <a:pt x="53" y="11"/>
                    <a:pt x="55" y="10"/>
                    <a:pt x="57" y="9"/>
                  </a:cubicBezTo>
                  <a:cubicBezTo>
                    <a:pt x="52" y="5"/>
                    <a:pt x="47" y="3"/>
                    <a:pt x="42" y="1"/>
                  </a:cubicBezTo>
                  <a:cubicBezTo>
                    <a:pt x="43" y="2"/>
                    <a:pt x="45" y="4"/>
                    <a:pt x="46" y="5"/>
                  </a:cubicBezTo>
                  <a:close/>
                  <a:moveTo>
                    <a:pt x="49" y="15"/>
                  </a:moveTo>
                  <a:cubicBezTo>
                    <a:pt x="44" y="16"/>
                    <a:pt x="40" y="17"/>
                    <a:pt x="35" y="17"/>
                  </a:cubicBezTo>
                  <a:cubicBezTo>
                    <a:pt x="35" y="32"/>
                    <a:pt x="35" y="32"/>
                    <a:pt x="35" y="32"/>
                  </a:cubicBezTo>
                  <a:cubicBezTo>
                    <a:pt x="53" y="32"/>
                    <a:pt x="53" y="32"/>
                    <a:pt x="53" y="32"/>
                  </a:cubicBezTo>
                  <a:cubicBezTo>
                    <a:pt x="53" y="26"/>
                    <a:pt x="51" y="20"/>
                    <a:pt x="49" y="15"/>
                  </a:cubicBezTo>
                  <a:close/>
                  <a:moveTo>
                    <a:pt x="23" y="7"/>
                  </a:moveTo>
                  <a:cubicBezTo>
                    <a:pt x="22" y="9"/>
                    <a:pt x="21" y="10"/>
                    <a:pt x="20" y="12"/>
                  </a:cubicBezTo>
                  <a:cubicBezTo>
                    <a:pt x="23" y="13"/>
                    <a:pt x="27" y="14"/>
                    <a:pt x="32" y="14"/>
                  </a:cubicBezTo>
                  <a:cubicBezTo>
                    <a:pt x="32" y="0"/>
                    <a:pt x="32" y="0"/>
                    <a:pt x="32" y="0"/>
                  </a:cubicBezTo>
                  <a:cubicBezTo>
                    <a:pt x="29" y="2"/>
                    <a:pt x="26" y="4"/>
                    <a:pt x="23" y="7"/>
                  </a:cubicBezTo>
                  <a:close/>
                  <a:moveTo>
                    <a:pt x="14" y="32"/>
                  </a:moveTo>
                  <a:cubicBezTo>
                    <a:pt x="32" y="32"/>
                    <a:pt x="32" y="32"/>
                    <a:pt x="32" y="32"/>
                  </a:cubicBezTo>
                  <a:cubicBezTo>
                    <a:pt x="32" y="17"/>
                    <a:pt x="32" y="17"/>
                    <a:pt x="32" y="17"/>
                  </a:cubicBezTo>
                  <a:cubicBezTo>
                    <a:pt x="27" y="17"/>
                    <a:pt x="22" y="16"/>
                    <a:pt x="18" y="15"/>
                  </a:cubicBezTo>
                  <a:cubicBezTo>
                    <a:pt x="15" y="20"/>
                    <a:pt x="14" y="26"/>
                    <a:pt x="14" y="32"/>
                  </a:cubicBezTo>
                  <a:close/>
                  <a:moveTo>
                    <a:pt x="15" y="14"/>
                  </a:moveTo>
                  <a:cubicBezTo>
                    <a:pt x="12" y="14"/>
                    <a:pt x="10" y="13"/>
                    <a:pt x="8" y="12"/>
                  </a:cubicBezTo>
                  <a:cubicBezTo>
                    <a:pt x="3" y="17"/>
                    <a:pt x="0" y="24"/>
                    <a:pt x="0" y="32"/>
                  </a:cubicBezTo>
                  <a:cubicBezTo>
                    <a:pt x="10" y="32"/>
                    <a:pt x="10" y="32"/>
                    <a:pt x="10" y="32"/>
                  </a:cubicBezTo>
                  <a:cubicBezTo>
                    <a:pt x="11" y="25"/>
                    <a:pt x="12" y="20"/>
                    <a:pt x="15" y="14"/>
                  </a:cubicBezTo>
                  <a:close/>
                  <a:moveTo>
                    <a:pt x="21" y="5"/>
                  </a:moveTo>
                  <a:cubicBezTo>
                    <a:pt x="22" y="4"/>
                    <a:pt x="23" y="2"/>
                    <a:pt x="25" y="1"/>
                  </a:cubicBezTo>
                  <a:cubicBezTo>
                    <a:pt x="19" y="3"/>
                    <a:pt x="14" y="5"/>
                    <a:pt x="10" y="9"/>
                  </a:cubicBezTo>
                  <a:cubicBezTo>
                    <a:pt x="12" y="10"/>
                    <a:pt x="14" y="11"/>
                    <a:pt x="16" y="11"/>
                  </a:cubicBezTo>
                  <a:cubicBezTo>
                    <a:pt x="17" y="9"/>
                    <a:pt x="19" y="7"/>
                    <a:pt x="21" y="5"/>
                  </a:cubicBezTo>
                  <a:close/>
                  <a:moveTo>
                    <a:pt x="10" y="35"/>
                  </a:moveTo>
                  <a:cubicBezTo>
                    <a:pt x="0" y="35"/>
                    <a:pt x="0" y="35"/>
                    <a:pt x="0" y="35"/>
                  </a:cubicBezTo>
                  <a:cubicBezTo>
                    <a:pt x="0" y="43"/>
                    <a:pt x="3" y="50"/>
                    <a:pt x="8" y="55"/>
                  </a:cubicBezTo>
                  <a:cubicBezTo>
                    <a:pt x="10" y="54"/>
                    <a:pt x="12" y="54"/>
                    <a:pt x="15" y="53"/>
                  </a:cubicBezTo>
                  <a:cubicBezTo>
                    <a:pt x="12" y="47"/>
                    <a:pt x="10" y="41"/>
                    <a:pt x="10" y="35"/>
                  </a:cubicBezTo>
                  <a:close/>
                  <a:moveTo>
                    <a:pt x="21" y="62"/>
                  </a:moveTo>
                  <a:cubicBezTo>
                    <a:pt x="19" y="60"/>
                    <a:pt x="17" y="58"/>
                    <a:pt x="16" y="56"/>
                  </a:cubicBezTo>
                  <a:cubicBezTo>
                    <a:pt x="14" y="56"/>
                    <a:pt x="12" y="57"/>
                    <a:pt x="10" y="58"/>
                  </a:cubicBezTo>
                  <a:cubicBezTo>
                    <a:pt x="14" y="62"/>
                    <a:pt x="19" y="65"/>
                    <a:pt x="25" y="66"/>
                  </a:cubicBezTo>
                  <a:cubicBezTo>
                    <a:pt x="23" y="65"/>
                    <a:pt x="22" y="64"/>
                    <a:pt x="21" y="62"/>
                  </a:cubicBezTo>
                  <a:close/>
                  <a:moveTo>
                    <a:pt x="18" y="52"/>
                  </a:moveTo>
                  <a:cubicBezTo>
                    <a:pt x="22" y="51"/>
                    <a:pt x="27" y="50"/>
                    <a:pt x="32" y="50"/>
                  </a:cubicBezTo>
                  <a:cubicBezTo>
                    <a:pt x="32" y="35"/>
                    <a:pt x="32" y="35"/>
                    <a:pt x="32" y="35"/>
                  </a:cubicBezTo>
                  <a:cubicBezTo>
                    <a:pt x="14" y="35"/>
                    <a:pt x="14" y="35"/>
                    <a:pt x="14" y="35"/>
                  </a:cubicBezTo>
                  <a:cubicBezTo>
                    <a:pt x="14" y="41"/>
                    <a:pt x="15" y="47"/>
                    <a:pt x="18" y="52"/>
                  </a:cubicBezTo>
                  <a:close/>
                  <a:moveTo>
                    <a:pt x="23" y="60"/>
                  </a:moveTo>
                  <a:cubicBezTo>
                    <a:pt x="26" y="63"/>
                    <a:pt x="29" y="65"/>
                    <a:pt x="32" y="67"/>
                  </a:cubicBezTo>
                  <a:cubicBezTo>
                    <a:pt x="32" y="54"/>
                    <a:pt x="32" y="54"/>
                    <a:pt x="32" y="54"/>
                  </a:cubicBezTo>
                  <a:cubicBezTo>
                    <a:pt x="27" y="54"/>
                    <a:pt x="23" y="54"/>
                    <a:pt x="20" y="55"/>
                  </a:cubicBezTo>
                  <a:cubicBezTo>
                    <a:pt x="21" y="57"/>
                    <a:pt x="22" y="58"/>
                    <a:pt x="23" y="60"/>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8" name="Freeform 191"/>
            <p:cNvSpPr>
              <a:spLocks noEditPoints="1"/>
            </p:cNvSpPr>
            <p:nvPr/>
          </p:nvSpPr>
          <p:spPr bwMode="auto">
            <a:xfrm>
              <a:off x="4248123" y="2478325"/>
              <a:ext cx="576661" cy="576664"/>
            </a:xfrm>
            <a:custGeom>
              <a:avLst/>
              <a:gdLst>
                <a:gd name="T0" fmla="*/ 67 w 67"/>
                <a:gd name="T1" fmla="*/ 31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1 w 67"/>
                <a:gd name="T29" fmla="*/ 56 h 67"/>
                <a:gd name="T30" fmla="*/ 46 w 67"/>
                <a:gd name="T31" fmla="*/ 5 h 67"/>
                <a:gd name="T32" fmla="*/ 51 w 67"/>
                <a:gd name="T33" fmla="*/ 11 h 67"/>
                <a:gd name="T34" fmla="*/ 42 w 67"/>
                <a:gd name="T35" fmla="*/ 1 h 67"/>
                <a:gd name="T36" fmla="*/ 49 w 67"/>
                <a:gd name="T37" fmla="*/ 15 h 67"/>
                <a:gd name="T38" fmla="*/ 35 w 67"/>
                <a:gd name="T39" fmla="*/ 31 h 67"/>
                <a:gd name="T40" fmla="*/ 49 w 67"/>
                <a:gd name="T41" fmla="*/ 15 h 67"/>
                <a:gd name="T42" fmla="*/ 20 w 67"/>
                <a:gd name="T43" fmla="*/ 12 h 67"/>
                <a:gd name="T44" fmla="*/ 32 w 67"/>
                <a:gd name="T45" fmla="*/ 0 h 67"/>
                <a:gd name="T46" fmla="*/ 14 w 67"/>
                <a:gd name="T47" fmla="*/ 31 h 67"/>
                <a:gd name="T48" fmla="*/ 32 w 67"/>
                <a:gd name="T49" fmla="*/ 17 h 67"/>
                <a:gd name="T50" fmla="*/ 14 w 67"/>
                <a:gd name="T51" fmla="*/ 31 h 67"/>
                <a:gd name="T52" fmla="*/ 8 w 67"/>
                <a:gd name="T53" fmla="*/ 12 h 67"/>
                <a:gd name="T54" fmla="*/ 11 w 67"/>
                <a:gd name="T55" fmla="*/ 31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3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7" y="31"/>
                  </a:moveTo>
                  <a:cubicBezTo>
                    <a:pt x="67" y="31"/>
                    <a:pt x="67" y="31"/>
                    <a:pt x="67" y="31"/>
                  </a:cubicBezTo>
                  <a:cubicBezTo>
                    <a:pt x="67" y="24"/>
                    <a:pt x="64" y="17"/>
                    <a:pt x="59" y="12"/>
                  </a:cubicBezTo>
                  <a:cubicBezTo>
                    <a:pt x="57" y="13"/>
                    <a:pt x="55" y="13"/>
                    <a:pt x="52" y="14"/>
                  </a:cubicBezTo>
                  <a:cubicBezTo>
                    <a:pt x="55" y="19"/>
                    <a:pt x="56" y="25"/>
                    <a:pt x="57" y="31"/>
                  </a:cubicBezTo>
                  <a:close/>
                  <a:moveTo>
                    <a:pt x="35" y="50"/>
                  </a:moveTo>
                  <a:cubicBezTo>
                    <a:pt x="40" y="50"/>
                    <a:pt x="45" y="51"/>
                    <a:pt x="49" y="52"/>
                  </a:cubicBezTo>
                  <a:cubicBezTo>
                    <a:pt x="52" y="47"/>
                    <a:pt x="53" y="41"/>
                    <a:pt x="53" y="35"/>
                  </a:cubicBezTo>
                  <a:cubicBezTo>
                    <a:pt x="35" y="35"/>
                    <a:pt x="35" y="35"/>
                    <a:pt x="35" y="35"/>
                  </a:cubicBezTo>
                  <a:lnTo>
                    <a:pt x="35" y="50"/>
                  </a:lnTo>
                  <a:close/>
                  <a:moveTo>
                    <a:pt x="44" y="7"/>
                  </a:moveTo>
                  <a:cubicBezTo>
                    <a:pt x="41" y="4"/>
                    <a:pt x="38" y="2"/>
                    <a:pt x="35" y="0"/>
                  </a:cubicBezTo>
                  <a:cubicBezTo>
                    <a:pt x="35" y="13"/>
                    <a:pt x="35" y="13"/>
                    <a:pt x="35" y="13"/>
                  </a:cubicBezTo>
                  <a:cubicBezTo>
                    <a:pt x="39" y="13"/>
                    <a:pt x="43" y="13"/>
                    <a:pt x="47" y="12"/>
                  </a:cubicBezTo>
                  <a:cubicBezTo>
                    <a:pt x="46" y="10"/>
                    <a:pt x="45" y="9"/>
                    <a:pt x="44" y="7"/>
                  </a:cubicBezTo>
                  <a:close/>
                  <a:moveTo>
                    <a:pt x="47" y="55"/>
                  </a:moveTo>
                  <a:cubicBezTo>
                    <a:pt x="43" y="54"/>
                    <a:pt x="39" y="53"/>
                    <a:pt x="35" y="53"/>
                  </a:cubicBezTo>
                  <a:cubicBezTo>
                    <a:pt x="35" y="67"/>
                    <a:pt x="35" y="67"/>
                    <a:pt x="35" y="67"/>
                  </a:cubicBezTo>
                  <a:cubicBezTo>
                    <a:pt x="38" y="65"/>
                    <a:pt x="41" y="63"/>
                    <a:pt x="44" y="60"/>
                  </a:cubicBezTo>
                  <a:cubicBezTo>
                    <a:pt x="45" y="58"/>
                    <a:pt x="46" y="57"/>
                    <a:pt x="47" y="55"/>
                  </a:cubicBezTo>
                  <a:close/>
                  <a:moveTo>
                    <a:pt x="57" y="35"/>
                  </a:moveTo>
                  <a:cubicBezTo>
                    <a:pt x="56" y="41"/>
                    <a:pt x="55" y="47"/>
                    <a:pt x="52" y="53"/>
                  </a:cubicBezTo>
                  <a:cubicBezTo>
                    <a:pt x="55" y="53"/>
                    <a:pt x="57" y="54"/>
                    <a:pt x="59" y="55"/>
                  </a:cubicBezTo>
                  <a:cubicBezTo>
                    <a:pt x="64" y="50"/>
                    <a:pt x="67" y="42"/>
                    <a:pt x="67" y="35"/>
                  </a:cubicBezTo>
                  <a:lnTo>
                    <a:pt x="57" y="35"/>
                  </a:lnTo>
                  <a:close/>
                  <a:moveTo>
                    <a:pt x="46" y="62"/>
                  </a:moveTo>
                  <a:cubicBezTo>
                    <a:pt x="46" y="62"/>
                    <a:pt x="46" y="62"/>
                    <a:pt x="46" y="62"/>
                  </a:cubicBezTo>
                  <a:cubicBezTo>
                    <a:pt x="45" y="63"/>
                    <a:pt x="44" y="65"/>
                    <a:pt x="42" y="66"/>
                  </a:cubicBezTo>
                  <a:cubicBezTo>
                    <a:pt x="48" y="64"/>
                    <a:pt x="53" y="62"/>
                    <a:pt x="57" y="58"/>
                  </a:cubicBezTo>
                  <a:cubicBezTo>
                    <a:pt x="55" y="57"/>
                    <a:pt x="53" y="56"/>
                    <a:pt x="51" y="56"/>
                  </a:cubicBezTo>
                  <a:cubicBezTo>
                    <a:pt x="49" y="58"/>
                    <a:pt x="48" y="60"/>
                    <a:pt x="46" y="62"/>
                  </a:cubicBezTo>
                  <a:close/>
                  <a:moveTo>
                    <a:pt x="46" y="5"/>
                  </a:moveTo>
                  <a:cubicBezTo>
                    <a:pt x="46" y="5"/>
                    <a:pt x="46" y="5"/>
                    <a:pt x="46" y="5"/>
                  </a:cubicBezTo>
                  <a:cubicBezTo>
                    <a:pt x="48" y="7"/>
                    <a:pt x="49" y="9"/>
                    <a:pt x="51" y="11"/>
                  </a:cubicBezTo>
                  <a:cubicBezTo>
                    <a:pt x="53" y="11"/>
                    <a:pt x="55" y="10"/>
                    <a:pt x="57" y="9"/>
                  </a:cubicBezTo>
                  <a:cubicBezTo>
                    <a:pt x="53" y="5"/>
                    <a:pt x="48" y="2"/>
                    <a:pt x="42" y="1"/>
                  </a:cubicBezTo>
                  <a:cubicBezTo>
                    <a:pt x="44" y="2"/>
                    <a:pt x="45" y="3"/>
                    <a:pt x="46" y="5"/>
                  </a:cubicBezTo>
                  <a:close/>
                  <a:moveTo>
                    <a:pt x="49" y="15"/>
                  </a:moveTo>
                  <a:cubicBezTo>
                    <a:pt x="45" y="16"/>
                    <a:pt x="40" y="17"/>
                    <a:pt x="35" y="17"/>
                  </a:cubicBezTo>
                  <a:cubicBezTo>
                    <a:pt x="35" y="31"/>
                    <a:pt x="35" y="31"/>
                    <a:pt x="35" y="31"/>
                  </a:cubicBezTo>
                  <a:cubicBezTo>
                    <a:pt x="53" y="31"/>
                    <a:pt x="53" y="31"/>
                    <a:pt x="53" y="31"/>
                  </a:cubicBezTo>
                  <a:cubicBezTo>
                    <a:pt x="53" y="25"/>
                    <a:pt x="51" y="20"/>
                    <a:pt x="49" y="15"/>
                  </a:cubicBezTo>
                  <a:close/>
                  <a:moveTo>
                    <a:pt x="23" y="7"/>
                  </a:moveTo>
                  <a:cubicBezTo>
                    <a:pt x="22" y="9"/>
                    <a:pt x="21" y="10"/>
                    <a:pt x="20" y="12"/>
                  </a:cubicBezTo>
                  <a:cubicBezTo>
                    <a:pt x="24" y="13"/>
                    <a:pt x="28" y="13"/>
                    <a:pt x="32" y="13"/>
                  </a:cubicBezTo>
                  <a:cubicBezTo>
                    <a:pt x="32" y="0"/>
                    <a:pt x="32" y="0"/>
                    <a:pt x="32" y="0"/>
                  </a:cubicBezTo>
                  <a:cubicBezTo>
                    <a:pt x="29" y="2"/>
                    <a:pt x="26" y="4"/>
                    <a:pt x="23" y="7"/>
                  </a:cubicBezTo>
                  <a:close/>
                  <a:moveTo>
                    <a:pt x="14" y="31"/>
                  </a:moveTo>
                  <a:cubicBezTo>
                    <a:pt x="32" y="31"/>
                    <a:pt x="32" y="31"/>
                    <a:pt x="32" y="31"/>
                  </a:cubicBezTo>
                  <a:cubicBezTo>
                    <a:pt x="32" y="17"/>
                    <a:pt x="32" y="17"/>
                    <a:pt x="32" y="17"/>
                  </a:cubicBezTo>
                  <a:cubicBezTo>
                    <a:pt x="27" y="17"/>
                    <a:pt x="23" y="16"/>
                    <a:pt x="18" y="15"/>
                  </a:cubicBezTo>
                  <a:cubicBezTo>
                    <a:pt x="16" y="20"/>
                    <a:pt x="14" y="25"/>
                    <a:pt x="14" y="31"/>
                  </a:cubicBezTo>
                  <a:close/>
                  <a:moveTo>
                    <a:pt x="15" y="14"/>
                  </a:moveTo>
                  <a:cubicBezTo>
                    <a:pt x="12" y="13"/>
                    <a:pt x="10" y="13"/>
                    <a:pt x="8" y="12"/>
                  </a:cubicBezTo>
                  <a:cubicBezTo>
                    <a:pt x="3" y="17"/>
                    <a:pt x="0" y="24"/>
                    <a:pt x="0" y="31"/>
                  </a:cubicBezTo>
                  <a:cubicBezTo>
                    <a:pt x="11" y="31"/>
                    <a:pt x="11" y="31"/>
                    <a:pt x="11" y="31"/>
                  </a:cubicBezTo>
                  <a:cubicBezTo>
                    <a:pt x="11" y="25"/>
                    <a:pt x="12" y="19"/>
                    <a:pt x="15" y="14"/>
                  </a:cubicBezTo>
                  <a:close/>
                  <a:moveTo>
                    <a:pt x="21" y="5"/>
                  </a:moveTo>
                  <a:cubicBezTo>
                    <a:pt x="22" y="3"/>
                    <a:pt x="24" y="2"/>
                    <a:pt x="25" y="1"/>
                  </a:cubicBezTo>
                  <a:cubicBezTo>
                    <a:pt x="19" y="2"/>
                    <a:pt x="14" y="5"/>
                    <a:pt x="10" y="9"/>
                  </a:cubicBezTo>
                  <a:cubicBezTo>
                    <a:pt x="12" y="10"/>
                    <a:pt x="14" y="11"/>
                    <a:pt x="16" y="11"/>
                  </a:cubicBezTo>
                  <a:cubicBezTo>
                    <a:pt x="18" y="9"/>
                    <a:pt x="19" y="7"/>
                    <a:pt x="21" y="5"/>
                  </a:cubicBezTo>
                  <a:close/>
                  <a:moveTo>
                    <a:pt x="10" y="35"/>
                  </a:moveTo>
                  <a:cubicBezTo>
                    <a:pt x="0" y="35"/>
                    <a:pt x="0" y="35"/>
                    <a:pt x="0" y="35"/>
                  </a:cubicBezTo>
                  <a:cubicBezTo>
                    <a:pt x="0" y="42"/>
                    <a:pt x="3" y="50"/>
                    <a:pt x="8" y="55"/>
                  </a:cubicBezTo>
                  <a:cubicBezTo>
                    <a:pt x="10" y="54"/>
                    <a:pt x="12" y="53"/>
                    <a:pt x="15" y="53"/>
                  </a:cubicBezTo>
                  <a:cubicBezTo>
                    <a:pt x="12" y="47"/>
                    <a:pt x="11" y="41"/>
                    <a:pt x="10" y="35"/>
                  </a:cubicBezTo>
                  <a:close/>
                  <a:moveTo>
                    <a:pt x="21" y="62"/>
                  </a:moveTo>
                  <a:cubicBezTo>
                    <a:pt x="19" y="60"/>
                    <a:pt x="18" y="58"/>
                    <a:pt x="16" y="56"/>
                  </a:cubicBezTo>
                  <a:cubicBezTo>
                    <a:pt x="14" y="56"/>
                    <a:pt x="12" y="57"/>
                    <a:pt x="10" y="58"/>
                  </a:cubicBezTo>
                  <a:cubicBezTo>
                    <a:pt x="14" y="62"/>
                    <a:pt x="19" y="64"/>
                    <a:pt x="25" y="66"/>
                  </a:cubicBezTo>
                  <a:cubicBezTo>
                    <a:pt x="24" y="65"/>
                    <a:pt x="22" y="63"/>
                    <a:pt x="21" y="62"/>
                  </a:cubicBezTo>
                  <a:close/>
                  <a:moveTo>
                    <a:pt x="18" y="52"/>
                  </a:moveTo>
                  <a:cubicBezTo>
                    <a:pt x="23" y="51"/>
                    <a:pt x="27" y="50"/>
                    <a:pt x="32" y="50"/>
                  </a:cubicBezTo>
                  <a:cubicBezTo>
                    <a:pt x="32" y="35"/>
                    <a:pt x="32" y="35"/>
                    <a:pt x="32" y="35"/>
                  </a:cubicBezTo>
                  <a:cubicBezTo>
                    <a:pt x="14" y="35"/>
                    <a:pt x="14" y="35"/>
                    <a:pt x="14" y="35"/>
                  </a:cubicBezTo>
                  <a:cubicBezTo>
                    <a:pt x="14" y="41"/>
                    <a:pt x="16" y="47"/>
                    <a:pt x="18" y="52"/>
                  </a:cubicBezTo>
                  <a:close/>
                  <a:moveTo>
                    <a:pt x="23" y="60"/>
                  </a:moveTo>
                  <a:cubicBezTo>
                    <a:pt x="26" y="63"/>
                    <a:pt x="29" y="65"/>
                    <a:pt x="32" y="67"/>
                  </a:cubicBezTo>
                  <a:cubicBezTo>
                    <a:pt x="32" y="53"/>
                    <a:pt x="32" y="53"/>
                    <a:pt x="32" y="53"/>
                  </a:cubicBezTo>
                  <a:cubicBezTo>
                    <a:pt x="28" y="53"/>
                    <a:pt x="24" y="54"/>
                    <a:pt x="20" y="55"/>
                  </a:cubicBezTo>
                  <a:cubicBezTo>
                    <a:pt x="21" y="57"/>
                    <a:pt x="22" y="58"/>
                    <a:pt x="23" y="6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79" name="组合 78"/>
          <p:cNvGrpSpPr/>
          <p:nvPr/>
        </p:nvGrpSpPr>
        <p:grpSpPr>
          <a:xfrm>
            <a:off x="2508374" y="1896659"/>
            <a:ext cx="634690" cy="634694"/>
            <a:chOff x="3033145" y="2315118"/>
            <a:chExt cx="899446" cy="899451"/>
          </a:xfrm>
        </p:grpSpPr>
        <p:sp>
          <p:nvSpPr>
            <p:cNvPr id="80" name="Oval 208"/>
            <p:cNvSpPr>
              <a:spLocks noChangeArrowheads="1"/>
            </p:cNvSpPr>
            <p:nvPr/>
          </p:nvSpPr>
          <p:spPr bwMode="auto">
            <a:xfrm>
              <a:off x="3033145" y="2315118"/>
              <a:ext cx="899446" cy="899451"/>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1" name="Oval 209"/>
            <p:cNvSpPr>
              <a:spLocks noChangeArrowheads="1"/>
            </p:cNvSpPr>
            <p:nvPr/>
          </p:nvSpPr>
          <p:spPr bwMode="auto">
            <a:xfrm>
              <a:off x="3083920" y="2369520"/>
              <a:ext cx="797896" cy="794274"/>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2" name="Freeform 210"/>
            <p:cNvSpPr>
              <a:spLocks/>
            </p:cNvSpPr>
            <p:nvPr/>
          </p:nvSpPr>
          <p:spPr bwMode="auto">
            <a:xfrm>
              <a:off x="3058533" y="2590756"/>
              <a:ext cx="667331" cy="598425"/>
            </a:xfrm>
            <a:custGeom>
              <a:avLst/>
              <a:gdLst>
                <a:gd name="T0" fmla="*/ 33 w 184"/>
                <a:gd name="T1" fmla="*/ 0 h 165"/>
                <a:gd name="T2" fmla="*/ 0 w 184"/>
                <a:gd name="T3" fmla="*/ 35 h 165"/>
                <a:gd name="T4" fmla="*/ 26 w 184"/>
                <a:gd name="T5" fmla="*/ 125 h 165"/>
                <a:gd name="T6" fmla="*/ 90 w 184"/>
                <a:gd name="T7" fmla="*/ 161 h 165"/>
                <a:gd name="T8" fmla="*/ 123 w 184"/>
                <a:gd name="T9" fmla="*/ 165 h 165"/>
                <a:gd name="T10" fmla="*/ 165 w 184"/>
                <a:gd name="T11" fmla="*/ 123 h 165"/>
                <a:gd name="T12" fmla="*/ 156 w 184"/>
                <a:gd name="T13" fmla="*/ 102 h 165"/>
                <a:gd name="T14" fmla="*/ 170 w 184"/>
                <a:gd name="T15" fmla="*/ 87 h 165"/>
                <a:gd name="T16" fmla="*/ 184 w 184"/>
                <a:gd name="T17" fmla="*/ 31 h 165"/>
                <a:gd name="T18" fmla="*/ 83 w 184"/>
                <a:gd name="T19" fmla="*/ 28 h 165"/>
                <a:gd name="T20" fmla="*/ 76 w 184"/>
                <a:gd name="T21" fmla="*/ 5 h 165"/>
                <a:gd name="T22" fmla="*/ 50 w 184"/>
                <a:gd name="T23" fmla="*/ 0 h 165"/>
                <a:gd name="T24" fmla="*/ 33 w 184"/>
                <a:gd name="T25"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4" h="165">
                  <a:moveTo>
                    <a:pt x="33" y="0"/>
                  </a:moveTo>
                  <a:lnTo>
                    <a:pt x="0" y="35"/>
                  </a:lnTo>
                  <a:lnTo>
                    <a:pt x="26" y="125"/>
                  </a:lnTo>
                  <a:lnTo>
                    <a:pt x="90" y="161"/>
                  </a:lnTo>
                  <a:lnTo>
                    <a:pt x="123" y="165"/>
                  </a:lnTo>
                  <a:lnTo>
                    <a:pt x="165" y="123"/>
                  </a:lnTo>
                  <a:lnTo>
                    <a:pt x="156" y="102"/>
                  </a:lnTo>
                  <a:lnTo>
                    <a:pt x="170" y="87"/>
                  </a:lnTo>
                  <a:lnTo>
                    <a:pt x="184" y="31"/>
                  </a:lnTo>
                  <a:lnTo>
                    <a:pt x="83" y="28"/>
                  </a:lnTo>
                  <a:lnTo>
                    <a:pt x="76" y="5"/>
                  </a:lnTo>
                  <a:lnTo>
                    <a:pt x="50" y="0"/>
                  </a:lnTo>
                  <a:lnTo>
                    <a:pt x="33"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3" name="Oval 211"/>
            <p:cNvSpPr>
              <a:spLocks noChangeArrowheads="1"/>
            </p:cNvSpPr>
            <p:nvPr/>
          </p:nvSpPr>
          <p:spPr bwMode="auto">
            <a:xfrm>
              <a:off x="3392198" y="2949811"/>
              <a:ext cx="101550"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4" name="Oval 212"/>
            <p:cNvSpPr>
              <a:spLocks noChangeArrowheads="1"/>
            </p:cNvSpPr>
            <p:nvPr/>
          </p:nvSpPr>
          <p:spPr bwMode="auto">
            <a:xfrm>
              <a:off x="3573538" y="2949811"/>
              <a:ext cx="94297"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5" name="Freeform 213"/>
            <p:cNvSpPr>
              <a:spLocks noEditPoints="1"/>
            </p:cNvSpPr>
            <p:nvPr/>
          </p:nvSpPr>
          <p:spPr bwMode="auto">
            <a:xfrm>
              <a:off x="3178217" y="2583503"/>
              <a:ext cx="591168" cy="340921"/>
            </a:xfrm>
            <a:custGeom>
              <a:avLst/>
              <a:gdLst>
                <a:gd name="T0" fmla="*/ 66 w 69"/>
                <a:gd name="T1" fmla="*/ 12 h 40"/>
                <a:gd name="T2" fmla="*/ 26 w 69"/>
                <a:gd name="T3" fmla="*/ 12 h 40"/>
                <a:gd name="T4" fmla="*/ 22 w 69"/>
                <a:gd name="T5" fmla="*/ 8 h 40"/>
                <a:gd name="T6" fmla="*/ 21 w 69"/>
                <a:gd name="T7" fmla="*/ 4 h 40"/>
                <a:gd name="T8" fmla="*/ 17 w 69"/>
                <a:gd name="T9" fmla="*/ 0 h 40"/>
                <a:gd name="T10" fmla="*/ 4 w 69"/>
                <a:gd name="T11" fmla="*/ 0 h 40"/>
                <a:gd name="T12" fmla="*/ 0 w 69"/>
                <a:gd name="T13" fmla="*/ 3 h 40"/>
                <a:gd name="T14" fmla="*/ 4 w 69"/>
                <a:gd name="T15" fmla="*/ 7 h 40"/>
                <a:gd name="T16" fmla="*/ 9 w 69"/>
                <a:gd name="T17" fmla="*/ 7 h 40"/>
                <a:gd name="T18" fmla="*/ 14 w 69"/>
                <a:gd name="T19" fmla="*/ 11 h 40"/>
                <a:gd name="T20" fmla="*/ 24 w 69"/>
                <a:gd name="T21" fmla="*/ 36 h 40"/>
                <a:gd name="T22" fmla="*/ 29 w 69"/>
                <a:gd name="T23" fmla="*/ 40 h 40"/>
                <a:gd name="T24" fmla="*/ 54 w 69"/>
                <a:gd name="T25" fmla="*/ 40 h 40"/>
                <a:gd name="T26" fmla="*/ 60 w 69"/>
                <a:gd name="T27" fmla="*/ 36 h 40"/>
                <a:gd name="T28" fmla="*/ 68 w 69"/>
                <a:gd name="T29" fmla="*/ 16 h 40"/>
                <a:gd name="T30" fmla="*/ 66 w 69"/>
                <a:gd name="T31" fmla="*/ 12 h 40"/>
                <a:gd name="T32" fmla="*/ 53 w 69"/>
                <a:gd name="T33" fmla="*/ 34 h 40"/>
                <a:gd name="T34" fmla="*/ 31 w 69"/>
                <a:gd name="T35" fmla="*/ 34 h 40"/>
                <a:gd name="T36" fmla="*/ 26 w 69"/>
                <a:gd name="T37" fmla="*/ 18 h 40"/>
                <a:gd name="T38" fmla="*/ 59 w 69"/>
                <a:gd name="T39" fmla="*/ 18 h 40"/>
                <a:gd name="T40" fmla="*/ 53 w 69"/>
                <a:gd name="T41" fmla="*/ 3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2"/>
                  </a:moveTo>
                  <a:cubicBezTo>
                    <a:pt x="26" y="12"/>
                    <a:pt x="26" y="12"/>
                    <a:pt x="26" y="12"/>
                  </a:cubicBezTo>
                  <a:cubicBezTo>
                    <a:pt x="24" y="12"/>
                    <a:pt x="22" y="10"/>
                    <a:pt x="22" y="8"/>
                  </a:cubicBezTo>
                  <a:cubicBezTo>
                    <a:pt x="21" y="4"/>
                    <a:pt x="21" y="4"/>
                    <a:pt x="21" y="4"/>
                  </a:cubicBezTo>
                  <a:cubicBezTo>
                    <a:pt x="21" y="1"/>
                    <a:pt x="19" y="0"/>
                    <a:pt x="17" y="0"/>
                  </a:cubicBezTo>
                  <a:cubicBezTo>
                    <a:pt x="4" y="0"/>
                    <a:pt x="4" y="0"/>
                    <a:pt x="4" y="0"/>
                  </a:cubicBezTo>
                  <a:cubicBezTo>
                    <a:pt x="2" y="0"/>
                    <a:pt x="0" y="1"/>
                    <a:pt x="0" y="3"/>
                  </a:cubicBezTo>
                  <a:cubicBezTo>
                    <a:pt x="0" y="5"/>
                    <a:pt x="1" y="7"/>
                    <a:pt x="4" y="7"/>
                  </a:cubicBezTo>
                  <a:cubicBezTo>
                    <a:pt x="9" y="7"/>
                    <a:pt x="9" y="7"/>
                    <a:pt x="9" y="7"/>
                  </a:cubicBezTo>
                  <a:cubicBezTo>
                    <a:pt x="11" y="7"/>
                    <a:pt x="13" y="9"/>
                    <a:pt x="14" y="11"/>
                  </a:cubicBezTo>
                  <a:cubicBezTo>
                    <a:pt x="24" y="36"/>
                    <a:pt x="24" y="36"/>
                    <a:pt x="24" y="36"/>
                  </a:cubicBezTo>
                  <a:cubicBezTo>
                    <a:pt x="25" y="38"/>
                    <a:pt x="27" y="40"/>
                    <a:pt x="29" y="40"/>
                  </a:cubicBezTo>
                  <a:cubicBezTo>
                    <a:pt x="54" y="40"/>
                    <a:pt x="54" y="40"/>
                    <a:pt x="54" y="40"/>
                  </a:cubicBezTo>
                  <a:cubicBezTo>
                    <a:pt x="56" y="40"/>
                    <a:pt x="59" y="38"/>
                    <a:pt x="60" y="36"/>
                  </a:cubicBezTo>
                  <a:cubicBezTo>
                    <a:pt x="68" y="16"/>
                    <a:pt x="68" y="16"/>
                    <a:pt x="68" y="16"/>
                  </a:cubicBezTo>
                  <a:cubicBezTo>
                    <a:pt x="69" y="14"/>
                    <a:pt x="68" y="12"/>
                    <a:pt x="66" y="12"/>
                  </a:cubicBezTo>
                  <a:close/>
                  <a:moveTo>
                    <a:pt x="53" y="34"/>
                  </a:moveTo>
                  <a:cubicBezTo>
                    <a:pt x="31" y="34"/>
                    <a:pt x="31" y="34"/>
                    <a:pt x="31" y="34"/>
                  </a:cubicBezTo>
                  <a:cubicBezTo>
                    <a:pt x="26" y="18"/>
                    <a:pt x="26" y="18"/>
                    <a:pt x="26" y="18"/>
                  </a:cubicBezTo>
                  <a:cubicBezTo>
                    <a:pt x="59" y="18"/>
                    <a:pt x="59" y="18"/>
                    <a:pt x="59" y="18"/>
                  </a:cubicBezTo>
                  <a:lnTo>
                    <a:pt x="53" y="34"/>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6" name="Oval 214"/>
            <p:cNvSpPr>
              <a:spLocks noChangeArrowheads="1"/>
            </p:cNvSpPr>
            <p:nvPr/>
          </p:nvSpPr>
          <p:spPr bwMode="auto">
            <a:xfrm>
              <a:off x="3410332" y="2942558"/>
              <a:ext cx="94297"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7" name="Oval 215"/>
            <p:cNvSpPr>
              <a:spLocks noChangeArrowheads="1"/>
            </p:cNvSpPr>
            <p:nvPr/>
          </p:nvSpPr>
          <p:spPr bwMode="auto">
            <a:xfrm>
              <a:off x="3580792" y="2942558"/>
              <a:ext cx="101550"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88" name="Freeform 216"/>
            <p:cNvSpPr>
              <a:spLocks noEditPoints="1"/>
            </p:cNvSpPr>
            <p:nvPr/>
          </p:nvSpPr>
          <p:spPr bwMode="auto">
            <a:xfrm>
              <a:off x="3185471" y="2565368"/>
              <a:ext cx="591168" cy="340921"/>
            </a:xfrm>
            <a:custGeom>
              <a:avLst/>
              <a:gdLst>
                <a:gd name="T0" fmla="*/ 66 w 69"/>
                <a:gd name="T1" fmla="*/ 13 h 40"/>
                <a:gd name="T2" fmla="*/ 26 w 69"/>
                <a:gd name="T3" fmla="*/ 13 h 40"/>
                <a:gd name="T4" fmla="*/ 22 w 69"/>
                <a:gd name="T5" fmla="*/ 9 h 40"/>
                <a:gd name="T6" fmla="*/ 22 w 69"/>
                <a:gd name="T7" fmla="*/ 4 h 40"/>
                <a:gd name="T8" fmla="*/ 17 w 69"/>
                <a:gd name="T9" fmla="*/ 0 h 40"/>
                <a:gd name="T10" fmla="*/ 4 w 69"/>
                <a:gd name="T11" fmla="*/ 0 h 40"/>
                <a:gd name="T12" fmla="*/ 0 w 69"/>
                <a:gd name="T13" fmla="*/ 4 h 40"/>
                <a:gd name="T14" fmla="*/ 4 w 69"/>
                <a:gd name="T15" fmla="*/ 8 h 40"/>
                <a:gd name="T16" fmla="*/ 9 w 69"/>
                <a:gd name="T17" fmla="*/ 8 h 40"/>
                <a:gd name="T18" fmla="*/ 14 w 69"/>
                <a:gd name="T19" fmla="*/ 12 h 40"/>
                <a:gd name="T20" fmla="*/ 24 w 69"/>
                <a:gd name="T21" fmla="*/ 37 h 40"/>
                <a:gd name="T22" fmla="*/ 30 w 69"/>
                <a:gd name="T23" fmla="*/ 40 h 40"/>
                <a:gd name="T24" fmla="*/ 54 w 69"/>
                <a:gd name="T25" fmla="*/ 40 h 40"/>
                <a:gd name="T26" fmla="*/ 60 w 69"/>
                <a:gd name="T27" fmla="*/ 37 h 40"/>
                <a:gd name="T28" fmla="*/ 68 w 69"/>
                <a:gd name="T29" fmla="*/ 17 h 40"/>
                <a:gd name="T30" fmla="*/ 66 w 69"/>
                <a:gd name="T31" fmla="*/ 13 h 40"/>
                <a:gd name="T32" fmla="*/ 53 w 69"/>
                <a:gd name="T33" fmla="*/ 35 h 40"/>
                <a:gd name="T34" fmla="*/ 32 w 69"/>
                <a:gd name="T35" fmla="*/ 35 h 40"/>
                <a:gd name="T36" fmla="*/ 26 w 69"/>
                <a:gd name="T37" fmla="*/ 19 h 40"/>
                <a:gd name="T38" fmla="*/ 59 w 69"/>
                <a:gd name="T39" fmla="*/ 19 h 40"/>
                <a:gd name="T40" fmla="*/ 53 w 69"/>
                <a:gd name="T41" fmla="*/ 3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3"/>
                  </a:moveTo>
                  <a:cubicBezTo>
                    <a:pt x="26" y="13"/>
                    <a:pt x="26" y="13"/>
                    <a:pt x="26" y="13"/>
                  </a:cubicBezTo>
                  <a:cubicBezTo>
                    <a:pt x="24" y="13"/>
                    <a:pt x="22" y="11"/>
                    <a:pt x="22" y="9"/>
                  </a:cubicBezTo>
                  <a:cubicBezTo>
                    <a:pt x="22" y="4"/>
                    <a:pt x="22" y="4"/>
                    <a:pt x="22" y="4"/>
                  </a:cubicBezTo>
                  <a:cubicBezTo>
                    <a:pt x="22" y="2"/>
                    <a:pt x="20" y="0"/>
                    <a:pt x="17" y="0"/>
                  </a:cubicBezTo>
                  <a:cubicBezTo>
                    <a:pt x="4" y="0"/>
                    <a:pt x="4" y="0"/>
                    <a:pt x="4" y="0"/>
                  </a:cubicBezTo>
                  <a:cubicBezTo>
                    <a:pt x="2" y="0"/>
                    <a:pt x="0" y="2"/>
                    <a:pt x="0" y="4"/>
                  </a:cubicBezTo>
                  <a:cubicBezTo>
                    <a:pt x="0" y="6"/>
                    <a:pt x="2" y="8"/>
                    <a:pt x="4" y="8"/>
                  </a:cubicBezTo>
                  <a:cubicBezTo>
                    <a:pt x="9" y="8"/>
                    <a:pt x="9" y="8"/>
                    <a:pt x="9" y="8"/>
                  </a:cubicBezTo>
                  <a:cubicBezTo>
                    <a:pt x="11" y="8"/>
                    <a:pt x="14" y="9"/>
                    <a:pt x="14" y="12"/>
                  </a:cubicBezTo>
                  <a:cubicBezTo>
                    <a:pt x="24" y="37"/>
                    <a:pt x="24" y="37"/>
                    <a:pt x="24" y="37"/>
                  </a:cubicBezTo>
                  <a:cubicBezTo>
                    <a:pt x="25" y="39"/>
                    <a:pt x="27" y="40"/>
                    <a:pt x="30" y="40"/>
                  </a:cubicBezTo>
                  <a:cubicBezTo>
                    <a:pt x="54" y="40"/>
                    <a:pt x="54" y="40"/>
                    <a:pt x="54" y="40"/>
                  </a:cubicBezTo>
                  <a:cubicBezTo>
                    <a:pt x="57" y="40"/>
                    <a:pt x="59" y="39"/>
                    <a:pt x="60" y="37"/>
                  </a:cubicBezTo>
                  <a:cubicBezTo>
                    <a:pt x="68" y="17"/>
                    <a:pt x="68" y="17"/>
                    <a:pt x="68" y="17"/>
                  </a:cubicBezTo>
                  <a:cubicBezTo>
                    <a:pt x="69" y="15"/>
                    <a:pt x="68" y="13"/>
                    <a:pt x="66" y="13"/>
                  </a:cubicBezTo>
                  <a:close/>
                  <a:moveTo>
                    <a:pt x="53" y="35"/>
                  </a:moveTo>
                  <a:cubicBezTo>
                    <a:pt x="32" y="35"/>
                    <a:pt x="32" y="35"/>
                    <a:pt x="32" y="35"/>
                  </a:cubicBezTo>
                  <a:cubicBezTo>
                    <a:pt x="26" y="19"/>
                    <a:pt x="26" y="19"/>
                    <a:pt x="26" y="19"/>
                  </a:cubicBezTo>
                  <a:cubicBezTo>
                    <a:pt x="59" y="19"/>
                    <a:pt x="59" y="19"/>
                    <a:pt x="59" y="19"/>
                  </a:cubicBezTo>
                  <a:lnTo>
                    <a:pt x="53" y="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91" name="任意多边形 90"/>
          <p:cNvSpPr/>
          <p:nvPr/>
        </p:nvSpPr>
        <p:spPr>
          <a:xfrm>
            <a:off x="-106680" y="1620222"/>
            <a:ext cx="12725400" cy="51824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92" name="任意多边形 91"/>
          <p:cNvSpPr/>
          <p:nvPr/>
        </p:nvSpPr>
        <p:spPr>
          <a:xfrm flipH="1">
            <a:off x="-384493" y="1520624"/>
            <a:ext cx="12725400" cy="112598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aphicFrame>
        <p:nvGraphicFramePr>
          <p:cNvPr id="89" name="表格 88"/>
          <p:cNvGraphicFramePr>
            <a:graphicFrameLocks noGrp="1"/>
          </p:cNvGraphicFramePr>
          <p:nvPr>
            <p:extLst>
              <p:ext uri="{D42A27DB-BD31-4B8C-83A1-F6EECF244321}">
                <p14:modId xmlns:p14="http://schemas.microsoft.com/office/powerpoint/2010/main" val="130263168"/>
              </p:ext>
            </p:extLst>
          </p:nvPr>
        </p:nvGraphicFramePr>
        <p:xfrm>
          <a:off x="1182117" y="2752974"/>
          <a:ext cx="9942300" cy="3063364"/>
        </p:xfrm>
        <a:graphic>
          <a:graphicData uri="http://schemas.openxmlformats.org/drawingml/2006/table">
            <a:tbl>
              <a:tblPr firstRow="1" bandRow="1">
                <a:tableStyleId>{5C22544A-7EE6-4342-B048-85BDC9FD1C3A}</a:tableStyleId>
              </a:tblPr>
              <a:tblGrid>
                <a:gridCol w="1000192">
                  <a:extLst>
                    <a:ext uri="{9D8B030D-6E8A-4147-A177-3AD203B41FA5}">
                      <a16:colId xmlns:a16="http://schemas.microsoft.com/office/drawing/2014/main" val="20000"/>
                    </a:ext>
                  </a:extLst>
                </a:gridCol>
                <a:gridCol w="5628008">
                  <a:extLst>
                    <a:ext uri="{9D8B030D-6E8A-4147-A177-3AD203B41FA5}">
                      <a16:colId xmlns:a16="http://schemas.microsoft.com/office/drawing/2014/main" val="20001"/>
                    </a:ext>
                  </a:extLst>
                </a:gridCol>
                <a:gridCol w="3314100">
                  <a:extLst>
                    <a:ext uri="{9D8B030D-6E8A-4147-A177-3AD203B41FA5}">
                      <a16:colId xmlns:a16="http://schemas.microsoft.com/office/drawing/2014/main" val="20002"/>
                    </a:ext>
                  </a:extLst>
                </a:gridCol>
              </a:tblGrid>
              <a:tr h="590149">
                <a:tc>
                  <a:txBody>
                    <a:bodyPr/>
                    <a:lstStyle/>
                    <a:p>
                      <a:pPr algn="ctr">
                        <a:lnSpc>
                          <a:spcPct val="130000"/>
                        </a:lnSpc>
                      </a:pPr>
                      <a:r>
                        <a:rPr lang="zh-CN" altLang="en-US" sz="2400" b="0" dirty="0"/>
                        <a:t>序号</a:t>
                      </a:r>
                    </a:p>
                  </a:txBody>
                  <a:tcPr anchor="ctr">
                    <a:solidFill>
                      <a:srgbClr val="912D09"/>
                    </a:solidFill>
                  </a:tcPr>
                </a:tc>
                <a:tc>
                  <a:txBody>
                    <a:bodyPr/>
                    <a:lstStyle/>
                    <a:p>
                      <a:pPr algn="ctr">
                        <a:lnSpc>
                          <a:spcPct val="130000"/>
                        </a:lnSpc>
                      </a:pPr>
                      <a:r>
                        <a:rPr lang="zh-CN" altLang="en-US" sz="2400" b="0" dirty="0"/>
                        <a:t>任务描述</a:t>
                      </a:r>
                    </a:p>
                  </a:txBody>
                  <a:tcPr anchor="ctr">
                    <a:solidFill>
                      <a:srgbClr val="912D09"/>
                    </a:solidFill>
                  </a:tcPr>
                </a:tc>
                <a:tc>
                  <a:txBody>
                    <a:bodyPr/>
                    <a:lstStyle/>
                    <a:p>
                      <a:pPr algn="ctr">
                        <a:lnSpc>
                          <a:spcPct val="130000"/>
                        </a:lnSpc>
                      </a:pPr>
                      <a:r>
                        <a:rPr lang="zh-CN" altLang="en-US" sz="2400" b="0" dirty="0"/>
                        <a:t>任务要求</a:t>
                      </a:r>
                    </a:p>
                  </a:txBody>
                  <a:tcPr anchor="ctr">
                    <a:solidFill>
                      <a:srgbClr val="912D09"/>
                    </a:solidFill>
                  </a:tcPr>
                </a:tc>
                <a:extLst>
                  <a:ext uri="{0D108BD9-81ED-4DB2-BD59-A6C34878D82A}">
                    <a16:rowId xmlns:a16="http://schemas.microsoft.com/office/drawing/2014/main" val="10000"/>
                  </a:ext>
                </a:extLst>
              </a:tr>
              <a:tr h="1538468">
                <a:tc>
                  <a:txBody>
                    <a:bodyPr/>
                    <a:lstStyle/>
                    <a:p>
                      <a:pPr algn="l">
                        <a:lnSpc>
                          <a:spcPct val="130000"/>
                        </a:lnSpc>
                      </a:pPr>
                      <a:r>
                        <a:rPr lang="en-US" altLang="zh-CN" sz="2000" dirty="0"/>
                        <a:t>1</a:t>
                      </a:r>
                      <a:endParaRPr lang="zh-CN" altLang="en-US" sz="2000" dirty="0"/>
                    </a:p>
                  </a:txBody>
                  <a:tcPr anchor="ctr">
                    <a:solidFill>
                      <a:schemeClr val="accent2">
                        <a:lumMod val="20000"/>
                        <a:lumOff val="80000"/>
                      </a:schemeClr>
                    </a:solidFill>
                  </a:tcPr>
                </a:tc>
                <a:tc>
                  <a:txBody>
                    <a:bodyPr/>
                    <a:lstStyle/>
                    <a:p>
                      <a:pPr algn="l">
                        <a:lnSpc>
                          <a:spcPct val="130000"/>
                        </a:lnSpc>
                      </a:pPr>
                      <a:r>
                        <a:rPr lang="zh-CN" altLang="en-US" sz="2000" dirty="0"/>
                        <a:t>从商品视觉创意的角度说明如何制作推</a:t>
                      </a:r>
                    </a:p>
                    <a:p>
                      <a:pPr algn="l">
                        <a:lnSpc>
                          <a:spcPct val="130000"/>
                        </a:lnSpc>
                      </a:pPr>
                      <a:r>
                        <a:rPr lang="zh-CN" altLang="en-US" sz="2000" dirty="0"/>
                        <a:t>广图</a:t>
                      </a:r>
                    </a:p>
                  </a:txBody>
                  <a:tcPr anchor="ctr">
                    <a:solidFill>
                      <a:schemeClr val="accent2">
                        <a:lumMod val="20000"/>
                        <a:lumOff val="80000"/>
                      </a:schemeClr>
                    </a:solidFill>
                  </a:tcPr>
                </a:tc>
                <a:tc>
                  <a:txBody>
                    <a:bodyPr/>
                    <a:lstStyle/>
                    <a:p>
                      <a:pPr algn="l">
                        <a:lnSpc>
                          <a:spcPct val="130000"/>
                        </a:lnSpc>
                      </a:pPr>
                      <a:endParaRPr lang="zh-CN" altLang="en-US" sz="2000" dirty="0"/>
                    </a:p>
                  </a:txBody>
                  <a:tcPr anchor="ctr">
                    <a:solidFill>
                      <a:schemeClr val="accent2">
                        <a:lumMod val="20000"/>
                        <a:lumOff val="80000"/>
                      </a:schemeClr>
                    </a:solidFill>
                  </a:tcPr>
                </a:tc>
                <a:extLst>
                  <a:ext uri="{0D108BD9-81ED-4DB2-BD59-A6C34878D82A}">
                    <a16:rowId xmlns:a16="http://schemas.microsoft.com/office/drawing/2014/main" val="10001"/>
                  </a:ext>
                </a:extLst>
              </a:tr>
              <a:tr h="934747">
                <a:tc>
                  <a:txBody>
                    <a:bodyPr/>
                    <a:lstStyle/>
                    <a:p>
                      <a:pPr algn="l">
                        <a:lnSpc>
                          <a:spcPct val="130000"/>
                        </a:lnSpc>
                      </a:pPr>
                      <a:r>
                        <a:rPr lang="en-US" altLang="zh-CN" sz="2000" dirty="0"/>
                        <a:t>2</a:t>
                      </a:r>
                      <a:endParaRPr lang="zh-CN" altLang="en-US" sz="2000" dirty="0"/>
                    </a:p>
                  </a:txBody>
                  <a:tcPr anchor="ctr">
                    <a:solidFill>
                      <a:srgbClr val="FEECE6"/>
                    </a:solidFill>
                  </a:tcPr>
                </a:tc>
                <a:tc>
                  <a:txBody>
                    <a:bodyPr/>
                    <a:lstStyle/>
                    <a:p>
                      <a:pPr algn="l">
                        <a:lnSpc>
                          <a:spcPct val="130000"/>
                        </a:lnSpc>
                      </a:pPr>
                      <a:r>
                        <a:rPr lang="zh-CN" altLang="en-US" sz="2000" dirty="0"/>
                        <a:t>从活动视觉创意的角度说明如何制作创意首页</a:t>
                      </a:r>
                    </a:p>
                  </a:txBody>
                  <a:tcPr anchor="ctr">
                    <a:solidFill>
                      <a:srgbClr val="FEECE6"/>
                    </a:solidFill>
                  </a:tcPr>
                </a:tc>
                <a:tc>
                  <a:txBody>
                    <a:bodyPr/>
                    <a:lstStyle/>
                    <a:p>
                      <a:pPr algn="l">
                        <a:lnSpc>
                          <a:spcPct val="130000"/>
                        </a:lnSpc>
                      </a:pPr>
                      <a:endParaRPr lang="zh-CN" altLang="en-US" sz="2000" dirty="0"/>
                    </a:p>
                  </a:txBody>
                  <a:tcPr anchor="ctr">
                    <a:solidFill>
                      <a:srgbClr val="FEECE6"/>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5791566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1E5C7D9A-FD6C-410F-AED4-5A2774C21D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82" y="598573"/>
            <a:ext cx="5758113" cy="5758418"/>
          </a:xfrm>
          <a:prstGeom prst="rect">
            <a:avLst/>
          </a:prstGeom>
          <a:solidFill>
            <a:srgbClr val="E5450F"/>
          </a:solidFill>
        </p:spPr>
      </p:pic>
      <p:sp>
        <p:nvSpPr>
          <p:cNvPr id="8" name="TextBox 5">
            <a:extLst>
              <a:ext uri="{FF2B5EF4-FFF2-40B4-BE49-F238E27FC236}">
                <a16:creationId xmlns:a16="http://schemas.microsoft.com/office/drawing/2014/main" id="{19F3AA45-06B0-4652-BCE8-5E0076A15ED9}"/>
              </a:ext>
            </a:extLst>
          </p:cNvPr>
          <p:cNvSpPr txBox="1"/>
          <p:nvPr/>
        </p:nvSpPr>
        <p:spPr>
          <a:xfrm>
            <a:off x="5698659" y="2519558"/>
            <a:ext cx="5866754" cy="903603"/>
          </a:xfrm>
          <a:prstGeom prst="rect">
            <a:avLst/>
          </a:prstGeom>
          <a:noFill/>
        </p:spPr>
        <p:txBody>
          <a:bodyPr wrap="square" lIns="91396" tIns="45699" rIns="91396" bIns="45699">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a:lnSpc>
                <a:spcPct val="120000"/>
              </a:lnSpc>
            </a:pPr>
            <a:r>
              <a:rPr lang="zh-CN" altLang="en-US" sz="4800" b="1" dirty="0">
                <a:solidFill>
                  <a:schemeClr val="accent1"/>
                </a:solidFill>
                <a:latin typeface="微软雅黑" panose="020B0503020204020204" pitchFamily="34" charset="-122"/>
                <a:ea typeface="微软雅黑" panose="020B0503020204020204" pitchFamily="34" charset="-122"/>
                <a:cs typeface="Clear Sans Light" pitchFamily="34" charset="0"/>
              </a:rPr>
              <a:t>祝：学有所成！</a:t>
            </a:r>
            <a:endParaRPr lang="id-ID" altLang="zh-CN" sz="4800" b="1" dirty="0">
              <a:solidFill>
                <a:schemeClr val="accent1"/>
              </a:solidFill>
              <a:latin typeface="微软雅黑" panose="020B0503020204020204" pitchFamily="34" charset="-122"/>
              <a:ea typeface="微软雅黑" panose="020B0503020204020204" pitchFamily="34" charset="-122"/>
              <a:cs typeface="Clear Sans Light" pitchFamily="34" charset="0"/>
            </a:endParaRPr>
          </a:p>
        </p:txBody>
      </p:sp>
      <p:sp>
        <p:nvSpPr>
          <p:cNvPr id="9" name="TextBox 6">
            <a:extLst>
              <a:ext uri="{FF2B5EF4-FFF2-40B4-BE49-F238E27FC236}">
                <a16:creationId xmlns:a16="http://schemas.microsoft.com/office/drawing/2014/main" id="{24E58954-E77E-4840-B190-515D356F60C1}"/>
              </a:ext>
            </a:extLst>
          </p:cNvPr>
          <p:cNvSpPr txBox="1">
            <a:spLocks noChangeArrowheads="1"/>
          </p:cNvSpPr>
          <p:nvPr/>
        </p:nvSpPr>
        <p:spPr bwMode="auto">
          <a:xfrm>
            <a:off x="5776971" y="3620998"/>
            <a:ext cx="5710129" cy="430865"/>
          </a:xfrm>
          <a:prstGeom prst="rect">
            <a:avLst/>
          </a:prstGeom>
          <a:noFill/>
          <a:ln w="9525">
            <a:noFill/>
            <a:miter lim="800000"/>
            <a:headEnd/>
            <a:tailEnd/>
          </a:ln>
        </p:spPr>
        <p:txBody>
          <a:bodyPr wrap="square" lIns="121899" tIns="60949" rIns="121899" bIns="60949">
            <a:spAutoFit/>
          </a:bodyPr>
          <a:lstStyle>
            <a:lvl1pPr>
              <a:defRPr sz="1400">
                <a:solidFill>
                  <a:schemeClr val="tx1"/>
                </a:solidFill>
                <a:latin typeface="微软雅黑" pitchFamily="34" charset="-122"/>
                <a:ea typeface="微软雅黑" pitchFamily="34" charset="-122"/>
              </a:defRPr>
            </a:lvl1pPr>
            <a:lvl2pPr marL="742950" indent="-285750">
              <a:defRPr sz="1400">
                <a:solidFill>
                  <a:schemeClr val="tx1"/>
                </a:solidFill>
                <a:latin typeface="微软雅黑" pitchFamily="34" charset="-122"/>
                <a:ea typeface="微软雅黑" pitchFamily="34" charset="-122"/>
              </a:defRPr>
            </a:lvl2pPr>
            <a:lvl3pPr marL="1143000" indent="-228600">
              <a:defRPr sz="1400">
                <a:solidFill>
                  <a:schemeClr val="tx1"/>
                </a:solidFill>
                <a:latin typeface="微软雅黑" pitchFamily="34" charset="-122"/>
                <a:ea typeface="微软雅黑" pitchFamily="34" charset="-122"/>
              </a:defRPr>
            </a:lvl3pPr>
            <a:lvl4pPr marL="1600200" indent="-228600">
              <a:defRPr sz="1400">
                <a:solidFill>
                  <a:schemeClr val="tx1"/>
                </a:solidFill>
                <a:latin typeface="微软雅黑" pitchFamily="34" charset="-122"/>
                <a:ea typeface="微软雅黑" pitchFamily="34" charset="-122"/>
              </a:defRPr>
            </a:lvl4pPr>
            <a:lvl5pPr marL="2057400" indent="-228600">
              <a:defRPr sz="1400">
                <a:solidFill>
                  <a:schemeClr val="tx1"/>
                </a:solidFill>
                <a:latin typeface="微软雅黑" pitchFamily="34" charset="-122"/>
                <a:ea typeface="微软雅黑" pitchFamily="34" charset="-122"/>
              </a:defRPr>
            </a:lvl5pPr>
            <a:lvl6pPr marL="25146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6pPr>
            <a:lvl7pPr marL="29718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7pPr>
            <a:lvl8pPr marL="34290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8pPr>
            <a:lvl9pPr marL="3886200" indent="-228600" algn="ctr" eaLnBrk="0" fontAlgn="ctr" hangingPunct="0">
              <a:spcBef>
                <a:spcPct val="0"/>
              </a:spcBef>
              <a:spcAft>
                <a:spcPct val="0"/>
              </a:spcAft>
              <a:buClr>
                <a:srgbClr val="FF0000"/>
              </a:buClr>
              <a:buSzPct val="70000"/>
              <a:buFont typeface="Arial" charset="0"/>
              <a:defRPr sz="1400">
                <a:solidFill>
                  <a:schemeClr val="tx1"/>
                </a:solidFill>
                <a:latin typeface="微软雅黑" pitchFamily="34" charset="-122"/>
                <a:ea typeface="微软雅黑" pitchFamily="34" charset="-122"/>
              </a:defRPr>
            </a:lvl9pPr>
          </a:lstStyle>
          <a:p>
            <a:pPr fontAlgn="base"/>
            <a:r>
              <a:rPr lang="zh-CN" altLang="en-US" sz="2000" dirty="0">
                <a:solidFill>
                  <a:schemeClr val="accent1"/>
                </a:solidFill>
                <a:latin typeface="Verdana" pitchFamily="34" charset="0"/>
              </a:rPr>
              <a:t>视觉营销从入门到精通（微课版）</a:t>
            </a:r>
          </a:p>
        </p:txBody>
      </p:sp>
      <p:sp>
        <p:nvSpPr>
          <p:cNvPr id="10" name="矩形 9">
            <a:extLst>
              <a:ext uri="{FF2B5EF4-FFF2-40B4-BE49-F238E27FC236}">
                <a16:creationId xmlns:a16="http://schemas.microsoft.com/office/drawing/2014/main" id="{117997EC-20B3-482C-9A6E-9B5319EB6219}"/>
              </a:ext>
            </a:extLst>
          </p:cNvPr>
          <p:cNvSpPr/>
          <p:nvPr/>
        </p:nvSpPr>
        <p:spPr>
          <a:xfrm>
            <a:off x="1881" y="1060"/>
            <a:ext cx="191260" cy="56841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a:p>
        </p:txBody>
      </p:sp>
      <p:sp>
        <p:nvSpPr>
          <p:cNvPr id="11" name="矩形 10">
            <a:extLst>
              <a:ext uri="{FF2B5EF4-FFF2-40B4-BE49-F238E27FC236}">
                <a16:creationId xmlns:a16="http://schemas.microsoft.com/office/drawing/2014/main" id="{DA3A4F36-5E4E-4517-9AFD-9F7915653BEF}"/>
              </a:ext>
            </a:extLst>
          </p:cNvPr>
          <p:cNvSpPr/>
          <p:nvPr/>
        </p:nvSpPr>
        <p:spPr>
          <a:xfrm>
            <a:off x="11997274" y="3189861"/>
            <a:ext cx="178586" cy="36568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a:endParaRPr lang="zh-CN" altLang="en-US"/>
          </a:p>
        </p:txBody>
      </p:sp>
      <p:grpSp>
        <p:nvGrpSpPr>
          <p:cNvPr id="2" name="组合 1"/>
          <p:cNvGrpSpPr/>
          <p:nvPr/>
        </p:nvGrpSpPr>
        <p:grpSpPr>
          <a:xfrm>
            <a:off x="5903270" y="4289682"/>
            <a:ext cx="4635189" cy="520484"/>
            <a:chOff x="5903270" y="4289682"/>
            <a:chExt cx="4635189" cy="520484"/>
          </a:xfrm>
        </p:grpSpPr>
        <p:sp>
          <p:nvSpPr>
            <p:cNvPr id="7" name="TextBox 4">
              <a:extLst>
                <a:ext uri="{FF2B5EF4-FFF2-40B4-BE49-F238E27FC236}">
                  <a16:creationId xmlns:a16="http://schemas.microsoft.com/office/drawing/2014/main" id="{5BFEA857-588B-43DA-A19C-D12447C6DB12}"/>
                </a:ext>
              </a:extLst>
            </p:cNvPr>
            <p:cNvSpPr txBox="1"/>
            <p:nvPr/>
          </p:nvSpPr>
          <p:spPr>
            <a:xfrm>
              <a:off x="5903270" y="4289682"/>
              <a:ext cx="4635189" cy="520484"/>
            </a:xfrm>
            <a:prstGeom prst="rect">
              <a:avLst/>
            </a:prstGeom>
            <a:solidFill>
              <a:srgbClr val="3A98BC"/>
            </a:solidFill>
            <a:ln>
              <a:solidFill>
                <a:schemeClr val="accent1"/>
              </a:solidFill>
            </a:ln>
          </p:spPr>
          <p:txBody>
            <a:bodyPr wrap="square" lIns="91396" tIns="45699" rIns="91396" bIns="45699">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912813" fontAlgn="base">
                <a:spcBef>
                  <a:spcPct val="0"/>
                </a:spcBef>
                <a:spcAft>
                  <a:spcPct val="0"/>
                </a:spcAft>
                <a:defRPr>
                  <a:solidFill>
                    <a:schemeClr val="tx1"/>
                  </a:solidFill>
                  <a:latin typeface="Calibri" pitchFamily="34" charset="0"/>
                </a:defRPr>
              </a:lvl6pPr>
              <a:lvl7pPr marL="2971800" indent="-228600" defTabSz="912813" fontAlgn="base">
                <a:spcBef>
                  <a:spcPct val="0"/>
                </a:spcBef>
                <a:spcAft>
                  <a:spcPct val="0"/>
                </a:spcAft>
                <a:defRPr>
                  <a:solidFill>
                    <a:schemeClr val="tx1"/>
                  </a:solidFill>
                  <a:latin typeface="Calibri" pitchFamily="34" charset="0"/>
                </a:defRPr>
              </a:lvl7pPr>
              <a:lvl8pPr marL="3429000" indent="-228600" defTabSz="912813" fontAlgn="base">
                <a:spcBef>
                  <a:spcPct val="0"/>
                </a:spcBef>
                <a:spcAft>
                  <a:spcPct val="0"/>
                </a:spcAft>
                <a:defRPr>
                  <a:solidFill>
                    <a:schemeClr val="tx1"/>
                  </a:solidFill>
                  <a:latin typeface="Calibri" pitchFamily="34" charset="0"/>
                </a:defRPr>
              </a:lvl8pPr>
              <a:lvl9pPr marL="3886200" indent="-228600" defTabSz="912813" fontAlgn="base">
                <a:spcBef>
                  <a:spcPct val="0"/>
                </a:spcBef>
                <a:spcAft>
                  <a:spcPct val="0"/>
                </a:spcAft>
                <a:defRPr>
                  <a:solidFill>
                    <a:schemeClr val="tx1"/>
                  </a:solidFill>
                  <a:latin typeface="Calibri" pitchFamily="34" charset="0"/>
                </a:defRPr>
              </a:lvl9pPr>
            </a:lstStyle>
            <a:p>
              <a:pPr algn="l" eaLnBrk="1" hangingPunct="1">
                <a:lnSpc>
                  <a:spcPct val="150000"/>
                </a:lnSpc>
              </a:pPr>
              <a:endParaRPr lang="id-ID" altLang="zh-CN" sz="1300" dirty="0">
                <a:solidFill>
                  <a:schemeClr val="accent1"/>
                </a:solidFill>
                <a:latin typeface="微软雅黑" panose="020B0503020204020204" pitchFamily="34" charset="-122"/>
                <a:ea typeface="微软雅黑" panose="020B0503020204020204" pitchFamily="34" charset="-122"/>
                <a:cs typeface="Clear Sans Light" pitchFamily="34" charset="0"/>
              </a:endParaRPr>
            </a:p>
          </p:txBody>
        </p:sp>
        <p:pic>
          <p:nvPicPr>
            <p:cNvPr id="16" name="图片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5208" y="4379388"/>
              <a:ext cx="1638608" cy="341072"/>
            </a:xfrm>
            <a:prstGeom prst="rect">
              <a:avLst/>
            </a:prstGeom>
          </p:spPr>
        </p:pic>
      </p:grpSp>
    </p:spTree>
    <p:extLst>
      <p:ext uri="{BB962C8B-B14F-4D97-AF65-F5344CB8AC3E}">
        <p14:creationId xmlns:p14="http://schemas.microsoft.com/office/powerpoint/2010/main" val="7812695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par>
                          <p:cTn id="11" fill="hold">
                            <p:stCondLst>
                              <p:cond delay="1000"/>
                            </p:stCondLst>
                            <p:childTnLst>
                              <p:par>
                                <p:cTn id="12" presetID="22" presetClass="entr" presetSubtype="1"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wipe(up)">
                                      <p:cBhvr>
                                        <p:cTn id="14" dur="500"/>
                                        <p:tgtEl>
                                          <p:spTgt spid="10"/>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par>
                          <p:cTn id="18" fill="hold">
                            <p:stCondLst>
                              <p:cond delay="1500"/>
                            </p:stCondLst>
                            <p:childTnLst>
                              <p:par>
                                <p:cTn id="19" presetID="52" presetClass="entr" presetSubtype="0" fill="hold" grpId="0" nodeType="afterEffect">
                                  <p:stCondLst>
                                    <p:cond delay="0"/>
                                  </p:stCondLst>
                                  <p:childTnLst>
                                    <p:set>
                                      <p:cBhvr>
                                        <p:cTn id="20" dur="1" fill="hold">
                                          <p:stCondLst>
                                            <p:cond delay="0"/>
                                          </p:stCondLst>
                                        </p:cTn>
                                        <p:tgtEl>
                                          <p:spTgt spid="8">
                                            <p:txEl>
                                              <p:pRg st="0" end="0"/>
                                            </p:txEl>
                                          </p:spTgt>
                                        </p:tgtEl>
                                        <p:attrNameLst>
                                          <p:attrName>style.visibility</p:attrName>
                                        </p:attrNameLst>
                                      </p:cBhvr>
                                      <p:to>
                                        <p:strVal val="visible"/>
                                      </p:to>
                                    </p:set>
                                    <p:animScale>
                                      <p:cBhvr>
                                        <p:cTn id="21" dur="1000" decel="50000" fill="hold">
                                          <p:stCondLst>
                                            <p:cond delay="0"/>
                                          </p:stCondLst>
                                        </p:cTn>
                                        <p:tgtEl>
                                          <p:spTgt spid="8">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1000" decel="50000" fill="hold">
                                          <p:stCondLst>
                                            <p:cond delay="0"/>
                                          </p:stCondLst>
                                        </p:cTn>
                                        <p:tgtEl>
                                          <p:spTgt spid="8">
                                            <p:txEl>
                                              <p:pRg st="0" end="0"/>
                                            </p:txEl>
                                          </p:spTgt>
                                        </p:tgtEl>
                                        <p:attrNameLst>
                                          <p:attrName>ppt_x</p:attrName>
                                          <p:attrName>ppt_y</p:attrName>
                                        </p:attrNameLst>
                                      </p:cBhvr>
                                    </p:animMotion>
                                    <p:animEffect transition="in" filter="fade">
                                      <p:cBhvr>
                                        <p:cTn id="23" dur="1000"/>
                                        <p:tgtEl>
                                          <p:spTgt spid="8">
                                            <p:txEl>
                                              <p:pRg st="0" end="0"/>
                                            </p:txEl>
                                          </p:spTgt>
                                        </p:tgtEl>
                                      </p:cBhvr>
                                    </p:animEffect>
                                  </p:childTnLst>
                                </p:cTn>
                              </p:par>
                            </p:childTnLst>
                          </p:cTn>
                        </p:par>
                        <p:par>
                          <p:cTn id="24" fill="hold">
                            <p:stCondLst>
                              <p:cond delay="2500"/>
                            </p:stCondLst>
                            <p:childTnLst>
                              <p:par>
                                <p:cTn id="25" presetID="53" presetClass="entr" presetSubtype="16"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p:cTn id="27" dur="750" fill="hold"/>
                                        <p:tgtEl>
                                          <p:spTgt spid="9"/>
                                        </p:tgtEl>
                                        <p:attrNameLst>
                                          <p:attrName>ppt_w</p:attrName>
                                        </p:attrNameLst>
                                      </p:cBhvr>
                                      <p:tavLst>
                                        <p:tav tm="0">
                                          <p:val>
                                            <p:fltVal val="0"/>
                                          </p:val>
                                        </p:tav>
                                        <p:tav tm="100000">
                                          <p:val>
                                            <p:strVal val="#ppt_w"/>
                                          </p:val>
                                        </p:tav>
                                      </p:tavLst>
                                    </p:anim>
                                    <p:anim calcmode="lin" valueType="num">
                                      <p:cBhvr>
                                        <p:cTn id="28" dur="750" fill="hold"/>
                                        <p:tgtEl>
                                          <p:spTgt spid="9"/>
                                        </p:tgtEl>
                                        <p:attrNameLst>
                                          <p:attrName>ppt_h</p:attrName>
                                        </p:attrNameLst>
                                      </p:cBhvr>
                                      <p:tavLst>
                                        <p:tav tm="0">
                                          <p:val>
                                            <p:fltVal val="0"/>
                                          </p:val>
                                        </p:tav>
                                        <p:tav tm="100000">
                                          <p:val>
                                            <p:strVal val="#ppt_h"/>
                                          </p:val>
                                        </p:tav>
                                      </p:tavLst>
                                    </p:anim>
                                    <p:animEffect transition="in" filter="fade">
                                      <p:cBhvr>
                                        <p:cTn id="29" dur="750"/>
                                        <p:tgtEl>
                                          <p:spTgt spid="9"/>
                                        </p:tgtEl>
                                      </p:cBhvr>
                                    </p:animEffect>
                                  </p:childTnLst>
                                </p:cTn>
                              </p:par>
                            </p:childTnLst>
                          </p:cTn>
                        </p:par>
                        <p:par>
                          <p:cTn id="30" fill="hold">
                            <p:stCondLst>
                              <p:cond delay="3250"/>
                            </p:stCondLst>
                            <p:childTnLst>
                              <p:par>
                                <p:cTn id="31" presetID="22" presetClass="entr" presetSubtype="8" fill="hold" nodeType="after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wipe(left)">
                                      <p:cBhvr>
                                        <p:cTn id="3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p:bldP spid="10"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25"/>
          <p:cNvSpPr/>
          <p:nvPr/>
        </p:nvSpPr>
        <p:spPr>
          <a:xfrm flipH="1">
            <a:off x="9499852" y="742533"/>
            <a:ext cx="2688681" cy="522982"/>
          </a:xfrm>
          <a:prstGeom prst="rect">
            <a:avLst/>
          </a:prstGeom>
          <a:solidFill>
            <a:schemeClr val="accent1"/>
          </a:solidFill>
          <a:ln w="9525">
            <a:noFill/>
          </a:ln>
        </p:spPr>
        <p:txBody>
          <a:bodyPr wrap="square" lIns="91396" tIns="45699" rIns="91396" bIns="45699" rtlCol="0" anchor="t">
            <a:spAutoFit/>
          </a:bodyPr>
          <a:lstStyle/>
          <a:p>
            <a:pPr lvl="0" algn="ctr"/>
            <a:r>
              <a:rPr lang="en-US" altLang="zh-CN" sz="2800" dirty="0">
                <a:solidFill>
                  <a:schemeClr val="bg1"/>
                </a:solidFill>
                <a:latin typeface="微软雅黑" panose="020B0503020204020204" charset="-122"/>
                <a:ea typeface="微软雅黑" panose="020B0503020204020204" charset="-122"/>
                <a:sym typeface="微软雅黑" panose="020B0503020204020204" charset="-122"/>
              </a:rPr>
              <a:t>CONTENTS</a:t>
            </a:r>
          </a:p>
        </p:txBody>
      </p:sp>
      <p:sp>
        <p:nvSpPr>
          <p:cNvPr id="5" name="TextBox 25"/>
          <p:cNvSpPr txBox="1"/>
          <p:nvPr/>
        </p:nvSpPr>
        <p:spPr>
          <a:xfrm flipH="1">
            <a:off x="8974264" y="1318376"/>
            <a:ext cx="959686" cy="461431"/>
          </a:xfrm>
          <a:prstGeom prst="rect">
            <a:avLst/>
          </a:prstGeom>
          <a:noFill/>
        </p:spPr>
        <p:txBody>
          <a:bodyPr wrap="square" lIns="91396" tIns="45699" rIns="91396" bIns="45699" rtlCol="0">
            <a:spAutoFit/>
            <a:scene3d>
              <a:camera prst="orthographicFront"/>
              <a:lightRig rig="threePt" dir="t"/>
            </a:scene3d>
          </a:bodyPr>
          <a:lstStyle/>
          <a:p>
            <a:pPr lvl="0" algn="r" fontAlgn="base"/>
            <a:r>
              <a:rPr lang="zh-CN" altLang="en-US" b="1" noProof="1">
                <a:solidFill>
                  <a:schemeClr val="accent1"/>
                </a:solidFill>
                <a:latin typeface="微软雅黑" panose="020B0503020204020204" charset="-122"/>
                <a:ea typeface="微软雅黑" panose="020B0503020204020204" charset="-122"/>
                <a:sym typeface="微软雅黑" panose="020B0503020204020204" charset="-122"/>
              </a:rPr>
              <a:t>目 录 </a:t>
            </a:r>
          </a:p>
        </p:txBody>
      </p:sp>
      <p:pic>
        <p:nvPicPr>
          <p:cNvPr id="17" name="图片 16">
            <a:extLst>
              <a:ext uri="{FF2B5EF4-FFF2-40B4-BE49-F238E27FC236}">
                <a16:creationId xmlns:a16="http://schemas.microsoft.com/office/drawing/2014/main" id="{01D74D2C-CD83-4058-8615-28E5C38F1A95}"/>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552019" y="1918909"/>
            <a:ext cx="4677706" cy="4677954"/>
          </a:xfrm>
          <a:prstGeom prst="rect">
            <a:avLst/>
          </a:prstGeom>
        </p:spPr>
      </p:pic>
      <p:sp>
        <p:nvSpPr>
          <p:cNvPr id="13" name="MH_Entry_1">
            <a:hlinkClick r:id="" action="ppaction://noaction"/>
          </p:cNvPr>
          <p:cNvSpPr txBox="1"/>
          <p:nvPr>
            <p:custDataLst>
              <p:tags r:id="rId1"/>
            </p:custDataLst>
          </p:nvPr>
        </p:nvSpPr>
        <p:spPr>
          <a:xfrm>
            <a:off x="750881" y="2430962"/>
            <a:ext cx="4630320" cy="444003"/>
          </a:xfrm>
          <a:custGeom>
            <a:avLst/>
            <a:gdLst>
              <a:gd name="connsiteX0" fmla="*/ 0 w 2773194"/>
              <a:gd name="connsiteY0" fmla="*/ 0 h 253350"/>
              <a:gd name="connsiteX1" fmla="*/ 2508325 w 2773194"/>
              <a:gd name="connsiteY1" fmla="*/ 0 h 253350"/>
              <a:gd name="connsiteX2" fmla="*/ 2773194 w 2773194"/>
              <a:gd name="connsiteY2" fmla="*/ 253350 h 253350"/>
              <a:gd name="connsiteX3" fmla="*/ 0 w 2773194"/>
              <a:gd name="connsiteY3" fmla="*/ 253350 h 253350"/>
            </a:gdLst>
            <a:ahLst/>
            <a:cxnLst>
              <a:cxn ang="0">
                <a:pos x="connsiteX0" y="connsiteY0"/>
              </a:cxn>
              <a:cxn ang="0">
                <a:pos x="connsiteX1" y="connsiteY1"/>
              </a:cxn>
              <a:cxn ang="0">
                <a:pos x="connsiteX2" y="connsiteY2"/>
              </a:cxn>
              <a:cxn ang="0">
                <a:pos x="connsiteX3" y="connsiteY3"/>
              </a:cxn>
            </a:cxnLst>
            <a:rect l="l" t="t" r="r" b="b"/>
            <a:pathLst>
              <a:path w="2773194" h="253350">
                <a:moveTo>
                  <a:pt x="0" y="0"/>
                </a:moveTo>
                <a:lnTo>
                  <a:pt x="2508325" y="0"/>
                </a:lnTo>
                <a:lnTo>
                  <a:pt x="2773194" y="253350"/>
                </a:lnTo>
                <a:lnTo>
                  <a:pt x="0" y="253350"/>
                </a:lnTo>
                <a:close/>
              </a:path>
            </a:pathLst>
          </a:custGeom>
          <a:solidFill>
            <a:schemeClr val="tx1">
              <a:lumMod val="50000"/>
              <a:lumOff val="50000"/>
            </a:schemeClr>
          </a:solidFill>
          <a:ln>
            <a:noFill/>
          </a:ln>
        </p:spPr>
        <p:txBody>
          <a:bodyPr wrap="square" lIns="71966" tIns="0" rIns="287860" bIns="0" anchor="ctr">
            <a:normAutofit/>
          </a:bodyPr>
          <a:lstStyle>
            <a:defPPr>
              <a:defRPr lang="en-US"/>
            </a:defPPr>
            <a:lvl1pPr algn="ctr">
              <a:defRPr>
                <a:solidFill>
                  <a:schemeClr val="bg1"/>
                </a:solidFill>
                <a:latin typeface="Arial" panose="020B0604020202020204" pitchFamily="34" charset="0"/>
                <a:ea typeface="微软雅黑" panose="020B0503020204020204" pitchFamily="34" charset="-122"/>
              </a:defRPr>
            </a:lvl1pPr>
          </a:lstStyle>
          <a:p>
            <a:r>
              <a:rPr lang="zh-CN" altLang="en-US" dirty="0">
                <a:sym typeface="Arial" panose="020B0604020202020204" pitchFamily="34" charset="0"/>
              </a:rPr>
              <a:t>了解视觉营销</a:t>
            </a:r>
            <a:endParaRPr lang="en-US" altLang="zh-CN" dirty="0">
              <a:sym typeface="Arial" panose="020B0604020202020204" pitchFamily="34" charset="0"/>
            </a:endParaRPr>
          </a:p>
        </p:txBody>
      </p:sp>
      <p:sp>
        <p:nvSpPr>
          <p:cNvPr id="18" name="MH_Number_1">
            <a:hlinkClick r:id="" action="ppaction://noaction"/>
          </p:cNvPr>
          <p:cNvSpPr/>
          <p:nvPr>
            <p:custDataLst>
              <p:tags r:id="rId2"/>
            </p:custDataLst>
          </p:nvPr>
        </p:nvSpPr>
        <p:spPr>
          <a:xfrm>
            <a:off x="5277506" y="2362443"/>
            <a:ext cx="1493144" cy="512523"/>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0 w 2520280"/>
              <a:gd name="connsiteY7" fmla="*/ 0 h 1872208"/>
              <a:gd name="connsiteX0" fmla="*/ 0 w 2520280"/>
              <a:gd name="connsiteY0" fmla="*/ 1872208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0 h 1872208"/>
              <a:gd name="connsiteX5" fmla="*/ 2520280 w 2520280"/>
              <a:gd name="connsiteY5" fmla="*/ 0 h 1872208"/>
              <a:gd name="connsiteX6" fmla="*/ 0 w 2520280"/>
              <a:gd name="connsiteY6"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2520280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34255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7 w 2520280"/>
              <a:gd name="connsiteY4" fmla="*/ 6036 h 1872208"/>
              <a:gd name="connsiteX5" fmla="*/ 0 w 2520280"/>
              <a:gd name="connsiteY5" fmla="*/ 0 h 1872208"/>
              <a:gd name="connsiteX0" fmla="*/ 0 w 2520280"/>
              <a:gd name="connsiteY0" fmla="*/ 1890314 h 1890314"/>
              <a:gd name="connsiteX1" fmla="*/ 2520280 w 2520280"/>
              <a:gd name="connsiteY1" fmla="*/ 1890314 h 1890314"/>
              <a:gd name="connsiteX2" fmla="*/ 0 w 2520280"/>
              <a:gd name="connsiteY2" fmla="*/ 1890314 h 1890314"/>
              <a:gd name="connsiteX3" fmla="*/ 0 w 2520280"/>
              <a:gd name="connsiteY3" fmla="*/ 18106 h 1890314"/>
              <a:gd name="connsiteX4" fmla="*/ 53304 w 2520280"/>
              <a:gd name="connsiteY4" fmla="*/ 0 h 1890314"/>
              <a:gd name="connsiteX5" fmla="*/ 0 w 2520280"/>
              <a:gd name="connsiteY5" fmla="*/ 18106 h 1890314"/>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6 w 2520280"/>
              <a:gd name="connsiteY4" fmla="*/ 0 h 1872208"/>
              <a:gd name="connsiteX5" fmla="*/ 0 w 2520280"/>
              <a:gd name="connsiteY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9525" cap="sq">
            <a:solidFill>
              <a:schemeClr val="tx1">
                <a:lumMod val="50000"/>
                <a:lumOff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699" rIns="0" bIns="45699" numCol="1" spcCol="0" rtlCol="0" fromWordArt="0" anchor="ctr" anchorCtr="0" forceAA="0" compatLnSpc="1">
            <a:prstTxWarp prst="textNoShape">
              <a:avLst/>
            </a:prstTxWarp>
            <a:noAutofit/>
          </a:bodyPr>
          <a:lstStyle/>
          <a:p>
            <a:pPr algn="ctr">
              <a:spcBef>
                <a:spcPct val="0"/>
              </a:spcBef>
            </a:pPr>
            <a:r>
              <a:rPr lang="en-US" altLang="zh-CN" dirty="0">
                <a:solidFill>
                  <a:schemeClr val="tx1">
                    <a:lumMod val="50000"/>
                    <a:lumOff val="50000"/>
                  </a:schemeClr>
                </a:solidFill>
                <a:cs typeface="Times New Roman" panose="02020603050405020304" pitchFamily="18" charset="0"/>
              </a:rPr>
              <a:t>1.1</a:t>
            </a:r>
            <a:endParaRPr lang="zh-CN" altLang="en-US" dirty="0">
              <a:solidFill>
                <a:schemeClr val="tx1">
                  <a:lumMod val="50000"/>
                  <a:lumOff val="50000"/>
                </a:schemeClr>
              </a:solidFill>
              <a:cs typeface="Times New Roman" panose="02020603050405020304" pitchFamily="18" charset="0"/>
            </a:endParaRPr>
          </a:p>
        </p:txBody>
      </p:sp>
      <p:sp>
        <p:nvSpPr>
          <p:cNvPr id="19" name="MH_Entry_2">
            <a:hlinkClick r:id="" action="ppaction://noaction"/>
          </p:cNvPr>
          <p:cNvSpPr txBox="1"/>
          <p:nvPr>
            <p:custDataLst>
              <p:tags r:id="rId3"/>
            </p:custDataLst>
          </p:nvPr>
        </p:nvSpPr>
        <p:spPr>
          <a:xfrm>
            <a:off x="750881" y="3405202"/>
            <a:ext cx="4630320" cy="531811"/>
          </a:xfrm>
          <a:custGeom>
            <a:avLst/>
            <a:gdLst>
              <a:gd name="connsiteX0" fmla="*/ 0 w 2773194"/>
              <a:gd name="connsiteY0" fmla="*/ 0 h 253350"/>
              <a:gd name="connsiteX1" fmla="*/ 2508325 w 2773194"/>
              <a:gd name="connsiteY1" fmla="*/ 0 h 253350"/>
              <a:gd name="connsiteX2" fmla="*/ 2773194 w 2773194"/>
              <a:gd name="connsiteY2" fmla="*/ 253350 h 253350"/>
              <a:gd name="connsiteX3" fmla="*/ 0 w 2773194"/>
              <a:gd name="connsiteY3" fmla="*/ 253350 h 253350"/>
            </a:gdLst>
            <a:ahLst/>
            <a:cxnLst>
              <a:cxn ang="0">
                <a:pos x="connsiteX0" y="connsiteY0"/>
              </a:cxn>
              <a:cxn ang="0">
                <a:pos x="connsiteX1" y="connsiteY1"/>
              </a:cxn>
              <a:cxn ang="0">
                <a:pos x="connsiteX2" y="connsiteY2"/>
              </a:cxn>
              <a:cxn ang="0">
                <a:pos x="connsiteX3" y="connsiteY3"/>
              </a:cxn>
            </a:cxnLst>
            <a:rect l="l" t="t" r="r" b="b"/>
            <a:pathLst>
              <a:path w="2773194" h="253350">
                <a:moveTo>
                  <a:pt x="0" y="0"/>
                </a:moveTo>
                <a:lnTo>
                  <a:pt x="2508325" y="0"/>
                </a:lnTo>
                <a:lnTo>
                  <a:pt x="2773194" y="253350"/>
                </a:lnTo>
                <a:lnTo>
                  <a:pt x="0" y="253350"/>
                </a:lnTo>
                <a:close/>
              </a:path>
            </a:pathLst>
          </a:custGeom>
          <a:solidFill>
            <a:schemeClr val="tx1">
              <a:lumMod val="50000"/>
              <a:lumOff val="50000"/>
            </a:schemeClr>
          </a:solidFill>
          <a:ln>
            <a:noFill/>
          </a:ln>
        </p:spPr>
        <p:txBody>
          <a:bodyPr wrap="square" lIns="71966" tIns="0" rIns="287860" bIns="0" anchor="ctr">
            <a:normAutofit/>
          </a:bodyPr>
          <a:lstStyle>
            <a:defPPr>
              <a:defRPr lang="en-US"/>
            </a:defPPr>
            <a:lvl1pPr algn="ctr">
              <a:defRPr>
                <a:solidFill>
                  <a:schemeClr val="bg1"/>
                </a:solidFill>
                <a:latin typeface="Arial" panose="020B0604020202020204" pitchFamily="34" charset="0"/>
                <a:ea typeface="微软雅黑" panose="020B0503020204020204" pitchFamily="34" charset="-122"/>
              </a:defRPr>
            </a:lvl1pPr>
          </a:lstStyle>
          <a:p>
            <a:r>
              <a:rPr lang="zh-CN" altLang="en-US" dirty="0">
                <a:sym typeface="Arial" panose="020B0604020202020204" pitchFamily="34" charset="0"/>
              </a:rPr>
              <a:t>把握视觉营销的信息传递和定位</a:t>
            </a:r>
            <a:endParaRPr lang="zh-CN" altLang="en-US" dirty="0"/>
          </a:p>
        </p:txBody>
      </p:sp>
      <p:sp>
        <p:nvSpPr>
          <p:cNvPr id="20" name="MH_Entry_3">
            <a:hlinkClick r:id="rId12" action="ppaction://hlinksldjump"/>
          </p:cNvPr>
          <p:cNvSpPr txBox="1"/>
          <p:nvPr>
            <p:custDataLst>
              <p:tags r:id="rId4"/>
            </p:custDataLst>
          </p:nvPr>
        </p:nvSpPr>
        <p:spPr>
          <a:xfrm>
            <a:off x="750880" y="4467250"/>
            <a:ext cx="4707239" cy="444003"/>
          </a:xfrm>
          <a:custGeom>
            <a:avLst/>
            <a:gdLst>
              <a:gd name="connsiteX0" fmla="*/ 0 w 2773194"/>
              <a:gd name="connsiteY0" fmla="*/ 0 h 253350"/>
              <a:gd name="connsiteX1" fmla="*/ 2508325 w 2773194"/>
              <a:gd name="connsiteY1" fmla="*/ 0 h 253350"/>
              <a:gd name="connsiteX2" fmla="*/ 2773194 w 2773194"/>
              <a:gd name="connsiteY2" fmla="*/ 253350 h 253350"/>
              <a:gd name="connsiteX3" fmla="*/ 0 w 2773194"/>
              <a:gd name="connsiteY3" fmla="*/ 253350 h 253350"/>
            </a:gdLst>
            <a:ahLst/>
            <a:cxnLst>
              <a:cxn ang="0">
                <a:pos x="connsiteX0" y="connsiteY0"/>
              </a:cxn>
              <a:cxn ang="0">
                <a:pos x="connsiteX1" y="connsiteY1"/>
              </a:cxn>
              <a:cxn ang="0">
                <a:pos x="connsiteX2" y="connsiteY2"/>
              </a:cxn>
              <a:cxn ang="0">
                <a:pos x="connsiteX3" y="connsiteY3"/>
              </a:cxn>
            </a:cxnLst>
            <a:rect l="l" t="t" r="r" b="b"/>
            <a:pathLst>
              <a:path w="2773194" h="253350">
                <a:moveTo>
                  <a:pt x="0" y="0"/>
                </a:moveTo>
                <a:lnTo>
                  <a:pt x="2508325" y="0"/>
                </a:lnTo>
                <a:lnTo>
                  <a:pt x="2773194" y="253350"/>
                </a:lnTo>
                <a:lnTo>
                  <a:pt x="0" y="253350"/>
                </a:lnTo>
                <a:close/>
              </a:path>
            </a:pathLst>
          </a:custGeom>
          <a:solidFill>
            <a:schemeClr val="tx1">
              <a:lumMod val="50000"/>
              <a:lumOff val="50000"/>
            </a:schemeClr>
          </a:solidFill>
          <a:ln>
            <a:noFill/>
          </a:ln>
        </p:spPr>
        <p:txBody>
          <a:bodyPr wrap="square" lIns="71966" tIns="0" rIns="287860" bIns="0" anchor="ctr">
            <a:normAutofit/>
          </a:bodyPr>
          <a:lstStyle/>
          <a:p>
            <a:pPr algn="ctr"/>
            <a:r>
              <a:rPr lang="zh-CN" altLang="en-US" dirty="0">
                <a:solidFill>
                  <a:schemeClr val="bg1"/>
                </a:solidFill>
                <a:latin typeface="Arial" panose="020B0604020202020204" pitchFamily="34" charset="0"/>
                <a:ea typeface="微软雅黑" panose="020B0503020204020204" pitchFamily="34" charset="-122"/>
                <a:sym typeface="Arial" panose="020B0604020202020204" pitchFamily="34" charset="0"/>
              </a:rPr>
              <a:t>认识视觉设计元素</a:t>
            </a:r>
            <a:endParaRPr lang="zh-CN" altLang="en-US" dirty="0">
              <a:solidFill>
                <a:schemeClr val="bg1"/>
              </a:solidFill>
              <a:ea typeface="微软雅黑" panose="020B0503020204020204" pitchFamily="34" charset="-122"/>
            </a:endParaRPr>
          </a:p>
        </p:txBody>
      </p:sp>
      <p:sp>
        <p:nvSpPr>
          <p:cNvPr id="21" name="MH_Entry_4">
            <a:hlinkClick r:id="" action="ppaction://noaction"/>
          </p:cNvPr>
          <p:cNvSpPr txBox="1"/>
          <p:nvPr>
            <p:custDataLst>
              <p:tags r:id="rId5"/>
            </p:custDataLst>
          </p:nvPr>
        </p:nvSpPr>
        <p:spPr>
          <a:xfrm>
            <a:off x="750881" y="5441490"/>
            <a:ext cx="4707238" cy="444003"/>
          </a:xfrm>
          <a:custGeom>
            <a:avLst/>
            <a:gdLst>
              <a:gd name="connsiteX0" fmla="*/ 0 w 2773194"/>
              <a:gd name="connsiteY0" fmla="*/ 0 h 253350"/>
              <a:gd name="connsiteX1" fmla="*/ 2508325 w 2773194"/>
              <a:gd name="connsiteY1" fmla="*/ 0 h 253350"/>
              <a:gd name="connsiteX2" fmla="*/ 2773194 w 2773194"/>
              <a:gd name="connsiteY2" fmla="*/ 253350 h 253350"/>
              <a:gd name="connsiteX3" fmla="*/ 0 w 2773194"/>
              <a:gd name="connsiteY3" fmla="*/ 253350 h 253350"/>
            </a:gdLst>
            <a:ahLst/>
            <a:cxnLst>
              <a:cxn ang="0">
                <a:pos x="connsiteX0" y="connsiteY0"/>
              </a:cxn>
              <a:cxn ang="0">
                <a:pos x="connsiteX1" y="connsiteY1"/>
              </a:cxn>
              <a:cxn ang="0">
                <a:pos x="connsiteX2" y="connsiteY2"/>
              </a:cxn>
              <a:cxn ang="0">
                <a:pos x="connsiteX3" y="connsiteY3"/>
              </a:cxn>
            </a:cxnLst>
            <a:rect l="l" t="t" r="r" b="b"/>
            <a:pathLst>
              <a:path w="2773194" h="253350">
                <a:moveTo>
                  <a:pt x="0" y="0"/>
                </a:moveTo>
                <a:lnTo>
                  <a:pt x="2508325" y="0"/>
                </a:lnTo>
                <a:lnTo>
                  <a:pt x="2773194" y="253350"/>
                </a:lnTo>
                <a:lnTo>
                  <a:pt x="0" y="253350"/>
                </a:lnTo>
                <a:close/>
              </a:path>
            </a:pathLst>
          </a:custGeom>
          <a:solidFill>
            <a:schemeClr val="accent1"/>
          </a:solidFill>
          <a:ln>
            <a:noFill/>
          </a:ln>
        </p:spPr>
        <p:txBody>
          <a:bodyPr wrap="square" lIns="71966" tIns="0" rIns="287860" bIns="0" anchor="ctr">
            <a:noAutofit/>
          </a:bodyPr>
          <a:lstStyle>
            <a:defPPr>
              <a:defRPr lang="en-US"/>
            </a:defPPr>
            <a:lvl1pPr algn="ctr">
              <a:defRPr>
                <a:solidFill>
                  <a:schemeClr val="bg1"/>
                </a:solidFill>
                <a:latin typeface="Arial" panose="020B0604020202020204" pitchFamily="34" charset="0"/>
                <a:ea typeface="微软雅黑" panose="020B0503020204020204" pitchFamily="34" charset="-122"/>
              </a:defRPr>
            </a:lvl1pPr>
          </a:lstStyle>
          <a:p>
            <a:r>
              <a:rPr lang="zh-CN" altLang="en-US" dirty="0">
                <a:sym typeface="Arial" panose="020B0604020202020204" pitchFamily="34" charset="0"/>
              </a:rPr>
              <a:t>提炼视觉创意</a:t>
            </a:r>
            <a:endParaRPr lang="en-US" altLang="zh-CN" dirty="0">
              <a:sym typeface="Arial" panose="020B0604020202020204" pitchFamily="34" charset="0"/>
            </a:endParaRPr>
          </a:p>
        </p:txBody>
      </p:sp>
      <p:sp>
        <p:nvSpPr>
          <p:cNvPr id="22" name="MH_Number_1">
            <a:hlinkClick r:id="" action="ppaction://noaction"/>
          </p:cNvPr>
          <p:cNvSpPr/>
          <p:nvPr>
            <p:custDataLst>
              <p:tags r:id="rId6"/>
            </p:custDataLst>
          </p:nvPr>
        </p:nvSpPr>
        <p:spPr>
          <a:xfrm>
            <a:off x="5277506" y="3424490"/>
            <a:ext cx="1493144" cy="512523"/>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0 w 2520280"/>
              <a:gd name="connsiteY7" fmla="*/ 0 h 1872208"/>
              <a:gd name="connsiteX0" fmla="*/ 0 w 2520280"/>
              <a:gd name="connsiteY0" fmla="*/ 1872208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0 h 1872208"/>
              <a:gd name="connsiteX5" fmla="*/ 2520280 w 2520280"/>
              <a:gd name="connsiteY5" fmla="*/ 0 h 1872208"/>
              <a:gd name="connsiteX6" fmla="*/ 0 w 2520280"/>
              <a:gd name="connsiteY6"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2520280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34255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7 w 2520280"/>
              <a:gd name="connsiteY4" fmla="*/ 6036 h 1872208"/>
              <a:gd name="connsiteX5" fmla="*/ 0 w 2520280"/>
              <a:gd name="connsiteY5" fmla="*/ 0 h 1872208"/>
              <a:gd name="connsiteX0" fmla="*/ 0 w 2520280"/>
              <a:gd name="connsiteY0" fmla="*/ 1890314 h 1890314"/>
              <a:gd name="connsiteX1" fmla="*/ 2520280 w 2520280"/>
              <a:gd name="connsiteY1" fmla="*/ 1890314 h 1890314"/>
              <a:gd name="connsiteX2" fmla="*/ 0 w 2520280"/>
              <a:gd name="connsiteY2" fmla="*/ 1890314 h 1890314"/>
              <a:gd name="connsiteX3" fmla="*/ 0 w 2520280"/>
              <a:gd name="connsiteY3" fmla="*/ 18106 h 1890314"/>
              <a:gd name="connsiteX4" fmla="*/ 53304 w 2520280"/>
              <a:gd name="connsiteY4" fmla="*/ 0 h 1890314"/>
              <a:gd name="connsiteX5" fmla="*/ 0 w 2520280"/>
              <a:gd name="connsiteY5" fmla="*/ 18106 h 1890314"/>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6 w 2520280"/>
              <a:gd name="connsiteY4" fmla="*/ 0 h 1872208"/>
              <a:gd name="connsiteX5" fmla="*/ 0 w 2520280"/>
              <a:gd name="connsiteY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9525" cap="sq">
            <a:solidFill>
              <a:schemeClr val="tx1">
                <a:lumMod val="50000"/>
                <a:lumOff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699" rIns="0" bIns="45699" numCol="1" spcCol="0" rtlCol="0" fromWordArt="0" anchor="ctr" anchorCtr="0" forceAA="0" compatLnSpc="1">
            <a:prstTxWarp prst="textNoShape">
              <a:avLst/>
            </a:prstTxWarp>
            <a:noAutofit/>
          </a:bodyPr>
          <a:lstStyle/>
          <a:p>
            <a:pPr algn="ctr">
              <a:spcBef>
                <a:spcPct val="0"/>
              </a:spcBef>
            </a:pPr>
            <a:r>
              <a:rPr lang="en-US" altLang="zh-CN" dirty="0">
                <a:solidFill>
                  <a:schemeClr val="tx1">
                    <a:lumMod val="50000"/>
                    <a:lumOff val="50000"/>
                  </a:schemeClr>
                </a:solidFill>
                <a:cs typeface="Times New Roman" panose="02020603050405020304" pitchFamily="18" charset="0"/>
              </a:rPr>
              <a:t>1.2</a:t>
            </a:r>
            <a:endParaRPr lang="zh-CN" altLang="en-US" dirty="0">
              <a:solidFill>
                <a:schemeClr val="tx1">
                  <a:lumMod val="50000"/>
                  <a:lumOff val="50000"/>
                </a:schemeClr>
              </a:solidFill>
              <a:cs typeface="Times New Roman" panose="02020603050405020304" pitchFamily="18" charset="0"/>
            </a:endParaRPr>
          </a:p>
        </p:txBody>
      </p:sp>
      <p:sp>
        <p:nvSpPr>
          <p:cNvPr id="23" name="MH_Number_1">
            <a:hlinkClick r:id="" action="ppaction://noaction"/>
          </p:cNvPr>
          <p:cNvSpPr/>
          <p:nvPr>
            <p:custDataLst>
              <p:tags r:id="rId7"/>
            </p:custDataLst>
          </p:nvPr>
        </p:nvSpPr>
        <p:spPr>
          <a:xfrm>
            <a:off x="5381201" y="4380323"/>
            <a:ext cx="1493144" cy="512523"/>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0 w 2520280"/>
              <a:gd name="connsiteY7" fmla="*/ 0 h 1872208"/>
              <a:gd name="connsiteX0" fmla="*/ 0 w 2520280"/>
              <a:gd name="connsiteY0" fmla="*/ 1872208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0 h 1872208"/>
              <a:gd name="connsiteX5" fmla="*/ 2520280 w 2520280"/>
              <a:gd name="connsiteY5" fmla="*/ 0 h 1872208"/>
              <a:gd name="connsiteX6" fmla="*/ 0 w 2520280"/>
              <a:gd name="connsiteY6"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2520280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34255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7 w 2520280"/>
              <a:gd name="connsiteY4" fmla="*/ 6036 h 1872208"/>
              <a:gd name="connsiteX5" fmla="*/ 0 w 2520280"/>
              <a:gd name="connsiteY5" fmla="*/ 0 h 1872208"/>
              <a:gd name="connsiteX0" fmla="*/ 0 w 2520280"/>
              <a:gd name="connsiteY0" fmla="*/ 1890314 h 1890314"/>
              <a:gd name="connsiteX1" fmla="*/ 2520280 w 2520280"/>
              <a:gd name="connsiteY1" fmla="*/ 1890314 h 1890314"/>
              <a:gd name="connsiteX2" fmla="*/ 0 w 2520280"/>
              <a:gd name="connsiteY2" fmla="*/ 1890314 h 1890314"/>
              <a:gd name="connsiteX3" fmla="*/ 0 w 2520280"/>
              <a:gd name="connsiteY3" fmla="*/ 18106 h 1890314"/>
              <a:gd name="connsiteX4" fmla="*/ 53304 w 2520280"/>
              <a:gd name="connsiteY4" fmla="*/ 0 h 1890314"/>
              <a:gd name="connsiteX5" fmla="*/ 0 w 2520280"/>
              <a:gd name="connsiteY5" fmla="*/ 18106 h 1890314"/>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6 w 2520280"/>
              <a:gd name="connsiteY4" fmla="*/ 0 h 1872208"/>
              <a:gd name="connsiteX5" fmla="*/ 0 w 2520280"/>
              <a:gd name="connsiteY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9525" cap="sq">
            <a:solidFill>
              <a:schemeClr val="tx1">
                <a:lumMod val="50000"/>
                <a:lumOff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699" rIns="0" bIns="45699" numCol="1" spcCol="0" rtlCol="0" fromWordArt="0" anchor="ctr" anchorCtr="0" forceAA="0" compatLnSpc="1">
            <a:prstTxWarp prst="textNoShape">
              <a:avLst/>
            </a:prstTxWarp>
            <a:noAutofit/>
          </a:bodyPr>
          <a:lstStyle/>
          <a:p>
            <a:pPr lvl="0" algn="ctr">
              <a:spcBef>
                <a:spcPct val="0"/>
              </a:spcBef>
            </a:pPr>
            <a:r>
              <a:rPr lang="en-US" altLang="zh-CN" dirty="0">
                <a:solidFill>
                  <a:schemeClr val="tx1">
                    <a:lumMod val="50000"/>
                    <a:lumOff val="50000"/>
                  </a:schemeClr>
                </a:solidFill>
                <a:cs typeface="Times New Roman" panose="02020603050405020304" pitchFamily="18" charset="0"/>
              </a:rPr>
              <a:t>1.3</a:t>
            </a:r>
            <a:endParaRPr lang="zh-CN" altLang="en-US" dirty="0">
              <a:solidFill>
                <a:schemeClr val="tx1">
                  <a:lumMod val="50000"/>
                  <a:lumOff val="50000"/>
                </a:schemeClr>
              </a:solidFill>
              <a:cs typeface="Times New Roman" panose="02020603050405020304" pitchFamily="18" charset="0"/>
            </a:endParaRPr>
          </a:p>
        </p:txBody>
      </p:sp>
      <p:sp>
        <p:nvSpPr>
          <p:cNvPr id="24" name="MH_Number_1">
            <a:hlinkClick r:id="" action="ppaction://noaction"/>
          </p:cNvPr>
          <p:cNvSpPr/>
          <p:nvPr>
            <p:custDataLst>
              <p:tags r:id="rId8"/>
            </p:custDataLst>
          </p:nvPr>
        </p:nvSpPr>
        <p:spPr>
          <a:xfrm>
            <a:off x="5381201" y="5374010"/>
            <a:ext cx="1493144" cy="512523"/>
          </a:xfrm>
          <a:custGeom>
            <a:avLst/>
            <a:gdLst>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2520280 w 2520280"/>
              <a:gd name="connsiteY7" fmla="*/ 288032 h 1872208"/>
              <a:gd name="connsiteX8" fmla="*/ 0 w 2520280"/>
              <a:gd name="connsiteY8" fmla="*/ 0 h 1872208"/>
              <a:gd name="connsiteX0" fmla="*/ 0 w 2520280"/>
              <a:gd name="connsiteY0" fmla="*/ 1584176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1584176 h 1872208"/>
              <a:gd name="connsiteX5" fmla="*/ 0 w 2520280"/>
              <a:gd name="connsiteY5" fmla="*/ 0 h 1872208"/>
              <a:gd name="connsiteX6" fmla="*/ 2520280 w 2520280"/>
              <a:gd name="connsiteY6" fmla="*/ 0 h 1872208"/>
              <a:gd name="connsiteX7" fmla="*/ 0 w 2520280"/>
              <a:gd name="connsiteY7" fmla="*/ 0 h 1872208"/>
              <a:gd name="connsiteX0" fmla="*/ 0 w 2520280"/>
              <a:gd name="connsiteY0" fmla="*/ 1872208 h 1872208"/>
              <a:gd name="connsiteX1" fmla="*/ 2520280 w 2520280"/>
              <a:gd name="connsiteY1" fmla="*/ 1584176 h 1872208"/>
              <a:gd name="connsiteX2" fmla="*/ 2520280 w 2520280"/>
              <a:gd name="connsiteY2" fmla="*/ 1872208 h 1872208"/>
              <a:gd name="connsiteX3" fmla="*/ 0 w 2520280"/>
              <a:gd name="connsiteY3" fmla="*/ 1872208 h 1872208"/>
              <a:gd name="connsiteX4" fmla="*/ 0 w 2520280"/>
              <a:gd name="connsiteY4" fmla="*/ 0 h 1872208"/>
              <a:gd name="connsiteX5" fmla="*/ 2520280 w 2520280"/>
              <a:gd name="connsiteY5" fmla="*/ 0 h 1872208"/>
              <a:gd name="connsiteX6" fmla="*/ 0 w 2520280"/>
              <a:gd name="connsiteY6"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2520280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34255 w 2520280"/>
              <a:gd name="connsiteY4" fmla="*/ 0 h 1872208"/>
              <a:gd name="connsiteX5" fmla="*/ 0 w 2520280"/>
              <a:gd name="connsiteY5" fmla="*/ 0 h 1872208"/>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7 w 2520280"/>
              <a:gd name="connsiteY4" fmla="*/ 6036 h 1872208"/>
              <a:gd name="connsiteX5" fmla="*/ 0 w 2520280"/>
              <a:gd name="connsiteY5" fmla="*/ 0 h 1872208"/>
              <a:gd name="connsiteX0" fmla="*/ 0 w 2520280"/>
              <a:gd name="connsiteY0" fmla="*/ 1890314 h 1890314"/>
              <a:gd name="connsiteX1" fmla="*/ 2520280 w 2520280"/>
              <a:gd name="connsiteY1" fmla="*/ 1890314 h 1890314"/>
              <a:gd name="connsiteX2" fmla="*/ 0 w 2520280"/>
              <a:gd name="connsiteY2" fmla="*/ 1890314 h 1890314"/>
              <a:gd name="connsiteX3" fmla="*/ 0 w 2520280"/>
              <a:gd name="connsiteY3" fmla="*/ 18106 h 1890314"/>
              <a:gd name="connsiteX4" fmla="*/ 53304 w 2520280"/>
              <a:gd name="connsiteY4" fmla="*/ 0 h 1890314"/>
              <a:gd name="connsiteX5" fmla="*/ 0 w 2520280"/>
              <a:gd name="connsiteY5" fmla="*/ 18106 h 1890314"/>
              <a:gd name="connsiteX0" fmla="*/ 0 w 2520280"/>
              <a:gd name="connsiteY0" fmla="*/ 1872208 h 1872208"/>
              <a:gd name="connsiteX1" fmla="*/ 2520280 w 2520280"/>
              <a:gd name="connsiteY1" fmla="*/ 1872208 h 1872208"/>
              <a:gd name="connsiteX2" fmla="*/ 0 w 2520280"/>
              <a:gd name="connsiteY2" fmla="*/ 1872208 h 1872208"/>
              <a:gd name="connsiteX3" fmla="*/ 0 w 2520280"/>
              <a:gd name="connsiteY3" fmla="*/ 0 h 1872208"/>
              <a:gd name="connsiteX4" fmla="*/ 916 w 2520280"/>
              <a:gd name="connsiteY4" fmla="*/ 0 h 1872208"/>
              <a:gd name="connsiteX5" fmla="*/ 0 w 2520280"/>
              <a:gd name="connsiteY5" fmla="*/ 0 h 1872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20280" h="1872208">
                <a:moveTo>
                  <a:pt x="0" y="1872208"/>
                </a:moveTo>
                <a:lnTo>
                  <a:pt x="2520280" y="1872208"/>
                </a:lnTo>
                <a:lnTo>
                  <a:pt x="0" y="1872208"/>
                </a:lnTo>
                <a:close/>
                <a:moveTo>
                  <a:pt x="0" y="0"/>
                </a:moveTo>
                <a:lnTo>
                  <a:pt x="916" y="0"/>
                </a:lnTo>
                <a:lnTo>
                  <a:pt x="0" y="0"/>
                </a:lnTo>
                <a:close/>
              </a:path>
            </a:pathLst>
          </a:custGeom>
          <a:noFill/>
          <a:ln w="9525" cap="sq">
            <a:solidFill>
              <a:schemeClr val="accent1"/>
            </a:solidFill>
            <a:beve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45699" rIns="0" bIns="45699" numCol="1" spcCol="0" rtlCol="0" fromWordArt="0" anchor="ctr" anchorCtr="0" forceAA="0" compatLnSpc="1">
            <a:prstTxWarp prst="textNoShape">
              <a:avLst/>
            </a:prstTxWarp>
            <a:noAutofit/>
          </a:bodyPr>
          <a:lstStyle/>
          <a:p>
            <a:pPr algn="ctr">
              <a:spcBef>
                <a:spcPct val="0"/>
              </a:spcBef>
            </a:pPr>
            <a:r>
              <a:rPr lang="en-US" altLang="zh-CN" dirty="0">
                <a:solidFill>
                  <a:schemeClr val="accent1"/>
                </a:solidFill>
                <a:cs typeface="Times New Roman" panose="02020603050405020304" pitchFamily="18" charset="0"/>
              </a:rPr>
              <a:t>1.4</a:t>
            </a:r>
            <a:endParaRPr lang="zh-CN" altLang="en-US" dirty="0">
              <a:solidFill>
                <a:schemeClr val="accent1"/>
              </a:solidFill>
              <a:cs typeface="Times New Roman" panose="02020603050405020304" pitchFamily="18" charset="0"/>
            </a:endParaRPr>
          </a:p>
        </p:txBody>
      </p:sp>
    </p:spTree>
    <p:extLst>
      <p:ext uri="{BB962C8B-B14F-4D97-AF65-F5344CB8AC3E}">
        <p14:creationId xmlns:p14="http://schemas.microsoft.com/office/powerpoint/2010/main" val="236175457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重点、难点</a:t>
            </a:r>
          </a:p>
        </p:txBody>
      </p:sp>
      <p:sp>
        <p:nvSpPr>
          <p:cNvPr id="5" name="矩形 4"/>
          <p:cNvSpPr/>
          <p:nvPr/>
        </p:nvSpPr>
        <p:spPr>
          <a:xfrm>
            <a:off x="1777578" y="2219866"/>
            <a:ext cx="7721264" cy="2800767"/>
          </a:xfrm>
          <a:prstGeom prst="rect">
            <a:avLst/>
          </a:prstGeom>
          <a:ln>
            <a:solidFill>
              <a:schemeClr val="accent1"/>
            </a:solidFill>
          </a:ln>
        </p:spPr>
        <p:txBody>
          <a:bodyPr wrap="square">
            <a:spAutoFit/>
          </a:bodyPr>
          <a:lstStyle/>
          <a:p>
            <a:r>
              <a:rPr lang="zh-CN" altLang="zh-CN" dirty="0"/>
              <a:t>教学重点</a:t>
            </a:r>
            <a:endParaRPr lang="en-US" altLang="zh-CN" dirty="0"/>
          </a:p>
          <a:p>
            <a:endParaRPr lang="en-US" altLang="zh-CN" dirty="0"/>
          </a:p>
          <a:p>
            <a:pPr marL="952393" lvl="1" indent="-342900">
              <a:buFont typeface="Wingdings" panose="05000000000000000000" pitchFamily="2" charset="2"/>
              <a:buChar char="Ø"/>
            </a:pPr>
            <a:r>
              <a:rPr lang="en-US" altLang="zh-CN" sz="2000" dirty="0"/>
              <a:t> </a:t>
            </a:r>
            <a:r>
              <a:rPr lang="zh-CN" altLang="zh-CN" sz="2000" dirty="0"/>
              <a:t>掌握活动的视觉设计方法</a:t>
            </a:r>
          </a:p>
          <a:p>
            <a:pPr marL="952393" lvl="1" indent="-342900">
              <a:buFont typeface="Wingdings" panose="05000000000000000000" pitchFamily="2" charset="2"/>
              <a:buChar char="Ø"/>
            </a:pPr>
            <a:r>
              <a:rPr lang="en-US" altLang="zh-CN" sz="2000" dirty="0"/>
              <a:t> </a:t>
            </a:r>
            <a:r>
              <a:rPr lang="zh-CN" altLang="zh-CN" sz="2000" dirty="0"/>
              <a:t>掌握商品的视觉设计方法</a:t>
            </a:r>
            <a:endParaRPr lang="en-US" altLang="zh-CN" sz="2000" dirty="0"/>
          </a:p>
          <a:p>
            <a:pPr lvl="1"/>
            <a:endParaRPr lang="zh-CN" altLang="en-US" sz="2000" dirty="0"/>
          </a:p>
          <a:p>
            <a:r>
              <a:rPr lang="zh-CN" altLang="zh-CN" dirty="0"/>
              <a:t>教学难点</a:t>
            </a:r>
            <a:endParaRPr lang="en-US" altLang="zh-CN" dirty="0"/>
          </a:p>
          <a:p>
            <a:endParaRPr lang="en-US" altLang="zh-CN" dirty="0"/>
          </a:p>
          <a:p>
            <a:pPr marL="952393" lvl="1" indent="-342900">
              <a:buFont typeface="Wingdings" panose="05000000000000000000" pitchFamily="2" charset="2"/>
              <a:buChar char="Ø"/>
            </a:pPr>
            <a:r>
              <a:rPr lang="zh-CN" altLang="zh-CN" sz="2000"/>
              <a:t>掌握</a:t>
            </a:r>
            <a:r>
              <a:rPr lang="zh-CN" altLang="en-US" sz="2000"/>
              <a:t>活动方案的策划方法</a:t>
            </a:r>
            <a:endParaRPr lang="zh-CN" altLang="en-US" dirty="0"/>
          </a:p>
        </p:txBody>
      </p:sp>
    </p:spTree>
    <p:extLst>
      <p:ext uri="{BB962C8B-B14F-4D97-AF65-F5344CB8AC3E}">
        <p14:creationId xmlns:p14="http://schemas.microsoft.com/office/powerpoint/2010/main" val="3587477138"/>
      </p:ext>
    </p:extLst>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任意多边形 10"/>
          <p:cNvSpPr/>
          <p:nvPr/>
        </p:nvSpPr>
        <p:spPr>
          <a:xfrm>
            <a:off x="-106680" y="1620222"/>
            <a:ext cx="12725400" cy="51824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2" name="任意多边形 11"/>
          <p:cNvSpPr/>
          <p:nvPr/>
        </p:nvSpPr>
        <p:spPr>
          <a:xfrm flipH="1">
            <a:off x="-384493" y="1520624"/>
            <a:ext cx="12725400" cy="1125986"/>
          </a:xfrm>
          <a:custGeom>
            <a:avLst/>
            <a:gdLst>
              <a:gd name="connsiteX0" fmla="*/ 0 w 12725400"/>
              <a:gd name="connsiteY0" fmla="*/ 518246 h 518246"/>
              <a:gd name="connsiteX1" fmla="*/ 1356360 w 12725400"/>
              <a:gd name="connsiteY1" fmla="*/ 106766 h 518246"/>
              <a:gd name="connsiteX2" fmla="*/ 2971800 w 12725400"/>
              <a:gd name="connsiteY2" fmla="*/ 259166 h 518246"/>
              <a:gd name="connsiteX3" fmla="*/ 4663440 w 12725400"/>
              <a:gd name="connsiteY3" fmla="*/ 86 h 518246"/>
              <a:gd name="connsiteX4" fmla="*/ 6492240 w 12725400"/>
              <a:gd name="connsiteY4" fmla="*/ 228686 h 518246"/>
              <a:gd name="connsiteX5" fmla="*/ 8915400 w 12725400"/>
              <a:gd name="connsiteY5" fmla="*/ 76286 h 518246"/>
              <a:gd name="connsiteX6" fmla="*/ 10637520 w 12725400"/>
              <a:gd name="connsiteY6" fmla="*/ 320126 h 518246"/>
              <a:gd name="connsiteX7" fmla="*/ 12725400 w 12725400"/>
              <a:gd name="connsiteY7" fmla="*/ 61046 h 518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725400" h="518246">
                <a:moveTo>
                  <a:pt x="0" y="518246"/>
                </a:moveTo>
                <a:cubicBezTo>
                  <a:pt x="430530" y="334096"/>
                  <a:pt x="861060" y="149946"/>
                  <a:pt x="1356360" y="106766"/>
                </a:cubicBezTo>
                <a:cubicBezTo>
                  <a:pt x="1851660" y="63586"/>
                  <a:pt x="2420620" y="276946"/>
                  <a:pt x="2971800" y="259166"/>
                </a:cubicBezTo>
                <a:cubicBezTo>
                  <a:pt x="3522980" y="241386"/>
                  <a:pt x="4076700" y="5166"/>
                  <a:pt x="4663440" y="86"/>
                </a:cubicBezTo>
                <a:cubicBezTo>
                  <a:pt x="5250180" y="-4994"/>
                  <a:pt x="5783580" y="215986"/>
                  <a:pt x="6492240" y="228686"/>
                </a:cubicBezTo>
                <a:cubicBezTo>
                  <a:pt x="7200900" y="241386"/>
                  <a:pt x="8224520" y="61046"/>
                  <a:pt x="8915400" y="76286"/>
                </a:cubicBezTo>
                <a:cubicBezTo>
                  <a:pt x="9606280" y="91526"/>
                  <a:pt x="10002520" y="322666"/>
                  <a:pt x="10637520" y="320126"/>
                </a:cubicBezTo>
                <a:cubicBezTo>
                  <a:pt x="11272520" y="317586"/>
                  <a:pt x="11998960" y="189316"/>
                  <a:pt x="12725400" y="61046"/>
                </a:cubicBezTo>
              </a:path>
            </a:pathLst>
          </a:custGeom>
          <a:ln w="9525">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grpSp>
        <p:nvGrpSpPr>
          <p:cNvPr id="17" name="组合 16"/>
          <p:cNvGrpSpPr/>
          <p:nvPr/>
        </p:nvGrpSpPr>
        <p:grpSpPr>
          <a:xfrm>
            <a:off x="5978207" y="1652291"/>
            <a:ext cx="555626" cy="555626"/>
            <a:chOff x="1539875" y="3062288"/>
            <a:chExt cx="811213" cy="811213"/>
          </a:xfrm>
          <a:solidFill>
            <a:srgbClr val="E5450F"/>
          </a:solidFill>
        </p:grpSpPr>
        <p:sp>
          <p:nvSpPr>
            <p:cNvPr id="18" name="Freeform 47"/>
            <p:cNvSpPr>
              <a:spLocks noEditPoints="1"/>
            </p:cNvSpPr>
            <p:nvPr/>
          </p:nvSpPr>
          <p:spPr bwMode="auto">
            <a:xfrm>
              <a:off x="1795463" y="3062288"/>
              <a:ext cx="300038" cy="811213"/>
            </a:xfrm>
            <a:custGeom>
              <a:avLst/>
              <a:gdLst>
                <a:gd name="T0" fmla="*/ 40 w 80"/>
                <a:gd name="T1" fmla="*/ 199 h 216"/>
                <a:gd name="T2" fmla="*/ 10 w 80"/>
                <a:gd name="T3" fmla="*/ 180 h 216"/>
                <a:gd name="T4" fmla="*/ 70 w 80"/>
                <a:gd name="T5" fmla="*/ 180 h 216"/>
                <a:gd name="T6" fmla="*/ 77 w 80"/>
                <a:gd name="T7" fmla="*/ 145 h 216"/>
                <a:gd name="T8" fmla="*/ 65 w 80"/>
                <a:gd name="T9" fmla="*/ 168 h 216"/>
                <a:gd name="T10" fmla="*/ 77 w 80"/>
                <a:gd name="T11" fmla="*/ 145 h 216"/>
                <a:gd name="T12" fmla="*/ 8 w 80"/>
                <a:gd name="T13" fmla="*/ 172 h 216"/>
                <a:gd name="T14" fmla="*/ 10 w 80"/>
                <a:gd name="T15" fmla="*/ 146 h 216"/>
                <a:gd name="T16" fmla="*/ 79 w 80"/>
                <a:gd name="T17" fmla="*/ 124 h 216"/>
                <a:gd name="T18" fmla="*/ 71 w 80"/>
                <a:gd name="T19" fmla="*/ 139 h 216"/>
                <a:gd name="T20" fmla="*/ 79 w 80"/>
                <a:gd name="T21" fmla="*/ 124 h 216"/>
                <a:gd name="T22" fmla="*/ 2 w 80"/>
                <a:gd name="T23" fmla="*/ 138 h 216"/>
                <a:gd name="T24" fmla="*/ 8 w 80"/>
                <a:gd name="T25" fmla="*/ 132 h 216"/>
                <a:gd name="T26" fmla="*/ 7 w 80"/>
                <a:gd name="T27" fmla="*/ 94 h 216"/>
                <a:gd name="T28" fmla="*/ 0 w 80"/>
                <a:gd name="T29" fmla="*/ 108 h 216"/>
                <a:gd name="T30" fmla="*/ 7 w 80"/>
                <a:gd name="T31" fmla="*/ 122 h 216"/>
                <a:gd name="T32" fmla="*/ 7 w 80"/>
                <a:gd name="T33" fmla="*/ 94 h 216"/>
                <a:gd name="T34" fmla="*/ 73 w 80"/>
                <a:gd name="T35" fmla="*/ 108 h 216"/>
                <a:gd name="T36" fmla="*/ 80 w 80"/>
                <a:gd name="T37" fmla="*/ 114 h 216"/>
                <a:gd name="T38" fmla="*/ 80 w 80"/>
                <a:gd name="T39" fmla="*/ 102 h 216"/>
                <a:gd name="T40" fmla="*/ 71 w 80"/>
                <a:gd name="T41" fmla="*/ 77 h 216"/>
                <a:gd name="T42" fmla="*/ 79 w 80"/>
                <a:gd name="T43" fmla="*/ 92 h 216"/>
                <a:gd name="T44" fmla="*/ 71 w 80"/>
                <a:gd name="T45" fmla="*/ 77 h 216"/>
                <a:gd name="T46" fmla="*/ 2 w 80"/>
                <a:gd name="T47" fmla="*/ 78 h 216"/>
                <a:gd name="T48" fmla="*/ 8 w 80"/>
                <a:gd name="T49" fmla="*/ 84 h 216"/>
                <a:gd name="T50" fmla="*/ 72 w 80"/>
                <a:gd name="T51" fmla="*/ 44 h 216"/>
                <a:gd name="T52" fmla="*/ 70 w 80"/>
                <a:gd name="T53" fmla="*/ 70 h 216"/>
                <a:gd name="T54" fmla="*/ 72 w 80"/>
                <a:gd name="T55" fmla="*/ 44 h 216"/>
                <a:gd name="T56" fmla="*/ 2 w 80"/>
                <a:gd name="T57" fmla="*/ 71 h 216"/>
                <a:gd name="T58" fmla="*/ 15 w 80"/>
                <a:gd name="T59" fmla="*/ 48 h 216"/>
                <a:gd name="T60" fmla="*/ 40 w 80"/>
                <a:gd name="T61" fmla="*/ 0 h 216"/>
                <a:gd name="T62" fmla="*/ 18 w 80"/>
                <a:gd name="T63" fmla="*/ 40 h 216"/>
                <a:gd name="T64" fmla="*/ 62 w 80"/>
                <a:gd name="T65" fmla="*/ 40 h 216"/>
                <a:gd name="T66" fmla="*/ 40 w 80"/>
                <a:gd name="T67" fmla="*/ 0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80" h="216">
                  <a:moveTo>
                    <a:pt x="62" y="176"/>
                  </a:moveTo>
                  <a:cubicBezTo>
                    <a:pt x="56" y="190"/>
                    <a:pt x="48" y="199"/>
                    <a:pt x="40" y="199"/>
                  </a:cubicBezTo>
                  <a:cubicBezTo>
                    <a:pt x="31" y="199"/>
                    <a:pt x="24" y="190"/>
                    <a:pt x="18" y="176"/>
                  </a:cubicBezTo>
                  <a:cubicBezTo>
                    <a:pt x="15" y="177"/>
                    <a:pt x="13" y="179"/>
                    <a:pt x="10" y="180"/>
                  </a:cubicBezTo>
                  <a:cubicBezTo>
                    <a:pt x="17" y="202"/>
                    <a:pt x="28" y="216"/>
                    <a:pt x="40" y="216"/>
                  </a:cubicBezTo>
                  <a:cubicBezTo>
                    <a:pt x="52" y="216"/>
                    <a:pt x="62" y="202"/>
                    <a:pt x="70" y="180"/>
                  </a:cubicBezTo>
                  <a:cubicBezTo>
                    <a:pt x="67" y="179"/>
                    <a:pt x="65" y="177"/>
                    <a:pt x="62" y="176"/>
                  </a:cubicBezTo>
                  <a:moveTo>
                    <a:pt x="77" y="145"/>
                  </a:moveTo>
                  <a:cubicBezTo>
                    <a:pt x="75" y="146"/>
                    <a:pt x="73" y="146"/>
                    <a:pt x="70" y="146"/>
                  </a:cubicBezTo>
                  <a:cubicBezTo>
                    <a:pt x="69" y="154"/>
                    <a:pt x="67" y="162"/>
                    <a:pt x="65" y="168"/>
                  </a:cubicBezTo>
                  <a:cubicBezTo>
                    <a:pt x="67" y="170"/>
                    <a:pt x="70" y="171"/>
                    <a:pt x="72" y="172"/>
                  </a:cubicBezTo>
                  <a:cubicBezTo>
                    <a:pt x="74" y="164"/>
                    <a:pt x="76" y="155"/>
                    <a:pt x="77" y="145"/>
                  </a:cubicBezTo>
                  <a:moveTo>
                    <a:pt x="2" y="145"/>
                  </a:moveTo>
                  <a:cubicBezTo>
                    <a:pt x="4" y="155"/>
                    <a:pt x="5" y="164"/>
                    <a:pt x="8" y="172"/>
                  </a:cubicBezTo>
                  <a:cubicBezTo>
                    <a:pt x="10" y="171"/>
                    <a:pt x="12" y="170"/>
                    <a:pt x="15" y="168"/>
                  </a:cubicBezTo>
                  <a:cubicBezTo>
                    <a:pt x="13" y="162"/>
                    <a:pt x="11" y="154"/>
                    <a:pt x="10" y="146"/>
                  </a:cubicBezTo>
                  <a:cubicBezTo>
                    <a:pt x="7" y="146"/>
                    <a:pt x="5" y="146"/>
                    <a:pt x="2" y="145"/>
                  </a:cubicBezTo>
                  <a:moveTo>
                    <a:pt x="79" y="124"/>
                  </a:moveTo>
                  <a:cubicBezTo>
                    <a:pt x="77" y="127"/>
                    <a:pt x="75" y="130"/>
                    <a:pt x="72" y="132"/>
                  </a:cubicBezTo>
                  <a:cubicBezTo>
                    <a:pt x="72" y="135"/>
                    <a:pt x="72" y="137"/>
                    <a:pt x="71" y="139"/>
                  </a:cubicBezTo>
                  <a:cubicBezTo>
                    <a:pt x="74" y="139"/>
                    <a:pt x="76" y="139"/>
                    <a:pt x="78" y="138"/>
                  </a:cubicBezTo>
                  <a:cubicBezTo>
                    <a:pt x="79" y="134"/>
                    <a:pt x="79" y="129"/>
                    <a:pt x="79" y="124"/>
                  </a:cubicBezTo>
                  <a:moveTo>
                    <a:pt x="0" y="124"/>
                  </a:moveTo>
                  <a:cubicBezTo>
                    <a:pt x="1" y="129"/>
                    <a:pt x="1" y="134"/>
                    <a:pt x="2" y="138"/>
                  </a:cubicBezTo>
                  <a:cubicBezTo>
                    <a:pt x="4" y="139"/>
                    <a:pt x="6" y="139"/>
                    <a:pt x="9" y="139"/>
                  </a:cubicBezTo>
                  <a:cubicBezTo>
                    <a:pt x="8" y="137"/>
                    <a:pt x="8" y="135"/>
                    <a:pt x="8" y="132"/>
                  </a:cubicBezTo>
                  <a:cubicBezTo>
                    <a:pt x="5" y="130"/>
                    <a:pt x="3" y="127"/>
                    <a:pt x="0" y="124"/>
                  </a:cubicBezTo>
                  <a:moveTo>
                    <a:pt x="7" y="94"/>
                  </a:moveTo>
                  <a:cubicBezTo>
                    <a:pt x="5" y="97"/>
                    <a:pt x="2" y="100"/>
                    <a:pt x="0" y="102"/>
                  </a:cubicBezTo>
                  <a:cubicBezTo>
                    <a:pt x="0" y="104"/>
                    <a:pt x="0" y="106"/>
                    <a:pt x="0" y="108"/>
                  </a:cubicBezTo>
                  <a:cubicBezTo>
                    <a:pt x="0" y="110"/>
                    <a:pt x="0" y="112"/>
                    <a:pt x="0" y="114"/>
                  </a:cubicBezTo>
                  <a:cubicBezTo>
                    <a:pt x="2" y="116"/>
                    <a:pt x="5" y="119"/>
                    <a:pt x="7" y="122"/>
                  </a:cubicBezTo>
                  <a:cubicBezTo>
                    <a:pt x="7" y="117"/>
                    <a:pt x="7" y="113"/>
                    <a:pt x="7" y="108"/>
                  </a:cubicBezTo>
                  <a:cubicBezTo>
                    <a:pt x="7" y="103"/>
                    <a:pt x="7" y="99"/>
                    <a:pt x="7" y="94"/>
                  </a:cubicBezTo>
                  <a:moveTo>
                    <a:pt x="73" y="94"/>
                  </a:moveTo>
                  <a:cubicBezTo>
                    <a:pt x="73" y="99"/>
                    <a:pt x="73" y="103"/>
                    <a:pt x="73" y="108"/>
                  </a:cubicBezTo>
                  <a:cubicBezTo>
                    <a:pt x="73" y="113"/>
                    <a:pt x="73" y="117"/>
                    <a:pt x="73" y="122"/>
                  </a:cubicBezTo>
                  <a:cubicBezTo>
                    <a:pt x="75" y="119"/>
                    <a:pt x="78" y="116"/>
                    <a:pt x="80" y="114"/>
                  </a:cubicBezTo>
                  <a:cubicBezTo>
                    <a:pt x="80" y="112"/>
                    <a:pt x="80" y="110"/>
                    <a:pt x="80" y="108"/>
                  </a:cubicBezTo>
                  <a:cubicBezTo>
                    <a:pt x="80" y="106"/>
                    <a:pt x="80" y="104"/>
                    <a:pt x="80" y="102"/>
                  </a:cubicBezTo>
                  <a:cubicBezTo>
                    <a:pt x="78" y="100"/>
                    <a:pt x="75" y="97"/>
                    <a:pt x="73" y="94"/>
                  </a:cubicBezTo>
                  <a:moveTo>
                    <a:pt x="71" y="77"/>
                  </a:moveTo>
                  <a:cubicBezTo>
                    <a:pt x="72" y="79"/>
                    <a:pt x="72" y="81"/>
                    <a:pt x="72" y="84"/>
                  </a:cubicBezTo>
                  <a:cubicBezTo>
                    <a:pt x="75" y="86"/>
                    <a:pt x="77" y="89"/>
                    <a:pt x="79" y="92"/>
                  </a:cubicBezTo>
                  <a:cubicBezTo>
                    <a:pt x="79" y="87"/>
                    <a:pt x="79" y="82"/>
                    <a:pt x="78" y="78"/>
                  </a:cubicBezTo>
                  <a:cubicBezTo>
                    <a:pt x="76" y="77"/>
                    <a:pt x="74" y="77"/>
                    <a:pt x="71" y="77"/>
                  </a:cubicBezTo>
                  <a:moveTo>
                    <a:pt x="9" y="77"/>
                  </a:moveTo>
                  <a:cubicBezTo>
                    <a:pt x="6" y="77"/>
                    <a:pt x="4" y="77"/>
                    <a:pt x="2" y="78"/>
                  </a:cubicBezTo>
                  <a:cubicBezTo>
                    <a:pt x="1" y="82"/>
                    <a:pt x="1" y="87"/>
                    <a:pt x="0" y="92"/>
                  </a:cubicBezTo>
                  <a:cubicBezTo>
                    <a:pt x="3" y="89"/>
                    <a:pt x="5" y="86"/>
                    <a:pt x="8" y="84"/>
                  </a:cubicBezTo>
                  <a:cubicBezTo>
                    <a:pt x="8" y="81"/>
                    <a:pt x="8" y="79"/>
                    <a:pt x="9" y="77"/>
                  </a:cubicBezTo>
                  <a:moveTo>
                    <a:pt x="72" y="44"/>
                  </a:moveTo>
                  <a:cubicBezTo>
                    <a:pt x="70" y="45"/>
                    <a:pt x="67" y="46"/>
                    <a:pt x="65" y="48"/>
                  </a:cubicBezTo>
                  <a:cubicBezTo>
                    <a:pt x="67" y="54"/>
                    <a:pt x="69" y="62"/>
                    <a:pt x="70" y="70"/>
                  </a:cubicBezTo>
                  <a:cubicBezTo>
                    <a:pt x="73" y="70"/>
                    <a:pt x="75" y="70"/>
                    <a:pt x="77" y="71"/>
                  </a:cubicBezTo>
                  <a:cubicBezTo>
                    <a:pt x="76" y="61"/>
                    <a:pt x="74" y="52"/>
                    <a:pt x="72" y="44"/>
                  </a:cubicBezTo>
                  <a:moveTo>
                    <a:pt x="8" y="44"/>
                  </a:moveTo>
                  <a:cubicBezTo>
                    <a:pt x="5" y="52"/>
                    <a:pt x="4" y="61"/>
                    <a:pt x="2" y="71"/>
                  </a:cubicBezTo>
                  <a:cubicBezTo>
                    <a:pt x="5" y="70"/>
                    <a:pt x="7" y="70"/>
                    <a:pt x="10" y="70"/>
                  </a:cubicBezTo>
                  <a:cubicBezTo>
                    <a:pt x="11" y="62"/>
                    <a:pt x="13" y="54"/>
                    <a:pt x="15" y="48"/>
                  </a:cubicBezTo>
                  <a:cubicBezTo>
                    <a:pt x="12" y="46"/>
                    <a:pt x="10" y="45"/>
                    <a:pt x="8" y="44"/>
                  </a:cubicBezTo>
                  <a:moveTo>
                    <a:pt x="40" y="0"/>
                  </a:moveTo>
                  <a:cubicBezTo>
                    <a:pt x="28" y="0"/>
                    <a:pt x="17" y="14"/>
                    <a:pt x="10" y="36"/>
                  </a:cubicBezTo>
                  <a:cubicBezTo>
                    <a:pt x="13" y="37"/>
                    <a:pt x="15" y="39"/>
                    <a:pt x="18" y="40"/>
                  </a:cubicBezTo>
                  <a:cubicBezTo>
                    <a:pt x="24" y="26"/>
                    <a:pt x="31" y="17"/>
                    <a:pt x="40" y="17"/>
                  </a:cubicBezTo>
                  <a:cubicBezTo>
                    <a:pt x="48" y="17"/>
                    <a:pt x="56" y="26"/>
                    <a:pt x="62" y="40"/>
                  </a:cubicBezTo>
                  <a:cubicBezTo>
                    <a:pt x="65" y="39"/>
                    <a:pt x="67" y="37"/>
                    <a:pt x="70" y="36"/>
                  </a:cubicBezTo>
                  <a:cubicBezTo>
                    <a:pt x="62" y="14"/>
                    <a:pt x="52" y="0"/>
                    <a:pt x="40"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19" name="Freeform 48"/>
            <p:cNvSpPr>
              <a:spLocks noEditPoints="1"/>
            </p:cNvSpPr>
            <p:nvPr/>
          </p:nvSpPr>
          <p:spPr bwMode="auto">
            <a:xfrm>
              <a:off x="1539875" y="3317875"/>
              <a:ext cx="811213" cy="300038"/>
            </a:xfrm>
            <a:custGeom>
              <a:avLst/>
              <a:gdLst>
                <a:gd name="T0" fmla="*/ 108 w 216"/>
                <a:gd name="T1" fmla="*/ 73 h 80"/>
                <a:gd name="T2" fmla="*/ 102 w 216"/>
                <a:gd name="T3" fmla="*/ 80 h 80"/>
                <a:gd name="T4" fmla="*/ 114 w 216"/>
                <a:gd name="T5" fmla="*/ 80 h 80"/>
                <a:gd name="T6" fmla="*/ 48 w 216"/>
                <a:gd name="T7" fmla="*/ 65 h 80"/>
                <a:gd name="T8" fmla="*/ 70 w 216"/>
                <a:gd name="T9" fmla="*/ 77 h 80"/>
                <a:gd name="T10" fmla="*/ 92 w 216"/>
                <a:gd name="T11" fmla="*/ 79 h 80"/>
                <a:gd name="T12" fmla="*/ 77 w 216"/>
                <a:gd name="T13" fmla="*/ 71 h 80"/>
                <a:gd name="T14" fmla="*/ 48 w 216"/>
                <a:gd name="T15" fmla="*/ 65 h 80"/>
                <a:gd name="T16" fmla="*/ 146 w 216"/>
                <a:gd name="T17" fmla="*/ 70 h 80"/>
                <a:gd name="T18" fmla="*/ 132 w 216"/>
                <a:gd name="T19" fmla="*/ 72 h 80"/>
                <a:gd name="T20" fmla="*/ 138 w 216"/>
                <a:gd name="T21" fmla="*/ 78 h 80"/>
                <a:gd name="T22" fmla="*/ 172 w 216"/>
                <a:gd name="T23" fmla="*/ 72 h 80"/>
                <a:gd name="T24" fmla="*/ 180 w 216"/>
                <a:gd name="T25" fmla="*/ 10 h 80"/>
                <a:gd name="T26" fmla="*/ 199 w 216"/>
                <a:gd name="T27" fmla="*/ 40 h 80"/>
                <a:gd name="T28" fmla="*/ 180 w 216"/>
                <a:gd name="T29" fmla="*/ 70 h 80"/>
                <a:gd name="T30" fmla="*/ 180 w 216"/>
                <a:gd name="T31" fmla="*/ 10 h 80"/>
                <a:gd name="T32" fmla="*/ 0 w 216"/>
                <a:gd name="T33" fmla="*/ 40 h 80"/>
                <a:gd name="T34" fmla="*/ 40 w 216"/>
                <a:gd name="T35" fmla="*/ 62 h 80"/>
                <a:gd name="T36" fmla="*/ 40 w 216"/>
                <a:gd name="T37" fmla="*/ 18 h 80"/>
                <a:gd name="T38" fmla="*/ 124 w 216"/>
                <a:gd name="T39" fmla="*/ 1 h 80"/>
                <a:gd name="T40" fmla="*/ 139 w 216"/>
                <a:gd name="T41" fmla="*/ 9 h 80"/>
                <a:gd name="T42" fmla="*/ 168 w 216"/>
                <a:gd name="T43" fmla="*/ 15 h 80"/>
                <a:gd name="T44" fmla="*/ 145 w 216"/>
                <a:gd name="T45" fmla="*/ 3 h 80"/>
                <a:gd name="T46" fmla="*/ 124 w 216"/>
                <a:gd name="T47" fmla="*/ 1 h 80"/>
                <a:gd name="T48" fmla="*/ 78 w 216"/>
                <a:gd name="T49" fmla="*/ 2 h 80"/>
                <a:gd name="T50" fmla="*/ 44 w 216"/>
                <a:gd name="T51" fmla="*/ 8 h 80"/>
                <a:gd name="T52" fmla="*/ 70 w 216"/>
                <a:gd name="T53" fmla="*/ 10 h 80"/>
                <a:gd name="T54" fmla="*/ 84 w 216"/>
                <a:gd name="T55" fmla="*/ 8 h 80"/>
                <a:gd name="T56" fmla="*/ 108 w 216"/>
                <a:gd name="T57" fmla="*/ 0 h 80"/>
                <a:gd name="T58" fmla="*/ 94 w 216"/>
                <a:gd name="T59" fmla="*/ 7 h 80"/>
                <a:gd name="T60" fmla="*/ 122 w 216"/>
                <a:gd name="T61" fmla="*/ 7 h 80"/>
                <a:gd name="T62" fmla="*/ 108 w 216"/>
                <a:gd name="T63" fmla="*/ 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16" h="80">
                  <a:moveTo>
                    <a:pt x="122" y="73"/>
                  </a:moveTo>
                  <a:cubicBezTo>
                    <a:pt x="117" y="73"/>
                    <a:pt x="113" y="73"/>
                    <a:pt x="108" y="73"/>
                  </a:cubicBezTo>
                  <a:cubicBezTo>
                    <a:pt x="103" y="73"/>
                    <a:pt x="99" y="73"/>
                    <a:pt x="94" y="73"/>
                  </a:cubicBezTo>
                  <a:cubicBezTo>
                    <a:pt x="97" y="75"/>
                    <a:pt x="100" y="78"/>
                    <a:pt x="102" y="80"/>
                  </a:cubicBezTo>
                  <a:cubicBezTo>
                    <a:pt x="104" y="80"/>
                    <a:pt x="106" y="80"/>
                    <a:pt x="108" y="80"/>
                  </a:cubicBezTo>
                  <a:cubicBezTo>
                    <a:pt x="110" y="80"/>
                    <a:pt x="112" y="80"/>
                    <a:pt x="114" y="80"/>
                  </a:cubicBezTo>
                  <a:cubicBezTo>
                    <a:pt x="116" y="78"/>
                    <a:pt x="119" y="75"/>
                    <a:pt x="122" y="73"/>
                  </a:cubicBezTo>
                  <a:moveTo>
                    <a:pt x="48" y="65"/>
                  </a:moveTo>
                  <a:cubicBezTo>
                    <a:pt x="46" y="67"/>
                    <a:pt x="45" y="70"/>
                    <a:pt x="44" y="72"/>
                  </a:cubicBezTo>
                  <a:cubicBezTo>
                    <a:pt x="52" y="74"/>
                    <a:pt x="61" y="76"/>
                    <a:pt x="70" y="77"/>
                  </a:cubicBezTo>
                  <a:cubicBezTo>
                    <a:pt x="73" y="78"/>
                    <a:pt x="75" y="78"/>
                    <a:pt x="78" y="78"/>
                  </a:cubicBezTo>
                  <a:cubicBezTo>
                    <a:pt x="82" y="79"/>
                    <a:pt x="87" y="79"/>
                    <a:pt x="92" y="79"/>
                  </a:cubicBezTo>
                  <a:cubicBezTo>
                    <a:pt x="89" y="77"/>
                    <a:pt x="86" y="75"/>
                    <a:pt x="84" y="72"/>
                  </a:cubicBezTo>
                  <a:cubicBezTo>
                    <a:pt x="81" y="72"/>
                    <a:pt x="79" y="72"/>
                    <a:pt x="77" y="71"/>
                  </a:cubicBezTo>
                  <a:cubicBezTo>
                    <a:pt x="74" y="71"/>
                    <a:pt x="72" y="71"/>
                    <a:pt x="70" y="70"/>
                  </a:cubicBezTo>
                  <a:cubicBezTo>
                    <a:pt x="62" y="69"/>
                    <a:pt x="54" y="67"/>
                    <a:pt x="48" y="65"/>
                  </a:cubicBezTo>
                  <a:moveTo>
                    <a:pt x="168" y="65"/>
                  </a:moveTo>
                  <a:cubicBezTo>
                    <a:pt x="162" y="67"/>
                    <a:pt x="154" y="69"/>
                    <a:pt x="146" y="70"/>
                  </a:cubicBezTo>
                  <a:cubicBezTo>
                    <a:pt x="144" y="71"/>
                    <a:pt x="142" y="71"/>
                    <a:pt x="139" y="71"/>
                  </a:cubicBezTo>
                  <a:cubicBezTo>
                    <a:pt x="137" y="72"/>
                    <a:pt x="135" y="72"/>
                    <a:pt x="132" y="72"/>
                  </a:cubicBezTo>
                  <a:cubicBezTo>
                    <a:pt x="129" y="75"/>
                    <a:pt x="127" y="77"/>
                    <a:pt x="124" y="79"/>
                  </a:cubicBezTo>
                  <a:cubicBezTo>
                    <a:pt x="129" y="79"/>
                    <a:pt x="134" y="79"/>
                    <a:pt x="138" y="78"/>
                  </a:cubicBezTo>
                  <a:cubicBezTo>
                    <a:pt x="141" y="78"/>
                    <a:pt x="143" y="78"/>
                    <a:pt x="145" y="77"/>
                  </a:cubicBezTo>
                  <a:cubicBezTo>
                    <a:pt x="155" y="76"/>
                    <a:pt x="164" y="74"/>
                    <a:pt x="172" y="72"/>
                  </a:cubicBezTo>
                  <a:cubicBezTo>
                    <a:pt x="171" y="70"/>
                    <a:pt x="169" y="67"/>
                    <a:pt x="168" y="65"/>
                  </a:cubicBezTo>
                  <a:moveTo>
                    <a:pt x="180" y="10"/>
                  </a:moveTo>
                  <a:cubicBezTo>
                    <a:pt x="179" y="13"/>
                    <a:pt x="177" y="15"/>
                    <a:pt x="176" y="18"/>
                  </a:cubicBezTo>
                  <a:cubicBezTo>
                    <a:pt x="190" y="24"/>
                    <a:pt x="199" y="31"/>
                    <a:pt x="199" y="40"/>
                  </a:cubicBezTo>
                  <a:cubicBezTo>
                    <a:pt x="199" y="49"/>
                    <a:pt x="190" y="56"/>
                    <a:pt x="176" y="62"/>
                  </a:cubicBezTo>
                  <a:cubicBezTo>
                    <a:pt x="177" y="65"/>
                    <a:pt x="179" y="67"/>
                    <a:pt x="180" y="70"/>
                  </a:cubicBezTo>
                  <a:cubicBezTo>
                    <a:pt x="202" y="63"/>
                    <a:pt x="216" y="52"/>
                    <a:pt x="216" y="40"/>
                  </a:cubicBezTo>
                  <a:cubicBezTo>
                    <a:pt x="216" y="28"/>
                    <a:pt x="202" y="17"/>
                    <a:pt x="180" y="10"/>
                  </a:cubicBezTo>
                  <a:moveTo>
                    <a:pt x="36" y="10"/>
                  </a:moveTo>
                  <a:cubicBezTo>
                    <a:pt x="14" y="17"/>
                    <a:pt x="0" y="28"/>
                    <a:pt x="0" y="40"/>
                  </a:cubicBezTo>
                  <a:cubicBezTo>
                    <a:pt x="0" y="52"/>
                    <a:pt x="14" y="63"/>
                    <a:pt x="36" y="70"/>
                  </a:cubicBezTo>
                  <a:cubicBezTo>
                    <a:pt x="37" y="67"/>
                    <a:pt x="39" y="65"/>
                    <a:pt x="40" y="62"/>
                  </a:cubicBezTo>
                  <a:cubicBezTo>
                    <a:pt x="26" y="56"/>
                    <a:pt x="17" y="49"/>
                    <a:pt x="17" y="40"/>
                  </a:cubicBezTo>
                  <a:cubicBezTo>
                    <a:pt x="17" y="31"/>
                    <a:pt x="26" y="24"/>
                    <a:pt x="40" y="18"/>
                  </a:cubicBezTo>
                  <a:cubicBezTo>
                    <a:pt x="39" y="15"/>
                    <a:pt x="37" y="13"/>
                    <a:pt x="36" y="10"/>
                  </a:cubicBezTo>
                  <a:moveTo>
                    <a:pt x="124" y="1"/>
                  </a:moveTo>
                  <a:cubicBezTo>
                    <a:pt x="127" y="3"/>
                    <a:pt x="129" y="5"/>
                    <a:pt x="132" y="8"/>
                  </a:cubicBezTo>
                  <a:cubicBezTo>
                    <a:pt x="135" y="8"/>
                    <a:pt x="137" y="8"/>
                    <a:pt x="139" y="9"/>
                  </a:cubicBezTo>
                  <a:cubicBezTo>
                    <a:pt x="142" y="9"/>
                    <a:pt x="144" y="9"/>
                    <a:pt x="146" y="10"/>
                  </a:cubicBezTo>
                  <a:cubicBezTo>
                    <a:pt x="154" y="11"/>
                    <a:pt x="162" y="13"/>
                    <a:pt x="168" y="15"/>
                  </a:cubicBezTo>
                  <a:cubicBezTo>
                    <a:pt x="169" y="13"/>
                    <a:pt x="171" y="10"/>
                    <a:pt x="172" y="8"/>
                  </a:cubicBezTo>
                  <a:cubicBezTo>
                    <a:pt x="164" y="6"/>
                    <a:pt x="155" y="4"/>
                    <a:pt x="145" y="3"/>
                  </a:cubicBezTo>
                  <a:cubicBezTo>
                    <a:pt x="143" y="2"/>
                    <a:pt x="141" y="2"/>
                    <a:pt x="138" y="2"/>
                  </a:cubicBezTo>
                  <a:cubicBezTo>
                    <a:pt x="134" y="1"/>
                    <a:pt x="129" y="1"/>
                    <a:pt x="124" y="1"/>
                  </a:cubicBezTo>
                  <a:moveTo>
                    <a:pt x="92" y="1"/>
                  </a:moveTo>
                  <a:cubicBezTo>
                    <a:pt x="87" y="1"/>
                    <a:pt x="82" y="1"/>
                    <a:pt x="78" y="2"/>
                  </a:cubicBezTo>
                  <a:cubicBezTo>
                    <a:pt x="75" y="2"/>
                    <a:pt x="73" y="2"/>
                    <a:pt x="70" y="3"/>
                  </a:cubicBezTo>
                  <a:cubicBezTo>
                    <a:pt x="61" y="4"/>
                    <a:pt x="52" y="6"/>
                    <a:pt x="44" y="8"/>
                  </a:cubicBezTo>
                  <a:cubicBezTo>
                    <a:pt x="45" y="10"/>
                    <a:pt x="46" y="13"/>
                    <a:pt x="48" y="15"/>
                  </a:cubicBezTo>
                  <a:cubicBezTo>
                    <a:pt x="54" y="13"/>
                    <a:pt x="62" y="11"/>
                    <a:pt x="70" y="10"/>
                  </a:cubicBezTo>
                  <a:cubicBezTo>
                    <a:pt x="72" y="9"/>
                    <a:pt x="74" y="9"/>
                    <a:pt x="77" y="9"/>
                  </a:cubicBezTo>
                  <a:cubicBezTo>
                    <a:pt x="79" y="8"/>
                    <a:pt x="81" y="8"/>
                    <a:pt x="84" y="8"/>
                  </a:cubicBezTo>
                  <a:cubicBezTo>
                    <a:pt x="86" y="5"/>
                    <a:pt x="89" y="3"/>
                    <a:pt x="92" y="1"/>
                  </a:cubicBezTo>
                  <a:moveTo>
                    <a:pt x="108" y="0"/>
                  </a:moveTo>
                  <a:cubicBezTo>
                    <a:pt x="106" y="0"/>
                    <a:pt x="104" y="0"/>
                    <a:pt x="102" y="0"/>
                  </a:cubicBezTo>
                  <a:cubicBezTo>
                    <a:pt x="100" y="2"/>
                    <a:pt x="97" y="5"/>
                    <a:pt x="94" y="7"/>
                  </a:cubicBezTo>
                  <a:cubicBezTo>
                    <a:pt x="99" y="7"/>
                    <a:pt x="103" y="7"/>
                    <a:pt x="108" y="7"/>
                  </a:cubicBezTo>
                  <a:cubicBezTo>
                    <a:pt x="113" y="7"/>
                    <a:pt x="117" y="7"/>
                    <a:pt x="122" y="7"/>
                  </a:cubicBezTo>
                  <a:cubicBezTo>
                    <a:pt x="119" y="5"/>
                    <a:pt x="116" y="2"/>
                    <a:pt x="114" y="0"/>
                  </a:cubicBezTo>
                  <a:cubicBezTo>
                    <a:pt x="112" y="0"/>
                    <a:pt x="110" y="0"/>
                    <a:pt x="108"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20" name="Freeform 49"/>
            <p:cNvSpPr>
              <a:spLocks noEditPoints="1"/>
            </p:cNvSpPr>
            <p:nvPr/>
          </p:nvSpPr>
          <p:spPr bwMode="auto">
            <a:xfrm>
              <a:off x="1625600" y="3160713"/>
              <a:ext cx="639763" cy="615950"/>
            </a:xfrm>
            <a:custGeom>
              <a:avLst/>
              <a:gdLst>
                <a:gd name="T0" fmla="*/ 17 w 170"/>
                <a:gd name="T1" fmla="*/ 104 h 164"/>
                <a:gd name="T2" fmla="*/ 8 w 170"/>
                <a:gd name="T3" fmla="*/ 159 h 164"/>
                <a:gd name="T4" fmla="*/ 55 w 170"/>
                <a:gd name="T5" fmla="*/ 154 h 164"/>
                <a:gd name="T6" fmla="*/ 85 w 170"/>
                <a:gd name="T7" fmla="*/ 135 h 164"/>
                <a:gd name="T8" fmla="*/ 60 w 170"/>
                <a:gd name="T9" fmla="*/ 142 h 164"/>
                <a:gd name="T10" fmla="*/ 33 w 170"/>
                <a:gd name="T11" fmla="*/ 150 h 164"/>
                <a:gd name="T12" fmla="*/ 21 w 170"/>
                <a:gd name="T13" fmla="*/ 114 h 164"/>
                <a:gd name="T14" fmla="*/ 36 w 170"/>
                <a:gd name="T15" fmla="*/ 88 h 164"/>
                <a:gd name="T16" fmla="*/ 129 w 170"/>
                <a:gd name="T17" fmla="*/ 82 h 164"/>
                <a:gd name="T18" fmla="*/ 118 w 170"/>
                <a:gd name="T19" fmla="*/ 96 h 164"/>
                <a:gd name="T20" fmla="*/ 99 w 170"/>
                <a:gd name="T21" fmla="*/ 115 h 164"/>
                <a:gd name="T22" fmla="*/ 85 w 170"/>
                <a:gd name="T23" fmla="*/ 126 h 164"/>
                <a:gd name="T24" fmla="*/ 101 w 170"/>
                <a:gd name="T25" fmla="*/ 121 h 164"/>
                <a:gd name="T26" fmla="*/ 113 w 170"/>
                <a:gd name="T27" fmla="*/ 110 h 164"/>
                <a:gd name="T28" fmla="*/ 124 w 170"/>
                <a:gd name="T29" fmla="*/ 98 h 164"/>
                <a:gd name="T30" fmla="*/ 129 w 170"/>
                <a:gd name="T31" fmla="*/ 82 h 164"/>
                <a:gd name="T32" fmla="*/ 69 w 170"/>
                <a:gd name="T33" fmla="*/ 43 h 164"/>
                <a:gd name="T34" fmla="*/ 57 w 170"/>
                <a:gd name="T35" fmla="*/ 54 h 164"/>
                <a:gd name="T36" fmla="*/ 45 w 170"/>
                <a:gd name="T37" fmla="*/ 66 h 164"/>
                <a:gd name="T38" fmla="*/ 41 w 170"/>
                <a:gd name="T39" fmla="*/ 82 h 164"/>
                <a:gd name="T40" fmla="*/ 52 w 170"/>
                <a:gd name="T41" fmla="*/ 68 h 164"/>
                <a:gd name="T42" fmla="*/ 71 w 170"/>
                <a:gd name="T43" fmla="*/ 49 h 164"/>
                <a:gd name="T44" fmla="*/ 85 w 170"/>
                <a:gd name="T45" fmla="*/ 38 h 164"/>
                <a:gd name="T46" fmla="*/ 147 w 170"/>
                <a:gd name="T47" fmla="*/ 0 h 164"/>
                <a:gd name="T48" fmla="*/ 107 w 170"/>
                <a:gd name="T49" fmla="*/ 14 h 164"/>
                <a:gd name="T50" fmla="*/ 91 w 170"/>
                <a:gd name="T51" fmla="*/ 33 h 164"/>
                <a:gd name="T52" fmla="*/ 117 w 170"/>
                <a:gd name="T53" fmla="*/ 18 h 164"/>
                <a:gd name="T54" fmla="*/ 149 w 170"/>
                <a:gd name="T55" fmla="*/ 18 h 164"/>
                <a:gd name="T56" fmla="*/ 145 w 170"/>
                <a:gd name="T57" fmla="*/ 57 h 164"/>
                <a:gd name="T58" fmla="*/ 138 w 170"/>
                <a:gd name="T59" fmla="*/ 82 h 164"/>
                <a:gd name="T60" fmla="*/ 157 w 170"/>
                <a:gd name="T61" fmla="*/ 52 h 164"/>
                <a:gd name="T62" fmla="*/ 147 w 170"/>
                <a:gd name="T6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0" h="164">
                  <a:moveTo>
                    <a:pt x="32" y="82"/>
                  </a:moveTo>
                  <a:cubicBezTo>
                    <a:pt x="26" y="90"/>
                    <a:pt x="21" y="97"/>
                    <a:pt x="17" y="104"/>
                  </a:cubicBezTo>
                  <a:cubicBezTo>
                    <a:pt x="16" y="107"/>
                    <a:pt x="14" y="109"/>
                    <a:pt x="13" y="112"/>
                  </a:cubicBezTo>
                  <a:cubicBezTo>
                    <a:pt x="2" y="133"/>
                    <a:pt x="0" y="150"/>
                    <a:pt x="8" y="159"/>
                  </a:cubicBezTo>
                  <a:cubicBezTo>
                    <a:pt x="12" y="162"/>
                    <a:pt x="17" y="164"/>
                    <a:pt x="23" y="164"/>
                  </a:cubicBezTo>
                  <a:cubicBezTo>
                    <a:pt x="32" y="164"/>
                    <a:pt x="43" y="160"/>
                    <a:pt x="55" y="154"/>
                  </a:cubicBezTo>
                  <a:cubicBezTo>
                    <a:pt x="58" y="153"/>
                    <a:pt x="60" y="151"/>
                    <a:pt x="63" y="150"/>
                  </a:cubicBezTo>
                  <a:cubicBezTo>
                    <a:pt x="70" y="146"/>
                    <a:pt x="77" y="141"/>
                    <a:pt x="85" y="135"/>
                  </a:cubicBezTo>
                  <a:cubicBezTo>
                    <a:pt x="83" y="134"/>
                    <a:pt x="81" y="132"/>
                    <a:pt x="79" y="131"/>
                  </a:cubicBezTo>
                  <a:cubicBezTo>
                    <a:pt x="73" y="135"/>
                    <a:pt x="66" y="139"/>
                    <a:pt x="60" y="142"/>
                  </a:cubicBezTo>
                  <a:cubicBezTo>
                    <a:pt x="57" y="144"/>
                    <a:pt x="55" y="145"/>
                    <a:pt x="53" y="146"/>
                  </a:cubicBezTo>
                  <a:cubicBezTo>
                    <a:pt x="45" y="149"/>
                    <a:pt x="38" y="150"/>
                    <a:pt x="33" y="150"/>
                  </a:cubicBezTo>
                  <a:cubicBezTo>
                    <a:pt x="28" y="150"/>
                    <a:pt x="24" y="149"/>
                    <a:pt x="21" y="146"/>
                  </a:cubicBezTo>
                  <a:cubicBezTo>
                    <a:pt x="15" y="140"/>
                    <a:pt x="15" y="129"/>
                    <a:pt x="21" y="114"/>
                  </a:cubicBezTo>
                  <a:cubicBezTo>
                    <a:pt x="22" y="112"/>
                    <a:pt x="23" y="109"/>
                    <a:pt x="25" y="107"/>
                  </a:cubicBezTo>
                  <a:cubicBezTo>
                    <a:pt x="28" y="101"/>
                    <a:pt x="32" y="94"/>
                    <a:pt x="36" y="88"/>
                  </a:cubicBezTo>
                  <a:cubicBezTo>
                    <a:pt x="35" y="86"/>
                    <a:pt x="33" y="84"/>
                    <a:pt x="32" y="82"/>
                  </a:cubicBezTo>
                  <a:moveTo>
                    <a:pt x="129" y="82"/>
                  </a:moveTo>
                  <a:cubicBezTo>
                    <a:pt x="128" y="84"/>
                    <a:pt x="126" y="86"/>
                    <a:pt x="125" y="88"/>
                  </a:cubicBezTo>
                  <a:cubicBezTo>
                    <a:pt x="123" y="90"/>
                    <a:pt x="120" y="93"/>
                    <a:pt x="118" y="96"/>
                  </a:cubicBezTo>
                  <a:cubicBezTo>
                    <a:pt x="115" y="99"/>
                    <a:pt x="112" y="102"/>
                    <a:pt x="109" y="106"/>
                  </a:cubicBezTo>
                  <a:cubicBezTo>
                    <a:pt x="105" y="109"/>
                    <a:pt x="102" y="112"/>
                    <a:pt x="99" y="115"/>
                  </a:cubicBezTo>
                  <a:cubicBezTo>
                    <a:pt x="96" y="117"/>
                    <a:pt x="93" y="120"/>
                    <a:pt x="91" y="122"/>
                  </a:cubicBezTo>
                  <a:cubicBezTo>
                    <a:pt x="89" y="123"/>
                    <a:pt x="87" y="125"/>
                    <a:pt x="85" y="126"/>
                  </a:cubicBezTo>
                  <a:cubicBezTo>
                    <a:pt x="87" y="128"/>
                    <a:pt x="89" y="129"/>
                    <a:pt x="91" y="131"/>
                  </a:cubicBezTo>
                  <a:cubicBezTo>
                    <a:pt x="94" y="128"/>
                    <a:pt x="98" y="125"/>
                    <a:pt x="101" y="121"/>
                  </a:cubicBezTo>
                  <a:cubicBezTo>
                    <a:pt x="104" y="119"/>
                    <a:pt x="106" y="117"/>
                    <a:pt x="109" y="114"/>
                  </a:cubicBezTo>
                  <a:cubicBezTo>
                    <a:pt x="110" y="113"/>
                    <a:pt x="112" y="112"/>
                    <a:pt x="113" y="110"/>
                  </a:cubicBezTo>
                  <a:cubicBezTo>
                    <a:pt x="115" y="109"/>
                    <a:pt x="116" y="108"/>
                    <a:pt x="117" y="106"/>
                  </a:cubicBezTo>
                  <a:cubicBezTo>
                    <a:pt x="120" y="104"/>
                    <a:pt x="122" y="101"/>
                    <a:pt x="124" y="98"/>
                  </a:cubicBezTo>
                  <a:cubicBezTo>
                    <a:pt x="128" y="95"/>
                    <a:pt x="131" y="91"/>
                    <a:pt x="133" y="88"/>
                  </a:cubicBezTo>
                  <a:cubicBezTo>
                    <a:pt x="132" y="86"/>
                    <a:pt x="131" y="84"/>
                    <a:pt x="129" y="82"/>
                  </a:cubicBezTo>
                  <a:moveTo>
                    <a:pt x="79" y="33"/>
                  </a:moveTo>
                  <a:cubicBezTo>
                    <a:pt x="76" y="36"/>
                    <a:pt x="72" y="39"/>
                    <a:pt x="69" y="43"/>
                  </a:cubicBezTo>
                  <a:cubicBezTo>
                    <a:pt x="66" y="45"/>
                    <a:pt x="63" y="47"/>
                    <a:pt x="61" y="50"/>
                  </a:cubicBezTo>
                  <a:cubicBezTo>
                    <a:pt x="59" y="51"/>
                    <a:pt x="58" y="52"/>
                    <a:pt x="57" y="54"/>
                  </a:cubicBezTo>
                  <a:cubicBezTo>
                    <a:pt x="55" y="55"/>
                    <a:pt x="54" y="57"/>
                    <a:pt x="53" y="58"/>
                  </a:cubicBezTo>
                  <a:cubicBezTo>
                    <a:pt x="50" y="60"/>
                    <a:pt x="48" y="63"/>
                    <a:pt x="45" y="66"/>
                  </a:cubicBezTo>
                  <a:cubicBezTo>
                    <a:pt x="42" y="69"/>
                    <a:pt x="39" y="73"/>
                    <a:pt x="36" y="76"/>
                  </a:cubicBezTo>
                  <a:cubicBezTo>
                    <a:pt x="38" y="78"/>
                    <a:pt x="39" y="80"/>
                    <a:pt x="41" y="82"/>
                  </a:cubicBezTo>
                  <a:cubicBezTo>
                    <a:pt x="42" y="80"/>
                    <a:pt x="44" y="78"/>
                    <a:pt x="45" y="76"/>
                  </a:cubicBezTo>
                  <a:cubicBezTo>
                    <a:pt x="47" y="74"/>
                    <a:pt x="50" y="71"/>
                    <a:pt x="52" y="68"/>
                  </a:cubicBezTo>
                  <a:cubicBezTo>
                    <a:pt x="55" y="65"/>
                    <a:pt x="58" y="62"/>
                    <a:pt x="61" y="58"/>
                  </a:cubicBezTo>
                  <a:cubicBezTo>
                    <a:pt x="65" y="55"/>
                    <a:pt x="68" y="52"/>
                    <a:pt x="71" y="49"/>
                  </a:cubicBezTo>
                  <a:cubicBezTo>
                    <a:pt x="74" y="47"/>
                    <a:pt x="77" y="44"/>
                    <a:pt x="79" y="42"/>
                  </a:cubicBezTo>
                  <a:cubicBezTo>
                    <a:pt x="81" y="41"/>
                    <a:pt x="83" y="39"/>
                    <a:pt x="85" y="38"/>
                  </a:cubicBezTo>
                  <a:cubicBezTo>
                    <a:pt x="83" y="36"/>
                    <a:pt x="81" y="35"/>
                    <a:pt x="79" y="33"/>
                  </a:cubicBezTo>
                  <a:moveTo>
                    <a:pt x="147" y="0"/>
                  </a:moveTo>
                  <a:cubicBezTo>
                    <a:pt x="138" y="0"/>
                    <a:pt x="127" y="4"/>
                    <a:pt x="115" y="10"/>
                  </a:cubicBezTo>
                  <a:cubicBezTo>
                    <a:pt x="112" y="11"/>
                    <a:pt x="110" y="13"/>
                    <a:pt x="107" y="14"/>
                  </a:cubicBezTo>
                  <a:cubicBezTo>
                    <a:pt x="100" y="18"/>
                    <a:pt x="92" y="23"/>
                    <a:pt x="85" y="29"/>
                  </a:cubicBezTo>
                  <a:cubicBezTo>
                    <a:pt x="87" y="30"/>
                    <a:pt x="89" y="32"/>
                    <a:pt x="91" y="33"/>
                  </a:cubicBezTo>
                  <a:cubicBezTo>
                    <a:pt x="97" y="29"/>
                    <a:pt x="104" y="25"/>
                    <a:pt x="110" y="22"/>
                  </a:cubicBezTo>
                  <a:cubicBezTo>
                    <a:pt x="112" y="20"/>
                    <a:pt x="115" y="19"/>
                    <a:pt x="117" y="18"/>
                  </a:cubicBezTo>
                  <a:cubicBezTo>
                    <a:pt x="125" y="15"/>
                    <a:pt x="131" y="14"/>
                    <a:pt x="137" y="14"/>
                  </a:cubicBezTo>
                  <a:cubicBezTo>
                    <a:pt x="142" y="14"/>
                    <a:pt x="146" y="15"/>
                    <a:pt x="149" y="18"/>
                  </a:cubicBezTo>
                  <a:cubicBezTo>
                    <a:pt x="155" y="24"/>
                    <a:pt x="154" y="35"/>
                    <a:pt x="149" y="50"/>
                  </a:cubicBezTo>
                  <a:cubicBezTo>
                    <a:pt x="148" y="52"/>
                    <a:pt x="146" y="55"/>
                    <a:pt x="145" y="57"/>
                  </a:cubicBezTo>
                  <a:cubicBezTo>
                    <a:pt x="142" y="63"/>
                    <a:pt x="138" y="70"/>
                    <a:pt x="133" y="76"/>
                  </a:cubicBezTo>
                  <a:cubicBezTo>
                    <a:pt x="135" y="78"/>
                    <a:pt x="136" y="80"/>
                    <a:pt x="138" y="82"/>
                  </a:cubicBezTo>
                  <a:cubicBezTo>
                    <a:pt x="144" y="74"/>
                    <a:pt x="149" y="67"/>
                    <a:pt x="153" y="60"/>
                  </a:cubicBezTo>
                  <a:cubicBezTo>
                    <a:pt x="154" y="57"/>
                    <a:pt x="156" y="55"/>
                    <a:pt x="157" y="52"/>
                  </a:cubicBezTo>
                  <a:cubicBezTo>
                    <a:pt x="168" y="31"/>
                    <a:pt x="170" y="14"/>
                    <a:pt x="162" y="5"/>
                  </a:cubicBezTo>
                  <a:cubicBezTo>
                    <a:pt x="158" y="2"/>
                    <a:pt x="153" y="0"/>
                    <a:pt x="147"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21" name="Freeform 50"/>
            <p:cNvSpPr>
              <a:spLocks noEditPoints="1"/>
            </p:cNvSpPr>
            <p:nvPr/>
          </p:nvSpPr>
          <p:spPr bwMode="auto">
            <a:xfrm>
              <a:off x="1625600" y="3160713"/>
              <a:ext cx="639763" cy="615950"/>
            </a:xfrm>
            <a:custGeom>
              <a:avLst/>
              <a:gdLst>
                <a:gd name="T0" fmla="*/ 21 w 170"/>
                <a:gd name="T1" fmla="*/ 50 h 164"/>
                <a:gd name="T2" fmla="*/ 21 w 170"/>
                <a:gd name="T3" fmla="*/ 18 h 164"/>
                <a:gd name="T4" fmla="*/ 33 w 170"/>
                <a:gd name="T5" fmla="*/ 14 h 164"/>
                <a:gd name="T6" fmla="*/ 53 w 170"/>
                <a:gd name="T7" fmla="*/ 18 h 164"/>
                <a:gd name="T8" fmla="*/ 60 w 170"/>
                <a:gd name="T9" fmla="*/ 22 h 164"/>
                <a:gd name="T10" fmla="*/ 79 w 170"/>
                <a:gd name="T11" fmla="*/ 33 h 164"/>
                <a:gd name="T12" fmla="*/ 85 w 170"/>
                <a:gd name="T13" fmla="*/ 38 h 164"/>
                <a:gd name="T14" fmla="*/ 91 w 170"/>
                <a:gd name="T15" fmla="*/ 42 h 164"/>
                <a:gd name="T16" fmla="*/ 99 w 170"/>
                <a:gd name="T17" fmla="*/ 49 h 164"/>
                <a:gd name="T18" fmla="*/ 109 w 170"/>
                <a:gd name="T19" fmla="*/ 58 h 164"/>
                <a:gd name="T20" fmla="*/ 118 w 170"/>
                <a:gd name="T21" fmla="*/ 68 h 164"/>
                <a:gd name="T22" fmla="*/ 125 w 170"/>
                <a:gd name="T23" fmla="*/ 76 h 164"/>
                <a:gd name="T24" fmla="*/ 129 w 170"/>
                <a:gd name="T25" fmla="*/ 82 h 164"/>
                <a:gd name="T26" fmla="*/ 133 w 170"/>
                <a:gd name="T27" fmla="*/ 88 h 164"/>
                <a:gd name="T28" fmla="*/ 145 w 170"/>
                <a:gd name="T29" fmla="*/ 107 h 164"/>
                <a:gd name="T30" fmla="*/ 149 w 170"/>
                <a:gd name="T31" fmla="*/ 114 h 164"/>
                <a:gd name="T32" fmla="*/ 149 w 170"/>
                <a:gd name="T33" fmla="*/ 146 h 164"/>
                <a:gd name="T34" fmla="*/ 137 w 170"/>
                <a:gd name="T35" fmla="*/ 150 h 164"/>
                <a:gd name="T36" fmla="*/ 117 w 170"/>
                <a:gd name="T37" fmla="*/ 146 h 164"/>
                <a:gd name="T38" fmla="*/ 110 w 170"/>
                <a:gd name="T39" fmla="*/ 142 h 164"/>
                <a:gd name="T40" fmla="*/ 91 w 170"/>
                <a:gd name="T41" fmla="*/ 131 h 164"/>
                <a:gd name="T42" fmla="*/ 85 w 170"/>
                <a:gd name="T43" fmla="*/ 126 h 164"/>
                <a:gd name="T44" fmla="*/ 79 w 170"/>
                <a:gd name="T45" fmla="*/ 122 h 164"/>
                <a:gd name="T46" fmla="*/ 71 w 170"/>
                <a:gd name="T47" fmla="*/ 115 h 164"/>
                <a:gd name="T48" fmla="*/ 61 w 170"/>
                <a:gd name="T49" fmla="*/ 106 h 164"/>
                <a:gd name="T50" fmla="*/ 52 w 170"/>
                <a:gd name="T51" fmla="*/ 96 h 164"/>
                <a:gd name="T52" fmla="*/ 45 w 170"/>
                <a:gd name="T53" fmla="*/ 88 h 164"/>
                <a:gd name="T54" fmla="*/ 41 w 170"/>
                <a:gd name="T55" fmla="*/ 82 h 164"/>
                <a:gd name="T56" fmla="*/ 36 w 170"/>
                <a:gd name="T57" fmla="*/ 76 h 164"/>
                <a:gd name="T58" fmla="*/ 25 w 170"/>
                <a:gd name="T59" fmla="*/ 57 h 164"/>
                <a:gd name="T60" fmla="*/ 21 w 170"/>
                <a:gd name="T61" fmla="*/ 50 h 164"/>
                <a:gd name="T62" fmla="*/ 23 w 170"/>
                <a:gd name="T63" fmla="*/ 0 h 164"/>
                <a:gd name="T64" fmla="*/ 8 w 170"/>
                <a:gd name="T65" fmla="*/ 5 h 164"/>
                <a:gd name="T66" fmla="*/ 13 w 170"/>
                <a:gd name="T67" fmla="*/ 52 h 164"/>
                <a:gd name="T68" fmla="*/ 17 w 170"/>
                <a:gd name="T69" fmla="*/ 60 h 164"/>
                <a:gd name="T70" fmla="*/ 32 w 170"/>
                <a:gd name="T71" fmla="*/ 82 h 164"/>
                <a:gd name="T72" fmla="*/ 36 w 170"/>
                <a:gd name="T73" fmla="*/ 88 h 164"/>
                <a:gd name="T74" fmla="*/ 45 w 170"/>
                <a:gd name="T75" fmla="*/ 98 h 164"/>
                <a:gd name="T76" fmla="*/ 53 w 170"/>
                <a:gd name="T77" fmla="*/ 106 h 164"/>
                <a:gd name="T78" fmla="*/ 57 w 170"/>
                <a:gd name="T79" fmla="*/ 110 h 164"/>
                <a:gd name="T80" fmla="*/ 61 w 170"/>
                <a:gd name="T81" fmla="*/ 114 h 164"/>
                <a:gd name="T82" fmla="*/ 69 w 170"/>
                <a:gd name="T83" fmla="*/ 121 h 164"/>
                <a:gd name="T84" fmla="*/ 79 w 170"/>
                <a:gd name="T85" fmla="*/ 131 h 164"/>
                <a:gd name="T86" fmla="*/ 85 w 170"/>
                <a:gd name="T87" fmla="*/ 135 h 164"/>
                <a:gd name="T88" fmla="*/ 107 w 170"/>
                <a:gd name="T89" fmla="*/ 150 h 164"/>
                <a:gd name="T90" fmla="*/ 115 w 170"/>
                <a:gd name="T91" fmla="*/ 154 h 164"/>
                <a:gd name="T92" fmla="*/ 147 w 170"/>
                <a:gd name="T93" fmla="*/ 164 h 164"/>
                <a:gd name="T94" fmla="*/ 162 w 170"/>
                <a:gd name="T95" fmla="*/ 159 h 164"/>
                <a:gd name="T96" fmla="*/ 157 w 170"/>
                <a:gd name="T97" fmla="*/ 112 h 164"/>
                <a:gd name="T98" fmla="*/ 153 w 170"/>
                <a:gd name="T99" fmla="*/ 104 h 164"/>
                <a:gd name="T100" fmla="*/ 138 w 170"/>
                <a:gd name="T101" fmla="*/ 82 h 164"/>
                <a:gd name="T102" fmla="*/ 133 w 170"/>
                <a:gd name="T103" fmla="*/ 76 h 164"/>
                <a:gd name="T104" fmla="*/ 124 w 170"/>
                <a:gd name="T105" fmla="*/ 66 h 164"/>
                <a:gd name="T106" fmla="*/ 117 w 170"/>
                <a:gd name="T107" fmla="*/ 58 h 164"/>
                <a:gd name="T108" fmla="*/ 113 w 170"/>
                <a:gd name="T109" fmla="*/ 54 h 164"/>
                <a:gd name="T110" fmla="*/ 109 w 170"/>
                <a:gd name="T111" fmla="*/ 50 h 164"/>
                <a:gd name="T112" fmla="*/ 101 w 170"/>
                <a:gd name="T113" fmla="*/ 43 h 164"/>
                <a:gd name="T114" fmla="*/ 91 w 170"/>
                <a:gd name="T115" fmla="*/ 33 h 164"/>
                <a:gd name="T116" fmla="*/ 85 w 170"/>
                <a:gd name="T117" fmla="*/ 29 h 164"/>
                <a:gd name="T118" fmla="*/ 63 w 170"/>
                <a:gd name="T119" fmla="*/ 14 h 164"/>
                <a:gd name="T120" fmla="*/ 55 w 170"/>
                <a:gd name="T121" fmla="*/ 10 h 164"/>
                <a:gd name="T122" fmla="*/ 23 w 170"/>
                <a:gd name="T123"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70" h="164">
                  <a:moveTo>
                    <a:pt x="21" y="50"/>
                  </a:moveTo>
                  <a:cubicBezTo>
                    <a:pt x="15" y="35"/>
                    <a:pt x="15" y="24"/>
                    <a:pt x="21" y="18"/>
                  </a:cubicBezTo>
                  <a:cubicBezTo>
                    <a:pt x="24" y="15"/>
                    <a:pt x="28" y="14"/>
                    <a:pt x="33" y="14"/>
                  </a:cubicBezTo>
                  <a:cubicBezTo>
                    <a:pt x="38" y="14"/>
                    <a:pt x="45" y="15"/>
                    <a:pt x="53" y="18"/>
                  </a:cubicBezTo>
                  <a:cubicBezTo>
                    <a:pt x="55" y="19"/>
                    <a:pt x="57" y="20"/>
                    <a:pt x="60" y="22"/>
                  </a:cubicBezTo>
                  <a:cubicBezTo>
                    <a:pt x="66" y="25"/>
                    <a:pt x="73" y="29"/>
                    <a:pt x="79" y="33"/>
                  </a:cubicBezTo>
                  <a:cubicBezTo>
                    <a:pt x="81" y="35"/>
                    <a:pt x="83" y="36"/>
                    <a:pt x="85" y="38"/>
                  </a:cubicBezTo>
                  <a:cubicBezTo>
                    <a:pt x="87" y="39"/>
                    <a:pt x="89" y="41"/>
                    <a:pt x="91" y="42"/>
                  </a:cubicBezTo>
                  <a:cubicBezTo>
                    <a:pt x="93" y="44"/>
                    <a:pt x="96" y="47"/>
                    <a:pt x="99" y="49"/>
                  </a:cubicBezTo>
                  <a:cubicBezTo>
                    <a:pt x="102" y="52"/>
                    <a:pt x="105" y="55"/>
                    <a:pt x="109" y="58"/>
                  </a:cubicBezTo>
                  <a:cubicBezTo>
                    <a:pt x="112" y="62"/>
                    <a:pt x="115" y="65"/>
                    <a:pt x="118" y="68"/>
                  </a:cubicBezTo>
                  <a:cubicBezTo>
                    <a:pt x="120" y="71"/>
                    <a:pt x="123" y="74"/>
                    <a:pt x="125" y="76"/>
                  </a:cubicBezTo>
                  <a:cubicBezTo>
                    <a:pt x="126" y="78"/>
                    <a:pt x="128" y="80"/>
                    <a:pt x="129" y="82"/>
                  </a:cubicBezTo>
                  <a:cubicBezTo>
                    <a:pt x="131" y="84"/>
                    <a:pt x="132" y="86"/>
                    <a:pt x="133" y="88"/>
                  </a:cubicBezTo>
                  <a:cubicBezTo>
                    <a:pt x="138" y="94"/>
                    <a:pt x="142" y="101"/>
                    <a:pt x="145" y="107"/>
                  </a:cubicBezTo>
                  <a:cubicBezTo>
                    <a:pt x="146" y="109"/>
                    <a:pt x="148" y="112"/>
                    <a:pt x="149" y="114"/>
                  </a:cubicBezTo>
                  <a:cubicBezTo>
                    <a:pt x="154" y="129"/>
                    <a:pt x="155" y="140"/>
                    <a:pt x="149" y="146"/>
                  </a:cubicBezTo>
                  <a:cubicBezTo>
                    <a:pt x="146" y="149"/>
                    <a:pt x="142" y="150"/>
                    <a:pt x="137" y="150"/>
                  </a:cubicBezTo>
                  <a:cubicBezTo>
                    <a:pt x="131" y="150"/>
                    <a:pt x="125" y="149"/>
                    <a:pt x="117" y="146"/>
                  </a:cubicBezTo>
                  <a:cubicBezTo>
                    <a:pt x="115" y="145"/>
                    <a:pt x="112" y="144"/>
                    <a:pt x="110" y="142"/>
                  </a:cubicBezTo>
                  <a:cubicBezTo>
                    <a:pt x="104" y="139"/>
                    <a:pt x="97" y="135"/>
                    <a:pt x="91" y="131"/>
                  </a:cubicBezTo>
                  <a:cubicBezTo>
                    <a:pt x="89" y="129"/>
                    <a:pt x="87" y="128"/>
                    <a:pt x="85" y="126"/>
                  </a:cubicBezTo>
                  <a:cubicBezTo>
                    <a:pt x="83" y="125"/>
                    <a:pt x="81" y="123"/>
                    <a:pt x="79" y="122"/>
                  </a:cubicBezTo>
                  <a:cubicBezTo>
                    <a:pt x="77" y="120"/>
                    <a:pt x="74" y="117"/>
                    <a:pt x="71" y="115"/>
                  </a:cubicBezTo>
                  <a:cubicBezTo>
                    <a:pt x="68" y="112"/>
                    <a:pt x="65" y="109"/>
                    <a:pt x="61" y="106"/>
                  </a:cubicBezTo>
                  <a:cubicBezTo>
                    <a:pt x="58" y="102"/>
                    <a:pt x="55" y="99"/>
                    <a:pt x="52" y="96"/>
                  </a:cubicBezTo>
                  <a:cubicBezTo>
                    <a:pt x="50" y="93"/>
                    <a:pt x="47" y="90"/>
                    <a:pt x="45" y="88"/>
                  </a:cubicBezTo>
                  <a:cubicBezTo>
                    <a:pt x="44" y="86"/>
                    <a:pt x="42" y="84"/>
                    <a:pt x="41" y="82"/>
                  </a:cubicBezTo>
                  <a:cubicBezTo>
                    <a:pt x="39" y="80"/>
                    <a:pt x="38" y="78"/>
                    <a:pt x="36" y="76"/>
                  </a:cubicBezTo>
                  <a:cubicBezTo>
                    <a:pt x="32" y="70"/>
                    <a:pt x="28" y="63"/>
                    <a:pt x="25" y="57"/>
                  </a:cubicBezTo>
                  <a:cubicBezTo>
                    <a:pt x="23" y="55"/>
                    <a:pt x="22" y="52"/>
                    <a:pt x="21" y="50"/>
                  </a:cubicBezTo>
                  <a:moveTo>
                    <a:pt x="23" y="0"/>
                  </a:moveTo>
                  <a:cubicBezTo>
                    <a:pt x="17" y="0"/>
                    <a:pt x="12" y="2"/>
                    <a:pt x="8" y="5"/>
                  </a:cubicBezTo>
                  <a:cubicBezTo>
                    <a:pt x="0" y="14"/>
                    <a:pt x="2" y="31"/>
                    <a:pt x="13" y="52"/>
                  </a:cubicBezTo>
                  <a:cubicBezTo>
                    <a:pt x="14" y="55"/>
                    <a:pt x="16" y="57"/>
                    <a:pt x="17" y="60"/>
                  </a:cubicBezTo>
                  <a:cubicBezTo>
                    <a:pt x="21" y="67"/>
                    <a:pt x="26" y="74"/>
                    <a:pt x="32" y="82"/>
                  </a:cubicBezTo>
                  <a:cubicBezTo>
                    <a:pt x="33" y="84"/>
                    <a:pt x="35" y="86"/>
                    <a:pt x="36" y="88"/>
                  </a:cubicBezTo>
                  <a:cubicBezTo>
                    <a:pt x="39" y="91"/>
                    <a:pt x="42" y="95"/>
                    <a:pt x="45" y="98"/>
                  </a:cubicBezTo>
                  <a:cubicBezTo>
                    <a:pt x="48" y="101"/>
                    <a:pt x="50" y="104"/>
                    <a:pt x="53" y="106"/>
                  </a:cubicBezTo>
                  <a:cubicBezTo>
                    <a:pt x="54" y="108"/>
                    <a:pt x="55" y="109"/>
                    <a:pt x="57" y="110"/>
                  </a:cubicBezTo>
                  <a:cubicBezTo>
                    <a:pt x="58" y="112"/>
                    <a:pt x="59" y="113"/>
                    <a:pt x="61" y="114"/>
                  </a:cubicBezTo>
                  <a:cubicBezTo>
                    <a:pt x="63" y="117"/>
                    <a:pt x="66" y="119"/>
                    <a:pt x="69" y="121"/>
                  </a:cubicBezTo>
                  <a:cubicBezTo>
                    <a:pt x="72" y="125"/>
                    <a:pt x="76" y="128"/>
                    <a:pt x="79" y="131"/>
                  </a:cubicBezTo>
                  <a:cubicBezTo>
                    <a:pt x="81" y="132"/>
                    <a:pt x="83" y="134"/>
                    <a:pt x="85" y="135"/>
                  </a:cubicBezTo>
                  <a:cubicBezTo>
                    <a:pt x="92" y="141"/>
                    <a:pt x="100" y="146"/>
                    <a:pt x="107" y="150"/>
                  </a:cubicBezTo>
                  <a:cubicBezTo>
                    <a:pt x="110" y="151"/>
                    <a:pt x="112" y="153"/>
                    <a:pt x="115" y="154"/>
                  </a:cubicBezTo>
                  <a:cubicBezTo>
                    <a:pt x="127" y="160"/>
                    <a:pt x="138" y="164"/>
                    <a:pt x="147" y="164"/>
                  </a:cubicBezTo>
                  <a:cubicBezTo>
                    <a:pt x="153" y="164"/>
                    <a:pt x="158" y="162"/>
                    <a:pt x="162" y="159"/>
                  </a:cubicBezTo>
                  <a:cubicBezTo>
                    <a:pt x="170" y="150"/>
                    <a:pt x="168" y="133"/>
                    <a:pt x="157" y="112"/>
                  </a:cubicBezTo>
                  <a:cubicBezTo>
                    <a:pt x="156" y="109"/>
                    <a:pt x="154" y="107"/>
                    <a:pt x="153" y="104"/>
                  </a:cubicBezTo>
                  <a:cubicBezTo>
                    <a:pt x="149" y="97"/>
                    <a:pt x="144" y="90"/>
                    <a:pt x="138" y="82"/>
                  </a:cubicBezTo>
                  <a:cubicBezTo>
                    <a:pt x="136" y="80"/>
                    <a:pt x="135" y="78"/>
                    <a:pt x="133" y="76"/>
                  </a:cubicBezTo>
                  <a:cubicBezTo>
                    <a:pt x="131" y="73"/>
                    <a:pt x="128" y="69"/>
                    <a:pt x="124" y="66"/>
                  </a:cubicBezTo>
                  <a:cubicBezTo>
                    <a:pt x="122" y="63"/>
                    <a:pt x="120" y="60"/>
                    <a:pt x="117" y="58"/>
                  </a:cubicBezTo>
                  <a:cubicBezTo>
                    <a:pt x="116" y="57"/>
                    <a:pt x="115" y="55"/>
                    <a:pt x="113" y="54"/>
                  </a:cubicBezTo>
                  <a:cubicBezTo>
                    <a:pt x="112" y="52"/>
                    <a:pt x="110" y="51"/>
                    <a:pt x="109" y="50"/>
                  </a:cubicBezTo>
                  <a:cubicBezTo>
                    <a:pt x="106" y="47"/>
                    <a:pt x="104" y="45"/>
                    <a:pt x="101" y="43"/>
                  </a:cubicBezTo>
                  <a:cubicBezTo>
                    <a:pt x="98" y="39"/>
                    <a:pt x="94" y="36"/>
                    <a:pt x="91" y="33"/>
                  </a:cubicBezTo>
                  <a:cubicBezTo>
                    <a:pt x="89" y="32"/>
                    <a:pt x="87" y="30"/>
                    <a:pt x="85" y="29"/>
                  </a:cubicBezTo>
                  <a:cubicBezTo>
                    <a:pt x="77" y="23"/>
                    <a:pt x="70" y="18"/>
                    <a:pt x="63" y="14"/>
                  </a:cubicBezTo>
                  <a:cubicBezTo>
                    <a:pt x="60" y="13"/>
                    <a:pt x="58" y="11"/>
                    <a:pt x="55" y="10"/>
                  </a:cubicBezTo>
                  <a:cubicBezTo>
                    <a:pt x="43" y="4"/>
                    <a:pt x="32" y="0"/>
                    <a:pt x="23" y="0"/>
                  </a:cubicBezTo>
                </a:path>
              </a:pathLst>
            </a:cu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sp>
          <p:nvSpPr>
            <p:cNvPr id="22" name="Oval 51"/>
            <p:cNvSpPr>
              <a:spLocks noChangeArrowheads="1"/>
            </p:cNvSpPr>
            <p:nvPr/>
          </p:nvSpPr>
          <p:spPr bwMode="auto">
            <a:xfrm>
              <a:off x="1881188" y="3403600"/>
              <a:ext cx="128588" cy="128588"/>
            </a:xfrm>
            <a:prstGeom prst="ellipse">
              <a:avLst/>
            </a:prstGeom>
            <a:grpFill/>
            <a:ln>
              <a:noFill/>
            </a:ln>
          </p:spPr>
          <p:txBody>
            <a:bodyPr vert="horz" wrap="square" lIns="91440" tIns="45720" rIns="91440" bIns="45720" numCol="1" anchor="t" anchorCtr="0" compatLnSpc="1">
              <a:prstTxWarp prst="textNoShape">
                <a:avLst/>
              </a:prstTxWarp>
            </a:bodyPr>
            <a:lstStyle/>
            <a:p>
              <a:endParaRPr lang="zh-CN" altLang="en-US">
                <a:solidFill>
                  <a:srgbClr val="FF0000"/>
                </a:solidFill>
              </a:endParaRPr>
            </a:p>
          </p:txBody>
        </p:sp>
      </p:grpSp>
      <p:grpSp>
        <p:nvGrpSpPr>
          <p:cNvPr id="29" name="组合 28"/>
          <p:cNvGrpSpPr/>
          <p:nvPr/>
        </p:nvGrpSpPr>
        <p:grpSpPr>
          <a:xfrm>
            <a:off x="8860276" y="1585895"/>
            <a:ext cx="678211" cy="672746"/>
            <a:chOff x="1977747" y="1270594"/>
            <a:chExt cx="899446" cy="892198"/>
          </a:xfrm>
        </p:grpSpPr>
        <p:sp>
          <p:nvSpPr>
            <p:cNvPr id="30" name="Oval 107"/>
            <p:cNvSpPr>
              <a:spLocks noChangeArrowheads="1"/>
            </p:cNvSpPr>
            <p:nvPr/>
          </p:nvSpPr>
          <p:spPr bwMode="auto">
            <a:xfrm>
              <a:off x="1977747"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1" name="Oval 108"/>
            <p:cNvSpPr>
              <a:spLocks noChangeArrowheads="1"/>
            </p:cNvSpPr>
            <p:nvPr/>
          </p:nvSpPr>
          <p:spPr bwMode="auto">
            <a:xfrm>
              <a:off x="2028522"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2" name="Freeform 109"/>
            <p:cNvSpPr>
              <a:spLocks/>
            </p:cNvSpPr>
            <p:nvPr/>
          </p:nvSpPr>
          <p:spPr bwMode="auto">
            <a:xfrm>
              <a:off x="2014015" y="1470069"/>
              <a:ext cx="718106" cy="667335"/>
            </a:xfrm>
            <a:custGeom>
              <a:avLst/>
              <a:gdLst>
                <a:gd name="T0" fmla="*/ 47 w 198"/>
                <a:gd name="T1" fmla="*/ 4 h 184"/>
                <a:gd name="T2" fmla="*/ 0 w 198"/>
                <a:gd name="T3" fmla="*/ 52 h 184"/>
                <a:gd name="T4" fmla="*/ 4 w 198"/>
                <a:gd name="T5" fmla="*/ 111 h 184"/>
                <a:gd name="T6" fmla="*/ 56 w 198"/>
                <a:gd name="T7" fmla="*/ 172 h 184"/>
                <a:gd name="T8" fmla="*/ 123 w 198"/>
                <a:gd name="T9" fmla="*/ 184 h 184"/>
                <a:gd name="T10" fmla="*/ 149 w 198"/>
                <a:gd name="T11" fmla="*/ 174 h 184"/>
                <a:gd name="T12" fmla="*/ 191 w 198"/>
                <a:gd name="T13" fmla="*/ 132 h 184"/>
                <a:gd name="T14" fmla="*/ 198 w 198"/>
                <a:gd name="T15" fmla="*/ 122 h 184"/>
                <a:gd name="T16" fmla="*/ 196 w 198"/>
                <a:gd name="T17" fmla="*/ 113 h 184"/>
                <a:gd name="T18" fmla="*/ 165 w 198"/>
                <a:gd name="T19" fmla="*/ 87 h 184"/>
                <a:gd name="T20" fmla="*/ 175 w 198"/>
                <a:gd name="T21" fmla="*/ 78 h 184"/>
                <a:gd name="T22" fmla="*/ 170 w 198"/>
                <a:gd name="T23" fmla="*/ 2 h 184"/>
                <a:gd name="T24" fmla="*/ 59 w 198"/>
                <a:gd name="T25" fmla="*/ 0 h 184"/>
                <a:gd name="T26" fmla="*/ 47 w 198"/>
                <a:gd name="T27" fmla="*/ 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98" h="184">
                  <a:moveTo>
                    <a:pt x="47" y="4"/>
                  </a:moveTo>
                  <a:lnTo>
                    <a:pt x="0" y="52"/>
                  </a:lnTo>
                  <a:lnTo>
                    <a:pt x="4" y="111"/>
                  </a:lnTo>
                  <a:lnTo>
                    <a:pt x="56" y="172"/>
                  </a:lnTo>
                  <a:lnTo>
                    <a:pt x="123" y="184"/>
                  </a:lnTo>
                  <a:lnTo>
                    <a:pt x="149" y="174"/>
                  </a:lnTo>
                  <a:lnTo>
                    <a:pt x="191" y="132"/>
                  </a:lnTo>
                  <a:lnTo>
                    <a:pt x="198" y="122"/>
                  </a:lnTo>
                  <a:lnTo>
                    <a:pt x="196" y="113"/>
                  </a:lnTo>
                  <a:lnTo>
                    <a:pt x="165" y="87"/>
                  </a:lnTo>
                  <a:lnTo>
                    <a:pt x="175" y="78"/>
                  </a:lnTo>
                  <a:lnTo>
                    <a:pt x="170" y="2"/>
                  </a:lnTo>
                  <a:lnTo>
                    <a:pt x="59" y="0"/>
                  </a:lnTo>
                  <a:lnTo>
                    <a:pt x="47" y="4"/>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3" name="Freeform 110"/>
            <p:cNvSpPr>
              <a:spLocks noEditPoints="1"/>
            </p:cNvSpPr>
            <p:nvPr/>
          </p:nvSpPr>
          <p:spPr bwMode="auto">
            <a:xfrm>
              <a:off x="2184474" y="1459188"/>
              <a:ext cx="471484" cy="301026"/>
            </a:xfrm>
            <a:custGeom>
              <a:avLst/>
              <a:gdLst>
                <a:gd name="T0" fmla="*/ 51 w 55"/>
                <a:gd name="T1" fmla="*/ 0 h 35"/>
                <a:gd name="T2" fmla="*/ 4 w 55"/>
                <a:gd name="T3" fmla="*/ 0 h 35"/>
                <a:gd name="T4" fmla="*/ 0 w 55"/>
                <a:gd name="T5" fmla="*/ 4 h 35"/>
                <a:gd name="T6" fmla="*/ 0 w 55"/>
                <a:gd name="T7" fmla="*/ 31 h 35"/>
                <a:gd name="T8" fmla="*/ 4 w 55"/>
                <a:gd name="T9" fmla="*/ 35 h 35"/>
                <a:gd name="T10" fmla="*/ 51 w 55"/>
                <a:gd name="T11" fmla="*/ 35 h 35"/>
                <a:gd name="T12" fmla="*/ 55 w 55"/>
                <a:gd name="T13" fmla="*/ 31 h 35"/>
                <a:gd name="T14" fmla="*/ 55 w 55"/>
                <a:gd name="T15" fmla="*/ 4 h 35"/>
                <a:gd name="T16" fmla="*/ 51 w 55"/>
                <a:gd name="T17" fmla="*/ 0 h 35"/>
                <a:gd name="T18" fmla="*/ 49 w 55"/>
                <a:gd name="T19" fmla="*/ 28 h 35"/>
                <a:gd name="T20" fmla="*/ 46 w 55"/>
                <a:gd name="T21" fmla="*/ 31 h 35"/>
                <a:gd name="T22" fmla="*/ 9 w 55"/>
                <a:gd name="T23" fmla="*/ 31 h 35"/>
                <a:gd name="T24" fmla="*/ 6 w 55"/>
                <a:gd name="T25" fmla="*/ 28 h 35"/>
                <a:gd name="T26" fmla="*/ 6 w 55"/>
                <a:gd name="T27" fmla="*/ 8 h 35"/>
                <a:gd name="T28" fmla="*/ 9 w 55"/>
                <a:gd name="T29" fmla="*/ 5 h 35"/>
                <a:gd name="T30" fmla="*/ 46 w 55"/>
                <a:gd name="T31" fmla="*/ 5 h 35"/>
                <a:gd name="T32" fmla="*/ 49 w 55"/>
                <a:gd name="T33" fmla="*/ 8 h 35"/>
                <a:gd name="T34" fmla="*/ 49 w 55"/>
                <a:gd name="T35" fmla="*/ 28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5" h="35">
                  <a:moveTo>
                    <a:pt x="51" y="0"/>
                  </a:moveTo>
                  <a:cubicBezTo>
                    <a:pt x="4" y="0"/>
                    <a:pt x="4" y="0"/>
                    <a:pt x="4" y="0"/>
                  </a:cubicBezTo>
                  <a:cubicBezTo>
                    <a:pt x="1" y="0"/>
                    <a:pt x="0" y="2"/>
                    <a:pt x="0" y="4"/>
                  </a:cubicBezTo>
                  <a:cubicBezTo>
                    <a:pt x="0" y="31"/>
                    <a:pt x="0" y="31"/>
                    <a:pt x="0" y="31"/>
                  </a:cubicBezTo>
                  <a:cubicBezTo>
                    <a:pt x="0" y="34"/>
                    <a:pt x="1" y="35"/>
                    <a:pt x="4" y="35"/>
                  </a:cubicBezTo>
                  <a:cubicBezTo>
                    <a:pt x="51" y="35"/>
                    <a:pt x="51" y="35"/>
                    <a:pt x="51" y="35"/>
                  </a:cubicBezTo>
                  <a:cubicBezTo>
                    <a:pt x="54" y="35"/>
                    <a:pt x="55" y="34"/>
                    <a:pt x="55" y="31"/>
                  </a:cubicBezTo>
                  <a:cubicBezTo>
                    <a:pt x="55" y="4"/>
                    <a:pt x="55" y="4"/>
                    <a:pt x="55" y="4"/>
                  </a:cubicBezTo>
                  <a:cubicBezTo>
                    <a:pt x="55" y="2"/>
                    <a:pt x="54" y="0"/>
                    <a:pt x="51" y="0"/>
                  </a:cubicBezTo>
                  <a:close/>
                  <a:moveTo>
                    <a:pt x="49" y="28"/>
                  </a:moveTo>
                  <a:cubicBezTo>
                    <a:pt x="49" y="29"/>
                    <a:pt x="48" y="31"/>
                    <a:pt x="46" y="31"/>
                  </a:cubicBezTo>
                  <a:cubicBezTo>
                    <a:pt x="9" y="31"/>
                    <a:pt x="9" y="31"/>
                    <a:pt x="9" y="31"/>
                  </a:cubicBezTo>
                  <a:cubicBezTo>
                    <a:pt x="7" y="31"/>
                    <a:pt x="6" y="29"/>
                    <a:pt x="6" y="28"/>
                  </a:cubicBezTo>
                  <a:cubicBezTo>
                    <a:pt x="6" y="8"/>
                    <a:pt x="6" y="8"/>
                    <a:pt x="6" y="8"/>
                  </a:cubicBezTo>
                  <a:cubicBezTo>
                    <a:pt x="6" y="7"/>
                    <a:pt x="7" y="5"/>
                    <a:pt x="9" y="5"/>
                  </a:cubicBezTo>
                  <a:cubicBezTo>
                    <a:pt x="46" y="5"/>
                    <a:pt x="46" y="5"/>
                    <a:pt x="46" y="5"/>
                  </a:cubicBezTo>
                  <a:cubicBezTo>
                    <a:pt x="48" y="5"/>
                    <a:pt x="49" y="7"/>
                    <a:pt x="49" y="8"/>
                  </a:cubicBezTo>
                  <a:lnTo>
                    <a:pt x="49" y="2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4" name="Freeform 111"/>
            <p:cNvSpPr>
              <a:spLocks noEditPoints="1"/>
            </p:cNvSpPr>
            <p:nvPr/>
          </p:nvSpPr>
          <p:spPr bwMode="auto">
            <a:xfrm>
              <a:off x="2108311" y="1778348"/>
              <a:ext cx="623809" cy="170461"/>
            </a:xfrm>
            <a:custGeom>
              <a:avLst/>
              <a:gdLst>
                <a:gd name="T0" fmla="*/ 66 w 73"/>
                <a:gd name="T1" fmla="*/ 3 h 20"/>
                <a:gd name="T2" fmla="*/ 63 w 73"/>
                <a:gd name="T3" fmla="*/ 0 h 20"/>
                <a:gd name="T4" fmla="*/ 10 w 73"/>
                <a:gd name="T5" fmla="*/ 0 h 20"/>
                <a:gd name="T6" fmla="*/ 6 w 73"/>
                <a:gd name="T7" fmla="*/ 4 h 20"/>
                <a:gd name="T8" fmla="*/ 1 w 73"/>
                <a:gd name="T9" fmla="*/ 14 h 20"/>
                <a:gd name="T10" fmla="*/ 72 w 73"/>
                <a:gd name="T11" fmla="*/ 14 h 20"/>
                <a:gd name="T12" fmla="*/ 66 w 73"/>
                <a:gd name="T13" fmla="*/ 3 h 20"/>
                <a:gd name="T14" fmla="*/ 25 w 73"/>
                <a:gd name="T15" fmla="*/ 12 h 20"/>
                <a:gd name="T16" fmla="*/ 26 w 73"/>
                <a:gd name="T17" fmla="*/ 9 h 20"/>
                <a:gd name="T18" fmla="*/ 46 w 73"/>
                <a:gd name="T19" fmla="*/ 9 h 20"/>
                <a:gd name="T20" fmla="*/ 48 w 73"/>
                <a:gd name="T21" fmla="*/ 12 h 20"/>
                <a:gd name="T22" fmla="*/ 25 w 73"/>
                <a:gd name="T23" fmla="*/ 12 h 20"/>
                <a:gd name="T24" fmla="*/ 62 w 73"/>
                <a:gd name="T25" fmla="*/ 7 h 20"/>
                <a:gd name="T26" fmla="*/ 11 w 73"/>
                <a:gd name="T27" fmla="*/ 7 h 20"/>
                <a:gd name="T28" fmla="*/ 9 w 73"/>
                <a:gd name="T29" fmla="*/ 6 h 20"/>
                <a:gd name="T30" fmla="*/ 10 w 73"/>
                <a:gd name="T31" fmla="*/ 4 h 20"/>
                <a:gd name="T32" fmla="*/ 13 w 73"/>
                <a:gd name="T33" fmla="*/ 2 h 20"/>
                <a:gd name="T34" fmla="*/ 61 w 73"/>
                <a:gd name="T35" fmla="*/ 2 h 20"/>
                <a:gd name="T36" fmla="*/ 63 w 73"/>
                <a:gd name="T37" fmla="*/ 4 h 20"/>
                <a:gd name="T38" fmla="*/ 64 w 73"/>
                <a:gd name="T39" fmla="*/ 6 h 20"/>
                <a:gd name="T40" fmla="*/ 62 w 73"/>
                <a:gd name="T41" fmla="*/ 7 h 20"/>
                <a:gd name="T42" fmla="*/ 0 w 73"/>
                <a:gd name="T43" fmla="*/ 16 h 20"/>
                <a:gd name="T44" fmla="*/ 3 w 73"/>
                <a:gd name="T45" fmla="*/ 20 h 20"/>
                <a:gd name="T46" fmla="*/ 70 w 73"/>
                <a:gd name="T47" fmla="*/ 20 h 20"/>
                <a:gd name="T48" fmla="*/ 73 w 73"/>
                <a:gd name="T49" fmla="*/ 16 h 20"/>
                <a:gd name="T50" fmla="*/ 0 w 73"/>
                <a:gd name="T51" fmla="*/ 16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20">
                  <a:moveTo>
                    <a:pt x="66" y="3"/>
                  </a:moveTo>
                  <a:cubicBezTo>
                    <a:pt x="66" y="2"/>
                    <a:pt x="65" y="0"/>
                    <a:pt x="63" y="0"/>
                  </a:cubicBezTo>
                  <a:cubicBezTo>
                    <a:pt x="10" y="0"/>
                    <a:pt x="10" y="0"/>
                    <a:pt x="10" y="0"/>
                  </a:cubicBezTo>
                  <a:cubicBezTo>
                    <a:pt x="8" y="0"/>
                    <a:pt x="7" y="2"/>
                    <a:pt x="6" y="4"/>
                  </a:cubicBezTo>
                  <a:cubicBezTo>
                    <a:pt x="1" y="14"/>
                    <a:pt x="1" y="14"/>
                    <a:pt x="1" y="14"/>
                  </a:cubicBezTo>
                  <a:cubicBezTo>
                    <a:pt x="72" y="14"/>
                    <a:pt x="72" y="14"/>
                    <a:pt x="72" y="14"/>
                  </a:cubicBezTo>
                  <a:lnTo>
                    <a:pt x="66" y="3"/>
                  </a:lnTo>
                  <a:close/>
                  <a:moveTo>
                    <a:pt x="25" y="12"/>
                  </a:moveTo>
                  <a:cubicBezTo>
                    <a:pt x="26" y="9"/>
                    <a:pt x="26" y="9"/>
                    <a:pt x="26" y="9"/>
                  </a:cubicBezTo>
                  <a:cubicBezTo>
                    <a:pt x="46" y="9"/>
                    <a:pt x="46" y="9"/>
                    <a:pt x="46" y="9"/>
                  </a:cubicBezTo>
                  <a:cubicBezTo>
                    <a:pt x="48" y="12"/>
                    <a:pt x="48" y="12"/>
                    <a:pt x="48" y="12"/>
                  </a:cubicBezTo>
                  <a:lnTo>
                    <a:pt x="25" y="12"/>
                  </a:lnTo>
                  <a:close/>
                  <a:moveTo>
                    <a:pt x="62" y="7"/>
                  </a:moveTo>
                  <a:cubicBezTo>
                    <a:pt x="11" y="7"/>
                    <a:pt x="11" y="7"/>
                    <a:pt x="11" y="7"/>
                  </a:cubicBezTo>
                  <a:cubicBezTo>
                    <a:pt x="9" y="7"/>
                    <a:pt x="8" y="7"/>
                    <a:pt x="9" y="6"/>
                  </a:cubicBezTo>
                  <a:cubicBezTo>
                    <a:pt x="10" y="4"/>
                    <a:pt x="10" y="4"/>
                    <a:pt x="10" y="4"/>
                  </a:cubicBezTo>
                  <a:cubicBezTo>
                    <a:pt x="10" y="3"/>
                    <a:pt x="11" y="2"/>
                    <a:pt x="13" y="2"/>
                  </a:cubicBezTo>
                  <a:cubicBezTo>
                    <a:pt x="61" y="2"/>
                    <a:pt x="61" y="2"/>
                    <a:pt x="61" y="2"/>
                  </a:cubicBezTo>
                  <a:cubicBezTo>
                    <a:pt x="62" y="2"/>
                    <a:pt x="63" y="3"/>
                    <a:pt x="63" y="4"/>
                  </a:cubicBezTo>
                  <a:cubicBezTo>
                    <a:pt x="64" y="6"/>
                    <a:pt x="64" y="6"/>
                    <a:pt x="64" y="6"/>
                  </a:cubicBezTo>
                  <a:cubicBezTo>
                    <a:pt x="65" y="7"/>
                    <a:pt x="64" y="7"/>
                    <a:pt x="62" y="7"/>
                  </a:cubicBezTo>
                  <a:close/>
                  <a:moveTo>
                    <a:pt x="0" y="16"/>
                  </a:moveTo>
                  <a:cubicBezTo>
                    <a:pt x="0" y="16"/>
                    <a:pt x="1" y="17"/>
                    <a:pt x="3" y="20"/>
                  </a:cubicBezTo>
                  <a:cubicBezTo>
                    <a:pt x="70" y="20"/>
                    <a:pt x="70" y="20"/>
                    <a:pt x="70" y="20"/>
                  </a:cubicBezTo>
                  <a:cubicBezTo>
                    <a:pt x="72" y="17"/>
                    <a:pt x="73" y="16"/>
                    <a:pt x="73" y="16"/>
                  </a:cubicBezTo>
                  <a:lnTo>
                    <a:pt x="0" y="16"/>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5" name="Freeform 112"/>
            <p:cNvSpPr>
              <a:spLocks noEditPoints="1"/>
            </p:cNvSpPr>
            <p:nvPr/>
          </p:nvSpPr>
          <p:spPr bwMode="auto">
            <a:xfrm>
              <a:off x="2191728" y="1451935"/>
              <a:ext cx="482364" cy="301026"/>
            </a:xfrm>
            <a:custGeom>
              <a:avLst/>
              <a:gdLst>
                <a:gd name="T0" fmla="*/ 52 w 56"/>
                <a:gd name="T1" fmla="*/ 0 h 35"/>
                <a:gd name="T2" fmla="*/ 4 w 56"/>
                <a:gd name="T3" fmla="*/ 0 h 35"/>
                <a:gd name="T4" fmla="*/ 0 w 56"/>
                <a:gd name="T5" fmla="*/ 4 h 35"/>
                <a:gd name="T6" fmla="*/ 0 w 56"/>
                <a:gd name="T7" fmla="*/ 31 h 35"/>
                <a:gd name="T8" fmla="*/ 4 w 56"/>
                <a:gd name="T9" fmla="*/ 35 h 35"/>
                <a:gd name="T10" fmla="*/ 52 w 56"/>
                <a:gd name="T11" fmla="*/ 35 h 35"/>
                <a:gd name="T12" fmla="*/ 56 w 56"/>
                <a:gd name="T13" fmla="*/ 31 h 35"/>
                <a:gd name="T14" fmla="*/ 56 w 56"/>
                <a:gd name="T15" fmla="*/ 4 h 35"/>
                <a:gd name="T16" fmla="*/ 52 w 56"/>
                <a:gd name="T17" fmla="*/ 0 h 35"/>
                <a:gd name="T18" fmla="*/ 49 w 56"/>
                <a:gd name="T19" fmla="*/ 27 h 35"/>
                <a:gd name="T20" fmla="*/ 46 w 56"/>
                <a:gd name="T21" fmla="*/ 30 h 35"/>
                <a:gd name="T22" fmla="*/ 9 w 56"/>
                <a:gd name="T23" fmla="*/ 30 h 35"/>
                <a:gd name="T24" fmla="*/ 6 w 56"/>
                <a:gd name="T25" fmla="*/ 27 h 35"/>
                <a:gd name="T26" fmla="*/ 6 w 56"/>
                <a:gd name="T27" fmla="*/ 8 h 35"/>
                <a:gd name="T28" fmla="*/ 9 w 56"/>
                <a:gd name="T29" fmla="*/ 5 h 35"/>
                <a:gd name="T30" fmla="*/ 46 w 56"/>
                <a:gd name="T31" fmla="*/ 5 h 35"/>
                <a:gd name="T32" fmla="*/ 49 w 56"/>
                <a:gd name="T33" fmla="*/ 8 h 35"/>
                <a:gd name="T34" fmla="*/ 49 w 56"/>
                <a:gd name="T35" fmla="*/ 27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6" h="35">
                  <a:moveTo>
                    <a:pt x="52" y="0"/>
                  </a:moveTo>
                  <a:cubicBezTo>
                    <a:pt x="4" y="0"/>
                    <a:pt x="4" y="0"/>
                    <a:pt x="4" y="0"/>
                  </a:cubicBezTo>
                  <a:cubicBezTo>
                    <a:pt x="2" y="0"/>
                    <a:pt x="0" y="2"/>
                    <a:pt x="0" y="4"/>
                  </a:cubicBezTo>
                  <a:cubicBezTo>
                    <a:pt x="0" y="31"/>
                    <a:pt x="0" y="31"/>
                    <a:pt x="0" y="31"/>
                  </a:cubicBezTo>
                  <a:cubicBezTo>
                    <a:pt x="0" y="33"/>
                    <a:pt x="2" y="35"/>
                    <a:pt x="4" y="35"/>
                  </a:cubicBezTo>
                  <a:cubicBezTo>
                    <a:pt x="52" y="35"/>
                    <a:pt x="52" y="35"/>
                    <a:pt x="52" y="35"/>
                  </a:cubicBezTo>
                  <a:cubicBezTo>
                    <a:pt x="54" y="35"/>
                    <a:pt x="56" y="33"/>
                    <a:pt x="56" y="31"/>
                  </a:cubicBezTo>
                  <a:cubicBezTo>
                    <a:pt x="56" y="4"/>
                    <a:pt x="56" y="4"/>
                    <a:pt x="56" y="4"/>
                  </a:cubicBezTo>
                  <a:cubicBezTo>
                    <a:pt x="56" y="2"/>
                    <a:pt x="54" y="0"/>
                    <a:pt x="52" y="0"/>
                  </a:cubicBezTo>
                  <a:close/>
                  <a:moveTo>
                    <a:pt x="49" y="27"/>
                  </a:moveTo>
                  <a:cubicBezTo>
                    <a:pt x="49" y="29"/>
                    <a:pt x="48" y="30"/>
                    <a:pt x="46" y="30"/>
                  </a:cubicBezTo>
                  <a:cubicBezTo>
                    <a:pt x="9" y="30"/>
                    <a:pt x="9" y="30"/>
                    <a:pt x="9" y="30"/>
                  </a:cubicBezTo>
                  <a:cubicBezTo>
                    <a:pt x="7" y="30"/>
                    <a:pt x="6" y="29"/>
                    <a:pt x="6" y="27"/>
                  </a:cubicBezTo>
                  <a:cubicBezTo>
                    <a:pt x="6" y="8"/>
                    <a:pt x="6" y="8"/>
                    <a:pt x="6" y="8"/>
                  </a:cubicBezTo>
                  <a:cubicBezTo>
                    <a:pt x="6" y="6"/>
                    <a:pt x="7" y="5"/>
                    <a:pt x="9" y="5"/>
                  </a:cubicBezTo>
                  <a:cubicBezTo>
                    <a:pt x="46" y="5"/>
                    <a:pt x="46" y="5"/>
                    <a:pt x="46" y="5"/>
                  </a:cubicBezTo>
                  <a:cubicBezTo>
                    <a:pt x="48" y="5"/>
                    <a:pt x="49" y="6"/>
                    <a:pt x="49" y="8"/>
                  </a:cubicBezTo>
                  <a:lnTo>
                    <a:pt x="49"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6" name="Freeform 113"/>
            <p:cNvSpPr>
              <a:spLocks noEditPoints="1"/>
            </p:cNvSpPr>
            <p:nvPr/>
          </p:nvSpPr>
          <p:spPr bwMode="auto">
            <a:xfrm>
              <a:off x="2115565" y="1767468"/>
              <a:ext cx="627436" cy="163207"/>
            </a:xfrm>
            <a:custGeom>
              <a:avLst/>
              <a:gdLst>
                <a:gd name="T0" fmla="*/ 67 w 73"/>
                <a:gd name="T1" fmla="*/ 3 h 19"/>
                <a:gd name="T2" fmla="*/ 63 w 73"/>
                <a:gd name="T3" fmla="*/ 0 h 19"/>
                <a:gd name="T4" fmla="*/ 10 w 73"/>
                <a:gd name="T5" fmla="*/ 0 h 19"/>
                <a:gd name="T6" fmla="*/ 7 w 73"/>
                <a:gd name="T7" fmla="*/ 3 h 19"/>
                <a:gd name="T8" fmla="*/ 1 w 73"/>
                <a:gd name="T9" fmla="*/ 13 h 19"/>
                <a:gd name="T10" fmla="*/ 73 w 73"/>
                <a:gd name="T11" fmla="*/ 13 h 19"/>
                <a:gd name="T12" fmla="*/ 67 w 73"/>
                <a:gd name="T13" fmla="*/ 3 h 19"/>
                <a:gd name="T14" fmla="*/ 25 w 73"/>
                <a:gd name="T15" fmla="*/ 12 h 19"/>
                <a:gd name="T16" fmla="*/ 27 w 73"/>
                <a:gd name="T17" fmla="*/ 9 h 19"/>
                <a:gd name="T18" fmla="*/ 47 w 73"/>
                <a:gd name="T19" fmla="*/ 9 h 19"/>
                <a:gd name="T20" fmla="*/ 48 w 73"/>
                <a:gd name="T21" fmla="*/ 12 h 19"/>
                <a:gd name="T22" fmla="*/ 25 w 73"/>
                <a:gd name="T23" fmla="*/ 12 h 19"/>
                <a:gd name="T24" fmla="*/ 62 w 73"/>
                <a:gd name="T25" fmla="*/ 7 h 19"/>
                <a:gd name="T26" fmla="*/ 12 w 73"/>
                <a:gd name="T27" fmla="*/ 7 h 19"/>
                <a:gd name="T28" fmla="*/ 9 w 73"/>
                <a:gd name="T29" fmla="*/ 6 h 19"/>
                <a:gd name="T30" fmla="*/ 10 w 73"/>
                <a:gd name="T31" fmla="*/ 3 h 19"/>
                <a:gd name="T32" fmla="*/ 13 w 73"/>
                <a:gd name="T33" fmla="*/ 2 h 19"/>
                <a:gd name="T34" fmla="*/ 61 w 73"/>
                <a:gd name="T35" fmla="*/ 2 h 19"/>
                <a:gd name="T36" fmla="*/ 63 w 73"/>
                <a:gd name="T37" fmla="*/ 3 h 19"/>
                <a:gd name="T38" fmla="*/ 65 w 73"/>
                <a:gd name="T39" fmla="*/ 6 h 19"/>
                <a:gd name="T40" fmla="*/ 62 w 73"/>
                <a:gd name="T41" fmla="*/ 7 h 19"/>
                <a:gd name="T42" fmla="*/ 0 w 73"/>
                <a:gd name="T43" fmla="*/ 15 h 19"/>
                <a:gd name="T44" fmla="*/ 3 w 73"/>
                <a:gd name="T45" fmla="*/ 19 h 19"/>
                <a:gd name="T46" fmla="*/ 70 w 73"/>
                <a:gd name="T47" fmla="*/ 19 h 19"/>
                <a:gd name="T48" fmla="*/ 73 w 73"/>
                <a:gd name="T49" fmla="*/ 15 h 19"/>
                <a:gd name="T50" fmla="*/ 0 w 73"/>
                <a:gd name="T51" fmla="*/ 15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 h="19">
                  <a:moveTo>
                    <a:pt x="67" y="3"/>
                  </a:moveTo>
                  <a:cubicBezTo>
                    <a:pt x="66" y="1"/>
                    <a:pt x="65" y="0"/>
                    <a:pt x="63" y="0"/>
                  </a:cubicBezTo>
                  <a:cubicBezTo>
                    <a:pt x="10" y="0"/>
                    <a:pt x="10" y="0"/>
                    <a:pt x="10" y="0"/>
                  </a:cubicBezTo>
                  <a:cubicBezTo>
                    <a:pt x="8" y="0"/>
                    <a:pt x="7" y="2"/>
                    <a:pt x="7" y="3"/>
                  </a:cubicBezTo>
                  <a:cubicBezTo>
                    <a:pt x="1" y="13"/>
                    <a:pt x="1" y="13"/>
                    <a:pt x="1" y="13"/>
                  </a:cubicBezTo>
                  <a:cubicBezTo>
                    <a:pt x="73" y="13"/>
                    <a:pt x="73" y="13"/>
                    <a:pt x="73" y="13"/>
                  </a:cubicBezTo>
                  <a:lnTo>
                    <a:pt x="67" y="3"/>
                  </a:lnTo>
                  <a:close/>
                  <a:moveTo>
                    <a:pt x="25" y="12"/>
                  </a:moveTo>
                  <a:cubicBezTo>
                    <a:pt x="27" y="9"/>
                    <a:pt x="27" y="9"/>
                    <a:pt x="27" y="9"/>
                  </a:cubicBezTo>
                  <a:cubicBezTo>
                    <a:pt x="47" y="9"/>
                    <a:pt x="47" y="9"/>
                    <a:pt x="47" y="9"/>
                  </a:cubicBezTo>
                  <a:cubicBezTo>
                    <a:pt x="48" y="12"/>
                    <a:pt x="48" y="12"/>
                    <a:pt x="48" y="12"/>
                  </a:cubicBezTo>
                  <a:lnTo>
                    <a:pt x="25" y="12"/>
                  </a:lnTo>
                  <a:close/>
                  <a:moveTo>
                    <a:pt x="62" y="7"/>
                  </a:moveTo>
                  <a:cubicBezTo>
                    <a:pt x="12" y="7"/>
                    <a:pt x="12" y="7"/>
                    <a:pt x="12" y="7"/>
                  </a:cubicBezTo>
                  <a:cubicBezTo>
                    <a:pt x="9" y="7"/>
                    <a:pt x="9" y="6"/>
                    <a:pt x="9" y="6"/>
                  </a:cubicBezTo>
                  <a:cubicBezTo>
                    <a:pt x="10" y="3"/>
                    <a:pt x="10" y="3"/>
                    <a:pt x="10" y="3"/>
                  </a:cubicBezTo>
                  <a:cubicBezTo>
                    <a:pt x="11" y="3"/>
                    <a:pt x="11" y="2"/>
                    <a:pt x="13" y="2"/>
                  </a:cubicBezTo>
                  <a:cubicBezTo>
                    <a:pt x="61" y="2"/>
                    <a:pt x="61" y="2"/>
                    <a:pt x="61" y="2"/>
                  </a:cubicBezTo>
                  <a:cubicBezTo>
                    <a:pt x="62" y="2"/>
                    <a:pt x="63" y="3"/>
                    <a:pt x="63" y="3"/>
                  </a:cubicBezTo>
                  <a:cubicBezTo>
                    <a:pt x="65" y="6"/>
                    <a:pt x="65" y="6"/>
                    <a:pt x="65" y="6"/>
                  </a:cubicBezTo>
                  <a:cubicBezTo>
                    <a:pt x="65" y="6"/>
                    <a:pt x="65" y="7"/>
                    <a:pt x="62" y="7"/>
                  </a:cubicBezTo>
                  <a:close/>
                  <a:moveTo>
                    <a:pt x="0" y="15"/>
                  </a:moveTo>
                  <a:cubicBezTo>
                    <a:pt x="0" y="16"/>
                    <a:pt x="2" y="17"/>
                    <a:pt x="3" y="19"/>
                  </a:cubicBezTo>
                  <a:cubicBezTo>
                    <a:pt x="70" y="19"/>
                    <a:pt x="70" y="19"/>
                    <a:pt x="70" y="19"/>
                  </a:cubicBezTo>
                  <a:cubicBezTo>
                    <a:pt x="72" y="17"/>
                    <a:pt x="73" y="16"/>
                    <a:pt x="73" y="15"/>
                  </a:cubicBezTo>
                  <a:lnTo>
                    <a:pt x="0"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37" name="组合 36"/>
          <p:cNvGrpSpPr/>
          <p:nvPr/>
        </p:nvGrpSpPr>
        <p:grpSpPr>
          <a:xfrm>
            <a:off x="4438603" y="1358008"/>
            <a:ext cx="787586" cy="781239"/>
            <a:chOff x="925975" y="1270594"/>
            <a:chExt cx="899446" cy="892198"/>
          </a:xfrm>
        </p:grpSpPr>
        <p:sp>
          <p:nvSpPr>
            <p:cNvPr id="38" name="Oval 114"/>
            <p:cNvSpPr>
              <a:spLocks noChangeArrowheads="1"/>
            </p:cNvSpPr>
            <p:nvPr/>
          </p:nvSpPr>
          <p:spPr bwMode="auto">
            <a:xfrm>
              <a:off x="925975" y="1270594"/>
              <a:ext cx="899446" cy="892198"/>
            </a:xfrm>
            <a:prstGeom prst="ellipse">
              <a:avLst/>
            </a:pr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39" name="Oval 115"/>
            <p:cNvSpPr>
              <a:spLocks noChangeArrowheads="1"/>
            </p:cNvSpPr>
            <p:nvPr/>
          </p:nvSpPr>
          <p:spPr bwMode="auto">
            <a:xfrm>
              <a:off x="976750" y="1314115"/>
              <a:ext cx="797896" cy="797900"/>
            </a:xfrm>
            <a:prstGeom prst="ellipse">
              <a:avLst/>
            </a:prstGeom>
            <a:solidFill>
              <a:schemeClr val="accent5">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0" name="Freeform 116"/>
            <p:cNvSpPr>
              <a:spLocks/>
            </p:cNvSpPr>
            <p:nvPr/>
          </p:nvSpPr>
          <p:spPr bwMode="auto">
            <a:xfrm>
              <a:off x="951363" y="1459188"/>
              <a:ext cx="605675" cy="703603"/>
            </a:xfrm>
            <a:custGeom>
              <a:avLst/>
              <a:gdLst>
                <a:gd name="T0" fmla="*/ 71 w 167"/>
                <a:gd name="T1" fmla="*/ 0 h 194"/>
                <a:gd name="T2" fmla="*/ 0 w 167"/>
                <a:gd name="T3" fmla="*/ 73 h 194"/>
                <a:gd name="T4" fmla="*/ 12 w 167"/>
                <a:gd name="T5" fmla="*/ 111 h 194"/>
                <a:gd name="T6" fmla="*/ 28 w 167"/>
                <a:gd name="T7" fmla="*/ 149 h 194"/>
                <a:gd name="T8" fmla="*/ 52 w 167"/>
                <a:gd name="T9" fmla="*/ 170 h 194"/>
                <a:gd name="T10" fmla="*/ 116 w 167"/>
                <a:gd name="T11" fmla="*/ 194 h 194"/>
                <a:gd name="T12" fmla="*/ 167 w 167"/>
                <a:gd name="T13" fmla="*/ 142 h 194"/>
                <a:gd name="T14" fmla="*/ 165 w 167"/>
                <a:gd name="T15" fmla="*/ 5 h 194"/>
                <a:gd name="T16" fmla="*/ 71 w 167"/>
                <a:gd name="T17" fmla="*/ 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7" h="194">
                  <a:moveTo>
                    <a:pt x="71" y="0"/>
                  </a:moveTo>
                  <a:lnTo>
                    <a:pt x="0" y="73"/>
                  </a:lnTo>
                  <a:lnTo>
                    <a:pt x="12" y="111"/>
                  </a:lnTo>
                  <a:lnTo>
                    <a:pt x="28" y="149"/>
                  </a:lnTo>
                  <a:lnTo>
                    <a:pt x="52" y="170"/>
                  </a:lnTo>
                  <a:lnTo>
                    <a:pt x="116" y="194"/>
                  </a:lnTo>
                  <a:lnTo>
                    <a:pt x="167" y="142"/>
                  </a:lnTo>
                  <a:lnTo>
                    <a:pt x="165" y="5"/>
                  </a:lnTo>
                  <a:lnTo>
                    <a:pt x="71" y="0"/>
                  </a:lnTo>
                  <a:close/>
                </a:path>
              </a:pathLst>
            </a:custGeom>
            <a:solidFill>
              <a:schemeClr val="accent5">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1" name="Freeform 117"/>
            <p:cNvSpPr>
              <a:spLocks noEditPoints="1"/>
            </p:cNvSpPr>
            <p:nvPr/>
          </p:nvSpPr>
          <p:spPr bwMode="auto">
            <a:xfrm>
              <a:off x="1190731" y="1433801"/>
              <a:ext cx="377187" cy="583918"/>
            </a:xfrm>
            <a:custGeom>
              <a:avLst/>
              <a:gdLst>
                <a:gd name="T0" fmla="*/ 35 w 44"/>
                <a:gd name="T1" fmla="*/ 0 h 68"/>
                <a:gd name="T2" fmla="*/ 9 w 44"/>
                <a:gd name="T3" fmla="*/ 0 h 68"/>
                <a:gd name="T4" fmla="*/ 0 w 44"/>
                <a:gd name="T5" fmla="*/ 9 h 68"/>
                <a:gd name="T6" fmla="*/ 0 w 44"/>
                <a:gd name="T7" fmla="*/ 59 h 68"/>
                <a:gd name="T8" fmla="*/ 9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2 w 44"/>
                <a:gd name="T31" fmla="*/ 55 h 68"/>
                <a:gd name="T32" fmla="*/ 12 w 44"/>
                <a:gd name="T33" fmla="*/ 55 h 68"/>
                <a:gd name="T34" fmla="*/ 5 w 44"/>
                <a:gd name="T35" fmla="*/ 48 h 68"/>
                <a:gd name="T36" fmla="*/ 5 w 44"/>
                <a:gd name="T37" fmla="*/ 13 h 68"/>
                <a:gd name="T38" fmla="*/ 12 w 44"/>
                <a:gd name="T39" fmla="*/ 6 h 68"/>
                <a:gd name="T40" fmla="*/ 32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9" y="0"/>
                    <a:pt x="9" y="0"/>
                    <a:pt x="9" y="0"/>
                  </a:cubicBezTo>
                  <a:cubicBezTo>
                    <a:pt x="4" y="0"/>
                    <a:pt x="0" y="4"/>
                    <a:pt x="0" y="9"/>
                  </a:cubicBezTo>
                  <a:cubicBezTo>
                    <a:pt x="0" y="59"/>
                    <a:pt x="0" y="59"/>
                    <a:pt x="0" y="59"/>
                  </a:cubicBezTo>
                  <a:cubicBezTo>
                    <a:pt x="0" y="64"/>
                    <a:pt x="4" y="68"/>
                    <a:pt x="9"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4"/>
                    <a:pt x="18" y="61"/>
                  </a:cubicBezTo>
                  <a:cubicBezTo>
                    <a:pt x="18" y="59"/>
                    <a:pt x="20" y="57"/>
                    <a:pt x="22" y="57"/>
                  </a:cubicBezTo>
                  <a:cubicBezTo>
                    <a:pt x="24" y="57"/>
                    <a:pt x="26" y="59"/>
                    <a:pt x="26" y="61"/>
                  </a:cubicBezTo>
                  <a:cubicBezTo>
                    <a:pt x="26" y="64"/>
                    <a:pt x="24" y="65"/>
                    <a:pt x="22" y="65"/>
                  </a:cubicBezTo>
                  <a:close/>
                  <a:moveTo>
                    <a:pt x="40" y="48"/>
                  </a:moveTo>
                  <a:cubicBezTo>
                    <a:pt x="40" y="52"/>
                    <a:pt x="36" y="55"/>
                    <a:pt x="32" y="55"/>
                  </a:cubicBezTo>
                  <a:cubicBezTo>
                    <a:pt x="12" y="55"/>
                    <a:pt x="12" y="55"/>
                    <a:pt x="12" y="55"/>
                  </a:cubicBezTo>
                  <a:cubicBezTo>
                    <a:pt x="8" y="55"/>
                    <a:pt x="5" y="52"/>
                    <a:pt x="5" y="48"/>
                  </a:cubicBezTo>
                  <a:cubicBezTo>
                    <a:pt x="5" y="13"/>
                    <a:pt x="5" y="13"/>
                    <a:pt x="5" y="13"/>
                  </a:cubicBezTo>
                  <a:cubicBezTo>
                    <a:pt x="5" y="9"/>
                    <a:pt x="8" y="6"/>
                    <a:pt x="12" y="6"/>
                  </a:cubicBezTo>
                  <a:cubicBezTo>
                    <a:pt x="32" y="6"/>
                    <a:pt x="32" y="6"/>
                    <a:pt x="32" y="6"/>
                  </a:cubicBezTo>
                  <a:cubicBezTo>
                    <a:pt x="36" y="6"/>
                    <a:pt x="40" y="9"/>
                    <a:pt x="40" y="13"/>
                  </a:cubicBezTo>
                  <a:lnTo>
                    <a:pt x="40" y="48"/>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2" name="Freeform 118"/>
            <p:cNvSpPr>
              <a:spLocks noEditPoints="1"/>
            </p:cNvSpPr>
            <p:nvPr/>
          </p:nvSpPr>
          <p:spPr bwMode="auto">
            <a:xfrm>
              <a:off x="1197985" y="1426547"/>
              <a:ext cx="377187" cy="580291"/>
            </a:xfrm>
            <a:custGeom>
              <a:avLst/>
              <a:gdLst>
                <a:gd name="T0" fmla="*/ 35 w 44"/>
                <a:gd name="T1" fmla="*/ 0 h 68"/>
                <a:gd name="T2" fmla="*/ 10 w 44"/>
                <a:gd name="T3" fmla="*/ 0 h 68"/>
                <a:gd name="T4" fmla="*/ 0 w 44"/>
                <a:gd name="T5" fmla="*/ 9 h 68"/>
                <a:gd name="T6" fmla="*/ 0 w 44"/>
                <a:gd name="T7" fmla="*/ 59 h 68"/>
                <a:gd name="T8" fmla="*/ 10 w 44"/>
                <a:gd name="T9" fmla="*/ 68 h 68"/>
                <a:gd name="T10" fmla="*/ 35 w 44"/>
                <a:gd name="T11" fmla="*/ 68 h 68"/>
                <a:gd name="T12" fmla="*/ 44 w 44"/>
                <a:gd name="T13" fmla="*/ 59 h 68"/>
                <a:gd name="T14" fmla="*/ 44 w 44"/>
                <a:gd name="T15" fmla="*/ 9 h 68"/>
                <a:gd name="T16" fmla="*/ 35 w 44"/>
                <a:gd name="T17" fmla="*/ 0 h 68"/>
                <a:gd name="T18" fmla="*/ 22 w 44"/>
                <a:gd name="T19" fmla="*/ 65 h 68"/>
                <a:gd name="T20" fmla="*/ 18 w 44"/>
                <a:gd name="T21" fmla="*/ 61 h 68"/>
                <a:gd name="T22" fmla="*/ 22 w 44"/>
                <a:gd name="T23" fmla="*/ 57 h 68"/>
                <a:gd name="T24" fmla="*/ 26 w 44"/>
                <a:gd name="T25" fmla="*/ 61 h 68"/>
                <a:gd name="T26" fmla="*/ 22 w 44"/>
                <a:gd name="T27" fmla="*/ 65 h 68"/>
                <a:gd name="T28" fmla="*/ 40 w 44"/>
                <a:gd name="T29" fmla="*/ 48 h 68"/>
                <a:gd name="T30" fmla="*/ 33 w 44"/>
                <a:gd name="T31" fmla="*/ 55 h 68"/>
                <a:gd name="T32" fmla="*/ 12 w 44"/>
                <a:gd name="T33" fmla="*/ 55 h 68"/>
                <a:gd name="T34" fmla="*/ 5 w 44"/>
                <a:gd name="T35" fmla="*/ 48 h 68"/>
                <a:gd name="T36" fmla="*/ 5 w 44"/>
                <a:gd name="T37" fmla="*/ 13 h 68"/>
                <a:gd name="T38" fmla="*/ 12 w 44"/>
                <a:gd name="T39" fmla="*/ 6 h 68"/>
                <a:gd name="T40" fmla="*/ 33 w 44"/>
                <a:gd name="T41" fmla="*/ 6 h 68"/>
                <a:gd name="T42" fmla="*/ 40 w 44"/>
                <a:gd name="T43" fmla="*/ 13 h 68"/>
                <a:gd name="T44" fmla="*/ 40 w 44"/>
                <a:gd name="T45" fmla="*/ 48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 h="68">
                  <a:moveTo>
                    <a:pt x="35" y="0"/>
                  </a:moveTo>
                  <a:cubicBezTo>
                    <a:pt x="10" y="0"/>
                    <a:pt x="10" y="0"/>
                    <a:pt x="10" y="0"/>
                  </a:cubicBezTo>
                  <a:cubicBezTo>
                    <a:pt x="5" y="0"/>
                    <a:pt x="0" y="4"/>
                    <a:pt x="0" y="9"/>
                  </a:cubicBezTo>
                  <a:cubicBezTo>
                    <a:pt x="0" y="59"/>
                    <a:pt x="0" y="59"/>
                    <a:pt x="0" y="59"/>
                  </a:cubicBezTo>
                  <a:cubicBezTo>
                    <a:pt x="0" y="64"/>
                    <a:pt x="5" y="68"/>
                    <a:pt x="10" y="68"/>
                  </a:cubicBezTo>
                  <a:cubicBezTo>
                    <a:pt x="35" y="68"/>
                    <a:pt x="35" y="68"/>
                    <a:pt x="35" y="68"/>
                  </a:cubicBezTo>
                  <a:cubicBezTo>
                    <a:pt x="40" y="68"/>
                    <a:pt x="44" y="64"/>
                    <a:pt x="44" y="59"/>
                  </a:cubicBezTo>
                  <a:cubicBezTo>
                    <a:pt x="44" y="9"/>
                    <a:pt x="44" y="9"/>
                    <a:pt x="44" y="9"/>
                  </a:cubicBezTo>
                  <a:cubicBezTo>
                    <a:pt x="44" y="4"/>
                    <a:pt x="40" y="0"/>
                    <a:pt x="35" y="0"/>
                  </a:cubicBezTo>
                  <a:close/>
                  <a:moveTo>
                    <a:pt x="22" y="65"/>
                  </a:moveTo>
                  <a:cubicBezTo>
                    <a:pt x="20" y="65"/>
                    <a:pt x="18" y="63"/>
                    <a:pt x="18" y="61"/>
                  </a:cubicBezTo>
                  <a:cubicBezTo>
                    <a:pt x="18" y="59"/>
                    <a:pt x="20" y="57"/>
                    <a:pt x="22" y="57"/>
                  </a:cubicBezTo>
                  <a:cubicBezTo>
                    <a:pt x="25" y="57"/>
                    <a:pt x="26" y="59"/>
                    <a:pt x="26" y="61"/>
                  </a:cubicBezTo>
                  <a:cubicBezTo>
                    <a:pt x="26" y="63"/>
                    <a:pt x="25" y="65"/>
                    <a:pt x="22" y="65"/>
                  </a:cubicBezTo>
                  <a:close/>
                  <a:moveTo>
                    <a:pt x="40" y="48"/>
                  </a:moveTo>
                  <a:cubicBezTo>
                    <a:pt x="40" y="51"/>
                    <a:pt x="37" y="55"/>
                    <a:pt x="33" y="55"/>
                  </a:cubicBezTo>
                  <a:cubicBezTo>
                    <a:pt x="12" y="55"/>
                    <a:pt x="12" y="55"/>
                    <a:pt x="12" y="55"/>
                  </a:cubicBezTo>
                  <a:cubicBezTo>
                    <a:pt x="8" y="55"/>
                    <a:pt x="5" y="51"/>
                    <a:pt x="5" y="48"/>
                  </a:cubicBezTo>
                  <a:cubicBezTo>
                    <a:pt x="5" y="13"/>
                    <a:pt x="5" y="13"/>
                    <a:pt x="5" y="13"/>
                  </a:cubicBezTo>
                  <a:cubicBezTo>
                    <a:pt x="5" y="9"/>
                    <a:pt x="8" y="6"/>
                    <a:pt x="12" y="6"/>
                  </a:cubicBezTo>
                  <a:cubicBezTo>
                    <a:pt x="33" y="6"/>
                    <a:pt x="33" y="6"/>
                    <a:pt x="33" y="6"/>
                  </a:cubicBezTo>
                  <a:cubicBezTo>
                    <a:pt x="37" y="6"/>
                    <a:pt x="40" y="9"/>
                    <a:pt x="40" y="13"/>
                  </a:cubicBezTo>
                  <a:lnTo>
                    <a:pt x="40" y="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43" name="组合 42"/>
          <p:cNvGrpSpPr/>
          <p:nvPr/>
        </p:nvGrpSpPr>
        <p:grpSpPr>
          <a:xfrm>
            <a:off x="10412298" y="1246107"/>
            <a:ext cx="692718" cy="687136"/>
            <a:chOff x="6195714" y="1270594"/>
            <a:chExt cx="899446" cy="892198"/>
          </a:xfrm>
        </p:grpSpPr>
        <p:sp>
          <p:nvSpPr>
            <p:cNvPr id="44" name="Oval 119"/>
            <p:cNvSpPr>
              <a:spLocks noChangeArrowheads="1"/>
            </p:cNvSpPr>
            <p:nvPr/>
          </p:nvSpPr>
          <p:spPr bwMode="auto">
            <a:xfrm>
              <a:off x="6195714" y="1270594"/>
              <a:ext cx="899446" cy="892198"/>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5" name="Oval 120"/>
            <p:cNvSpPr>
              <a:spLocks noChangeArrowheads="1"/>
            </p:cNvSpPr>
            <p:nvPr/>
          </p:nvSpPr>
          <p:spPr bwMode="auto">
            <a:xfrm>
              <a:off x="6246489" y="1314115"/>
              <a:ext cx="797896" cy="797900"/>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6" name="Freeform 121"/>
            <p:cNvSpPr>
              <a:spLocks/>
            </p:cNvSpPr>
            <p:nvPr/>
          </p:nvSpPr>
          <p:spPr bwMode="auto">
            <a:xfrm>
              <a:off x="6210221" y="1564366"/>
              <a:ext cx="678211" cy="598425"/>
            </a:xfrm>
            <a:custGeom>
              <a:avLst/>
              <a:gdLst>
                <a:gd name="T0" fmla="*/ 50 w 187"/>
                <a:gd name="T1" fmla="*/ 0 h 165"/>
                <a:gd name="T2" fmla="*/ 0 w 187"/>
                <a:gd name="T3" fmla="*/ 49 h 165"/>
                <a:gd name="T4" fmla="*/ 34 w 187"/>
                <a:gd name="T5" fmla="*/ 125 h 165"/>
                <a:gd name="T6" fmla="*/ 85 w 187"/>
                <a:gd name="T7" fmla="*/ 153 h 165"/>
                <a:gd name="T8" fmla="*/ 109 w 187"/>
                <a:gd name="T9" fmla="*/ 165 h 165"/>
                <a:gd name="T10" fmla="*/ 182 w 187"/>
                <a:gd name="T11" fmla="*/ 92 h 165"/>
                <a:gd name="T12" fmla="*/ 180 w 187"/>
                <a:gd name="T13" fmla="*/ 89 h 165"/>
                <a:gd name="T14" fmla="*/ 187 w 187"/>
                <a:gd name="T15" fmla="*/ 82 h 165"/>
                <a:gd name="T16" fmla="*/ 187 w 187"/>
                <a:gd name="T17" fmla="*/ 14 h 165"/>
                <a:gd name="T18" fmla="*/ 180 w 187"/>
                <a:gd name="T19" fmla="*/ 0 h 165"/>
                <a:gd name="T20" fmla="*/ 50 w 187"/>
                <a:gd name="T21"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7" h="165">
                  <a:moveTo>
                    <a:pt x="50" y="0"/>
                  </a:moveTo>
                  <a:lnTo>
                    <a:pt x="0" y="49"/>
                  </a:lnTo>
                  <a:lnTo>
                    <a:pt x="34" y="125"/>
                  </a:lnTo>
                  <a:lnTo>
                    <a:pt x="85" y="153"/>
                  </a:lnTo>
                  <a:lnTo>
                    <a:pt x="109" y="165"/>
                  </a:lnTo>
                  <a:lnTo>
                    <a:pt x="182" y="92"/>
                  </a:lnTo>
                  <a:lnTo>
                    <a:pt x="180" y="89"/>
                  </a:lnTo>
                  <a:lnTo>
                    <a:pt x="187" y="82"/>
                  </a:lnTo>
                  <a:lnTo>
                    <a:pt x="187" y="14"/>
                  </a:lnTo>
                  <a:lnTo>
                    <a:pt x="180" y="0"/>
                  </a:lnTo>
                  <a:lnTo>
                    <a:pt x="50"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7" name="Freeform 122"/>
            <p:cNvSpPr>
              <a:spLocks noEditPoints="1"/>
            </p:cNvSpPr>
            <p:nvPr/>
          </p:nvSpPr>
          <p:spPr bwMode="auto">
            <a:xfrm>
              <a:off x="6373427" y="1564366"/>
              <a:ext cx="515005" cy="333667"/>
            </a:xfrm>
            <a:custGeom>
              <a:avLst/>
              <a:gdLst>
                <a:gd name="T0" fmla="*/ 0 w 60"/>
                <a:gd name="T1" fmla="*/ 4 h 39"/>
                <a:gd name="T2" fmla="*/ 0 w 60"/>
                <a:gd name="T3" fmla="*/ 4 h 39"/>
                <a:gd name="T4" fmla="*/ 0 w 60"/>
                <a:gd name="T5" fmla="*/ 34 h 39"/>
                <a:gd name="T6" fmla="*/ 0 w 60"/>
                <a:gd name="T7" fmla="*/ 34 h 39"/>
                <a:gd name="T8" fmla="*/ 16 w 60"/>
                <a:gd name="T9" fmla="*/ 19 h 39"/>
                <a:gd name="T10" fmla="*/ 0 w 60"/>
                <a:gd name="T11" fmla="*/ 4 h 39"/>
                <a:gd name="T12" fmla="*/ 19 w 60"/>
                <a:gd name="T13" fmla="*/ 16 h 39"/>
                <a:gd name="T14" fmla="*/ 22 w 60"/>
                <a:gd name="T15" fmla="*/ 19 h 39"/>
                <a:gd name="T16" fmla="*/ 25 w 60"/>
                <a:gd name="T17" fmla="*/ 22 h 39"/>
                <a:gd name="T18" fmla="*/ 30 w 60"/>
                <a:gd name="T19" fmla="*/ 24 h 39"/>
                <a:gd name="T20" fmla="*/ 35 w 60"/>
                <a:gd name="T21" fmla="*/ 22 h 39"/>
                <a:gd name="T22" fmla="*/ 38 w 60"/>
                <a:gd name="T23" fmla="*/ 20 h 39"/>
                <a:gd name="T24" fmla="*/ 41 w 60"/>
                <a:gd name="T25" fmla="*/ 17 h 39"/>
                <a:gd name="T26" fmla="*/ 57 w 60"/>
                <a:gd name="T27" fmla="*/ 1 h 39"/>
                <a:gd name="T28" fmla="*/ 59 w 60"/>
                <a:gd name="T29" fmla="*/ 0 h 39"/>
                <a:gd name="T30" fmla="*/ 2 w 60"/>
                <a:gd name="T31" fmla="*/ 0 h 39"/>
                <a:gd name="T32" fmla="*/ 3 w 60"/>
                <a:gd name="T33" fmla="*/ 1 h 39"/>
                <a:gd name="T34" fmla="*/ 19 w 60"/>
                <a:gd name="T35" fmla="*/ 16 h 39"/>
                <a:gd name="T36" fmla="*/ 41 w 60"/>
                <a:gd name="T37" fmla="*/ 23 h 39"/>
                <a:gd name="T38" fmla="*/ 38 w 60"/>
                <a:gd name="T39" fmla="*/ 26 h 39"/>
                <a:gd name="T40" fmla="*/ 30 w 60"/>
                <a:gd name="T41" fmla="*/ 29 h 39"/>
                <a:gd name="T42" fmla="*/ 23 w 60"/>
                <a:gd name="T43" fmla="*/ 26 h 39"/>
                <a:gd name="T44" fmla="*/ 19 w 60"/>
                <a:gd name="T45" fmla="*/ 22 h 39"/>
                <a:gd name="T46" fmla="*/ 3 w 60"/>
                <a:gd name="T47" fmla="*/ 38 h 39"/>
                <a:gd name="T48" fmla="*/ 2 w 60"/>
                <a:gd name="T49" fmla="*/ 39 h 39"/>
                <a:gd name="T50" fmla="*/ 58 w 60"/>
                <a:gd name="T51" fmla="*/ 39 h 39"/>
                <a:gd name="T52" fmla="*/ 57 w 60"/>
                <a:gd name="T53" fmla="*/ 38 h 39"/>
                <a:gd name="T54" fmla="*/ 41 w 60"/>
                <a:gd name="T55" fmla="*/ 23 h 39"/>
                <a:gd name="T56" fmla="*/ 60 w 60"/>
                <a:gd name="T57" fmla="*/ 5 h 39"/>
                <a:gd name="T58" fmla="*/ 45 w 60"/>
                <a:gd name="T59" fmla="*/ 20 h 39"/>
                <a:gd name="T60" fmla="*/ 60 w 60"/>
                <a:gd name="T61" fmla="*/ 35 h 39"/>
                <a:gd name="T62" fmla="*/ 60 w 60"/>
                <a:gd name="T63" fmla="*/ 35 h 39"/>
                <a:gd name="T64" fmla="*/ 60 w 60"/>
                <a:gd name="T65" fmla="*/ 5 h 39"/>
                <a:gd name="T66" fmla="*/ 60 w 60"/>
                <a:gd name="T67" fmla="*/ 5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0" h="39">
                  <a:moveTo>
                    <a:pt x="0" y="4"/>
                  </a:moveTo>
                  <a:cubicBezTo>
                    <a:pt x="0" y="4"/>
                    <a:pt x="0" y="4"/>
                    <a:pt x="0" y="4"/>
                  </a:cubicBezTo>
                  <a:cubicBezTo>
                    <a:pt x="0" y="34"/>
                    <a:pt x="0" y="34"/>
                    <a:pt x="0" y="34"/>
                  </a:cubicBezTo>
                  <a:cubicBezTo>
                    <a:pt x="0" y="34"/>
                    <a:pt x="0" y="34"/>
                    <a:pt x="0" y="34"/>
                  </a:cubicBezTo>
                  <a:cubicBezTo>
                    <a:pt x="16" y="19"/>
                    <a:pt x="16" y="19"/>
                    <a:pt x="16" y="19"/>
                  </a:cubicBezTo>
                  <a:lnTo>
                    <a:pt x="0" y="4"/>
                  </a:lnTo>
                  <a:close/>
                  <a:moveTo>
                    <a:pt x="19" y="16"/>
                  </a:moveTo>
                  <a:cubicBezTo>
                    <a:pt x="22" y="19"/>
                    <a:pt x="22" y="19"/>
                    <a:pt x="22" y="19"/>
                  </a:cubicBezTo>
                  <a:cubicBezTo>
                    <a:pt x="25" y="22"/>
                    <a:pt x="25" y="22"/>
                    <a:pt x="25" y="22"/>
                  </a:cubicBezTo>
                  <a:cubicBezTo>
                    <a:pt x="27" y="24"/>
                    <a:pt x="29" y="24"/>
                    <a:pt x="30" y="24"/>
                  </a:cubicBezTo>
                  <a:cubicBezTo>
                    <a:pt x="32" y="24"/>
                    <a:pt x="34" y="24"/>
                    <a:pt x="35" y="22"/>
                  </a:cubicBezTo>
                  <a:cubicBezTo>
                    <a:pt x="38" y="20"/>
                    <a:pt x="38" y="20"/>
                    <a:pt x="38" y="20"/>
                  </a:cubicBezTo>
                  <a:cubicBezTo>
                    <a:pt x="41" y="17"/>
                    <a:pt x="41" y="17"/>
                    <a:pt x="41" y="17"/>
                  </a:cubicBezTo>
                  <a:cubicBezTo>
                    <a:pt x="57" y="1"/>
                    <a:pt x="57" y="1"/>
                    <a:pt x="57" y="1"/>
                  </a:cubicBezTo>
                  <a:cubicBezTo>
                    <a:pt x="58" y="0"/>
                    <a:pt x="58" y="0"/>
                    <a:pt x="59" y="0"/>
                  </a:cubicBezTo>
                  <a:cubicBezTo>
                    <a:pt x="2" y="0"/>
                    <a:pt x="2" y="0"/>
                    <a:pt x="2" y="0"/>
                  </a:cubicBezTo>
                  <a:cubicBezTo>
                    <a:pt x="2" y="0"/>
                    <a:pt x="2" y="0"/>
                    <a:pt x="3" y="1"/>
                  </a:cubicBezTo>
                  <a:lnTo>
                    <a:pt x="19" y="16"/>
                  </a:lnTo>
                  <a:close/>
                  <a:moveTo>
                    <a:pt x="41" y="23"/>
                  </a:moveTo>
                  <a:cubicBezTo>
                    <a:pt x="38" y="26"/>
                    <a:pt x="38" y="26"/>
                    <a:pt x="38" y="26"/>
                  </a:cubicBezTo>
                  <a:cubicBezTo>
                    <a:pt x="36" y="28"/>
                    <a:pt x="33" y="29"/>
                    <a:pt x="30" y="29"/>
                  </a:cubicBezTo>
                  <a:cubicBezTo>
                    <a:pt x="28" y="29"/>
                    <a:pt x="25" y="28"/>
                    <a:pt x="23" y="26"/>
                  </a:cubicBezTo>
                  <a:cubicBezTo>
                    <a:pt x="19" y="22"/>
                    <a:pt x="19" y="22"/>
                    <a:pt x="19" y="22"/>
                  </a:cubicBezTo>
                  <a:cubicBezTo>
                    <a:pt x="3" y="38"/>
                    <a:pt x="3" y="38"/>
                    <a:pt x="3" y="38"/>
                  </a:cubicBezTo>
                  <a:cubicBezTo>
                    <a:pt x="2" y="38"/>
                    <a:pt x="2" y="39"/>
                    <a:pt x="2" y="39"/>
                  </a:cubicBezTo>
                  <a:cubicBezTo>
                    <a:pt x="58" y="39"/>
                    <a:pt x="58" y="39"/>
                    <a:pt x="58" y="39"/>
                  </a:cubicBezTo>
                  <a:cubicBezTo>
                    <a:pt x="58" y="39"/>
                    <a:pt x="58" y="39"/>
                    <a:pt x="57" y="38"/>
                  </a:cubicBezTo>
                  <a:lnTo>
                    <a:pt x="41" y="23"/>
                  </a:lnTo>
                  <a:close/>
                  <a:moveTo>
                    <a:pt x="60" y="5"/>
                  </a:moveTo>
                  <a:cubicBezTo>
                    <a:pt x="45" y="20"/>
                    <a:pt x="45" y="20"/>
                    <a:pt x="45" y="20"/>
                  </a:cubicBezTo>
                  <a:cubicBezTo>
                    <a:pt x="60" y="35"/>
                    <a:pt x="60" y="35"/>
                    <a:pt x="60" y="35"/>
                  </a:cubicBezTo>
                  <a:cubicBezTo>
                    <a:pt x="60" y="35"/>
                    <a:pt x="60" y="35"/>
                    <a:pt x="60" y="35"/>
                  </a:cubicBezTo>
                  <a:cubicBezTo>
                    <a:pt x="60" y="5"/>
                    <a:pt x="60" y="5"/>
                    <a:pt x="60" y="5"/>
                  </a:cubicBezTo>
                  <a:cubicBezTo>
                    <a:pt x="60" y="5"/>
                    <a:pt x="60" y="5"/>
                    <a:pt x="60" y="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48" name="Freeform 123"/>
            <p:cNvSpPr>
              <a:spLocks noEditPoints="1"/>
            </p:cNvSpPr>
            <p:nvPr/>
          </p:nvSpPr>
          <p:spPr bwMode="auto">
            <a:xfrm>
              <a:off x="6384308" y="1546232"/>
              <a:ext cx="522259" cy="340921"/>
            </a:xfrm>
            <a:custGeom>
              <a:avLst/>
              <a:gdLst>
                <a:gd name="T0" fmla="*/ 0 w 61"/>
                <a:gd name="T1" fmla="*/ 5 h 40"/>
                <a:gd name="T2" fmla="*/ 0 w 61"/>
                <a:gd name="T3" fmla="*/ 5 h 40"/>
                <a:gd name="T4" fmla="*/ 0 w 61"/>
                <a:gd name="T5" fmla="*/ 35 h 40"/>
                <a:gd name="T6" fmla="*/ 0 w 61"/>
                <a:gd name="T7" fmla="*/ 35 h 40"/>
                <a:gd name="T8" fmla="*/ 16 w 61"/>
                <a:gd name="T9" fmla="*/ 20 h 40"/>
                <a:gd name="T10" fmla="*/ 0 w 61"/>
                <a:gd name="T11" fmla="*/ 5 h 40"/>
                <a:gd name="T12" fmla="*/ 19 w 61"/>
                <a:gd name="T13" fmla="*/ 17 h 40"/>
                <a:gd name="T14" fmla="*/ 22 w 61"/>
                <a:gd name="T15" fmla="*/ 20 h 40"/>
                <a:gd name="T16" fmla="*/ 26 w 61"/>
                <a:gd name="T17" fmla="*/ 23 h 40"/>
                <a:gd name="T18" fmla="*/ 31 w 61"/>
                <a:gd name="T19" fmla="*/ 25 h 40"/>
                <a:gd name="T20" fmla="*/ 36 w 61"/>
                <a:gd name="T21" fmla="*/ 23 h 40"/>
                <a:gd name="T22" fmla="*/ 38 w 61"/>
                <a:gd name="T23" fmla="*/ 21 h 40"/>
                <a:gd name="T24" fmla="*/ 42 w 61"/>
                <a:gd name="T25" fmla="*/ 17 h 40"/>
                <a:gd name="T26" fmla="*/ 58 w 61"/>
                <a:gd name="T27" fmla="*/ 2 h 40"/>
                <a:gd name="T28" fmla="*/ 59 w 61"/>
                <a:gd name="T29" fmla="*/ 0 h 40"/>
                <a:gd name="T30" fmla="*/ 2 w 61"/>
                <a:gd name="T31" fmla="*/ 0 h 40"/>
                <a:gd name="T32" fmla="*/ 3 w 61"/>
                <a:gd name="T33" fmla="*/ 1 h 40"/>
                <a:gd name="T34" fmla="*/ 19 w 61"/>
                <a:gd name="T35" fmla="*/ 17 h 40"/>
                <a:gd name="T36" fmla="*/ 42 w 61"/>
                <a:gd name="T37" fmla="*/ 24 h 40"/>
                <a:gd name="T38" fmla="*/ 38 w 61"/>
                <a:gd name="T39" fmla="*/ 27 h 40"/>
                <a:gd name="T40" fmla="*/ 31 w 61"/>
                <a:gd name="T41" fmla="*/ 30 h 40"/>
                <a:gd name="T42" fmla="*/ 23 w 61"/>
                <a:gd name="T43" fmla="*/ 27 h 40"/>
                <a:gd name="T44" fmla="*/ 19 w 61"/>
                <a:gd name="T45" fmla="*/ 23 h 40"/>
                <a:gd name="T46" fmla="*/ 3 w 61"/>
                <a:gd name="T47" fmla="*/ 39 h 40"/>
                <a:gd name="T48" fmla="*/ 2 w 61"/>
                <a:gd name="T49" fmla="*/ 40 h 40"/>
                <a:gd name="T50" fmla="*/ 59 w 61"/>
                <a:gd name="T51" fmla="*/ 40 h 40"/>
                <a:gd name="T52" fmla="*/ 58 w 61"/>
                <a:gd name="T53" fmla="*/ 39 h 40"/>
                <a:gd name="T54" fmla="*/ 42 w 61"/>
                <a:gd name="T55" fmla="*/ 24 h 40"/>
                <a:gd name="T56" fmla="*/ 60 w 61"/>
                <a:gd name="T57" fmla="*/ 6 h 40"/>
                <a:gd name="T58" fmla="*/ 45 w 61"/>
                <a:gd name="T59" fmla="*/ 21 h 40"/>
                <a:gd name="T60" fmla="*/ 60 w 61"/>
                <a:gd name="T61" fmla="*/ 36 h 40"/>
                <a:gd name="T62" fmla="*/ 61 w 61"/>
                <a:gd name="T63" fmla="*/ 36 h 40"/>
                <a:gd name="T64" fmla="*/ 61 w 61"/>
                <a:gd name="T65" fmla="*/ 5 h 40"/>
                <a:gd name="T66" fmla="*/ 60 w 61"/>
                <a:gd name="T67" fmla="*/ 6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61" h="40">
                  <a:moveTo>
                    <a:pt x="0" y="5"/>
                  </a:moveTo>
                  <a:cubicBezTo>
                    <a:pt x="0" y="5"/>
                    <a:pt x="0" y="5"/>
                    <a:pt x="0" y="5"/>
                  </a:cubicBezTo>
                  <a:cubicBezTo>
                    <a:pt x="0" y="35"/>
                    <a:pt x="0" y="35"/>
                    <a:pt x="0" y="35"/>
                  </a:cubicBezTo>
                  <a:cubicBezTo>
                    <a:pt x="0" y="35"/>
                    <a:pt x="0" y="35"/>
                    <a:pt x="0" y="35"/>
                  </a:cubicBezTo>
                  <a:cubicBezTo>
                    <a:pt x="16" y="20"/>
                    <a:pt x="16" y="20"/>
                    <a:pt x="16" y="20"/>
                  </a:cubicBezTo>
                  <a:lnTo>
                    <a:pt x="0" y="5"/>
                  </a:lnTo>
                  <a:close/>
                  <a:moveTo>
                    <a:pt x="19" y="17"/>
                  </a:moveTo>
                  <a:cubicBezTo>
                    <a:pt x="22" y="20"/>
                    <a:pt x="22" y="20"/>
                    <a:pt x="22" y="20"/>
                  </a:cubicBezTo>
                  <a:cubicBezTo>
                    <a:pt x="26" y="23"/>
                    <a:pt x="26" y="23"/>
                    <a:pt x="26" y="23"/>
                  </a:cubicBezTo>
                  <a:cubicBezTo>
                    <a:pt x="27" y="24"/>
                    <a:pt x="29" y="25"/>
                    <a:pt x="31" y="25"/>
                  </a:cubicBezTo>
                  <a:cubicBezTo>
                    <a:pt x="32" y="25"/>
                    <a:pt x="34" y="24"/>
                    <a:pt x="36" y="23"/>
                  </a:cubicBezTo>
                  <a:cubicBezTo>
                    <a:pt x="38" y="21"/>
                    <a:pt x="38" y="21"/>
                    <a:pt x="38" y="21"/>
                  </a:cubicBezTo>
                  <a:cubicBezTo>
                    <a:pt x="42" y="17"/>
                    <a:pt x="42" y="17"/>
                    <a:pt x="42" y="17"/>
                  </a:cubicBezTo>
                  <a:cubicBezTo>
                    <a:pt x="58" y="2"/>
                    <a:pt x="58" y="2"/>
                    <a:pt x="58" y="2"/>
                  </a:cubicBezTo>
                  <a:cubicBezTo>
                    <a:pt x="58" y="1"/>
                    <a:pt x="59" y="1"/>
                    <a:pt x="59" y="0"/>
                  </a:cubicBezTo>
                  <a:cubicBezTo>
                    <a:pt x="2" y="0"/>
                    <a:pt x="2" y="0"/>
                    <a:pt x="2" y="0"/>
                  </a:cubicBezTo>
                  <a:cubicBezTo>
                    <a:pt x="2" y="1"/>
                    <a:pt x="3" y="1"/>
                    <a:pt x="3" y="1"/>
                  </a:cubicBezTo>
                  <a:lnTo>
                    <a:pt x="19" y="17"/>
                  </a:lnTo>
                  <a:close/>
                  <a:moveTo>
                    <a:pt x="42" y="24"/>
                  </a:moveTo>
                  <a:cubicBezTo>
                    <a:pt x="38" y="27"/>
                    <a:pt x="38" y="27"/>
                    <a:pt x="38" y="27"/>
                  </a:cubicBezTo>
                  <a:cubicBezTo>
                    <a:pt x="36" y="29"/>
                    <a:pt x="33" y="30"/>
                    <a:pt x="31" y="30"/>
                  </a:cubicBezTo>
                  <a:cubicBezTo>
                    <a:pt x="28" y="30"/>
                    <a:pt x="25" y="29"/>
                    <a:pt x="23" y="27"/>
                  </a:cubicBezTo>
                  <a:cubicBezTo>
                    <a:pt x="19" y="23"/>
                    <a:pt x="19" y="23"/>
                    <a:pt x="19" y="23"/>
                  </a:cubicBezTo>
                  <a:cubicBezTo>
                    <a:pt x="3" y="39"/>
                    <a:pt x="3" y="39"/>
                    <a:pt x="3" y="39"/>
                  </a:cubicBezTo>
                  <a:cubicBezTo>
                    <a:pt x="2" y="39"/>
                    <a:pt x="2" y="40"/>
                    <a:pt x="2" y="40"/>
                  </a:cubicBezTo>
                  <a:cubicBezTo>
                    <a:pt x="59" y="40"/>
                    <a:pt x="59" y="40"/>
                    <a:pt x="59" y="40"/>
                  </a:cubicBezTo>
                  <a:cubicBezTo>
                    <a:pt x="58" y="40"/>
                    <a:pt x="58" y="40"/>
                    <a:pt x="58" y="39"/>
                  </a:cubicBezTo>
                  <a:lnTo>
                    <a:pt x="42" y="24"/>
                  </a:lnTo>
                  <a:close/>
                  <a:moveTo>
                    <a:pt x="60" y="6"/>
                  </a:moveTo>
                  <a:cubicBezTo>
                    <a:pt x="45" y="21"/>
                    <a:pt x="45" y="21"/>
                    <a:pt x="45" y="21"/>
                  </a:cubicBezTo>
                  <a:cubicBezTo>
                    <a:pt x="60" y="36"/>
                    <a:pt x="60" y="36"/>
                    <a:pt x="60" y="36"/>
                  </a:cubicBezTo>
                  <a:cubicBezTo>
                    <a:pt x="60" y="36"/>
                    <a:pt x="60" y="36"/>
                    <a:pt x="61" y="36"/>
                  </a:cubicBezTo>
                  <a:cubicBezTo>
                    <a:pt x="61" y="5"/>
                    <a:pt x="61" y="5"/>
                    <a:pt x="61" y="5"/>
                  </a:cubicBezTo>
                  <a:cubicBezTo>
                    <a:pt x="60" y="5"/>
                    <a:pt x="60" y="5"/>
                    <a:pt x="60" y="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49" name="组合 48"/>
          <p:cNvGrpSpPr/>
          <p:nvPr/>
        </p:nvGrpSpPr>
        <p:grpSpPr>
          <a:xfrm>
            <a:off x="1057009" y="1787065"/>
            <a:ext cx="639849" cy="634693"/>
            <a:chOff x="3033145" y="1270594"/>
            <a:chExt cx="899446" cy="892198"/>
          </a:xfrm>
        </p:grpSpPr>
        <p:sp>
          <p:nvSpPr>
            <p:cNvPr id="50" name="Oval 136"/>
            <p:cNvSpPr>
              <a:spLocks noChangeArrowheads="1"/>
            </p:cNvSpPr>
            <p:nvPr/>
          </p:nvSpPr>
          <p:spPr bwMode="auto">
            <a:xfrm>
              <a:off x="3033145" y="1270594"/>
              <a:ext cx="899446" cy="892198"/>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1" name="Oval 137"/>
            <p:cNvSpPr>
              <a:spLocks noChangeArrowheads="1"/>
            </p:cNvSpPr>
            <p:nvPr/>
          </p:nvSpPr>
          <p:spPr bwMode="auto">
            <a:xfrm>
              <a:off x="3083920" y="1314115"/>
              <a:ext cx="797896" cy="797900"/>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2" name="Freeform 138"/>
            <p:cNvSpPr>
              <a:spLocks/>
            </p:cNvSpPr>
            <p:nvPr/>
          </p:nvSpPr>
          <p:spPr bwMode="auto">
            <a:xfrm>
              <a:off x="3083920" y="1502710"/>
              <a:ext cx="703599" cy="616559"/>
            </a:xfrm>
            <a:custGeom>
              <a:avLst/>
              <a:gdLst>
                <a:gd name="T0" fmla="*/ 52 w 82"/>
                <a:gd name="T1" fmla="*/ 55 h 72"/>
                <a:gd name="T2" fmla="*/ 55 w 82"/>
                <a:gd name="T3" fmla="*/ 43 h 72"/>
                <a:gd name="T4" fmla="*/ 62 w 82"/>
                <a:gd name="T5" fmla="*/ 36 h 72"/>
                <a:gd name="T6" fmla="*/ 64 w 82"/>
                <a:gd name="T7" fmla="*/ 34 h 72"/>
                <a:gd name="T8" fmla="*/ 71 w 82"/>
                <a:gd name="T9" fmla="*/ 27 h 72"/>
                <a:gd name="T10" fmla="*/ 73 w 82"/>
                <a:gd name="T11" fmla="*/ 24 h 72"/>
                <a:gd name="T12" fmla="*/ 82 w 82"/>
                <a:gd name="T13" fmla="*/ 17 h 72"/>
                <a:gd name="T14" fmla="*/ 62 w 82"/>
                <a:gd name="T15" fmla="*/ 3 h 72"/>
                <a:gd name="T16" fmla="*/ 50 w 82"/>
                <a:gd name="T17" fmla="*/ 0 h 72"/>
                <a:gd name="T18" fmla="*/ 26 w 82"/>
                <a:gd name="T19" fmla="*/ 5 h 72"/>
                <a:gd name="T20" fmla="*/ 9 w 82"/>
                <a:gd name="T21" fmla="*/ 12 h 72"/>
                <a:gd name="T22" fmla="*/ 0 w 82"/>
                <a:gd name="T23" fmla="*/ 21 h 72"/>
                <a:gd name="T24" fmla="*/ 0 w 82"/>
                <a:gd name="T25" fmla="*/ 25 h 72"/>
                <a:gd name="T26" fmla="*/ 34 w 82"/>
                <a:gd name="T27" fmla="*/ 72 h 72"/>
                <a:gd name="T28" fmla="*/ 52 w 82"/>
                <a:gd name="T29" fmla="*/ 55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2" h="72">
                  <a:moveTo>
                    <a:pt x="52" y="55"/>
                  </a:moveTo>
                  <a:cubicBezTo>
                    <a:pt x="55" y="43"/>
                    <a:pt x="55" y="43"/>
                    <a:pt x="55" y="43"/>
                  </a:cubicBezTo>
                  <a:cubicBezTo>
                    <a:pt x="62" y="36"/>
                    <a:pt x="62" y="36"/>
                    <a:pt x="62" y="36"/>
                  </a:cubicBezTo>
                  <a:cubicBezTo>
                    <a:pt x="64" y="34"/>
                    <a:pt x="64" y="34"/>
                    <a:pt x="64" y="34"/>
                  </a:cubicBezTo>
                  <a:cubicBezTo>
                    <a:pt x="71" y="27"/>
                    <a:pt x="71" y="27"/>
                    <a:pt x="71" y="27"/>
                  </a:cubicBezTo>
                  <a:cubicBezTo>
                    <a:pt x="73" y="24"/>
                    <a:pt x="73" y="24"/>
                    <a:pt x="73" y="24"/>
                  </a:cubicBezTo>
                  <a:cubicBezTo>
                    <a:pt x="82" y="17"/>
                    <a:pt x="82" y="17"/>
                    <a:pt x="82" y="17"/>
                  </a:cubicBezTo>
                  <a:cubicBezTo>
                    <a:pt x="82" y="17"/>
                    <a:pt x="63" y="3"/>
                    <a:pt x="62" y="3"/>
                  </a:cubicBezTo>
                  <a:cubicBezTo>
                    <a:pt x="61" y="3"/>
                    <a:pt x="50" y="0"/>
                    <a:pt x="50" y="0"/>
                  </a:cubicBezTo>
                  <a:cubicBezTo>
                    <a:pt x="26" y="5"/>
                    <a:pt x="26" y="5"/>
                    <a:pt x="26" y="5"/>
                  </a:cubicBezTo>
                  <a:cubicBezTo>
                    <a:pt x="9" y="12"/>
                    <a:pt x="9" y="12"/>
                    <a:pt x="9" y="12"/>
                  </a:cubicBezTo>
                  <a:cubicBezTo>
                    <a:pt x="0" y="21"/>
                    <a:pt x="0" y="21"/>
                    <a:pt x="0" y="21"/>
                  </a:cubicBezTo>
                  <a:cubicBezTo>
                    <a:pt x="0" y="23"/>
                    <a:pt x="0" y="24"/>
                    <a:pt x="0" y="25"/>
                  </a:cubicBezTo>
                  <a:cubicBezTo>
                    <a:pt x="0" y="49"/>
                    <a:pt x="16" y="72"/>
                    <a:pt x="34" y="72"/>
                  </a:cubicBezTo>
                  <a:lnTo>
                    <a:pt x="52" y="5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3" name="Freeform 139"/>
            <p:cNvSpPr>
              <a:spLocks/>
            </p:cNvSpPr>
            <p:nvPr/>
          </p:nvSpPr>
          <p:spPr bwMode="auto">
            <a:xfrm>
              <a:off x="3323289" y="1698558"/>
              <a:ext cx="301024"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4" name="Freeform 140"/>
            <p:cNvSpPr>
              <a:spLocks/>
            </p:cNvSpPr>
            <p:nvPr/>
          </p:nvSpPr>
          <p:spPr bwMode="auto">
            <a:xfrm>
              <a:off x="3392198" y="1836378"/>
              <a:ext cx="163206" cy="163207"/>
            </a:xfrm>
            <a:custGeom>
              <a:avLst/>
              <a:gdLst>
                <a:gd name="T0" fmla="*/ 3 w 19"/>
                <a:gd name="T1" fmla="*/ 16 h 19"/>
                <a:gd name="T2" fmla="*/ 3 w 19"/>
                <a:gd name="T3" fmla="*/ 3 h 19"/>
                <a:gd name="T4" fmla="*/ 16 w 19"/>
                <a:gd name="T5" fmla="*/ 3 h 19"/>
                <a:gd name="T6" fmla="*/ 16 w 19"/>
                <a:gd name="T7" fmla="*/ 16 h 19"/>
                <a:gd name="T8" fmla="*/ 3 w 19"/>
                <a:gd name="T9" fmla="*/ 16 h 19"/>
              </a:gdLst>
              <a:ahLst/>
              <a:cxnLst>
                <a:cxn ang="0">
                  <a:pos x="T0" y="T1"/>
                </a:cxn>
                <a:cxn ang="0">
                  <a:pos x="T2" y="T3"/>
                </a:cxn>
                <a:cxn ang="0">
                  <a:pos x="T4" y="T5"/>
                </a:cxn>
                <a:cxn ang="0">
                  <a:pos x="T6" y="T7"/>
                </a:cxn>
                <a:cxn ang="0">
                  <a:pos x="T8" y="T9"/>
                </a:cxn>
              </a:cxnLst>
              <a:rect l="0" t="0" r="r" b="b"/>
              <a:pathLst>
                <a:path w="19" h="19">
                  <a:moveTo>
                    <a:pt x="3" y="16"/>
                  </a:moveTo>
                  <a:cubicBezTo>
                    <a:pt x="0" y="12"/>
                    <a:pt x="0" y="7"/>
                    <a:pt x="3" y="3"/>
                  </a:cubicBezTo>
                  <a:cubicBezTo>
                    <a:pt x="7" y="0"/>
                    <a:pt x="12" y="0"/>
                    <a:pt x="16" y="3"/>
                  </a:cubicBezTo>
                  <a:cubicBezTo>
                    <a:pt x="19" y="7"/>
                    <a:pt x="19" y="12"/>
                    <a:pt x="16" y="16"/>
                  </a:cubicBezTo>
                  <a:cubicBezTo>
                    <a:pt x="12" y="19"/>
                    <a:pt x="7" y="19"/>
                    <a:pt x="3" y="16"/>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5" name="Freeform 141"/>
            <p:cNvSpPr>
              <a:spLocks/>
            </p:cNvSpPr>
            <p:nvPr/>
          </p:nvSpPr>
          <p:spPr bwMode="auto">
            <a:xfrm>
              <a:off x="3239873" y="1571620"/>
              <a:ext cx="471484" cy="170461"/>
            </a:xfrm>
            <a:custGeom>
              <a:avLst/>
              <a:gdLst>
                <a:gd name="T0" fmla="*/ 49 w 55"/>
                <a:gd name="T1" fmla="*/ 18 h 20"/>
                <a:gd name="T2" fmla="*/ 5 w 55"/>
                <a:gd name="T3" fmla="*/ 18 h 20"/>
                <a:gd name="T4" fmla="*/ 5 w 55"/>
                <a:gd name="T5" fmla="*/ 18 h 20"/>
                <a:gd name="T6" fmla="*/ 1 w 55"/>
                <a:gd name="T7" fmla="*/ 18 h 20"/>
                <a:gd name="T8" fmla="*/ 1 w 55"/>
                <a:gd name="T9" fmla="*/ 18 h 20"/>
                <a:gd name="T10" fmla="*/ 1 w 55"/>
                <a:gd name="T11" fmla="*/ 14 h 20"/>
                <a:gd name="T12" fmla="*/ 1 w 55"/>
                <a:gd name="T13" fmla="*/ 14 h 20"/>
                <a:gd name="T14" fmla="*/ 54 w 55"/>
                <a:gd name="T15" fmla="*/ 14 h 20"/>
                <a:gd name="T16" fmla="*/ 54 w 55"/>
                <a:gd name="T17" fmla="*/ 14 h 20"/>
                <a:gd name="T18" fmla="*/ 54 w 55"/>
                <a:gd name="T19" fmla="*/ 18 h 20"/>
                <a:gd name="T20" fmla="*/ 54 w 55"/>
                <a:gd name="T21" fmla="*/ 18 h 20"/>
                <a:gd name="T22" fmla="*/ 49 w 55"/>
                <a:gd name="T23" fmla="*/ 18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49" y="18"/>
                  </a:moveTo>
                  <a:cubicBezTo>
                    <a:pt x="37" y="6"/>
                    <a:pt x="18" y="6"/>
                    <a:pt x="5" y="18"/>
                  </a:cubicBezTo>
                  <a:cubicBezTo>
                    <a:pt x="5" y="18"/>
                    <a:pt x="5" y="18"/>
                    <a:pt x="5" y="18"/>
                  </a:cubicBezTo>
                  <a:cubicBezTo>
                    <a:pt x="4" y="20"/>
                    <a:pt x="2" y="20"/>
                    <a:pt x="1" y="18"/>
                  </a:cubicBezTo>
                  <a:cubicBezTo>
                    <a:pt x="1" y="18"/>
                    <a:pt x="1" y="18"/>
                    <a:pt x="1" y="18"/>
                  </a:cubicBezTo>
                  <a:cubicBezTo>
                    <a:pt x="0" y="17"/>
                    <a:pt x="0" y="15"/>
                    <a:pt x="1" y="14"/>
                  </a:cubicBezTo>
                  <a:cubicBezTo>
                    <a:pt x="1" y="14"/>
                    <a:pt x="1" y="14"/>
                    <a:pt x="1" y="14"/>
                  </a:cubicBezTo>
                  <a:cubicBezTo>
                    <a:pt x="16" y="0"/>
                    <a:pt x="39" y="0"/>
                    <a:pt x="54" y="14"/>
                  </a:cubicBezTo>
                  <a:cubicBezTo>
                    <a:pt x="54" y="14"/>
                    <a:pt x="54" y="14"/>
                    <a:pt x="54" y="14"/>
                  </a:cubicBezTo>
                  <a:cubicBezTo>
                    <a:pt x="55" y="15"/>
                    <a:pt x="55" y="17"/>
                    <a:pt x="54" y="18"/>
                  </a:cubicBezTo>
                  <a:cubicBezTo>
                    <a:pt x="54" y="18"/>
                    <a:pt x="54" y="18"/>
                    <a:pt x="54" y="18"/>
                  </a:cubicBezTo>
                  <a:cubicBezTo>
                    <a:pt x="53" y="20"/>
                    <a:pt x="51" y="20"/>
                    <a:pt x="49" y="18"/>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6" name="Freeform 142"/>
            <p:cNvSpPr>
              <a:spLocks/>
            </p:cNvSpPr>
            <p:nvPr/>
          </p:nvSpPr>
          <p:spPr bwMode="auto">
            <a:xfrm>
              <a:off x="3152830" y="1433801"/>
              <a:ext cx="641943" cy="224863"/>
            </a:xfrm>
            <a:custGeom>
              <a:avLst/>
              <a:gdLst>
                <a:gd name="T0" fmla="*/ 69 w 75"/>
                <a:gd name="T1" fmla="*/ 25 h 26"/>
                <a:gd name="T2" fmla="*/ 6 w 75"/>
                <a:gd name="T3" fmla="*/ 25 h 26"/>
                <a:gd name="T4" fmla="*/ 6 w 75"/>
                <a:gd name="T5" fmla="*/ 25 h 26"/>
                <a:gd name="T6" fmla="*/ 1 w 75"/>
                <a:gd name="T7" fmla="*/ 25 h 26"/>
                <a:gd name="T8" fmla="*/ 1 w 75"/>
                <a:gd name="T9" fmla="*/ 25 h 26"/>
                <a:gd name="T10" fmla="*/ 1 w 75"/>
                <a:gd name="T11" fmla="*/ 20 h 26"/>
                <a:gd name="T12" fmla="*/ 1 w 75"/>
                <a:gd name="T13" fmla="*/ 20 h 26"/>
                <a:gd name="T14" fmla="*/ 74 w 75"/>
                <a:gd name="T15" fmla="*/ 20 h 26"/>
                <a:gd name="T16" fmla="*/ 74 w 75"/>
                <a:gd name="T17" fmla="*/ 20 h 26"/>
                <a:gd name="T18" fmla="*/ 74 w 75"/>
                <a:gd name="T19" fmla="*/ 25 h 26"/>
                <a:gd name="T20" fmla="*/ 74 w 75"/>
                <a:gd name="T21" fmla="*/ 25 h 26"/>
                <a:gd name="T22" fmla="*/ 69 w 75"/>
                <a:gd name="T23" fmla="*/ 25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6">
                  <a:moveTo>
                    <a:pt x="69" y="25"/>
                  </a:moveTo>
                  <a:cubicBezTo>
                    <a:pt x="52" y="7"/>
                    <a:pt x="23" y="7"/>
                    <a:pt x="6" y="25"/>
                  </a:cubicBezTo>
                  <a:cubicBezTo>
                    <a:pt x="6" y="25"/>
                    <a:pt x="6" y="25"/>
                    <a:pt x="6" y="25"/>
                  </a:cubicBezTo>
                  <a:cubicBezTo>
                    <a:pt x="4" y="26"/>
                    <a:pt x="2" y="26"/>
                    <a:pt x="1" y="25"/>
                  </a:cubicBezTo>
                  <a:cubicBezTo>
                    <a:pt x="1" y="25"/>
                    <a:pt x="1" y="25"/>
                    <a:pt x="1" y="25"/>
                  </a:cubicBezTo>
                  <a:cubicBezTo>
                    <a:pt x="0" y="23"/>
                    <a:pt x="0" y="21"/>
                    <a:pt x="1" y="20"/>
                  </a:cubicBezTo>
                  <a:cubicBezTo>
                    <a:pt x="1" y="20"/>
                    <a:pt x="1" y="20"/>
                    <a:pt x="1" y="20"/>
                  </a:cubicBezTo>
                  <a:cubicBezTo>
                    <a:pt x="21" y="0"/>
                    <a:pt x="54" y="0"/>
                    <a:pt x="74" y="20"/>
                  </a:cubicBezTo>
                  <a:cubicBezTo>
                    <a:pt x="74" y="20"/>
                    <a:pt x="74" y="20"/>
                    <a:pt x="74" y="20"/>
                  </a:cubicBezTo>
                  <a:cubicBezTo>
                    <a:pt x="75" y="21"/>
                    <a:pt x="75" y="23"/>
                    <a:pt x="74" y="25"/>
                  </a:cubicBezTo>
                  <a:cubicBezTo>
                    <a:pt x="74" y="25"/>
                    <a:pt x="74" y="25"/>
                    <a:pt x="74" y="25"/>
                  </a:cubicBezTo>
                  <a:cubicBezTo>
                    <a:pt x="72" y="26"/>
                    <a:pt x="70" y="26"/>
                    <a:pt x="69" y="25"/>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7" name="Freeform 143"/>
            <p:cNvSpPr>
              <a:spLocks/>
            </p:cNvSpPr>
            <p:nvPr/>
          </p:nvSpPr>
          <p:spPr bwMode="auto">
            <a:xfrm>
              <a:off x="3334170" y="1691305"/>
              <a:ext cx="297398"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8" name="Freeform 144"/>
            <p:cNvSpPr>
              <a:spLocks/>
            </p:cNvSpPr>
            <p:nvPr/>
          </p:nvSpPr>
          <p:spPr bwMode="auto">
            <a:xfrm>
              <a:off x="3399452" y="1818244"/>
              <a:ext cx="174086" cy="174087"/>
            </a:xfrm>
            <a:custGeom>
              <a:avLst/>
              <a:gdLst>
                <a:gd name="T0" fmla="*/ 3 w 20"/>
                <a:gd name="T1" fmla="*/ 17 h 20"/>
                <a:gd name="T2" fmla="*/ 3 w 20"/>
                <a:gd name="T3" fmla="*/ 4 h 20"/>
                <a:gd name="T4" fmla="*/ 16 w 20"/>
                <a:gd name="T5" fmla="*/ 4 h 20"/>
                <a:gd name="T6" fmla="*/ 16 w 20"/>
                <a:gd name="T7" fmla="*/ 17 h 20"/>
                <a:gd name="T8" fmla="*/ 3 w 20"/>
                <a:gd name="T9" fmla="*/ 17 h 20"/>
              </a:gdLst>
              <a:ahLst/>
              <a:cxnLst>
                <a:cxn ang="0">
                  <a:pos x="T0" y="T1"/>
                </a:cxn>
                <a:cxn ang="0">
                  <a:pos x="T2" y="T3"/>
                </a:cxn>
                <a:cxn ang="0">
                  <a:pos x="T4" y="T5"/>
                </a:cxn>
                <a:cxn ang="0">
                  <a:pos x="T6" y="T7"/>
                </a:cxn>
                <a:cxn ang="0">
                  <a:pos x="T8" y="T9"/>
                </a:cxn>
              </a:cxnLst>
              <a:rect l="0" t="0" r="r" b="b"/>
              <a:pathLst>
                <a:path w="20" h="20">
                  <a:moveTo>
                    <a:pt x="3" y="17"/>
                  </a:moveTo>
                  <a:cubicBezTo>
                    <a:pt x="0" y="13"/>
                    <a:pt x="0" y="7"/>
                    <a:pt x="3" y="4"/>
                  </a:cubicBezTo>
                  <a:cubicBezTo>
                    <a:pt x="7" y="0"/>
                    <a:pt x="12" y="0"/>
                    <a:pt x="16" y="4"/>
                  </a:cubicBezTo>
                  <a:cubicBezTo>
                    <a:pt x="20" y="7"/>
                    <a:pt x="20" y="13"/>
                    <a:pt x="16" y="17"/>
                  </a:cubicBezTo>
                  <a:cubicBezTo>
                    <a:pt x="12" y="20"/>
                    <a:pt x="7" y="20"/>
                    <a:pt x="3" y="1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59" name="Freeform 145"/>
            <p:cNvSpPr>
              <a:spLocks/>
            </p:cNvSpPr>
            <p:nvPr/>
          </p:nvSpPr>
          <p:spPr bwMode="auto">
            <a:xfrm>
              <a:off x="3247126" y="1553486"/>
              <a:ext cx="471484" cy="170461"/>
            </a:xfrm>
            <a:custGeom>
              <a:avLst/>
              <a:gdLst>
                <a:gd name="T0" fmla="*/ 50 w 55"/>
                <a:gd name="T1" fmla="*/ 19 h 20"/>
                <a:gd name="T2" fmla="*/ 6 w 55"/>
                <a:gd name="T3" fmla="*/ 19 h 20"/>
                <a:gd name="T4" fmla="*/ 6 w 55"/>
                <a:gd name="T5" fmla="*/ 19 h 20"/>
                <a:gd name="T6" fmla="*/ 1 w 55"/>
                <a:gd name="T7" fmla="*/ 19 h 20"/>
                <a:gd name="T8" fmla="*/ 1 w 55"/>
                <a:gd name="T9" fmla="*/ 19 h 20"/>
                <a:gd name="T10" fmla="*/ 1 w 55"/>
                <a:gd name="T11" fmla="*/ 15 h 20"/>
                <a:gd name="T12" fmla="*/ 1 w 55"/>
                <a:gd name="T13" fmla="*/ 15 h 20"/>
                <a:gd name="T14" fmla="*/ 54 w 55"/>
                <a:gd name="T15" fmla="*/ 15 h 20"/>
                <a:gd name="T16" fmla="*/ 54 w 55"/>
                <a:gd name="T17" fmla="*/ 15 h 20"/>
                <a:gd name="T18" fmla="*/ 54 w 55"/>
                <a:gd name="T19" fmla="*/ 19 h 20"/>
                <a:gd name="T20" fmla="*/ 54 w 55"/>
                <a:gd name="T21" fmla="*/ 19 h 20"/>
                <a:gd name="T22" fmla="*/ 50 w 55"/>
                <a:gd name="T23" fmla="*/ 1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50" y="19"/>
                  </a:moveTo>
                  <a:cubicBezTo>
                    <a:pt x="37" y="7"/>
                    <a:pt x="18" y="7"/>
                    <a:pt x="6" y="19"/>
                  </a:cubicBezTo>
                  <a:cubicBezTo>
                    <a:pt x="6" y="19"/>
                    <a:pt x="6" y="19"/>
                    <a:pt x="6" y="19"/>
                  </a:cubicBezTo>
                  <a:cubicBezTo>
                    <a:pt x="4" y="20"/>
                    <a:pt x="2" y="20"/>
                    <a:pt x="1" y="19"/>
                  </a:cubicBezTo>
                  <a:cubicBezTo>
                    <a:pt x="1" y="19"/>
                    <a:pt x="1" y="19"/>
                    <a:pt x="1" y="19"/>
                  </a:cubicBezTo>
                  <a:cubicBezTo>
                    <a:pt x="0" y="18"/>
                    <a:pt x="0" y="16"/>
                    <a:pt x="1" y="15"/>
                  </a:cubicBezTo>
                  <a:cubicBezTo>
                    <a:pt x="1" y="15"/>
                    <a:pt x="1" y="15"/>
                    <a:pt x="1" y="15"/>
                  </a:cubicBezTo>
                  <a:cubicBezTo>
                    <a:pt x="16" y="0"/>
                    <a:pt x="39" y="0"/>
                    <a:pt x="54" y="15"/>
                  </a:cubicBezTo>
                  <a:cubicBezTo>
                    <a:pt x="54" y="15"/>
                    <a:pt x="54" y="15"/>
                    <a:pt x="54" y="15"/>
                  </a:cubicBezTo>
                  <a:cubicBezTo>
                    <a:pt x="55" y="16"/>
                    <a:pt x="55" y="18"/>
                    <a:pt x="54" y="19"/>
                  </a:cubicBezTo>
                  <a:cubicBezTo>
                    <a:pt x="54" y="19"/>
                    <a:pt x="54" y="19"/>
                    <a:pt x="54" y="19"/>
                  </a:cubicBezTo>
                  <a:cubicBezTo>
                    <a:pt x="53" y="20"/>
                    <a:pt x="51" y="20"/>
                    <a:pt x="50" y="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0" name="Freeform 146"/>
            <p:cNvSpPr>
              <a:spLocks/>
            </p:cNvSpPr>
            <p:nvPr/>
          </p:nvSpPr>
          <p:spPr bwMode="auto">
            <a:xfrm>
              <a:off x="3160083" y="1426547"/>
              <a:ext cx="645570" cy="213982"/>
            </a:xfrm>
            <a:custGeom>
              <a:avLst/>
              <a:gdLst>
                <a:gd name="T0" fmla="*/ 70 w 75"/>
                <a:gd name="T1" fmla="*/ 24 h 25"/>
                <a:gd name="T2" fmla="*/ 6 w 75"/>
                <a:gd name="T3" fmla="*/ 24 h 25"/>
                <a:gd name="T4" fmla="*/ 6 w 75"/>
                <a:gd name="T5" fmla="*/ 24 h 25"/>
                <a:gd name="T6" fmla="*/ 2 w 75"/>
                <a:gd name="T7" fmla="*/ 24 h 25"/>
                <a:gd name="T8" fmla="*/ 2 w 75"/>
                <a:gd name="T9" fmla="*/ 24 h 25"/>
                <a:gd name="T10" fmla="*/ 2 w 75"/>
                <a:gd name="T11" fmla="*/ 20 h 25"/>
                <a:gd name="T12" fmla="*/ 2 w 75"/>
                <a:gd name="T13" fmla="*/ 20 h 25"/>
                <a:gd name="T14" fmla="*/ 74 w 75"/>
                <a:gd name="T15" fmla="*/ 20 h 25"/>
                <a:gd name="T16" fmla="*/ 74 w 75"/>
                <a:gd name="T17" fmla="*/ 20 h 25"/>
                <a:gd name="T18" fmla="*/ 74 w 75"/>
                <a:gd name="T19" fmla="*/ 24 h 25"/>
                <a:gd name="T20" fmla="*/ 74 w 75"/>
                <a:gd name="T21" fmla="*/ 24 h 25"/>
                <a:gd name="T22" fmla="*/ 70 w 75"/>
                <a:gd name="T23" fmla="*/ 2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5">
                  <a:moveTo>
                    <a:pt x="70" y="24"/>
                  </a:moveTo>
                  <a:cubicBezTo>
                    <a:pt x="52" y="7"/>
                    <a:pt x="23" y="7"/>
                    <a:pt x="6" y="24"/>
                  </a:cubicBezTo>
                  <a:cubicBezTo>
                    <a:pt x="6" y="24"/>
                    <a:pt x="6" y="24"/>
                    <a:pt x="6" y="24"/>
                  </a:cubicBezTo>
                  <a:cubicBezTo>
                    <a:pt x="5" y="25"/>
                    <a:pt x="3" y="25"/>
                    <a:pt x="2" y="24"/>
                  </a:cubicBezTo>
                  <a:cubicBezTo>
                    <a:pt x="2" y="24"/>
                    <a:pt x="2" y="24"/>
                    <a:pt x="2" y="24"/>
                  </a:cubicBezTo>
                  <a:cubicBezTo>
                    <a:pt x="0" y="23"/>
                    <a:pt x="0" y="21"/>
                    <a:pt x="2" y="20"/>
                  </a:cubicBezTo>
                  <a:cubicBezTo>
                    <a:pt x="2" y="20"/>
                    <a:pt x="2" y="20"/>
                    <a:pt x="2" y="20"/>
                  </a:cubicBezTo>
                  <a:cubicBezTo>
                    <a:pt x="21" y="0"/>
                    <a:pt x="54" y="0"/>
                    <a:pt x="74" y="20"/>
                  </a:cubicBezTo>
                  <a:cubicBezTo>
                    <a:pt x="74" y="20"/>
                    <a:pt x="74" y="20"/>
                    <a:pt x="74" y="20"/>
                  </a:cubicBezTo>
                  <a:cubicBezTo>
                    <a:pt x="75" y="21"/>
                    <a:pt x="75" y="23"/>
                    <a:pt x="74" y="24"/>
                  </a:cubicBezTo>
                  <a:cubicBezTo>
                    <a:pt x="74" y="24"/>
                    <a:pt x="74" y="24"/>
                    <a:pt x="74" y="24"/>
                  </a:cubicBezTo>
                  <a:cubicBezTo>
                    <a:pt x="73" y="25"/>
                    <a:pt x="71" y="25"/>
                    <a:pt x="70" y="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61" name="组合 60"/>
          <p:cNvGrpSpPr/>
          <p:nvPr/>
        </p:nvGrpSpPr>
        <p:grpSpPr>
          <a:xfrm>
            <a:off x="6970765" y="1602928"/>
            <a:ext cx="686708" cy="683953"/>
            <a:chOff x="4084917" y="2315118"/>
            <a:chExt cx="903073" cy="899451"/>
          </a:xfrm>
        </p:grpSpPr>
        <p:sp>
          <p:nvSpPr>
            <p:cNvPr id="62" name="Oval 187"/>
            <p:cNvSpPr>
              <a:spLocks noChangeArrowheads="1"/>
            </p:cNvSpPr>
            <p:nvPr/>
          </p:nvSpPr>
          <p:spPr bwMode="auto">
            <a:xfrm>
              <a:off x="4084917" y="2315118"/>
              <a:ext cx="903073" cy="899451"/>
            </a:xfrm>
            <a:prstGeom prst="ellipse">
              <a:avLst/>
            </a:pr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3" name="Oval 188"/>
            <p:cNvSpPr>
              <a:spLocks noChangeArrowheads="1"/>
            </p:cNvSpPr>
            <p:nvPr/>
          </p:nvSpPr>
          <p:spPr bwMode="auto">
            <a:xfrm>
              <a:off x="4139319" y="2369520"/>
              <a:ext cx="794269" cy="794274"/>
            </a:xfrm>
            <a:prstGeom prst="ellipse">
              <a:avLst/>
            </a:prstGeom>
            <a:solidFill>
              <a:srgbClr val="3A98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4" name="Freeform 189"/>
            <p:cNvSpPr>
              <a:spLocks/>
            </p:cNvSpPr>
            <p:nvPr/>
          </p:nvSpPr>
          <p:spPr bwMode="auto">
            <a:xfrm>
              <a:off x="4121185" y="2478325"/>
              <a:ext cx="692719" cy="721737"/>
            </a:xfrm>
            <a:custGeom>
              <a:avLst/>
              <a:gdLst>
                <a:gd name="T0" fmla="*/ 0 w 81"/>
                <a:gd name="T1" fmla="*/ 35 h 84"/>
                <a:gd name="T2" fmla="*/ 6 w 81"/>
                <a:gd name="T3" fmla="*/ 53 h 84"/>
                <a:gd name="T4" fmla="*/ 16 w 81"/>
                <a:gd name="T5" fmla="*/ 71 h 84"/>
                <a:gd name="T6" fmla="*/ 45 w 81"/>
                <a:gd name="T7" fmla="*/ 84 h 84"/>
                <a:gd name="T8" fmla="*/ 73 w 81"/>
                <a:gd name="T9" fmla="*/ 56 h 84"/>
                <a:gd name="T10" fmla="*/ 81 w 81"/>
                <a:gd name="T11" fmla="*/ 36 h 84"/>
                <a:gd name="T12" fmla="*/ 81 w 81"/>
                <a:gd name="T13" fmla="*/ 31 h 84"/>
                <a:gd name="T14" fmla="*/ 73 w 81"/>
                <a:gd name="T15" fmla="*/ 13 h 84"/>
                <a:gd name="T16" fmla="*/ 71 w 81"/>
                <a:gd name="T17" fmla="*/ 10 h 84"/>
                <a:gd name="T18" fmla="*/ 56 w 81"/>
                <a:gd name="T19" fmla="*/ 2 h 84"/>
                <a:gd name="T20" fmla="*/ 47 w 81"/>
                <a:gd name="T21" fmla="*/ 0 h 84"/>
                <a:gd name="T22" fmla="*/ 24 w 81"/>
                <a:gd name="T23" fmla="*/ 10 h 84"/>
                <a:gd name="T24" fmla="*/ 0 w 81"/>
                <a:gd name="T25" fmla="*/ 35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1" h="84">
                  <a:moveTo>
                    <a:pt x="0" y="35"/>
                  </a:moveTo>
                  <a:cubicBezTo>
                    <a:pt x="6" y="53"/>
                    <a:pt x="6" y="53"/>
                    <a:pt x="6" y="53"/>
                  </a:cubicBezTo>
                  <a:cubicBezTo>
                    <a:pt x="16" y="71"/>
                    <a:pt x="16" y="71"/>
                    <a:pt x="16" y="71"/>
                  </a:cubicBezTo>
                  <a:cubicBezTo>
                    <a:pt x="16" y="71"/>
                    <a:pt x="44" y="84"/>
                    <a:pt x="45" y="84"/>
                  </a:cubicBezTo>
                  <a:cubicBezTo>
                    <a:pt x="46" y="84"/>
                    <a:pt x="73" y="56"/>
                    <a:pt x="73" y="56"/>
                  </a:cubicBezTo>
                  <a:cubicBezTo>
                    <a:pt x="81" y="36"/>
                    <a:pt x="81" y="36"/>
                    <a:pt x="81" y="36"/>
                  </a:cubicBezTo>
                  <a:cubicBezTo>
                    <a:pt x="81" y="31"/>
                    <a:pt x="81" y="31"/>
                    <a:pt x="81" y="31"/>
                  </a:cubicBezTo>
                  <a:cubicBezTo>
                    <a:pt x="73" y="13"/>
                    <a:pt x="73" y="13"/>
                    <a:pt x="73" y="13"/>
                  </a:cubicBezTo>
                  <a:cubicBezTo>
                    <a:pt x="71" y="10"/>
                    <a:pt x="71" y="10"/>
                    <a:pt x="71" y="10"/>
                  </a:cubicBezTo>
                  <a:cubicBezTo>
                    <a:pt x="56" y="2"/>
                    <a:pt x="56" y="2"/>
                    <a:pt x="56" y="2"/>
                  </a:cubicBezTo>
                  <a:cubicBezTo>
                    <a:pt x="56" y="2"/>
                    <a:pt x="51" y="0"/>
                    <a:pt x="47" y="0"/>
                  </a:cubicBezTo>
                  <a:cubicBezTo>
                    <a:pt x="42" y="0"/>
                    <a:pt x="24" y="10"/>
                    <a:pt x="24" y="10"/>
                  </a:cubicBezTo>
                  <a:lnTo>
                    <a:pt x="0" y="35"/>
                  </a:lnTo>
                  <a:close/>
                </a:path>
              </a:pathLst>
            </a:custGeom>
            <a:solidFill>
              <a:srgbClr val="2A6F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5" name="Freeform 190"/>
            <p:cNvSpPr>
              <a:spLocks noEditPoints="1"/>
            </p:cNvSpPr>
            <p:nvPr/>
          </p:nvSpPr>
          <p:spPr bwMode="auto">
            <a:xfrm>
              <a:off x="4240869" y="2489205"/>
              <a:ext cx="573034" cy="573038"/>
            </a:xfrm>
            <a:custGeom>
              <a:avLst/>
              <a:gdLst>
                <a:gd name="T0" fmla="*/ 67 w 67"/>
                <a:gd name="T1" fmla="*/ 32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0 w 67"/>
                <a:gd name="T29" fmla="*/ 56 h 67"/>
                <a:gd name="T30" fmla="*/ 46 w 67"/>
                <a:gd name="T31" fmla="*/ 5 h 67"/>
                <a:gd name="T32" fmla="*/ 50 w 67"/>
                <a:gd name="T33" fmla="*/ 11 h 67"/>
                <a:gd name="T34" fmla="*/ 42 w 67"/>
                <a:gd name="T35" fmla="*/ 1 h 67"/>
                <a:gd name="T36" fmla="*/ 49 w 67"/>
                <a:gd name="T37" fmla="*/ 15 h 67"/>
                <a:gd name="T38" fmla="*/ 35 w 67"/>
                <a:gd name="T39" fmla="*/ 32 h 67"/>
                <a:gd name="T40" fmla="*/ 49 w 67"/>
                <a:gd name="T41" fmla="*/ 15 h 67"/>
                <a:gd name="T42" fmla="*/ 20 w 67"/>
                <a:gd name="T43" fmla="*/ 12 h 67"/>
                <a:gd name="T44" fmla="*/ 32 w 67"/>
                <a:gd name="T45" fmla="*/ 0 h 67"/>
                <a:gd name="T46" fmla="*/ 14 w 67"/>
                <a:gd name="T47" fmla="*/ 32 h 67"/>
                <a:gd name="T48" fmla="*/ 32 w 67"/>
                <a:gd name="T49" fmla="*/ 17 h 67"/>
                <a:gd name="T50" fmla="*/ 14 w 67"/>
                <a:gd name="T51" fmla="*/ 32 h 67"/>
                <a:gd name="T52" fmla="*/ 8 w 67"/>
                <a:gd name="T53" fmla="*/ 12 h 67"/>
                <a:gd name="T54" fmla="*/ 10 w 67"/>
                <a:gd name="T55" fmla="*/ 32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4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6" y="32"/>
                  </a:moveTo>
                  <a:cubicBezTo>
                    <a:pt x="67" y="32"/>
                    <a:pt x="67" y="32"/>
                    <a:pt x="67" y="32"/>
                  </a:cubicBezTo>
                  <a:cubicBezTo>
                    <a:pt x="66" y="24"/>
                    <a:pt x="64" y="17"/>
                    <a:pt x="59" y="12"/>
                  </a:cubicBezTo>
                  <a:cubicBezTo>
                    <a:pt x="57" y="13"/>
                    <a:pt x="54" y="14"/>
                    <a:pt x="52" y="14"/>
                  </a:cubicBezTo>
                  <a:cubicBezTo>
                    <a:pt x="55" y="20"/>
                    <a:pt x="56" y="25"/>
                    <a:pt x="56" y="32"/>
                  </a:cubicBezTo>
                  <a:close/>
                  <a:moveTo>
                    <a:pt x="35" y="50"/>
                  </a:moveTo>
                  <a:cubicBezTo>
                    <a:pt x="40" y="50"/>
                    <a:pt x="44" y="51"/>
                    <a:pt x="49" y="52"/>
                  </a:cubicBezTo>
                  <a:cubicBezTo>
                    <a:pt x="51" y="47"/>
                    <a:pt x="53" y="41"/>
                    <a:pt x="53" y="35"/>
                  </a:cubicBezTo>
                  <a:cubicBezTo>
                    <a:pt x="35" y="35"/>
                    <a:pt x="35" y="35"/>
                    <a:pt x="35" y="35"/>
                  </a:cubicBezTo>
                  <a:lnTo>
                    <a:pt x="35" y="50"/>
                  </a:lnTo>
                  <a:close/>
                  <a:moveTo>
                    <a:pt x="43" y="7"/>
                  </a:moveTo>
                  <a:cubicBezTo>
                    <a:pt x="41" y="4"/>
                    <a:pt x="38" y="2"/>
                    <a:pt x="35" y="0"/>
                  </a:cubicBezTo>
                  <a:cubicBezTo>
                    <a:pt x="35" y="14"/>
                    <a:pt x="35" y="14"/>
                    <a:pt x="35" y="14"/>
                  </a:cubicBezTo>
                  <a:cubicBezTo>
                    <a:pt x="39" y="14"/>
                    <a:pt x="43" y="13"/>
                    <a:pt x="47" y="12"/>
                  </a:cubicBezTo>
                  <a:cubicBezTo>
                    <a:pt x="46" y="10"/>
                    <a:pt x="45" y="9"/>
                    <a:pt x="43" y="7"/>
                  </a:cubicBezTo>
                  <a:close/>
                  <a:moveTo>
                    <a:pt x="47" y="55"/>
                  </a:moveTo>
                  <a:cubicBezTo>
                    <a:pt x="43" y="54"/>
                    <a:pt x="39" y="54"/>
                    <a:pt x="35" y="54"/>
                  </a:cubicBezTo>
                  <a:cubicBezTo>
                    <a:pt x="35" y="67"/>
                    <a:pt x="35" y="67"/>
                    <a:pt x="35" y="67"/>
                  </a:cubicBezTo>
                  <a:cubicBezTo>
                    <a:pt x="38" y="65"/>
                    <a:pt x="41" y="63"/>
                    <a:pt x="43" y="60"/>
                  </a:cubicBezTo>
                  <a:cubicBezTo>
                    <a:pt x="45" y="58"/>
                    <a:pt x="46" y="57"/>
                    <a:pt x="47" y="55"/>
                  </a:cubicBezTo>
                  <a:close/>
                  <a:moveTo>
                    <a:pt x="56" y="35"/>
                  </a:moveTo>
                  <a:cubicBezTo>
                    <a:pt x="56" y="41"/>
                    <a:pt x="55" y="47"/>
                    <a:pt x="52" y="53"/>
                  </a:cubicBezTo>
                  <a:cubicBezTo>
                    <a:pt x="54" y="54"/>
                    <a:pt x="57" y="54"/>
                    <a:pt x="59" y="55"/>
                  </a:cubicBezTo>
                  <a:cubicBezTo>
                    <a:pt x="64" y="50"/>
                    <a:pt x="67" y="43"/>
                    <a:pt x="67" y="35"/>
                  </a:cubicBezTo>
                  <a:lnTo>
                    <a:pt x="56" y="35"/>
                  </a:lnTo>
                  <a:close/>
                  <a:moveTo>
                    <a:pt x="46" y="62"/>
                  </a:moveTo>
                  <a:cubicBezTo>
                    <a:pt x="46" y="62"/>
                    <a:pt x="46" y="62"/>
                    <a:pt x="46" y="62"/>
                  </a:cubicBezTo>
                  <a:cubicBezTo>
                    <a:pt x="45" y="64"/>
                    <a:pt x="43" y="65"/>
                    <a:pt x="42" y="66"/>
                  </a:cubicBezTo>
                  <a:cubicBezTo>
                    <a:pt x="47" y="65"/>
                    <a:pt x="52" y="62"/>
                    <a:pt x="57" y="58"/>
                  </a:cubicBezTo>
                  <a:cubicBezTo>
                    <a:pt x="55" y="57"/>
                    <a:pt x="53" y="56"/>
                    <a:pt x="50" y="56"/>
                  </a:cubicBezTo>
                  <a:cubicBezTo>
                    <a:pt x="49" y="58"/>
                    <a:pt x="48" y="60"/>
                    <a:pt x="46" y="62"/>
                  </a:cubicBezTo>
                  <a:close/>
                  <a:moveTo>
                    <a:pt x="46" y="5"/>
                  </a:moveTo>
                  <a:cubicBezTo>
                    <a:pt x="46" y="5"/>
                    <a:pt x="46" y="5"/>
                    <a:pt x="46" y="5"/>
                  </a:cubicBezTo>
                  <a:cubicBezTo>
                    <a:pt x="48" y="7"/>
                    <a:pt x="49" y="9"/>
                    <a:pt x="50" y="11"/>
                  </a:cubicBezTo>
                  <a:cubicBezTo>
                    <a:pt x="53" y="11"/>
                    <a:pt x="55" y="10"/>
                    <a:pt x="57" y="9"/>
                  </a:cubicBezTo>
                  <a:cubicBezTo>
                    <a:pt x="52" y="5"/>
                    <a:pt x="47" y="3"/>
                    <a:pt x="42" y="1"/>
                  </a:cubicBezTo>
                  <a:cubicBezTo>
                    <a:pt x="43" y="2"/>
                    <a:pt x="45" y="4"/>
                    <a:pt x="46" y="5"/>
                  </a:cubicBezTo>
                  <a:close/>
                  <a:moveTo>
                    <a:pt x="49" y="15"/>
                  </a:moveTo>
                  <a:cubicBezTo>
                    <a:pt x="44" y="16"/>
                    <a:pt x="40" y="17"/>
                    <a:pt x="35" y="17"/>
                  </a:cubicBezTo>
                  <a:cubicBezTo>
                    <a:pt x="35" y="32"/>
                    <a:pt x="35" y="32"/>
                    <a:pt x="35" y="32"/>
                  </a:cubicBezTo>
                  <a:cubicBezTo>
                    <a:pt x="53" y="32"/>
                    <a:pt x="53" y="32"/>
                    <a:pt x="53" y="32"/>
                  </a:cubicBezTo>
                  <a:cubicBezTo>
                    <a:pt x="53" y="26"/>
                    <a:pt x="51" y="20"/>
                    <a:pt x="49" y="15"/>
                  </a:cubicBezTo>
                  <a:close/>
                  <a:moveTo>
                    <a:pt x="23" y="7"/>
                  </a:moveTo>
                  <a:cubicBezTo>
                    <a:pt x="22" y="9"/>
                    <a:pt x="21" y="10"/>
                    <a:pt x="20" y="12"/>
                  </a:cubicBezTo>
                  <a:cubicBezTo>
                    <a:pt x="23" y="13"/>
                    <a:pt x="27" y="14"/>
                    <a:pt x="32" y="14"/>
                  </a:cubicBezTo>
                  <a:cubicBezTo>
                    <a:pt x="32" y="0"/>
                    <a:pt x="32" y="0"/>
                    <a:pt x="32" y="0"/>
                  </a:cubicBezTo>
                  <a:cubicBezTo>
                    <a:pt x="29" y="2"/>
                    <a:pt x="26" y="4"/>
                    <a:pt x="23" y="7"/>
                  </a:cubicBezTo>
                  <a:close/>
                  <a:moveTo>
                    <a:pt x="14" y="32"/>
                  </a:moveTo>
                  <a:cubicBezTo>
                    <a:pt x="32" y="32"/>
                    <a:pt x="32" y="32"/>
                    <a:pt x="32" y="32"/>
                  </a:cubicBezTo>
                  <a:cubicBezTo>
                    <a:pt x="32" y="17"/>
                    <a:pt x="32" y="17"/>
                    <a:pt x="32" y="17"/>
                  </a:cubicBezTo>
                  <a:cubicBezTo>
                    <a:pt x="27" y="17"/>
                    <a:pt x="22" y="16"/>
                    <a:pt x="18" y="15"/>
                  </a:cubicBezTo>
                  <a:cubicBezTo>
                    <a:pt x="15" y="20"/>
                    <a:pt x="14" y="26"/>
                    <a:pt x="14" y="32"/>
                  </a:cubicBezTo>
                  <a:close/>
                  <a:moveTo>
                    <a:pt x="15" y="14"/>
                  </a:moveTo>
                  <a:cubicBezTo>
                    <a:pt x="12" y="14"/>
                    <a:pt x="10" y="13"/>
                    <a:pt x="8" y="12"/>
                  </a:cubicBezTo>
                  <a:cubicBezTo>
                    <a:pt x="3" y="17"/>
                    <a:pt x="0" y="24"/>
                    <a:pt x="0" y="32"/>
                  </a:cubicBezTo>
                  <a:cubicBezTo>
                    <a:pt x="10" y="32"/>
                    <a:pt x="10" y="32"/>
                    <a:pt x="10" y="32"/>
                  </a:cubicBezTo>
                  <a:cubicBezTo>
                    <a:pt x="11" y="25"/>
                    <a:pt x="12" y="20"/>
                    <a:pt x="15" y="14"/>
                  </a:cubicBezTo>
                  <a:close/>
                  <a:moveTo>
                    <a:pt x="21" y="5"/>
                  </a:moveTo>
                  <a:cubicBezTo>
                    <a:pt x="22" y="4"/>
                    <a:pt x="23" y="2"/>
                    <a:pt x="25" y="1"/>
                  </a:cubicBezTo>
                  <a:cubicBezTo>
                    <a:pt x="19" y="3"/>
                    <a:pt x="14" y="5"/>
                    <a:pt x="10" y="9"/>
                  </a:cubicBezTo>
                  <a:cubicBezTo>
                    <a:pt x="12" y="10"/>
                    <a:pt x="14" y="11"/>
                    <a:pt x="16" y="11"/>
                  </a:cubicBezTo>
                  <a:cubicBezTo>
                    <a:pt x="17" y="9"/>
                    <a:pt x="19" y="7"/>
                    <a:pt x="21" y="5"/>
                  </a:cubicBezTo>
                  <a:close/>
                  <a:moveTo>
                    <a:pt x="10" y="35"/>
                  </a:moveTo>
                  <a:cubicBezTo>
                    <a:pt x="0" y="35"/>
                    <a:pt x="0" y="35"/>
                    <a:pt x="0" y="35"/>
                  </a:cubicBezTo>
                  <a:cubicBezTo>
                    <a:pt x="0" y="43"/>
                    <a:pt x="3" y="50"/>
                    <a:pt x="8" y="55"/>
                  </a:cubicBezTo>
                  <a:cubicBezTo>
                    <a:pt x="10" y="54"/>
                    <a:pt x="12" y="54"/>
                    <a:pt x="15" y="53"/>
                  </a:cubicBezTo>
                  <a:cubicBezTo>
                    <a:pt x="12" y="47"/>
                    <a:pt x="10" y="41"/>
                    <a:pt x="10" y="35"/>
                  </a:cubicBezTo>
                  <a:close/>
                  <a:moveTo>
                    <a:pt x="21" y="62"/>
                  </a:moveTo>
                  <a:cubicBezTo>
                    <a:pt x="19" y="60"/>
                    <a:pt x="17" y="58"/>
                    <a:pt x="16" y="56"/>
                  </a:cubicBezTo>
                  <a:cubicBezTo>
                    <a:pt x="14" y="56"/>
                    <a:pt x="12" y="57"/>
                    <a:pt x="10" y="58"/>
                  </a:cubicBezTo>
                  <a:cubicBezTo>
                    <a:pt x="14" y="62"/>
                    <a:pt x="19" y="65"/>
                    <a:pt x="25" y="66"/>
                  </a:cubicBezTo>
                  <a:cubicBezTo>
                    <a:pt x="23" y="65"/>
                    <a:pt x="22" y="64"/>
                    <a:pt x="21" y="62"/>
                  </a:cubicBezTo>
                  <a:close/>
                  <a:moveTo>
                    <a:pt x="18" y="52"/>
                  </a:moveTo>
                  <a:cubicBezTo>
                    <a:pt x="22" y="51"/>
                    <a:pt x="27" y="50"/>
                    <a:pt x="32" y="50"/>
                  </a:cubicBezTo>
                  <a:cubicBezTo>
                    <a:pt x="32" y="35"/>
                    <a:pt x="32" y="35"/>
                    <a:pt x="32" y="35"/>
                  </a:cubicBezTo>
                  <a:cubicBezTo>
                    <a:pt x="14" y="35"/>
                    <a:pt x="14" y="35"/>
                    <a:pt x="14" y="35"/>
                  </a:cubicBezTo>
                  <a:cubicBezTo>
                    <a:pt x="14" y="41"/>
                    <a:pt x="15" y="47"/>
                    <a:pt x="18" y="52"/>
                  </a:cubicBezTo>
                  <a:close/>
                  <a:moveTo>
                    <a:pt x="23" y="60"/>
                  </a:moveTo>
                  <a:cubicBezTo>
                    <a:pt x="26" y="63"/>
                    <a:pt x="29" y="65"/>
                    <a:pt x="32" y="67"/>
                  </a:cubicBezTo>
                  <a:cubicBezTo>
                    <a:pt x="32" y="54"/>
                    <a:pt x="32" y="54"/>
                    <a:pt x="32" y="54"/>
                  </a:cubicBezTo>
                  <a:cubicBezTo>
                    <a:pt x="27" y="54"/>
                    <a:pt x="23" y="54"/>
                    <a:pt x="20" y="55"/>
                  </a:cubicBezTo>
                  <a:cubicBezTo>
                    <a:pt x="21" y="57"/>
                    <a:pt x="22" y="58"/>
                    <a:pt x="23" y="60"/>
                  </a:cubicBez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6" name="Freeform 191"/>
            <p:cNvSpPr>
              <a:spLocks noEditPoints="1"/>
            </p:cNvSpPr>
            <p:nvPr/>
          </p:nvSpPr>
          <p:spPr bwMode="auto">
            <a:xfrm>
              <a:off x="4248123" y="2478325"/>
              <a:ext cx="576661" cy="576664"/>
            </a:xfrm>
            <a:custGeom>
              <a:avLst/>
              <a:gdLst>
                <a:gd name="T0" fmla="*/ 67 w 67"/>
                <a:gd name="T1" fmla="*/ 31 h 67"/>
                <a:gd name="T2" fmla="*/ 52 w 67"/>
                <a:gd name="T3" fmla="*/ 14 h 67"/>
                <a:gd name="T4" fmla="*/ 35 w 67"/>
                <a:gd name="T5" fmla="*/ 50 h 67"/>
                <a:gd name="T6" fmla="*/ 53 w 67"/>
                <a:gd name="T7" fmla="*/ 35 h 67"/>
                <a:gd name="T8" fmla="*/ 35 w 67"/>
                <a:gd name="T9" fmla="*/ 50 h 67"/>
                <a:gd name="T10" fmla="*/ 35 w 67"/>
                <a:gd name="T11" fmla="*/ 0 h 67"/>
                <a:gd name="T12" fmla="*/ 47 w 67"/>
                <a:gd name="T13" fmla="*/ 12 h 67"/>
                <a:gd name="T14" fmla="*/ 47 w 67"/>
                <a:gd name="T15" fmla="*/ 55 h 67"/>
                <a:gd name="T16" fmla="*/ 35 w 67"/>
                <a:gd name="T17" fmla="*/ 67 h 67"/>
                <a:gd name="T18" fmla="*/ 47 w 67"/>
                <a:gd name="T19" fmla="*/ 55 h 67"/>
                <a:gd name="T20" fmla="*/ 52 w 67"/>
                <a:gd name="T21" fmla="*/ 53 h 67"/>
                <a:gd name="T22" fmla="*/ 67 w 67"/>
                <a:gd name="T23" fmla="*/ 35 h 67"/>
                <a:gd name="T24" fmla="*/ 46 w 67"/>
                <a:gd name="T25" fmla="*/ 62 h 67"/>
                <a:gd name="T26" fmla="*/ 42 w 67"/>
                <a:gd name="T27" fmla="*/ 66 h 67"/>
                <a:gd name="T28" fmla="*/ 51 w 67"/>
                <a:gd name="T29" fmla="*/ 56 h 67"/>
                <a:gd name="T30" fmla="*/ 46 w 67"/>
                <a:gd name="T31" fmla="*/ 5 h 67"/>
                <a:gd name="T32" fmla="*/ 51 w 67"/>
                <a:gd name="T33" fmla="*/ 11 h 67"/>
                <a:gd name="T34" fmla="*/ 42 w 67"/>
                <a:gd name="T35" fmla="*/ 1 h 67"/>
                <a:gd name="T36" fmla="*/ 49 w 67"/>
                <a:gd name="T37" fmla="*/ 15 h 67"/>
                <a:gd name="T38" fmla="*/ 35 w 67"/>
                <a:gd name="T39" fmla="*/ 31 h 67"/>
                <a:gd name="T40" fmla="*/ 49 w 67"/>
                <a:gd name="T41" fmla="*/ 15 h 67"/>
                <a:gd name="T42" fmla="*/ 20 w 67"/>
                <a:gd name="T43" fmla="*/ 12 h 67"/>
                <a:gd name="T44" fmla="*/ 32 w 67"/>
                <a:gd name="T45" fmla="*/ 0 h 67"/>
                <a:gd name="T46" fmla="*/ 14 w 67"/>
                <a:gd name="T47" fmla="*/ 31 h 67"/>
                <a:gd name="T48" fmla="*/ 32 w 67"/>
                <a:gd name="T49" fmla="*/ 17 h 67"/>
                <a:gd name="T50" fmla="*/ 14 w 67"/>
                <a:gd name="T51" fmla="*/ 31 h 67"/>
                <a:gd name="T52" fmla="*/ 8 w 67"/>
                <a:gd name="T53" fmla="*/ 12 h 67"/>
                <a:gd name="T54" fmla="*/ 11 w 67"/>
                <a:gd name="T55" fmla="*/ 31 h 67"/>
                <a:gd name="T56" fmla="*/ 21 w 67"/>
                <a:gd name="T57" fmla="*/ 5 h 67"/>
                <a:gd name="T58" fmla="*/ 10 w 67"/>
                <a:gd name="T59" fmla="*/ 9 h 67"/>
                <a:gd name="T60" fmla="*/ 21 w 67"/>
                <a:gd name="T61" fmla="*/ 5 h 67"/>
                <a:gd name="T62" fmla="*/ 0 w 67"/>
                <a:gd name="T63" fmla="*/ 35 h 67"/>
                <a:gd name="T64" fmla="*/ 15 w 67"/>
                <a:gd name="T65" fmla="*/ 53 h 67"/>
                <a:gd name="T66" fmla="*/ 21 w 67"/>
                <a:gd name="T67" fmla="*/ 62 h 67"/>
                <a:gd name="T68" fmla="*/ 10 w 67"/>
                <a:gd name="T69" fmla="*/ 58 h 67"/>
                <a:gd name="T70" fmla="*/ 21 w 67"/>
                <a:gd name="T71" fmla="*/ 62 h 67"/>
                <a:gd name="T72" fmla="*/ 32 w 67"/>
                <a:gd name="T73" fmla="*/ 50 h 67"/>
                <a:gd name="T74" fmla="*/ 14 w 67"/>
                <a:gd name="T75" fmla="*/ 35 h 67"/>
                <a:gd name="T76" fmla="*/ 23 w 67"/>
                <a:gd name="T77" fmla="*/ 60 h 67"/>
                <a:gd name="T78" fmla="*/ 32 w 67"/>
                <a:gd name="T79" fmla="*/ 53 h 67"/>
                <a:gd name="T80" fmla="*/ 23 w 67"/>
                <a:gd name="T81" fmla="*/ 60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7" h="67">
                  <a:moveTo>
                    <a:pt x="57" y="31"/>
                  </a:moveTo>
                  <a:cubicBezTo>
                    <a:pt x="67" y="31"/>
                    <a:pt x="67" y="31"/>
                    <a:pt x="67" y="31"/>
                  </a:cubicBezTo>
                  <a:cubicBezTo>
                    <a:pt x="67" y="24"/>
                    <a:pt x="64" y="17"/>
                    <a:pt x="59" y="12"/>
                  </a:cubicBezTo>
                  <a:cubicBezTo>
                    <a:pt x="57" y="13"/>
                    <a:pt x="55" y="13"/>
                    <a:pt x="52" y="14"/>
                  </a:cubicBezTo>
                  <a:cubicBezTo>
                    <a:pt x="55" y="19"/>
                    <a:pt x="56" y="25"/>
                    <a:pt x="57" y="31"/>
                  </a:cubicBezTo>
                  <a:close/>
                  <a:moveTo>
                    <a:pt x="35" y="50"/>
                  </a:moveTo>
                  <a:cubicBezTo>
                    <a:pt x="40" y="50"/>
                    <a:pt x="45" y="51"/>
                    <a:pt x="49" y="52"/>
                  </a:cubicBezTo>
                  <a:cubicBezTo>
                    <a:pt x="52" y="47"/>
                    <a:pt x="53" y="41"/>
                    <a:pt x="53" y="35"/>
                  </a:cubicBezTo>
                  <a:cubicBezTo>
                    <a:pt x="35" y="35"/>
                    <a:pt x="35" y="35"/>
                    <a:pt x="35" y="35"/>
                  </a:cubicBezTo>
                  <a:lnTo>
                    <a:pt x="35" y="50"/>
                  </a:lnTo>
                  <a:close/>
                  <a:moveTo>
                    <a:pt x="44" y="7"/>
                  </a:moveTo>
                  <a:cubicBezTo>
                    <a:pt x="41" y="4"/>
                    <a:pt x="38" y="2"/>
                    <a:pt x="35" y="0"/>
                  </a:cubicBezTo>
                  <a:cubicBezTo>
                    <a:pt x="35" y="13"/>
                    <a:pt x="35" y="13"/>
                    <a:pt x="35" y="13"/>
                  </a:cubicBezTo>
                  <a:cubicBezTo>
                    <a:pt x="39" y="13"/>
                    <a:pt x="43" y="13"/>
                    <a:pt x="47" y="12"/>
                  </a:cubicBezTo>
                  <a:cubicBezTo>
                    <a:pt x="46" y="10"/>
                    <a:pt x="45" y="9"/>
                    <a:pt x="44" y="7"/>
                  </a:cubicBezTo>
                  <a:close/>
                  <a:moveTo>
                    <a:pt x="47" y="55"/>
                  </a:moveTo>
                  <a:cubicBezTo>
                    <a:pt x="43" y="54"/>
                    <a:pt x="39" y="53"/>
                    <a:pt x="35" y="53"/>
                  </a:cubicBezTo>
                  <a:cubicBezTo>
                    <a:pt x="35" y="67"/>
                    <a:pt x="35" y="67"/>
                    <a:pt x="35" y="67"/>
                  </a:cubicBezTo>
                  <a:cubicBezTo>
                    <a:pt x="38" y="65"/>
                    <a:pt x="41" y="63"/>
                    <a:pt x="44" y="60"/>
                  </a:cubicBezTo>
                  <a:cubicBezTo>
                    <a:pt x="45" y="58"/>
                    <a:pt x="46" y="57"/>
                    <a:pt x="47" y="55"/>
                  </a:cubicBezTo>
                  <a:close/>
                  <a:moveTo>
                    <a:pt x="57" y="35"/>
                  </a:moveTo>
                  <a:cubicBezTo>
                    <a:pt x="56" y="41"/>
                    <a:pt x="55" y="47"/>
                    <a:pt x="52" y="53"/>
                  </a:cubicBezTo>
                  <a:cubicBezTo>
                    <a:pt x="55" y="53"/>
                    <a:pt x="57" y="54"/>
                    <a:pt x="59" y="55"/>
                  </a:cubicBezTo>
                  <a:cubicBezTo>
                    <a:pt x="64" y="50"/>
                    <a:pt x="67" y="42"/>
                    <a:pt x="67" y="35"/>
                  </a:cubicBezTo>
                  <a:lnTo>
                    <a:pt x="57" y="35"/>
                  </a:lnTo>
                  <a:close/>
                  <a:moveTo>
                    <a:pt x="46" y="62"/>
                  </a:moveTo>
                  <a:cubicBezTo>
                    <a:pt x="46" y="62"/>
                    <a:pt x="46" y="62"/>
                    <a:pt x="46" y="62"/>
                  </a:cubicBezTo>
                  <a:cubicBezTo>
                    <a:pt x="45" y="63"/>
                    <a:pt x="44" y="65"/>
                    <a:pt x="42" y="66"/>
                  </a:cubicBezTo>
                  <a:cubicBezTo>
                    <a:pt x="48" y="64"/>
                    <a:pt x="53" y="62"/>
                    <a:pt x="57" y="58"/>
                  </a:cubicBezTo>
                  <a:cubicBezTo>
                    <a:pt x="55" y="57"/>
                    <a:pt x="53" y="56"/>
                    <a:pt x="51" y="56"/>
                  </a:cubicBezTo>
                  <a:cubicBezTo>
                    <a:pt x="49" y="58"/>
                    <a:pt x="48" y="60"/>
                    <a:pt x="46" y="62"/>
                  </a:cubicBezTo>
                  <a:close/>
                  <a:moveTo>
                    <a:pt x="46" y="5"/>
                  </a:moveTo>
                  <a:cubicBezTo>
                    <a:pt x="46" y="5"/>
                    <a:pt x="46" y="5"/>
                    <a:pt x="46" y="5"/>
                  </a:cubicBezTo>
                  <a:cubicBezTo>
                    <a:pt x="48" y="7"/>
                    <a:pt x="49" y="9"/>
                    <a:pt x="51" y="11"/>
                  </a:cubicBezTo>
                  <a:cubicBezTo>
                    <a:pt x="53" y="11"/>
                    <a:pt x="55" y="10"/>
                    <a:pt x="57" y="9"/>
                  </a:cubicBezTo>
                  <a:cubicBezTo>
                    <a:pt x="53" y="5"/>
                    <a:pt x="48" y="2"/>
                    <a:pt x="42" y="1"/>
                  </a:cubicBezTo>
                  <a:cubicBezTo>
                    <a:pt x="44" y="2"/>
                    <a:pt x="45" y="3"/>
                    <a:pt x="46" y="5"/>
                  </a:cubicBezTo>
                  <a:close/>
                  <a:moveTo>
                    <a:pt x="49" y="15"/>
                  </a:moveTo>
                  <a:cubicBezTo>
                    <a:pt x="45" y="16"/>
                    <a:pt x="40" y="17"/>
                    <a:pt x="35" y="17"/>
                  </a:cubicBezTo>
                  <a:cubicBezTo>
                    <a:pt x="35" y="31"/>
                    <a:pt x="35" y="31"/>
                    <a:pt x="35" y="31"/>
                  </a:cubicBezTo>
                  <a:cubicBezTo>
                    <a:pt x="53" y="31"/>
                    <a:pt x="53" y="31"/>
                    <a:pt x="53" y="31"/>
                  </a:cubicBezTo>
                  <a:cubicBezTo>
                    <a:pt x="53" y="25"/>
                    <a:pt x="51" y="20"/>
                    <a:pt x="49" y="15"/>
                  </a:cubicBezTo>
                  <a:close/>
                  <a:moveTo>
                    <a:pt x="23" y="7"/>
                  </a:moveTo>
                  <a:cubicBezTo>
                    <a:pt x="22" y="9"/>
                    <a:pt x="21" y="10"/>
                    <a:pt x="20" y="12"/>
                  </a:cubicBezTo>
                  <a:cubicBezTo>
                    <a:pt x="24" y="13"/>
                    <a:pt x="28" y="13"/>
                    <a:pt x="32" y="13"/>
                  </a:cubicBezTo>
                  <a:cubicBezTo>
                    <a:pt x="32" y="0"/>
                    <a:pt x="32" y="0"/>
                    <a:pt x="32" y="0"/>
                  </a:cubicBezTo>
                  <a:cubicBezTo>
                    <a:pt x="29" y="2"/>
                    <a:pt x="26" y="4"/>
                    <a:pt x="23" y="7"/>
                  </a:cubicBezTo>
                  <a:close/>
                  <a:moveTo>
                    <a:pt x="14" y="31"/>
                  </a:moveTo>
                  <a:cubicBezTo>
                    <a:pt x="32" y="31"/>
                    <a:pt x="32" y="31"/>
                    <a:pt x="32" y="31"/>
                  </a:cubicBezTo>
                  <a:cubicBezTo>
                    <a:pt x="32" y="17"/>
                    <a:pt x="32" y="17"/>
                    <a:pt x="32" y="17"/>
                  </a:cubicBezTo>
                  <a:cubicBezTo>
                    <a:pt x="27" y="17"/>
                    <a:pt x="23" y="16"/>
                    <a:pt x="18" y="15"/>
                  </a:cubicBezTo>
                  <a:cubicBezTo>
                    <a:pt x="16" y="20"/>
                    <a:pt x="14" y="25"/>
                    <a:pt x="14" y="31"/>
                  </a:cubicBezTo>
                  <a:close/>
                  <a:moveTo>
                    <a:pt x="15" y="14"/>
                  </a:moveTo>
                  <a:cubicBezTo>
                    <a:pt x="12" y="13"/>
                    <a:pt x="10" y="13"/>
                    <a:pt x="8" y="12"/>
                  </a:cubicBezTo>
                  <a:cubicBezTo>
                    <a:pt x="3" y="17"/>
                    <a:pt x="0" y="24"/>
                    <a:pt x="0" y="31"/>
                  </a:cubicBezTo>
                  <a:cubicBezTo>
                    <a:pt x="11" y="31"/>
                    <a:pt x="11" y="31"/>
                    <a:pt x="11" y="31"/>
                  </a:cubicBezTo>
                  <a:cubicBezTo>
                    <a:pt x="11" y="25"/>
                    <a:pt x="12" y="19"/>
                    <a:pt x="15" y="14"/>
                  </a:cubicBezTo>
                  <a:close/>
                  <a:moveTo>
                    <a:pt x="21" y="5"/>
                  </a:moveTo>
                  <a:cubicBezTo>
                    <a:pt x="22" y="3"/>
                    <a:pt x="24" y="2"/>
                    <a:pt x="25" y="1"/>
                  </a:cubicBezTo>
                  <a:cubicBezTo>
                    <a:pt x="19" y="2"/>
                    <a:pt x="14" y="5"/>
                    <a:pt x="10" y="9"/>
                  </a:cubicBezTo>
                  <a:cubicBezTo>
                    <a:pt x="12" y="10"/>
                    <a:pt x="14" y="11"/>
                    <a:pt x="16" y="11"/>
                  </a:cubicBezTo>
                  <a:cubicBezTo>
                    <a:pt x="18" y="9"/>
                    <a:pt x="19" y="7"/>
                    <a:pt x="21" y="5"/>
                  </a:cubicBezTo>
                  <a:close/>
                  <a:moveTo>
                    <a:pt x="10" y="35"/>
                  </a:moveTo>
                  <a:cubicBezTo>
                    <a:pt x="0" y="35"/>
                    <a:pt x="0" y="35"/>
                    <a:pt x="0" y="35"/>
                  </a:cubicBezTo>
                  <a:cubicBezTo>
                    <a:pt x="0" y="42"/>
                    <a:pt x="3" y="50"/>
                    <a:pt x="8" y="55"/>
                  </a:cubicBezTo>
                  <a:cubicBezTo>
                    <a:pt x="10" y="54"/>
                    <a:pt x="12" y="53"/>
                    <a:pt x="15" y="53"/>
                  </a:cubicBezTo>
                  <a:cubicBezTo>
                    <a:pt x="12" y="47"/>
                    <a:pt x="11" y="41"/>
                    <a:pt x="10" y="35"/>
                  </a:cubicBezTo>
                  <a:close/>
                  <a:moveTo>
                    <a:pt x="21" y="62"/>
                  </a:moveTo>
                  <a:cubicBezTo>
                    <a:pt x="19" y="60"/>
                    <a:pt x="18" y="58"/>
                    <a:pt x="16" y="56"/>
                  </a:cubicBezTo>
                  <a:cubicBezTo>
                    <a:pt x="14" y="56"/>
                    <a:pt x="12" y="57"/>
                    <a:pt x="10" y="58"/>
                  </a:cubicBezTo>
                  <a:cubicBezTo>
                    <a:pt x="14" y="62"/>
                    <a:pt x="19" y="64"/>
                    <a:pt x="25" y="66"/>
                  </a:cubicBezTo>
                  <a:cubicBezTo>
                    <a:pt x="24" y="65"/>
                    <a:pt x="22" y="63"/>
                    <a:pt x="21" y="62"/>
                  </a:cubicBezTo>
                  <a:close/>
                  <a:moveTo>
                    <a:pt x="18" y="52"/>
                  </a:moveTo>
                  <a:cubicBezTo>
                    <a:pt x="23" y="51"/>
                    <a:pt x="27" y="50"/>
                    <a:pt x="32" y="50"/>
                  </a:cubicBezTo>
                  <a:cubicBezTo>
                    <a:pt x="32" y="35"/>
                    <a:pt x="32" y="35"/>
                    <a:pt x="32" y="35"/>
                  </a:cubicBezTo>
                  <a:cubicBezTo>
                    <a:pt x="14" y="35"/>
                    <a:pt x="14" y="35"/>
                    <a:pt x="14" y="35"/>
                  </a:cubicBezTo>
                  <a:cubicBezTo>
                    <a:pt x="14" y="41"/>
                    <a:pt x="16" y="47"/>
                    <a:pt x="18" y="52"/>
                  </a:cubicBezTo>
                  <a:close/>
                  <a:moveTo>
                    <a:pt x="23" y="60"/>
                  </a:moveTo>
                  <a:cubicBezTo>
                    <a:pt x="26" y="63"/>
                    <a:pt x="29" y="65"/>
                    <a:pt x="32" y="67"/>
                  </a:cubicBezTo>
                  <a:cubicBezTo>
                    <a:pt x="32" y="53"/>
                    <a:pt x="32" y="53"/>
                    <a:pt x="32" y="53"/>
                  </a:cubicBezTo>
                  <a:cubicBezTo>
                    <a:pt x="28" y="53"/>
                    <a:pt x="24" y="54"/>
                    <a:pt x="20" y="55"/>
                  </a:cubicBezTo>
                  <a:cubicBezTo>
                    <a:pt x="21" y="57"/>
                    <a:pt x="22" y="58"/>
                    <a:pt x="23" y="6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grpSp>
        <p:nvGrpSpPr>
          <p:cNvPr id="67" name="组合 66"/>
          <p:cNvGrpSpPr/>
          <p:nvPr/>
        </p:nvGrpSpPr>
        <p:grpSpPr>
          <a:xfrm>
            <a:off x="2781334" y="1732883"/>
            <a:ext cx="634690" cy="634694"/>
            <a:chOff x="3033145" y="2315118"/>
            <a:chExt cx="899446" cy="899451"/>
          </a:xfrm>
        </p:grpSpPr>
        <p:sp>
          <p:nvSpPr>
            <p:cNvPr id="68" name="Oval 208"/>
            <p:cNvSpPr>
              <a:spLocks noChangeArrowheads="1"/>
            </p:cNvSpPr>
            <p:nvPr/>
          </p:nvSpPr>
          <p:spPr bwMode="auto">
            <a:xfrm>
              <a:off x="3033145" y="2315118"/>
              <a:ext cx="899446" cy="899451"/>
            </a:xfrm>
            <a:prstGeom prst="ellipse">
              <a:avLst/>
            </a:pr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69" name="Oval 209"/>
            <p:cNvSpPr>
              <a:spLocks noChangeArrowheads="1"/>
            </p:cNvSpPr>
            <p:nvPr/>
          </p:nvSpPr>
          <p:spPr bwMode="auto">
            <a:xfrm>
              <a:off x="3083920" y="2369520"/>
              <a:ext cx="797896" cy="794274"/>
            </a:xfrm>
            <a:prstGeom prst="ellipse">
              <a:avLst/>
            </a:prstGeom>
            <a:solidFill>
              <a:srgbClr val="E545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0" name="Freeform 210"/>
            <p:cNvSpPr>
              <a:spLocks/>
            </p:cNvSpPr>
            <p:nvPr/>
          </p:nvSpPr>
          <p:spPr bwMode="auto">
            <a:xfrm>
              <a:off x="3058533" y="2590756"/>
              <a:ext cx="667331" cy="598425"/>
            </a:xfrm>
            <a:custGeom>
              <a:avLst/>
              <a:gdLst>
                <a:gd name="T0" fmla="*/ 33 w 184"/>
                <a:gd name="T1" fmla="*/ 0 h 165"/>
                <a:gd name="T2" fmla="*/ 0 w 184"/>
                <a:gd name="T3" fmla="*/ 35 h 165"/>
                <a:gd name="T4" fmla="*/ 26 w 184"/>
                <a:gd name="T5" fmla="*/ 125 h 165"/>
                <a:gd name="T6" fmla="*/ 90 w 184"/>
                <a:gd name="T7" fmla="*/ 161 h 165"/>
                <a:gd name="T8" fmla="*/ 123 w 184"/>
                <a:gd name="T9" fmla="*/ 165 h 165"/>
                <a:gd name="T10" fmla="*/ 165 w 184"/>
                <a:gd name="T11" fmla="*/ 123 h 165"/>
                <a:gd name="T12" fmla="*/ 156 w 184"/>
                <a:gd name="T13" fmla="*/ 102 h 165"/>
                <a:gd name="T14" fmla="*/ 170 w 184"/>
                <a:gd name="T15" fmla="*/ 87 h 165"/>
                <a:gd name="T16" fmla="*/ 184 w 184"/>
                <a:gd name="T17" fmla="*/ 31 h 165"/>
                <a:gd name="T18" fmla="*/ 83 w 184"/>
                <a:gd name="T19" fmla="*/ 28 h 165"/>
                <a:gd name="T20" fmla="*/ 76 w 184"/>
                <a:gd name="T21" fmla="*/ 5 h 165"/>
                <a:gd name="T22" fmla="*/ 50 w 184"/>
                <a:gd name="T23" fmla="*/ 0 h 165"/>
                <a:gd name="T24" fmla="*/ 33 w 184"/>
                <a:gd name="T25"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4" h="165">
                  <a:moveTo>
                    <a:pt x="33" y="0"/>
                  </a:moveTo>
                  <a:lnTo>
                    <a:pt x="0" y="35"/>
                  </a:lnTo>
                  <a:lnTo>
                    <a:pt x="26" y="125"/>
                  </a:lnTo>
                  <a:lnTo>
                    <a:pt x="90" y="161"/>
                  </a:lnTo>
                  <a:lnTo>
                    <a:pt x="123" y="165"/>
                  </a:lnTo>
                  <a:lnTo>
                    <a:pt x="165" y="123"/>
                  </a:lnTo>
                  <a:lnTo>
                    <a:pt x="156" y="102"/>
                  </a:lnTo>
                  <a:lnTo>
                    <a:pt x="170" y="87"/>
                  </a:lnTo>
                  <a:lnTo>
                    <a:pt x="184" y="31"/>
                  </a:lnTo>
                  <a:lnTo>
                    <a:pt x="83" y="28"/>
                  </a:lnTo>
                  <a:lnTo>
                    <a:pt x="76" y="5"/>
                  </a:lnTo>
                  <a:lnTo>
                    <a:pt x="50" y="0"/>
                  </a:lnTo>
                  <a:lnTo>
                    <a:pt x="33" y="0"/>
                  </a:lnTo>
                  <a:close/>
                </a:path>
              </a:pathLst>
            </a:custGeom>
            <a:solidFill>
              <a:srgbClr val="912D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1" name="Oval 211"/>
            <p:cNvSpPr>
              <a:spLocks noChangeArrowheads="1"/>
            </p:cNvSpPr>
            <p:nvPr/>
          </p:nvSpPr>
          <p:spPr bwMode="auto">
            <a:xfrm>
              <a:off x="3392198" y="2949811"/>
              <a:ext cx="101550"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2" name="Oval 212"/>
            <p:cNvSpPr>
              <a:spLocks noChangeArrowheads="1"/>
            </p:cNvSpPr>
            <p:nvPr/>
          </p:nvSpPr>
          <p:spPr bwMode="auto">
            <a:xfrm>
              <a:off x="3573538" y="2949811"/>
              <a:ext cx="94297" cy="94297"/>
            </a:xfrm>
            <a:prstGeom prst="ellipse">
              <a:avLst/>
            </a:pr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3" name="Freeform 213"/>
            <p:cNvSpPr>
              <a:spLocks noEditPoints="1"/>
            </p:cNvSpPr>
            <p:nvPr/>
          </p:nvSpPr>
          <p:spPr bwMode="auto">
            <a:xfrm>
              <a:off x="3178217" y="2583503"/>
              <a:ext cx="591168" cy="340921"/>
            </a:xfrm>
            <a:custGeom>
              <a:avLst/>
              <a:gdLst>
                <a:gd name="T0" fmla="*/ 66 w 69"/>
                <a:gd name="T1" fmla="*/ 12 h 40"/>
                <a:gd name="T2" fmla="*/ 26 w 69"/>
                <a:gd name="T3" fmla="*/ 12 h 40"/>
                <a:gd name="T4" fmla="*/ 22 w 69"/>
                <a:gd name="T5" fmla="*/ 8 h 40"/>
                <a:gd name="T6" fmla="*/ 21 w 69"/>
                <a:gd name="T7" fmla="*/ 4 h 40"/>
                <a:gd name="T8" fmla="*/ 17 w 69"/>
                <a:gd name="T9" fmla="*/ 0 h 40"/>
                <a:gd name="T10" fmla="*/ 4 w 69"/>
                <a:gd name="T11" fmla="*/ 0 h 40"/>
                <a:gd name="T12" fmla="*/ 0 w 69"/>
                <a:gd name="T13" fmla="*/ 3 h 40"/>
                <a:gd name="T14" fmla="*/ 4 w 69"/>
                <a:gd name="T15" fmla="*/ 7 h 40"/>
                <a:gd name="T16" fmla="*/ 9 w 69"/>
                <a:gd name="T17" fmla="*/ 7 h 40"/>
                <a:gd name="T18" fmla="*/ 14 w 69"/>
                <a:gd name="T19" fmla="*/ 11 h 40"/>
                <a:gd name="T20" fmla="*/ 24 w 69"/>
                <a:gd name="T21" fmla="*/ 36 h 40"/>
                <a:gd name="T22" fmla="*/ 29 w 69"/>
                <a:gd name="T23" fmla="*/ 40 h 40"/>
                <a:gd name="T24" fmla="*/ 54 w 69"/>
                <a:gd name="T25" fmla="*/ 40 h 40"/>
                <a:gd name="T26" fmla="*/ 60 w 69"/>
                <a:gd name="T27" fmla="*/ 36 h 40"/>
                <a:gd name="T28" fmla="*/ 68 w 69"/>
                <a:gd name="T29" fmla="*/ 16 h 40"/>
                <a:gd name="T30" fmla="*/ 66 w 69"/>
                <a:gd name="T31" fmla="*/ 12 h 40"/>
                <a:gd name="T32" fmla="*/ 53 w 69"/>
                <a:gd name="T33" fmla="*/ 34 h 40"/>
                <a:gd name="T34" fmla="*/ 31 w 69"/>
                <a:gd name="T35" fmla="*/ 34 h 40"/>
                <a:gd name="T36" fmla="*/ 26 w 69"/>
                <a:gd name="T37" fmla="*/ 18 h 40"/>
                <a:gd name="T38" fmla="*/ 59 w 69"/>
                <a:gd name="T39" fmla="*/ 18 h 40"/>
                <a:gd name="T40" fmla="*/ 53 w 69"/>
                <a:gd name="T41" fmla="*/ 3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2"/>
                  </a:moveTo>
                  <a:cubicBezTo>
                    <a:pt x="26" y="12"/>
                    <a:pt x="26" y="12"/>
                    <a:pt x="26" y="12"/>
                  </a:cubicBezTo>
                  <a:cubicBezTo>
                    <a:pt x="24" y="12"/>
                    <a:pt x="22" y="10"/>
                    <a:pt x="22" y="8"/>
                  </a:cubicBezTo>
                  <a:cubicBezTo>
                    <a:pt x="21" y="4"/>
                    <a:pt x="21" y="4"/>
                    <a:pt x="21" y="4"/>
                  </a:cubicBezTo>
                  <a:cubicBezTo>
                    <a:pt x="21" y="1"/>
                    <a:pt x="19" y="0"/>
                    <a:pt x="17" y="0"/>
                  </a:cubicBezTo>
                  <a:cubicBezTo>
                    <a:pt x="4" y="0"/>
                    <a:pt x="4" y="0"/>
                    <a:pt x="4" y="0"/>
                  </a:cubicBezTo>
                  <a:cubicBezTo>
                    <a:pt x="2" y="0"/>
                    <a:pt x="0" y="1"/>
                    <a:pt x="0" y="3"/>
                  </a:cubicBezTo>
                  <a:cubicBezTo>
                    <a:pt x="0" y="5"/>
                    <a:pt x="1" y="7"/>
                    <a:pt x="4" y="7"/>
                  </a:cubicBezTo>
                  <a:cubicBezTo>
                    <a:pt x="9" y="7"/>
                    <a:pt x="9" y="7"/>
                    <a:pt x="9" y="7"/>
                  </a:cubicBezTo>
                  <a:cubicBezTo>
                    <a:pt x="11" y="7"/>
                    <a:pt x="13" y="9"/>
                    <a:pt x="14" y="11"/>
                  </a:cubicBezTo>
                  <a:cubicBezTo>
                    <a:pt x="24" y="36"/>
                    <a:pt x="24" y="36"/>
                    <a:pt x="24" y="36"/>
                  </a:cubicBezTo>
                  <a:cubicBezTo>
                    <a:pt x="25" y="38"/>
                    <a:pt x="27" y="40"/>
                    <a:pt x="29" y="40"/>
                  </a:cubicBezTo>
                  <a:cubicBezTo>
                    <a:pt x="54" y="40"/>
                    <a:pt x="54" y="40"/>
                    <a:pt x="54" y="40"/>
                  </a:cubicBezTo>
                  <a:cubicBezTo>
                    <a:pt x="56" y="40"/>
                    <a:pt x="59" y="38"/>
                    <a:pt x="60" y="36"/>
                  </a:cubicBezTo>
                  <a:cubicBezTo>
                    <a:pt x="68" y="16"/>
                    <a:pt x="68" y="16"/>
                    <a:pt x="68" y="16"/>
                  </a:cubicBezTo>
                  <a:cubicBezTo>
                    <a:pt x="69" y="14"/>
                    <a:pt x="68" y="12"/>
                    <a:pt x="66" y="12"/>
                  </a:cubicBezTo>
                  <a:close/>
                  <a:moveTo>
                    <a:pt x="53" y="34"/>
                  </a:moveTo>
                  <a:cubicBezTo>
                    <a:pt x="31" y="34"/>
                    <a:pt x="31" y="34"/>
                    <a:pt x="31" y="34"/>
                  </a:cubicBezTo>
                  <a:cubicBezTo>
                    <a:pt x="26" y="18"/>
                    <a:pt x="26" y="18"/>
                    <a:pt x="26" y="18"/>
                  </a:cubicBezTo>
                  <a:cubicBezTo>
                    <a:pt x="59" y="18"/>
                    <a:pt x="59" y="18"/>
                    <a:pt x="59" y="18"/>
                  </a:cubicBezTo>
                  <a:lnTo>
                    <a:pt x="53" y="34"/>
                  </a:lnTo>
                  <a:close/>
                </a:path>
              </a:pathLst>
            </a:custGeom>
            <a:solidFill>
              <a:schemeClr val="tx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4" name="Oval 214"/>
            <p:cNvSpPr>
              <a:spLocks noChangeArrowheads="1"/>
            </p:cNvSpPr>
            <p:nvPr/>
          </p:nvSpPr>
          <p:spPr bwMode="auto">
            <a:xfrm>
              <a:off x="3410332" y="2942558"/>
              <a:ext cx="94297"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5" name="Oval 215"/>
            <p:cNvSpPr>
              <a:spLocks noChangeArrowheads="1"/>
            </p:cNvSpPr>
            <p:nvPr/>
          </p:nvSpPr>
          <p:spPr bwMode="auto">
            <a:xfrm>
              <a:off x="3580792" y="2942558"/>
              <a:ext cx="101550" cy="94297"/>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sp>
          <p:nvSpPr>
            <p:cNvPr id="76" name="Freeform 216"/>
            <p:cNvSpPr>
              <a:spLocks noEditPoints="1"/>
            </p:cNvSpPr>
            <p:nvPr/>
          </p:nvSpPr>
          <p:spPr bwMode="auto">
            <a:xfrm>
              <a:off x="3185471" y="2565368"/>
              <a:ext cx="591168" cy="340921"/>
            </a:xfrm>
            <a:custGeom>
              <a:avLst/>
              <a:gdLst>
                <a:gd name="T0" fmla="*/ 66 w 69"/>
                <a:gd name="T1" fmla="*/ 13 h 40"/>
                <a:gd name="T2" fmla="*/ 26 w 69"/>
                <a:gd name="T3" fmla="*/ 13 h 40"/>
                <a:gd name="T4" fmla="*/ 22 w 69"/>
                <a:gd name="T5" fmla="*/ 9 h 40"/>
                <a:gd name="T6" fmla="*/ 22 w 69"/>
                <a:gd name="T7" fmla="*/ 4 h 40"/>
                <a:gd name="T8" fmla="*/ 17 w 69"/>
                <a:gd name="T9" fmla="*/ 0 h 40"/>
                <a:gd name="T10" fmla="*/ 4 w 69"/>
                <a:gd name="T11" fmla="*/ 0 h 40"/>
                <a:gd name="T12" fmla="*/ 0 w 69"/>
                <a:gd name="T13" fmla="*/ 4 h 40"/>
                <a:gd name="T14" fmla="*/ 4 w 69"/>
                <a:gd name="T15" fmla="*/ 8 h 40"/>
                <a:gd name="T16" fmla="*/ 9 w 69"/>
                <a:gd name="T17" fmla="*/ 8 h 40"/>
                <a:gd name="T18" fmla="*/ 14 w 69"/>
                <a:gd name="T19" fmla="*/ 12 h 40"/>
                <a:gd name="T20" fmla="*/ 24 w 69"/>
                <a:gd name="T21" fmla="*/ 37 h 40"/>
                <a:gd name="T22" fmla="*/ 30 w 69"/>
                <a:gd name="T23" fmla="*/ 40 h 40"/>
                <a:gd name="T24" fmla="*/ 54 w 69"/>
                <a:gd name="T25" fmla="*/ 40 h 40"/>
                <a:gd name="T26" fmla="*/ 60 w 69"/>
                <a:gd name="T27" fmla="*/ 37 h 40"/>
                <a:gd name="T28" fmla="*/ 68 w 69"/>
                <a:gd name="T29" fmla="*/ 17 h 40"/>
                <a:gd name="T30" fmla="*/ 66 w 69"/>
                <a:gd name="T31" fmla="*/ 13 h 40"/>
                <a:gd name="T32" fmla="*/ 53 w 69"/>
                <a:gd name="T33" fmla="*/ 35 h 40"/>
                <a:gd name="T34" fmla="*/ 32 w 69"/>
                <a:gd name="T35" fmla="*/ 35 h 40"/>
                <a:gd name="T36" fmla="*/ 26 w 69"/>
                <a:gd name="T37" fmla="*/ 19 h 40"/>
                <a:gd name="T38" fmla="*/ 59 w 69"/>
                <a:gd name="T39" fmla="*/ 19 h 40"/>
                <a:gd name="T40" fmla="*/ 53 w 69"/>
                <a:gd name="T41" fmla="*/ 3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3"/>
                  </a:moveTo>
                  <a:cubicBezTo>
                    <a:pt x="26" y="13"/>
                    <a:pt x="26" y="13"/>
                    <a:pt x="26" y="13"/>
                  </a:cubicBezTo>
                  <a:cubicBezTo>
                    <a:pt x="24" y="13"/>
                    <a:pt x="22" y="11"/>
                    <a:pt x="22" y="9"/>
                  </a:cubicBezTo>
                  <a:cubicBezTo>
                    <a:pt x="22" y="4"/>
                    <a:pt x="22" y="4"/>
                    <a:pt x="22" y="4"/>
                  </a:cubicBezTo>
                  <a:cubicBezTo>
                    <a:pt x="22" y="2"/>
                    <a:pt x="20" y="0"/>
                    <a:pt x="17" y="0"/>
                  </a:cubicBezTo>
                  <a:cubicBezTo>
                    <a:pt x="4" y="0"/>
                    <a:pt x="4" y="0"/>
                    <a:pt x="4" y="0"/>
                  </a:cubicBezTo>
                  <a:cubicBezTo>
                    <a:pt x="2" y="0"/>
                    <a:pt x="0" y="2"/>
                    <a:pt x="0" y="4"/>
                  </a:cubicBezTo>
                  <a:cubicBezTo>
                    <a:pt x="0" y="6"/>
                    <a:pt x="2" y="8"/>
                    <a:pt x="4" y="8"/>
                  </a:cubicBezTo>
                  <a:cubicBezTo>
                    <a:pt x="9" y="8"/>
                    <a:pt x="9" y="8"/>
                    <a:pt x="9" y="8"/>
                  </a:cubicBezTo>
                  <a:cubicBezTo>
                    <a:pt x="11" y="8"/>
                    <a:pt x="14" y="9"/>
                    <a:pt x="14" y="12"/>
                  </a:cubicBezTo>
                  <a:cubicBezTo>
                    <a:pt x="24" y="37"/>
                    <a:pt x="24" y="37"/>
                    <a:pt x="24" y="37"/>
                  </a:cubicBezTo>
                  <a:cubicBezTo>
                    <a:pt x="25" y="39"/>
                    <a:pt x="27" y="40"/>
                    <a:pt x="30" y="40"/>
                  </a:cubicBezTo>
                  <a:cubicBezTo>
                    <a:pt x="54" y="40"/>
                    <a:pt x="54" y="40"/>
                    <a:pt x="54" y="40"/>
                  </a:cubicBezTo>
                  <a:cubicBezTo>
                    <a:pt x="57" y="40"/>
                    <a:pt x="59" y="39"/>
                    <a:pt x="60" y="37"/>
                  </a:cubicBezTo>
                  <a:cubicBezTo>
                    <a:pt x="68" y="17"/>
                    <a:pt x="68" y="17"/>
                    <a:pt x="68" y="17"/>
                  </a:cubicBezTo>
                  <a:cubicBezTo>
                    <a:pt x="69" y="15"/>
                    <a:pt x="68" y="13"/>
                    <a:pt x="66" y="13"/>
                  </a:cubicBezTo>
                  <a:close/>
                  <a:moveTo>
                    <a:pt x="53" y="35"/>
                  </a:moveTo>
                  <a:cubicBezTo>
                    <a:pt x="32" y="35"/>
                    <a:pt x="32" y="35"/>
                    <a:pt x="32" y="35"/>
                  </a:cubicBezTo>
                  <a:cubicBezTo>
                    <a:pt x="26" y="19"/>
                    <a:pt x="26" y="19"/>
                    <a:pt x="26" y="19"/>
                  </a:cubicBezTo>
                  <a:cubicBezTo>
                    <a:pt x="59" y="19"/>
                    <a:pt x="59" y="19"/>
                    <a:pt x="59" y="19"/>
                  </a:cubicBezTo>
                  <a:lnTo>
                    <a:pt x="53" y="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zh-CN" altLang="en-US"/>
            </a:p>
          </p:txBody>
        </p:sp>
      </p:grpSp>
      <p:sp>
        <p:nvSpPr>
          <p:cNvPr id="79" name="内容占位符 2"/>
          <p:cNvSpPr txBox="1">
            <a:spLocks/>
          </p:cNvSpPr>
          <p:nvPr/>
        </p:nvSpPr>
        <p:spPr>
          <a:xfrm>
            <a:off x="838091" y="3395173"/>
            <a:ext cx="10539823" cy="1466194"/>
          </a:xfrm>
          <a:prstGeom prst="rect">
            <a:avLst/>
          </a:prstGeom>
        </p:spPr>
        <p:txBody>
          <a:bodyPr/>
          <a:lstStyle>
            <a:lvl1pPr marL="0" indent="536575" algn="l" defTabSz="914240" rtl="0" eaLnBrk="1" latinLnBrk="0" hangingPunct="1">
              <a:lnSpc>
                <a:spcPct val="130000"/>
              </a:lnSpc>
              <a:spcBef>
                <a:spcPts val="0"/>
              </a:spcBef>
              <a:buFont typeface="Arial" panose="020B0604020202020204" pitchFamily="34" charset="0"/>
              <a:buNone/>
              <a:defRPr sz="2000" kern="1200">
                <a:solidFill>
                  <a:schemeClr val="tx1"/>
                </a:solidFill>
                <a:latin typeface="+mn-lt"/>
                <a:ea typeface="+mn-ea"/>
                <a:cs typeface="+mn-cs"/>
              </a:defRPr>
            </a:lvl1pPr>
            <a:lvl2pPr marL="685680" indent="-228560" algn="l" defTabSz="91424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00" indent="-228560" algn="l" defTabSz="91424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9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04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16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8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40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dirty="0"/>
              <a:t>对用户行为模式进行分析后可发现，只有引起注意，才能提起兴趣，从而激发欲望，增强记忆，最终采取行动。若店铺中的商品视觉呈现不能起到提起兴趣的作用， 那么无论投入多少的成本都无法奏效。本小节将从视觉创意的角度分析如何使视觉效果和创意提起客户兴趣，并通过商品视觉创意和活动视觉创意两个角度进行介绍。</a:t>
            </a:r>
          </a:p>
        </p:txBody>
      </p:sp>
      <p:grpSp>
        <p:nvGrpSpPr>
          <p:cNvPr id="78" name="组合 77"/>
          <p:cNvGrpSpPr/>
          <p:nvPr/>
        </p:nvGrpSpPr>
        <p:grpSpPr>
          <a:xfrm>
            <a:off x="8958725" y="413466"/>
            <a:ext cx="3229808" cy="523178"/>
            <a:chOff x="8958725" y="413466"/>
            <a:chExt cx="3229808" cy="523178"/>
          </a:xfrm>
        </p:grpSpPr>
        <p:sp>
          <p:nvSpPr>
            <p:cNvPr id="80" name="TextBox 25"/>
            <p:cNvSpPr/>
            <p:nvPr/>
          </p:nvSpPr>
          <p:spPr>
            <a:xfrm flipH="1">
              <a:off x="8958725" y="413466"/>
              <a:ext cx="3229808" cy="523178"/>
            </a:xfrm>
            <a:prstGeom prst="rect">
              <a:avLst/>
            </a:prstGeom>
            <a:solidFill>
              <a:schemeClr val="accent1"/>
            </a:solidFill>
            <a:ln w="9525">
              <a:noFill/>
            </a:ln>
          </p:spPr>
          <p:txBody>
            <a:bodyPr wrap="square" lIns="91396" tIns="45699" rIns="91396" bIns="45699" rtlCol="0" anchor="t">
              <a:spAutoFit/>
            </a:bodyPr>
            <a:lstStyle/>
            <a:p>
              <a:pPr lvl="0" algn="ctr"/>
              <a:endParaRPr lang="en-US" altLang="zh-CN" sz="2800" dirty="0">
                <a:solidFill>
                  <a:schemeClr val="bg1"/>
                </a:solidFill>
                <a:latin typeface="微软雅黑" panose="020B0503020204020204" charset="-122"/>
                <a:ea typeface="微软雅黑" panose="020B0503020204020204" charset="-122"/>
                <a:sym typeface="微软雅黑" panose="020B0503020204020204" charset="-122"/>
              </a:endParaRPr>
            </a:p>
          </p:txBody>
        </p:sp>
        <p:sp>
          <p:nvSpPr>
            <p:cNvPr id="81" name="文本框 5"/>
            <p:cNvSpPr txBox="1">
              <a:spLocks noChangeArrowheads="1"/>
            </p:cNvSpPr>
            <p:nvPr/>
          </p:nvSpPr>
          <p:spPr bwMode="auto">
            <a:xfrm>
              <a:off x="9021625" y="420960"/>
              <a:ext cx="196664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Light" panose="020F0302020204030204" pitchFamily="34" charset="0"/>
                  <a:ea typeface="方正宋刻本秀楷简体" panose="02000000000000000000" pitchFamily="2" charset="-122"/>
                </a:defRPr>
              </a:lvl1pPr>
              <a:lvl2pPr marL="742950" indent="-285750">
                <a:defRPr sz="1300">
                  <a:solidFill>
                    <a:schemeClr val="tx1"/>
                  </a:solidFill>
                  <a:latin typeface="Calibri Light" panose="020F0302020204030204" pitchFamily="34" charset="0"/>
                  <a:ea typeface="方正宋刻本秀楷简体" panose="02000000000000000000" pitchFamily="2" charset="-122"/>
                </a:defRPr>
              </a:lvl2pPr>
              <a:lvl3pPr marL="1143000" indent="-228600">
                <a:defRPr sz="1300">
                  <a:solidFill>
                    <a:schemeClr val="tx1"/>
                  </a:solidFill>
                  <a:latin typeface="Calibri Light" panose="020F0302020204030204" pitchFamily="34" charset="0"/>
                  <a:ea typeface="方正宋刻本秀楷简体" panose="02000000000000000000" pitchFamily="2" charset="-122"/>
                </a:defRPr>
              </a:lvl3pPr>
              <a:lvl4pPr marL="1600200" indent="-228600">
                <a:defRPr sz="1300">
                  <a:solidFill>
                    <a:schemeClr val="tx1"/>
                  </a:solidFill>
                  <a:latin typeface="Calibri Light" panose="020F0302020204030204" pitchFamily="34" charset="0"/>
                  <a:ea typeface="方正宋刻本秀楷简体" panose="02000000000000000000" pitchFamily="2" charset="-122"/>
                </a:defRPr>
              </a:lvl4pPr>
              <a:lvl5pPr marL="2057400" indent="-228600">
                <a:defRPr sz="1300">
                  <a:solidFill>
                    <a:schemeClr val="tx1"/>
                  </a:solidFill>
                  <a:latin typeface="Calibri Light" panose="020F0302020204030204" pitchFamily="34" charset="0"/>
                  <a:ea typeface="方正宋刻本秀楷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Calibri Light" panose="020F0302020204030204" pitchFamily="34" charset="0"/>
                  <a:ea typeface="方正宋刻本秀楷简体" panose="02000000000000000000" pitchFamily="2" charset="-122"/>
                </a:defRPr>
              </a:lvl9pPr>
            </a:lstStyle>
            <a:p>
              <a:pPr algn="dist"/>
              <a:r>
                <a:rPr lang="zh-CN" altLang="en-US" sz="2400" b="1" dirty="0">
                  <a:solidFill>
                    <a:schemeClr val="bg1"/>
                  </a:solidFill>
                  <a:latin typeface="Arial" panose="020B0604020202020204" pitchFamily="34" charset="0"/>
                  <a:ea typeface="微软雅黑" panose="020B0503020204020204" pitchFamily="34" charset="-122"/>
                  <a:sym typeface="Arial" panose="020B0604020202020204" pitchFamily="34" charset="0"/>
                </a:rPr>
                <a:t>本节导读</a:t>
              </a:r>
              <a:endParaRPr lang="en-US" altLang="zh-CN" sz="2400" b="1"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grpSp>
    </p:spTree>
    <p:extLst>
      <p:ext uri="{BB962C8B-B14F-4D97-AF65-F5344CB8AC3E}">
        <p14:creationId xmlns:p14="http://schemas.microsoft.com/office/powerpoint/2010/main" val="2629213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1.4.1  </a:t>
            </a:r>
            <a:r>
              <a:rPr lang="zh-CN" altLang="en-US" dirty="0"/>
              <a:t>商品视觉创意</a:t>
            </a:r>
          </a:p>
        </p:txBody>
      </p:sp>
      <p:sp>
        <p:nvSpPr>
          <p:cNvPr id="36" name="矩形 35"/>
          <p:cNvSpPr/>
          <p:nvPr/>
        </p:nvSpPr>
        <p:spPr>
          <a:xfrm>
            <a:off x="-1" y="1981200"/>
            <a:ext cx="12190413"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内容占位符 2"/>
          <p:cNvSpPr txBox="1">
            <a:spLocks/>
          </p:cNvSpPr>
          <p:nvPr/>
        </p:nvSpPr>
        <p:spPr>
          <a:xfrm>
            <a:off x="163797" y="2252970"/>
            <a:ext cx="11666253" cy="3785880"/>
          </a:xfrm>
          <a:prstGeom prst="rect">
            <a:avLst/>
          </a:prstGeom>
        </p:spPr>
        <p:txBody>
          <a:bodyPr vert="horz" lIns="121899" tIns="60949" rIns="121899" bIns="60949" rtlCol="0">
            <a:normAutofit/>
          </a:bodyPr>
          <a:lstStyle>
            <a:lvl1pPr marL="0" indent="536575" algn="l" defTabSz="914240" rtl="0" eaLnBrk="1" latinLnBrk="0" hangingPunct="1">
              <a:lnSpc>
                <a:spcPct val="130000"/>
              </a:lnSpc>
              <a:spcBef>
                <a:spcPts val="0"/>
              </a:spcBef>
              <a:buFont typeface="Arial" panose="020B0604020202020204" pitchFamily="34" charset="0"/>
              <a:buNone/>
              <a:defRPr sz="2200" kern="1200">
                <a:solidFill>
                  <a:schemeClr val="tx1"/>
                </a:solidFill>
                <a:latin typeface="+mn-lt"/>
                <a:ea typeface="+mn-ea"/>
                <a:cs typeface="+mn-cs"/>
              </a:defRPr>
            </a:lvl1pPr>
            <a:lvl2pPr marL="685680" indent="-228560" algn="l" defTabSz="91424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00" indent="-228560" algn="l" defTabSz="91424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9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04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16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8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40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dirty="0"/>
              <a:t>商品需要通过一定的表现形式才能传播，选择适当的表现形式是有效传递商品信息的关键。到位且有创意的广告或商品描述能增强商品被认知的程度，而一个创意效果图要从众多竞争者中脱颖而出，就必须要有商品独特的内容，因此一个创意并且新颖的视觉表达，会让商品“跳入”到客户的视线中，从而刺激购买。</a:t>
            </a:r>
          </a:p>
        </p:txBody>
      </p:sp>
      <p:sp>
        <p:nvSpPr>
          <p:cNvPr id="7" name="Freeform 3"/>
          <p:cNvSpPr/>
          <p:nvPr/>
        </p:nvSpPr>
        <p:spPr>
          <a:xfrm>
            <a:off x="1" y="6071332"/>
            <a:ext cx="12190412" cy="788256"/>
          </a:xfrm>
          <a:custGeom>
            <a:avLst/>
            <a:gdLst>
              <a:gd name="connsiteX0" fmla="*/ 0 w 9144000"/>
              <a:gd name="connsiteY0" fmla="*/ 376428 h 376428"/>
              <a:gd name="connsiteX1" fmla="*/ 9144000 w 9144000"/>
              <a:gd name="connsiteY1" fmla="*/ 376428 h 376428"/>
              <a:gd name="connsiteX2" fmla="*/ 9144000 w 9144000"/>
              <a:gd name="connsiteY2" fmla="*/ 0 h 376428"/>
              <a:gd name="connsiteX3" fmla="*/ 0 w 9144000"/>
              <a:gd name="connsiteY3" fmla="*/ 0 h 376428"/>
              <a:gd name="connsiteX4" fmla="*/ 0 w 9144000"/>
              <a:gd name="connsiteY4" fmla="*/ 376428 h 376428"/>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9144000" h="376428">
                <a:moveTo>
                  <a:pt x="0" y="376428"/>
                </a:moveTo>
                <a:lnTo>
                  <a:pt x="9144000" y="376428"/>
                </a:lnTo>
                <a:lnTo>
                  <a:pt x="9144000" y="0"/>
                </a:lnTo>
                <a:lnTo>
                  <a:pt x="0" y="0"/>
                </a:lnTo>
                <a:lnTo>
                  <a:pt x="0" y="376428"/>
                </a:lnTo>
              </a:path>
            </a:pathLst>
          </a:custGeom>
          <a:solidFill>
            <a:schemeClr val="accent1"/>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zh-CN" altLang="en-US"/>
          </a:p>
        </p:txBody>
      </p:sp>
    </p:spTree>
    <p:extLst>
      <p:ext uri="{BB962C8B-B14F-4D97-AF65-F5344CB8AC3E}">
        <p14:creationId xmlns:p14="http://schemas.microsoft.com/office/powerpoint/2010/main" val="2054807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1.4.1  </a:t>
            </a:r>
            <a:r>
              <a:rPr lang="zh-CN" altLang="en-US" dirty="0"/>
              <a:t>商品视觉创意</a:t>
            </a:r>
          </a:p>
        </p:txBody>
      </p:sp>
      <p:sp>
        <p:nvSpPr>
          <p:cNvPr id="36" name="矩形 35"/>
          <p:cNvSpPr/>
          <p:nvPr/>
        </p:nvSpPr>
        <p:spPr>
          <a:xfrm>
            <a:off x="-2" y="1685925"/>
            <a:ext cx="12190413"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内容占位符 2"/>
          <p:cNvSpPr txBox="1">
            <a:spLocks/>
          </p:cNvSpPr>
          <p:nvPr/>
        </p:nvSpPr>
        <p:spPr>
          <a:xfrm>
            <a:off x="163797" y="2062470"/>
            <a:ext cx="11666253" cy="3785880"/>
          </a:xfrm>
          <a:prstGeom prst="rect">
            <a:avLst/>
          </a:prstGeom>
        </p:spPr>
        <p:txBody>
          <a:bodyPr vert="horz" lIns="121899" tIns="60949" rIns="121899" bIns="60949" rtlCol="0">
            <a:normAutofit lnSpcReduction="10000"/>
          </a:bodyPr>
          <a:lstStyle>
            <a:lvl1pPr marL="0" indent="536575" algn="l" defTabSz="914240" rtl="0" eaLnBrk="1" latinLnBrk="0" hangingPunct="1">
              <a:lnSpc>
                <a:spcPct val="130000"/>
              </a:lnSpc>
              <a:spcBef>
                <a:spcPts val="0"/>
              </a:spcBef>
              <a:buFont typeface="Arial" panose="020B0604020202020204" pitchFamily="34" charset="0"/>
              <a:buNone/>
              <a:defRPr sz="2200" kern="1200">
                <a:solidFill>
                  <a:schemeClr val="tx1"/>
                </a:solidFill>
                <a:latin typeface="+mn-lt"/>
                <a:ea typeface="+mn-ea"/>
                <a:cs typeface="+mn-cs"/>
              </a:defRPr>
            </a:lvl1pPr>
            <a:lvl2pPr marL="685680" indent="-228560" algn="l" defTabSz="91424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00" indent="-228560" algn="l" defTabSz="91424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9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04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16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8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40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zh-CN" altLang="en-US" dirty="0"/>
              <a:t>在表现时应该注意以下几点。</a:t>
            </a:r>
            <a:endParaRPr lang="en-US" altLang="zh-CN" dirty="0"/>
          </a:p>
          <a:p>
            <a:endParaRPr lang="en-US" altLang="zh-CN" dirty="0"/>
          </a:p>
          <a:p>
            <a:pPr marL="1028580" lvl="1" indent="-342900">
              <a:buFont typeface="Wingdings" panose="05000000000000000000" pitchFamily="2" charset="2"/>
              <a:buChar char="ü"/>
            </a:pPr>
            <a:r>
              <a:rPr lang="zh-CN" altLang="en-US" sz="2000" dirty="0"/>
              <a:t>若模特展示的商品为小巧、可爱、贵重的东西，需要将商品拿到脸庞或是前面，方便客户查看商品的穿戴或是展现效果。</a:t>
            </a:r>
            <a:endParaRPr lang="en-US" altLang="zh-CN" sz="2000" dirty="0"/>
          </a:p>
          <a:p>
            <a:pPr marL="1028580" lvl="1" indent="-342900">
              <a:buFont typeface="Wingdings" panose="05000000000000000000" pitchFamily="2" charset="2"/>
              <a:buChar char="ü"/>
            </a:pPr>
            <a:endParaRPr lang="zh-CN" altLang="en-US" sz="2000" dirty="0"/>
          </a:p>
          <a:p>
            <a:pPr marL="1028580" lvl="1" indent="-342900">
              <a:buFont typeface="Wingdings" panose="05000000000000000000" pitchFamily="2" charset="2"/>
              <a:buChar char="ü"/>
            </a:pPr>
            <a:r>
              <a:rPr lang="zh-CN" altLang="en-US" sz="2000" dirty="0"/>
              <a:t>若模特展示的商品为大物件或是较长的商品，需要将商品的曲线与人体曲线在面部上形成交叉，使其更具有对比感。</a:t>
            </a:r>
            <a:endParaRPr lang="en-US" altLang="zh-CN" sz="2000" dirty="0"/>
          </a:p>
          <a:p>
            <a:pPr marL="1028580" lvl="1" indent="-342900">
              <a:buFont typeface="Wingdings" panose="05000000000000000000" pitchFamily="2" charset="2"/>
              <a:buChar char="ü"/>
            </a:pPr>
            <a:endParaRPr lang="zh-CN" altLang="en-US" sz="2000" dirty="0"/>
          </a:p>
          <a:p>
            <a:pPr marL="1028580" lvl="1" indent="-342900">
              <a:buFont typeface="Wingdings" panose="05000000000000000000" pitchFamily="2" charset="2"/>
              <a:buChar char="ü"/>
            </a:pPr>
            <a:r>
              <a:rPr lang="zh-CN" altLang="en-US" sz="2000" dirty="0"/>
              <a:t>若模特展示的商品为家庭、厨房等日常商品，则要突出商品的实用性。</a:t>
            </a:r>
            <a:endParaRPr lang="en-US" altLang="zh-CN" sz="2000" dirty="0"/>
          </a:p>
          <a:p>
            <a:pPr marL="1028580" lvl="1" indent="-342900">
              <a:buFont typeface="Wingdings" panose="05000000000000000000" pitchFamily="2" charset="2"/>
              <a:buChar char="ü"/>
            </a:pPr>
            <a:endParaRPr lang="zh-CN" altLang="en-US" sz="2000" dirty="0"/>
          </a:p>
          <a:p>
            <a:pPr marL="1028580" lvl="1" indent="-342900">
              <a:buFont typeface="Wingdings" panose="05000000000000000000" pitchFamily="2" charset="2"/>
              <a:buChar char="ü"/>
            </a:pPr>
            <a:r>
              <a:rPr lang="zh-CN" altLang="en-US" sz="2000" dirty="0"/>
              <a:t>若模特展示的商品为大型物品，则要同商品有互动，不要让商品过于孤立。</a:t>
            </a:r>
          </a:p>
        </p:txBody>
      </p:sp>
      <p:sp>
        <p:nvSpPr>
          <p:cNvPr id="7" name="Freeform 3"/>
          <p:cNvSpPr/>
          <p:nvPr/>
        </p:nvSpPr>
        <p:spPr>
          <a:xfrm>
            <a:off x="1" y="6071332"/>
            <a:ext cx="12190412" cy="788256"/>
          </a:xfrm>
          <a:custGeom>
            <a:avLst/>
            <a:gdLst>
              <a:gd name="connsiteX0" fmla="*/ 0 w 9144000"/>
              <a:gd name="connsiteY0" fmla="*/ 376428 h 376428"/>
              <a:gd name="connsiteX1" fmla="*/ 9144000 w 9144000"/>
              <a:gd name="connsiteY1" fmla="*/ 376428 h 376428"/>
              <a:gd name="connsiteX2" fmla="*/ 9144000 w 9144000"/>
              <a:gd name="connsiteY2" fmla="*/ 0 h 376428"/>
              <a:gd name="connsiteX3" fmla="*/ 0 w 9144000"/>
              <a:gd name="connsiteY3" fmla="*/ 0 h 376428"/>
              <a:gd name="connsiteX4" fmla="*/ 0 w 9144000"/>
              <a:gd name="connsiteY4" fmla="*/ 376428 h 376428"/>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9144000" h="376428">
                <a:moveTo>
                  <a:pt x="0" y="376428"/>
                </a:moveTo>
                <a:lnTo>
                  <a:pt x="9144000" y="376428"/>
                </a:lnTo>
                <a:lnTo>
                  <a:pt x="9144000" y="0"/>
                </a:lnTo>
                <a:lnTo>
                  <a:pt x="0" y="0"/>
                </a:lnTo>
                <a:lnTo>
                  <a:pt x="0" y="376428"/>
                </a:lnTo>
              </a:path>
            </a:pathLst>
          </a:custGeom>
          <a:solidFill>
            <a:schemeClr val="accent1"/>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zh-CN" altLang="en-US"/>
          </a:p>
        </p:txBody>
      </p:sp>
    </p:spTree>
    <p:extLst>
      <p:ext uri="{BB962C8B-B14F-4D97-AF65-F5344CB8AC3E}">
        <p14:creationId xmlns:p14="http://schemas.microsoft.com/office/powerpoint/2010/main" val="28731650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1.4.2  </a:t>
            </a:r>
            <a:r>
              <a:rPr lang="zh-CN" altLang="en-US" dirty="0"/>
              <a:t>活动视觉创意</a:t>
            </a:r>
          </a:p>
        </p:txBody>
      </p:sp>
      <p:sp>
        <p:nvSpPr>
          <p:cNvPr id="36" name="矩形 35"/>
          <p:cNvSpPr/>
          <p:nvPr/>
        </p:nvSpPr>
        <p:spPr>
          <a:xfrm>
            <a:off x="-2" y="1685925"/>
            <a:ext cx="12190413"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内容占位符 2"/>
          <p:cNvSpPr txBox="1">
            <a:spLocks/>
          </p:cNvSpPr>
          <p:nvPr/>
        </p:nvSpPr>
        <p:spPr>
          <a:xfrm>
            <a:off x="163796" y="1109970"/>
            <a:ext cx="11666253" cy="556905"/>
          </a:xfrm>
          <a:prstGeom prst="rect">
            <a:avLst/>
          </a:prstGeom>
        </p:spPr>
        <p:txBody>
          <a:bodyPr vert="horz" lIns="121899" tIns="60949" rIns="121899" bIns="60949" rtlCol="0">
            <a:normAutofit lnSpcReduction="10000"/>
          </a:bodyPr>
          <a:lstStyle>
            <a:lvl1pPr marL="0" indent="536575" algn="l" defTabSz="914240" rtl="0" eaLnBrk="1" latinLnBrk="0" hangingPunct="1">
              <a:lnSpc>
                <a:spcPct val="130000"/>
              </a:lnSpc>
              <a:spcBef>
                <a:spcPts val="0"/>
              </a:spcBef>
              <a:buFont typeface="Arial" panose="020B0604020202020204" pitchFamily="34" charset="0"/>
              <a:buNone/>
              <a:defRPr sz="2200" kern="1200">
                <a:solidFill>
                  <a:schemeClr val="tx1"/>
                </a:solidFill>
                <a:latin typeface="+mn-lt"/>
                <a:ea typeface="+mn-ea"/>
                <a:cs typeface="+mn-cs"/>
              </a:defRPr>
            </a:lvl1pPr>
            <a:lvl2pPr marL="685680" indent="-228560" algn="l" defTabSz="91424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00" indent="-228560" algn="l" defTabSz="91424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9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04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16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8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40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t>1</a:t>
            </a:r>
            <a:r>
              <a:rPr lang="zh-CN" altLang="en-US" dirty="0"/>
              <a:t>．活动的分类</a:t>
            </a:r>
          </a:p>
        </p:txBody>
      </p:sp>
      <p:sp>
        <p:nvSpPr>
          <p:cNvPr id="6" name="iS1ide-Arc 12">
            <a:extLst>
              <a:ext uri="{FF2B5EF4-FFF2-40B4-BE49-F238E27FC236}">
                <a16:creationId xmlns:a16="http://schemas.microsoft.com/office/drawing/2014/main" id="{7B19A821-4C28-4906-8C25-3F540D6C07A6}"/>
              </a:ext>
            </a:extLst>
          </p:cNvPr>
          <p:cNvSpPr/>
          <p:nvPr/>
        </p:nvSpPr>
        <p:spPr>
          <a:xfrm flipH="1" flipV="1">
            <a:off x="3946082" y="2300545"/>
            <a:ext cx="4240694" cy="4240693"/>
          </a:xfrm>
          <a:prstGeom prst="arc">
            <a:avLst>
              <a:gd name="adj1" fmla="val 12136914"/>
              <a:gd name="adj2" fmla="val 20239707"/>
            </a:avLst>
          </a:prstGeom>
          <a:ln w="19050">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8" name="iS1ide-Oval 8">
            <a:extLst>
              <a:ext uri="{FF2B5EF4-FFF2-40B4-BE49-F238E27FC236}">
                <a16:creationId xmlns:a16="http://schemas.microsoft.com/office/drawing/2014/main" id="{DBC1E670-3507-49E7-807C-7A6D355BAC4A}"/>
              </a:ext>
            </a:extLst>
          </p:cNvPr>
          <p:cNvSpPr/>
          <p:nvPr/>
        </p:nvSpPr>
        <p:spPr>
          <a:xfrm>
            <a:off x="4505949" y="2582995"/>
            <a:ext cx="3120960" cy="3120955"/>
          </a:xfrm>
          <a:prstGeom prst="ellips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bIns="360000" anchor="b" anchorCtr="1">
            <a:normAutofit/>
          </a:bodyPr>
          <a:lstStyle/>
          <a:p>
            <a:pPr algn="ctr">
              <a:lnSpc>
                <a:spcPct val="120000"/>
              </a:lnSpc>
              <a:defRPr/>
            </a:pPr>
            <a:endParaRPr lang="zh-CN" altLang="en-US" sz="1200" dirty="0">
              <a:solidFill>
                <a:schemeClr val="bg1"/>
              </a:solidFill>
              <a:latin typeface="Arial" panose="020B0604020202020204" pitchFamily="34" charset="0"/>
              <a:ea typeface="微软雅黑" panose="020B0503020204020204" pitchFamily="34" charset="-122"/>
              <a:sym typeface="Arial" panose="020B0604020202020204" pitchFamily="34" charset="0"/>
            </a:endParaRPr>
          </a:p>
        </p:txBody>
      </p:sp>
      <p:sp>
        <p:nvSpPr>
          <p:cNvPr id="9" name="iS1ide-Oval 9">
            <a:extLst>
              <a:ext uri="{FF2B5EF4-FFF2-40B4-BE49-F238E27FC236}">
                <a16:creationId xmlns:a16="http://schemas.microsoft.com/office/drawing/2014/main" id="{628A709D-D39B-4721-AECE-2D667A3FD4D6}"/>
              </a:ext>
            </a:extLst>
          </p:cNvPr>
          <p:cNvSpPr/>
          <p:nvPr/>
        </p:nvSpPr>
        <p:spPr>
          <a:xfrm>
            <a:off x="3271470" y="3333455"/>
            <a:ext cx="1620039" cy="1620036"/>
          </a:xfrm>
          <a:prstGeom prst="ellipse">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10" name="iS1ide-Oval 10">
            <a:extLst>
              <a:ext uri="{FF2B5EF4-FFF2-40B4-BE49-F238E27FC236}">
                <a16:creationId xmlns:a16="http://schemas.microsoft.com/office/drawing/2014/main" id="{5535710B-4AB9-4740-BCFB-56BEBFE584C2}"/>
              </a:ext>
            </a:extLst>
          </p:cNvPr>
          <p:cNvSpPr/>
          <p:nvPr/>
        </p:nvSpPr>
        <p:spPr>
          <a:xfrm>
            <a:off x="7241348" y="3333455"/>
            <a:ext cx="1620039" cy="1620036"/>
          </a:xfrm>
          <a:prstGeom prst="ellipse">
            <a:avLst/>
          </a:prstGeom>
          <a:solidFill>
            <a:schemeClr val="accent4"/>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11" name="iS1ide-Arc 11">
            <a:extLst>
              <a:ext uri="{FF2B5EF4-FFF2-40B4-BE49-F238E27FC236}">
                <a16:creationId xmlns:a16="http://schemas.microsoft.com/office/drawing/2014/main" id="{3ACFA4EE-F74E-43E4-82DA-6636912114EF}"/>
              </a:ext>
            </a:extLst>
          </p:cNvPr>
          <p:cNvSpPr/>
          <p:nvPr/>
        </p:nvSpPr>
        <p:spPr>
          <a:xfrm>
            <a:off x="3946082" y="2023126"/>
            <a:ext cx="4240694" cy="4240693"/>
          </a:xfrm>
          <a:prstGeom prst="arc">
            <a:avLst>
              <a:gd name="adj1" fmla="val 12136914"/>
              <a:gd name="adj2" fmla="val 20239707"/>
            </a:avLst>
          </a:prstGeom>
          <a:ln w="19050">
            <a:solidFill>
              <a:schemeClr val="bg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12" name="iS1ide-Freeform: Shape 15">
            <a:extLst>
              <a:ext uri="{FF2B5EF4-FFF2-40B4-BE49-F238E27FC236}">
                <a16:creationId xmlns:a16="http://schemas.microsoft.com/office/drawing/2014/main" id="{652DB46B-0057-4013-B2F6-F6475B91981F}"/>
              </a:ext>
            </a:extLst>
          </p:cNvPr>
          <p:cNvSpPr>
            <a:spLocks/>
          </p:cNvSpPr>
          <p:nvPr/>
        </p:nvSpPr>
        <p:spPr bwMode="auto">
          <a:xfrm>
            <a:off x="3762821" y="3878102"/>
            <a:ext cx="637337" cy="530742"/>
          </a:xfrm>
          <a:custGeom>
            <a:avLst/>
            <a:gdLst>
              <a:gd name="T0" fmla="*/ 1028 w 1149"/>
              <a:gd name="T1" fmla="*/ 541 h 955"/>
              <a:gd name="T2" fmla="*/ 1044 w 1149"/>
              <a:gd name="T3" fmla="*/ 661 h 955"/>
              <a:gd name="T4" fmla="*/ 1005 w 1149"/>
              <a:gd name="T5" fmla="*/ 753 h 955"/>
              <a:gd name="T6" fmla="*/ 915 w 1149"/>
              <a:gd name="T7" fmla="*/ 813 h 955"/>
              <a:gd name="T8" fmla="*/ 862 w 1149"/>
              <a:gd name="T9" fmla="*/ 882 h 955"/>
              <a:gd name="T10" fmla="*/ 786 w 1149"/>
              <a:gd name="T11" fmla="*/ 926 h 955"/>
              <a:gd name="T12" fmla="*/ 670 w 1149"/>
              <a:gd name="T13" fmla="*/ 944 h 955"/>
              <a:gd name="T14" fmla="*/ 702 w 1149"/>
              <a:gd name="T15" fmla="*/ 895 h 955"/>
              <a:gd name="T16" fmla="*/ 752 w 1149"/>
              <a:gd name="T17" fmla="*/ 876 h 955"/>
              <a:gd name="T18" fmla="*/ 670 w 1149"/>
              <a:gd name="T19" fmla="*/ 761 h 955"/>
              <a:gd name="T20" fmla="*/ 793 w 1149"/>
              <a:gd name="T21" fmla="*/ 816 h 955"/>
              <a:gd name="T22" fmla="*/ 854 w 1149"/>
              <a:gd name="T23" fmla="*/ 819 h 955"/>
              <a:gd name="T24" fmla="*/ 754 w 1149"/>
              <a:gd name="T25" fmla="*/ 707 h 955"/>
              <a:gd name="T26" fmla="*/ 767 w 1149"/>
              <a:gd name="T27" fmla="*/ 662 h 955"/>
              <a:gd name="T28" fmla="*/ 909 w 1149"/>
              <a:gd name="T29" fmla="*/ 755 h 955"/>
              <a:gd name="T30" fmla="*/ 948 w 1149"/>
              <a:gd name="T31" fmla="*/ 714 h 955"/>
              <a:gd name="T32" fmla="*/ 813 w 1149"/>
              <a:gd name="T33" fmla="*/ 581 h 955"/>
              <a:gd name="T34" fmla="*/ 858 w 1149"/>
              <a:gd name="T35" fmla="*/ 566 h 955"/>
              <a:gd name="T36" fmla="*/ 998 w 1149"/>
              <a:gd name="T37" fmla="*/ 628 h 955"/>
              <a:gd name="T38" fmla="*/ 683 w 1149"/>
              <a:gd name="T39" fmla="*/ 301 h 955"/>
              <a:gd name="T40" fmla="*/ 730 w 1149"/>
              <a:gd name="T41" fmla="*/ 285 h 955"/>
              <a:gd name="T42" fmla="*/ 97 w 1149"/>
              <a:gd name="T43" fmla="*/ 439 h 955"/>
              <a:gd name="T44" fmla="*/ 0 w 1149"/>
              <a:gd name="T45" fmla="*/ 254 h 955"/>
              <a:gd name="T46" fmla="*/ 174 w 1149"/>
              <a:gd name="T47" fmla="*/ 32 h 955"/>
              <a:gd name="T48" fmla="*/ 260 w 1149"/>
              <a:gd name="T49" fmla="*/ 2 h 955"/>
              <a:gd name="T50" fmla="*/ 362 w 1149"/>
              <a:gd name="T51" fmla="*/ 59 h 955"/>
              <a:gd name="T52" fmla="*/ 525 w 1149"/>
              <a:gd name="T53" fmla="*/ 40 h 955"/>
              <a:gd name="T54" fmla="*/ 338 w 1149"/>
              <a:gd name="T55" fmla="*/ 112 h 955"/>
              <a:gd name="T56" fmla="*/ 233 w 1149"/>
              <a:gd name="T57" fmla="*/ 59 h 955"/>
              <a:gd name="T58" fmla="*/ 60 w 1149"/>
              <a:gd name="T59" fmla="*/ 267 h 955"/>
              <a:gd name="T60" fmla="*/ 143 w 1149"/>
              <a:gd name="T61" fmla="*/ 367 h 955"/>
              <a:gd name="T62" fmla="*/ 149 w 1149"/>
              <a:gd name="T63" fmla="*/ 500 h 955"/>
              <a:gd name="T64" fmla="*/ 538 w 1149"/>
              <a:gd name="T65" fmla="*/ 788 h 955"/>
              <a:gd name="T66" fmla="*/ 512 w 1149"/>
              <a:gd name="T67" fmla="*/ 773 h 955"/>
              <a:gd name="T68" fmla="*/ 456 w 1149"/>
              <a:gd name="T69" fmla="*/ 707 h 955"/>
              <a:gd name="T70" fmla="*/ 394 w 1149"/>
              <a:gd name="T71" fmla="*/ 710 h 955"/>
              <a:gd name="T72" fmla="*/ 370 w 1149"/>
              <a:gd name="T73" fmla="*/ 642 h 955"/>
              <a:gd name="T74" fmla="*/ 295 w 1149"/>
              <a:gd name="T75" fmla="*/ 627 h 955"/>
              <a:gd name="T76" fmla="*/ 283 w 1149"/>
              <a:gd name="T77" fmla="*/ 546 h 955"/>
              <a:gd name="T78" fmla="*/ 195 w 1149"/>
              <a:gd name="T79" fmla="*/ 527 h 955"/>
              <a:gd name="T80" fmla="*/ 135 w 1149"/>
              <a:gd name="T81" fmla="*/ 607 h 955"/>
              <a:gd name="T82" fmla="*/ 174 w 1149"/>
              <a:gd name="T83" fmla="*/ 681 h 955"/>
              <a:gd name="T84" fmla="*/ 230 w 1149"/>
              <a:gd name="T85" fmla="*/ 692 h 955"/>
              <a:gd name="T86" fmla="*/ 239 w 1149"/>
              <a:gd name="T87" fmla="*/ 794 h 955"/>
              <a:gd name="T88" fmla="*/ 341 w 1149"/>
              <a:gd name="T89" fmla="*/ 789 h 955"/>
              <a:gd name="T90" fmla="*/ 358 w 1149"/>
              <a:gd name="T91" fmla="*/ 843 h 955"/>
              <a:gd name="T92" fmla="*/ 458 w 1149"/>
              <a:gd name="T93" fmla="*/ 862 h 955"/>
              <a:gd name="T94" fmla="*/ 478 w 1149"/>
              <a:gd name="T95" fmla="*/ 883 h 955"/>
              <a:gd name="T96" fmla="*/ 540 w 1149"/>
              <a:gd name="T97" fmla="*/ 937 h 955"/>
              <a:gd name="T98" fmla="*/ 618 w 1149"/>
              <a:gd name="T99" fmla="*/ 894 h 955"/>
              <a:gd name="T100" fmla="*/ 602 w 1149"/>
              <a:gd name="T101" fmla="*/ 804 h 955"/>
              <a:gd name="T102" fmla="*/ 1035 w 1149"/>
              <a:gd name="T103" fmla="*/ 442 h 955"/>
              <a:gd name="T104" fmla="*/ 1090 w 1149"/>
              <a:gd name="T105" fmla="*/ 313 h 955"/>
              <a:gd name="T106" fmla="*/ 1130 w 1149"/>
              <a:gd name="T107" fmla="*/ 172 h 955"/>
              <a:gd name="T108" fmla="*/ 864 w 1149"/>
              <a:gd name="T109" fmla="*/ 42 h 955"/>
              <a:gd name="T110" fmla="*/ 685 w 1149"/>
              <a:gd name="T111" fmla="*/ 43 h 955"/>
              <a:gd name="T112" fmla="*/ 333 w 1149"/>
              <a:gd name="T113" fmla="*/ 247 h 955"/>
              <a:gd name="T114" fmla="*/ 358 w 1149"/>
              <a:gd name="T115" fmla="*/ 338 h 955"/>
              <a:gd name="T116" fmla="*/ 609 w 1149"/>
              <a:gd name="T117" fmla="*/ 222 h 955"/>
              <a:gd name="T118" fmla="*/ 713 w 1149"/>
              <a:gd name="T119" fmla="*/ 240 h 955"/>
              <a:gd name="T120" fmla="*/ 797 w 1149"/>
              <a:gd name="T121" fmla="*/ 256 h 9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49" h="955">
                <a:moveTo>
                  <a:pt x="748" y="284"/>
                </a:moveTo>
                <a:lnTo>
                  <a:pt x="748" y="284"/>
                </a:lnTo>
                <a:lnTo>
                  <a:pt x="852" y="378"/>
                </a:lnTo>
                <a:lnTo>
                  <a:pt x="903" y="424"/>
                </a:lnTo>
                <a:lnTo>
                  <a:pt x="954" y="473"/>
                </a:lnTo>
                <a:lnTo>
                  <a:pt x="954" y="473"/>
                </a:lnTo>
                <a:lnTo>
                  <a:pt x="961" y="478"/>
                </a:lnTo>
                <a:lnTo>
                  <a:pt x="968" y="484"/>
                </a:lnTo>
                <a:lnTo>
                  <a:pt x="1006" y="518"/>
                </a:lnTo>
                <a:lnTo>
                  <a:pt x="1028" y="541"/>
                </a:lnTo>
                <a:lnTo>
                  <a:pt x="1028" y="541"/>
                </a:lnTo>
                <a:lnTo>
                  <a:pt x="1037" y="552"/>
                </a:lnTo>
                <a:lnTo>
                  <a:pt x="1044" y="562"/>
                </a:lnTo>
                <a:lnTo>
                  <a:pt x="1050" y="573"/>
                </a:lnTo>
                <a:lnTo>
                  <a:pt x="1054" y="585"/>
                </a:lnTo>
                <a:lnTo>
                  <a:pt x="1057" y="596"/>
                </a:lnTo>
                <a:lnTo>
                  <a:pt x="1057" y="607"/>
                </a:lnTo>
                <a:lnTo>
                  <a:pt x="1057" y="618"/>
                </a:lnTo>
                <a:lnTo>
                  <a:pt x="1056" y="630"/>
                </a:lnTo>
                <a:lnTo>
                  <a:pt x="1054" y="641"/>
                </a:lnTo>
                <a:lnTo>
                  <a:pt x="1049" y="651"/>
                </a:lnTo>
                <a:lnTo>
                  <a:pt x="1044" y="661"/>
                </a:lnTo>
                <a:lnTo>
                  <a:pt x="1038" y="671"/>
                </a:lnTo>
                <a:lnTo>
                  <a:pt x="1030" y="679"/>
                </a:lnTo>
                <a:lnTo>
                  <a:pt x="1022" y="686"/>
                </a:lnTo>
                <a:lnTo>
                  <a:pt x="1013" y="692"/>
                </a:lnTo>
                <a:lnTo>
                  <a:pt x="1003" y="697"/>
                </a:lnTo>
                <a:lnTo>
                  <a:pt x="1003" y="697"/>
                </a:lnTo>
                <a:lnTo>
                  <a:pt x="1006" y="709"/>
                </a:lnTo>
                <a:lnTo>
                  <a:pt x="1009" y="720"/>
                </a:lnTo>
                <a:lnTo>
                  <a:pt x="1009" y="731"/>
                </a:lnTo>
                <a:lnTo>
                  <a:pt x="1008" y="742"/>
                </a:lnTo>
                <a:lnTo>
                  <a:pt x="1005" y="753"/>
                </a:lnTo>
                <a:lnTo>
                  <a:pt x="1002" y="762"/>
                </a:lnTo>
                <a:lnTo>
                  <a:pt x="997" y="772"/>
                </a:lnTo>
                <a:lnTo>
                  <a:pt x="991" y="780"/>
                </a:lnTo>
                <a:lnTo>
                  <a:pt x="984" y="787"/>
                </a:lnTo>
                <a:lnTo>
                  <a:pt x="977" y="794"/>
                </a:lnTo>
                <a:lnTo>
                  <a:pt x="967" y="800"/>
                </a:lnTo>
                <a:lnTo>
                  <a:pt x="958" y="806"/>
                </a:lnTo>
                <a:lnTo>
                  <a:pt x="948" y="810"/>
                </a:lnTo>
                <a:lnTo>
                  <a:pt x="937" y="812"/>
                </a:lnTo>
                <a:lnTo>
                  <a:pt x="927" y="813"/>
                </a:lnTo>
                <a:lnTo>
                  <a:pt x="915" y="813"/>
                </a:lnTo>
                <a:lnTo>
                  <a:pt x="915" y="813"/>
                </a:lnTo>
                <a:lnTo>
                  <a:pt x="914" y="823"/>
                </a:lnTo>
                <a:lnTo>
                  <a:pt x="911" y="832"/>
                </a:lnTo>
                <a:lnTo>
                  <a:pt x="908" y="841"/>
                </a:lnTo>
                <a:lnTo>
                  <a:pt x="903" y="849"/>
                </a:lnTo>
                <a:lnTo>
                  <a:pt x="898" y="856"/>
                </a:lnTo>
                <a:lnTo>
                  <a:pt x="892" y="862"/>
                </a:lnTo>
                <a:lnTo>
                  <a:pt x="885" y="869"/>
                </a:lnTo>
                <a:lnTo>
                  <a:pt x="878" y="874"/>
                </a:lnTo>
                <a:lnTo>
                  <a:pt x="871" y="879"/>
                </a:lnTo>
                <a:lnTo>
                  <a:pt x="862" y="882"/>
                </a:lnTo>
                <a:lnTo>
                  <a:pt x="854" y="886"/>
                </a:lnTo>
                <a:lnTo>
                  <a:pt x="846" y="888"/>
                </a:lnTo>
                <a:lnTo>
                  <a:pt x="836" y="889"/>
                </a:lnTo>
                <a:lnTo>
                  <a:pt x="827" y="889"/>
                </a:lnTo>
                <a:lnTo>
                  <a:pt x="817" y="888"/>
                </a:lnTo>
                <a:lnTo>
                  <a:pt x="808" y="887"/>
                </a:lnTo>
                <a:lnTo>
                  <a:pt x="808" y="887"/>
                </a:lnTo>
                <a:lnTo>
                  <a:pt x="804" y="898"/>
                </a:lnTo>
                <a:lnTo>
                  <a:pt x="799" y="908"/>
                </a:lnTo>
                <a:lnTo>
                  <a:pt x="793" y="918"/>
                </a:lnTo>
                <a:lnTo>
                  <a:pt x="786" y="926"/>
                </a:lnTo>
                <a:lnTo>
                  <a:pt x="778" y="934"/>
                </a:lnTo>
                <a:lnTo>
                  <a:pt x="770" y="940"/>
                </a:lnTo>
                <a:lnTo>
                  <a:pt x="760" y="945"/>
                </a:lnTo>
                <a:lnTo>
                  <a:pt x="750" y="950"/>
                </a:lnTo>
                <a:lnTo>
                  <a:pt x="739" y="952"/>
                </a:lnTo>
                <a:lnTo>
                  <a:pt x="728" y="955"/>
                </a:lnTo>
                <a:lnTo>
                  <a:pt x="716" y="955"/>
                </a:lnTo>
                <a:lnTo>
                  <a:pt x="704" y="953"/>
                </a:lnTo>
                <a:lnTo>
                  <a:pt x="692" y="952"/>
                </a:lnTo>
                <a:lnTo>
                  <a:pt x="681" y="949"/>
                </a:lnTo>
                <a:lnTo>
                  <a:pt x="670" y="944"/>
                </a:lnTo>
                <a:lnTo>
                  <a:pt x="658" y="938"/>
                </a:lnTo>
                <a:lnTo>
                  <a:pt x="650" y="932"/>
                </a:lnTo>
                <a:lnTo>
                  <a:pt x="650" y="932"/>
                </a:lnTo>
                <a:lnTo>
                  <a:pt x="658" y="920"/>
                </a:lnTo>
                <a:lnTo>
                  <a:pt x="664" y="907"/>
                </a:lnTo>
                <a:lnTo>
                  <a:pt x="669" y="894"/>
                </a:lnTo>
                <a:lnTo>
                  <a:pt x="672" y="880"/>
                </a:lnTo>
                <a:lnTo>
                  <a:pt x="672" y="880"/>
                </a:lnTo>
                <a:lnTo>
                  <a:pt x="684" y="887"/>
                </a:lnTo>
                <a:lnTo>
                  <a:pt x="696" y="893"/>
                </a:lnTo>
                <a:lnTo>
                  <a:pt x="702" y="895"/>
                </a:lnTo>
                <a:lnTo>
                  <a:pt x="708" y="896"/>
                </a:lnTo>
                <a:lnTo>
                  <a:pt x="714" y="898"/>
                </a:lnTo>
                <a:lnTo>
                  <a:pt x="721" y="898"/>
                </a:lnTo>
                <a:lnTo>
                  <a:pt x="721" y="898"/>
                </a:lnTo>
                <a:lnTo>
                  <a:pt x="732" y="895"/>
                </a:lnTo>
                <a:lnTo>
                  <a:pt x="740" y="892"/>
                </a:lnTo>
                <a:lnTo>
                  <a:pt x="744" y="888"/>
                </a:lnTo>
                <a:lnTo>
                  <a:pt x="747" y="885"/>
                </a:lnTo>
                <a:lnTo>
                  <a:pt x="750" y="881"/>
                </a:lnTo>
                <a:lnTo>
                  <a:pt x="752" y="876"/>
                </a:lnTo>
                <a:lnTo>
                  <a:pt x="752" y="876"/>
                </a:lnTo>
                <a:lnTo>
                  <a:pt x="753" y="867"/>
                </a:lnTo>
                <a:lnTo>
                  <a:pt x="751" y="855"/>
                </a:lnTo>
                <a:lnTo>
                  <a:pt x="677" y="795"/>
                </a:lnTo>
                <a:lnTo>
                  <a:pt x="677" y="795"/>
                </a:lnTo>
                <a:lnTo>
                  <a:pt x="673" y="792"/>
                </a:lnTo>
                <a:lnTo>
                  <a:pt x="670" y="787"/>
                </a:lnTo>
                <a:lnTo>
                  <a:pt x="667" y="782"/>
                </a:lnTo>
                <a:lnTo>
                  <a:pt x="666" y="776"/>
                </a:lnTo>
                <a:lnTo>
                  <a:pt x="666" y="772"/>
                </a:lnTo>
                <a:lnTo>
                  <a:pt x="667" y="766"/>
                </a:lnTo>
                <a:lnTo>
                  <a:pt x="670" y="761"/>
                </a:lnTo>
                <a:lnTo>
                  <a:pt x="672" y="756"/>
                </a:lnTo>
                <a:lnTo>
                  <a:pt x="672" y="756"/>
                </a:lnTo>
                <a:lnTo>
                  <a:pt x="677" y="751"/>
                </a:lnTo>
                <a:lnTo>
                  <a:pt x="682" y="749"/>
                </a:lnTo>
                <a:lnTo>
                  <a:pt x="686" y="747"/>
                </a:lnTo>
                <a:lnTo>
                  <a:pt x="691" y="745"/>
                </a:lnTo>
                <a:lnTo>
                  <a:pt x="697" y="745"/>
                </a:lnTo>
                <a:lnTo>
                  <a:pt x="702" y="747"/>
                </a:lnTo>
                <a:lnTo>
                  <a:pt x="708" y="748"/>
                </a:lnTo>
                <a:lnTo>
                  <a:pt x="713" y="751"/>
                </a:lnTo>
                <a:lnTo>
                  <a:pt x="793" y="816"/>
                </a:lnTo>
                <a:lnTo>
                  <a:pt x="793" y="816"/>
                </a:lnTo>
                <a:lnTo>
                  <a:pt x="801" y="821"/>
                </a:lnTo>
                <a:lnTo>
                  <a:pt x="808" y="826"/>
                </a:lnTo>
                <a:lnTo>
                  <a:pt x="816" y="830"/>
                </a:lnTo>
                <a:lnTo>
                  <a:pt x="823" y="831"/>
                </a:lnTo>
                <a:lnTo>
                  <a:pt x="829" y="832"/>
                </a:lnTo>
                <a:lnTo>
                  <a:pt x="836" y="831"/>
                </a:lnTo>
                <a:lnTo>
                  <a:pt x="843" y="829"/>
                </a:lnTo>
                <a:lnTo>
                  <a:pt x="849" y="825"/>
                </a:lnTo>
                <a:lnTo>
                  <a:pt x="849" y="825"/>
                </a:lnTo>
                <a:lnTo>
                  <a:pt x="854" y="819"/>
                </a:lnTo>
                <a:lnTo>
                  <a:pt x="858" y="813"/>
                </a:lnTo>
                <a:lnTo>
                  <a:pt x="858" y="813"/>
                </a:lnTo>
                <a:lnTo>
                  <a:pt x="859" y="806"/>
                </a:lnTo>
                <a:lnTo>
                  <a:pt x="860" y="799"/>
                </a:lnTo>
                <a:lnTo>
                  <a:pt x="860" y="795"/>
                </a:lnTo>
                <a:lnTo>
                  <a:pt x="859" y="792"/>
                </a:lnTo>
                <a:lnTo>
                  <a:pt x="857" y="789"/>
                </a:lnTo>
                <a:lnTo>
                  <a:pt x="854" y="786"/>
                </a:lnTo>
                <a:lnTo>
                  <a:pt x="758" y="711"/>
                </a:lnTo>
                <a:lnTo>
                  <a:pt x="758" y="711"/>
                </a:lnTo>
                <a:lnTo>
                  <a:pt x="754" y="707"/>
                </a:lnTo>
                <a:lnTo>
                  <a:pt x="751" y="703"/>
                </a:lnTo>
                <a:lnTo>
                  <a:pt x="748" y="698"/>
                </a:lnTo>
                <a:lnTo>
                  <a:pt x="747" y="692"/>
                </a:lnTo>
                <a:lnTo>
                  <a:pt x="747" y="687"/>
                </a:lnTo>
                <a:lnTo>
                  <a:pt x="748" y="681"/>
                </a:lnTo>
                <a:lnTo>
                  <a:pt x="751" y="676"/>
                </a:lnTo>
                <a:lnTo>
                  <a:pt x="753" y="672"/>
                </a:lnTo>
                <a:lnTo>
                  <a:pt x="753" y="672"/>
                </a:lnTo>
                <a:lnTo>
                  <a:pt x="758" y="667"/>
                </a:lnTo>
                <a:lnTo>
                  <a:pt x="763" y="665"/>
                </a:lnTo>
                <a:lnTo>
                  <a:pt x="767" y="662"/>
                </a:lnTo>
                <a:lnTo>
                  <a:pt x="772" y="661"/>
                </a:lnTo>
                <a:lnTo>
                  <a:pt x="778" y="661"/>
                </a:lnTo>
                <a:lnTo>
                  <a:pt x="783" y="661"/>
                </a:lnTo>
                <a:lnTo>
                  <a:pt x="789" y="663"/>
                </a:lnTo>
                <a:lnTo>
                  <a:pt x="793" y="667"/>
                </a:lnTo>
                <a:lnTo>
                  <a:pt x="893" y="745"/>
                </a:lnTo>
                <a:lnTo>
                  <a:pt x="893" y="745"/>
                </a:lnTo>
                <a:lnTo>
                  <a:pt x="896" y="747"/>
                </a:lnTo>
                <a:lnTo>
                  <a:pt x="896" y="747"/>
                </a:lnTo>
                <a:lnTo>
                  <a:pt x="902" y="751"/>
                </a:lnTo>
                <a:lnTo>
                  <a:pt x="909" y="755"/>
                </a:lnTo>
                <a:lnTo>
                  <a:pt x="916" y="756"/>
                </a:lnTo>
                <a:lnTo>
                  <a:pt x="922" y="757"/>
                </a:lnTo>
                <a:lnTo>
                  <a:pt x="929" y="756"/>
                </a:lnTo>
                <a:lnTo>
                  <a:pt x="935" y="754"/>
                </a:lnTo>
                <a:lnTo>
                  <a:pt x="940" y="750"/>
                </a:lnTo>
                <a:lnTo>
                  <a:pt x="944" y="747"/>
                </a:lnTo>
                <a:lnTo>
                  <a:pt x="948" y="741"/>
                </a:lnTo>
                <a:lnTo>
                  <a:pt x="950" y="735"/>
                </a:lnTo>
                <a:lnTo>
                  <a:pt x="952" y="729"/>
                </a:lnTo>
                <a:lnTo>
                  <a:pt x="950" y="722"/>
                </a:lnTo>
                <a:lnTo>
                  <a:pt x="948" y="714"/>
                </a:lnTo>
                <a:lnTo>
                  <a:pt x="944" y="706"/>
                </a:lnTo>
                <a:lnTo>
                  <a:pt x="937" y="699"/>
                </a:lnTo>
                <a:lnTo>
                  <a:pt x="929" y="691"/>
                </a:lnTo>
                <a:lnTo>
                  <a:pt x="823" y="611"/>
                </a:lnTo>
                <a:lnTo>
                  <a:pt x="823" y="611"/>
                </a:lnTo>
                <a:lnTo>
                  <a:pt x="818" y="607"/>
                </a:lnTo>
                <a:lnTo>
                  <a:pt x="816" y="603"/>
                </a:lnTo>
                <a:lnTo>
                  <a:pt x="814" y="598"/>
                </a:lnTo>
                <a:lnTo>
                  <a:pt x="813" y="592"/>
                </a:lnTo>
                <a:lnTo>
                  <a:pt x="813" y="587"/>
                </a:lnTo>
                <a:lnTo>
                  <a:pt x="813" y="581"/>
                </a:lnTo>
                <a:lnTo>
                  <a:pt x="815" y="577"/>
                </a:lnTo>
                <a:lnTo>
                  <a:pt x="817" y="572"/>
                </a:lnTo>
                <a:lnTo>
                  <a:pt x="817" y="572"/>
                </a:lnTo>
                <a:lnTo>
                  <a:pt x="822" y="567"/>
                </a:lnTo>
                <a:lnTo>
                  <a:pt x="826" y="564"/>
                </a:lnTo>
                <a:lnTo>
                  <a:pt x="832" y="561"/>
                </a:lnTo>
                <a:lnTo>
                  <a:pt x="836" y="560"/>
                </a:lnTo>
                <a:lnTo>
                  <a:pt x="842" y="560"/>
                </a:lnTo>
                <a:lnTo>
                  <a:pt x="847" y="561"/>
                </a:lnTo>
                <a:lnTo>
                  <a:pt x="853" y="562"/>
                </a:lnTo>
                <a:lnTo>
                  <a:pt x="858" y="566"/>
                </a:lnTo>
                <a:lnTo>
                  <a:pt x="962" y="644"/>
                </a:lnTo>
                <a:lnTo>
                  <a:pt x="962" y="644"/>
                </a:lnTo>
                <a:lnTo>
                  <a:pt x="967" y="647"/>
                </a:lnTo>
                <a:lnTo>
                  <a:pt x="971" y="647"/>
                </a:lnTo>
                <a:lnTo>
                  <a:pt x="975" y="647"/>
                </a:lnTo>
                <a:lnTo>
                  <a:pt x="979" y="646"/>
                </a:lnTo>
                <a:lnTo>
                  <a:pt x="984" y="643"/>
                </a:lnTo>
                <a:lnTo>
                  <a:pt x="987" y="641"/>
                </a:lnTo>
                <a:lnTo>
                  <a:pt x="994" y="634"/>
                </a:lnTo>
                <a:lnTo>
                  <a:pt x="994" y="634"/>
                </a:lnTo>
                <a:lnTo>
                  <a:pt x="998" y="628"/>
                </a:lnTo>
                <a:lnTo>
                  <a:pt x="1000" y="621"/>
                </a:lnTo>
                <a:lnTo>
                  <a:pt x="1002" y="615"/>
                </a:lnTo>
                <a:lnTo>
                  <a:pt x="1002" y="607"/>
                </a:lnTo>
                <a:lnTo>
                  <a:pt x="999" y="600"/>
                </a:lnTo>
                <a:lnTo>
                  <a:pt x="997" y="593"/>
                </a:lnTo>
                <a:lnTo>
                  <a:pt x="993" y="587"/>
                </a:lnTo>
                <a:lnTo>
                  <a:pt x="987" y="581"/>
                </a:lnTo>
                <a:lnTo>
                  <a:pt x="966" y="559"/>
                </a:lnTo>
                <a:lnTo>
                  <a:pt x="685" y="303"/>
                </a:lnTo>
                <a:lnTo>
                  <a:pt x="685" y="303"/>
                </a:lnTo>
                <a:lnTo>
                  <a:pt x="683" y="301"/>
                </a:lnTo>
                <a:lnTo>
                  <a:pt x="683" y="298"/>
                </a:lnTo>
                <a:lnTo>
                  <a:pt x="682" y="296"/>
                </a:lnTo>
                <a:lnTo>
                  <a:pt x="683" y="292"/>
                </a:lnTo>
                <a:lnTo>
                  <a:pt x="684" y="290"/>
                </a:lnTo>
                <a:lnTo>
                  <a:pt x="686" y="289"/>
                </a:lnTo>
                <a:lnTo>
                  <a:pt x="689" y="288"/>
                </a:lnTo>
                <a:lnTo>
                  <a:pt x="692" y="288"/>
                </a:lnTo>
                <a:lnTo>
                  <a:pt x="692" y="288"/>
                </a:lnTo>
                <a:lnTo>
                  <a:pt x="706" y="288"/>
                </a:lnTo>
                <a:lnTo>
                  <a:pt x="719" y="286"/>
                </a:lnTo>
                <a:lnTo>
                  <a:pt x="730" y="285"/>
                </a:lnTo>
                <a:lnTo>
                  <a:pt x="744" y="284"/>
                </a:lnTo>
                <a:lnTo>
                  <a:pt x="744" y="284"/>
                </a:lnTo>
                <a:lnTo>
                  <a:pt x="748" y="284"/>
                </a:lnTo>
                <a:lnTo>
                  <a:pt x="748" y="284"/>
                </a:lnTo>
                <a:close/>
                <a:moveTo>
                  <a:pt x="129" y="522"/>
                </a:moveTo>
                <a:lnTo>
                  <a:pt x="129" y="522"/>
                </a:lnTo>
                <a:lnTo>
                  <a:pt x="119" y="506"/>
                </a:lnTo>
                <a:lnTo>
                  <a:pt x="112" y="491"/>
                </a:lnTo>
                <a:lnTo>
                  <a:pt x="106" y="474"/>
                </a:lnTo>
                <a:lnTo>
                  <a:pt x="102" y="457"/>
                </a:lnTo>
                <a:lnTo>
                  <a:pt x="97" y="439"/>
                </a:lnTo>
                <a:lnTo>
                  <a:pt x="94" y="421"/>
                </a:lnTo>
                <a:lnTo>
                  <a:pt x="90" y="383"/>
                </a:lnTo>
                <a:lnTo>
                  <a:pt x="54" y="350"/>
                </a:lnTo>
                <a:lnTo>
                  <a:pt x="54" y="350"/>
                </a:lnTo>
                <a:lnTo>
                  <a:pt x="34" y="328"/>
                </a:lnTo>
                <a:lnTo>
                  <a:pt x="24" y="317"/>
                </a:lnTo>
                <a:lnTo>
                  <a:pt x="17" y="307"/>
                </a:lnTo>
                <a:lnTo>
                  <a:pt x="10" y="296"/>
                </a:lnTo>
                <a:lnTo>
                  <a:pt x="5" y="283"/>
                </a:lnTo>
                <a:lnTo>
                  <a:pt x="2" y="270"/>
                </a:lnTo>
                <a:lnTo>
                  <a:pt x="0" y="254"/>
                </a:lnTo>
                <a:lnTo>
                  <a:pt x="0" y="254"/>
                </a:lnTo>
                <a:lnTo>
                  <a:pt x="2" y="246"/>
                </a:lnTo>
                <a:lnTo>
                  <a:pt x="3" y="238"/>
                </a:lnTo>
                <a:lnTo>
                  <a:pt x="4" y="229"/>
                </a:lnTo>
                <a:lnTo>
                  <a:pt x="8" y="222"/>
                </a:lnTo>
                <a:lnTo>
                  <a:pt x="11" y="214"/>
                </a:lnTo>
                <a:lnTo>
                  <a:pt x="15" y="207"/>
                </a:lnTo>
                <a:lnTo>
                  <a:pt x="19" y="200"/>
                </a:lnTo>
                <a:lnTo>
                  <a:pt x="25" y="193"/>
                </a:lnTo>
                <a:lnTo>
                  <a:pt x="174" y="32"/>
                </a:lnTo>
                <a:lnTo>
                  <a:pt x="174" y="32"/>
                </a:lnTo>
                <a:lnTo>
                  <a:pt x="180" y="25"/>
                </a:lnTo>
                <a:lnTo>
                  <a:pt x="187" y="20"/>
                </a:lnTo>
                <a:lnTo>
                  <a:pt x="194" y="15"/>
                </a:lnTo>
                <a:lnTo>
                  <a:pt x="203" y="11"/>
                </a:lnTo>
                <a:lnTo>
                  <a:pt x="210" y="7"/>
                </a:lnTo>
                <a:lnTo>
                  <a:pt x="218" y="5"/>
                </a:lnTo>
                <a:lnTo>
                  <a:pt x="226" y="2"/>
                </a:lnTo>
                <a:lnTo>
                  <a:pt x="235" y="1"/>
                </a:lnTo>
                <a:lnTo>
                  <a:pt x="243" y="1"/>
                </a:lnTo>
                <a:lnTo>
                  <a:pt x="251" y="1"/>
                </a:lnTo>
                <a:lnTo>
                  <a:pt x="260" y="2"/>
                </a:lnTo>
                <a:lnTo>
                  <a:pt x="268" y="5"/>
                </a:lnTo>
                <a:lnTo>
                  <a:pt x="276" y="7"/>
                </a:lnTo>
                <a:lnTo>
                  <a:pt x="285" y="11"/>
                </a:lnTo>
                <a:lnTo>
                  <a:pt x="292" y="15"/>
                </a:lnTo>
                <a:lnTo>
                  <a:pt x="299" y="20"/>
                </a:lnTo>
                <a:lnTo>
                  <a:pt x="299" y="20"/>
                </a:lnTo>
                <a:lnTo>
                  <a:pt x="314" y="32"/>
                </a:lnTo>
                <a:lnTo>
                  <a:pt x="329" y="42"/>
                </a:lnTo>
                <a:lnTo>
                  <a:pt x="343" y="51"/>
                </a:lnTo>
                <a:lnTo>
                  <a:pt x="362" y="59"/>
                </a:lnTo>
                <a:lnTo>
                  <a:pt x="362" y="59"/>
                </a:lnTo>
                <a:lnTo>
                  <a:pt x="375" y="64"/>
                </a:lnTo>
                <a:lnTo>
                  <a:pt x="382" y="65"/>
                </a:lnTo>
                <a:lnTo>
                  <a:pt x="382" y="65"/>
                </a:lnTo>
                <a:lnTo>
                  <a:pt x="399" y="62"/>
                </a:lnTo>
                <a:lnTo>
                  <a:pt x="415" y="58"/>
                </a:lnTo>
                <a:lnTo>
                  <a:pt x="451" y="50"/>
                </a:lnTo>
                <a:lnTo>
                  <a:pt x="469" y="46"/>
                </a:lnTo>
                <a:lnTo>
                  <a:pt x="488" y="43"/>
                </a:lnTo>
                <a:lnTo>
                  <a:pt x="506" y="40"/>
                </a:lnTo>
                <a:lnTo>
                  <a:pt x="525" y="40"/>
                </a:lnTo>
                <a:lnTo>
                  <a:pt x="525" y="40"/>
                </a:lnTo>
                <a:lnTo>
                  <a:pt x="501" y="57"/>
                </a:lnTo>
                <a:lnTo>
                  <a:pt x="469" y="82"/>
                </a:lnTo>
                <a:lnTo>
                  <a:pt x="426" y="114"/>
                </a:lnTo>
                <a:lnTo>
                  <a:pt x="426" y="114"/>
                </a:lnTo>
                <a:lnTo>
                  <a:pt x="407" y="119"/>
                </a:lnTo>
                <a:lnTo>
                  <a:pt x="389" y="121"/>
                </a:lnTo>
                <a:lnTo>
                  <a:pt x="389" y="121"/>
                </a:lnTo>
                <a:lnTo>
                  <a:pt x="379" y="121"/>
                </a:lnTo>
                <a:lnTo>
                  <a:pt x="365" y="120"/>
                </a:lnTo>
                <a:lnTo>
                  <a:pt x="352" y="116"/>
                </a:lnTo>
                <a:lnTo>
                  <a:pt x="338" y="112"/>
                </a:lnTo>
                <a:lnTo>
                  <a:pt x="325" y="106"/>
                </a:lnTo>
                <a:lnTo>
                  <a:pt x="313" y="100"/>
                </a:lnTo>
                <a:lnTo>
                  <a:pt x="302" y="93"/>
                </a:lnTo>
                <a:lnTo>
                  <a:pt x="293" y="88"/>
                </a:lnTo>
                <a:lnTo>
                  <a:pt x="264" y="65"/>
                </a:lnTo>
                <a:lnTo>
                  <a:pt x="264" y="65"/>
                </a:lnTo>
                <a:lnTo>
                  <a:pt x="258" y="62"/>
                </a:lnTo>
                <a:lnTo>
                  <a:pt x="253" y="59"/>
                </a:lnTo>
                <a:lnTo>
                  <a:pt x="247" y="58"/>
                </a:lnTo>
                <a:lnTo>
                  <a:pt x="239" y="58"/>
                </a:lnTo>
                <a:lnTo>
                  <a:pt x="233" y="59"/>
                </a:lnTo>
                <a:lnTo>
                  <a:pt x="228" y="62"/>
                </a:lnTo>
                <a:lnTo>
                  <a:pt x="222" y="65"/>
                </a:lnTo>
                <a:lnTo>
                  <a:pt x="216" y="70"/>
                </a:lnTo>
                <a:lnTo>
                  <a:pt x="67" y="231"/>
                </a:lnTo>
                <a:lnTo>
                  <a:pt x="67" y="231"/>
                </a:lnTo>
                <a:lnTo>
                  <a:pt x="63" y="237"/>
                </a:lnTo>
                <a:lnTo>
                  <a:pt x="60" y="243"/>
                </a:lnTo>
                <a:lnTo>
                  <a:pt x="59" y="248"/>
                </a:lnTo>
                <a:lnTo>
                  <a:pt x="58" y="256"/>
                </a:lnTo>
                <a:lnTo>
                  <a:pt x="59" y="262"/>
                </a:lnTo>
                <a:lnTo>
                  <a:pt x="60" y="267"/>
                </a:lnTo>
                <a:lnTo>
                  <a:pt x="63" y="273"/>
                </a:lnTo>
                <a:lnTo>
                  <a:pt x="67" y="279"/>
                </a:lnTo>
                <a:lnTo>
                  <a:pt x="67" y="279"/>
                </a:lnTo>
                <a:lnTo>
                  <a:pt x="85" y="300"/>
                </a:lnTo>
                <a:lnTo>
                  <a:pt x="105" y="320"/>
                </a:lnTo>
                <a:lnTo>
                  <a:pt x="105" y="320"/>
                </a:lnTo>
                <a:lnTo>
                  <a:pt x="117" y="332"/>
                </a:lnTo>
                <a:lnTo>
                  <a:pt x="130" y="346"/>
                </a:lnTo>
                <a:lnTo>
                  <a:pt x="136" y="353"/>
                </a:lnTo>
                <a:lnTo>
                  <a:pt x="140" y="360"/>
                </a:lnTo>
                <a:lnTo>
                  <a:pt x="143" y="367"/>
                </a:lnTo>
                <a:lnTo>
                  <a:pt x="146" y="374"/>
                </a:lnTo>
                <a:lnTo>
                  <a:pt x="146" y="374"/>
                </a:lnTo>
                <a:lnTo>
                  <a:pt x="149" y="403"/>
                </a:lnTo>
                <a:lnTo>
                  <a:pt x="154" y="433"/>
                </a:lnTo>
                <a:lnTo>
                  <a:pt x="157" y="448"/>
                </a:lnTo>
                <a:lnTo>
                  <a:pt x="161" y="461"/>
                </a:lnTo>
                <a:lnTo>
                  <a:pt x="167" y="474"/>
                </a:lnTo>
                <a:lnTo>
                  <a:pt x="173" y="485"/>
                </a:lnTo>
                <a:lnTo>
                  <a:pt x="173" y="485"/>
                </a:lnTo>
                <a:lnTo>
                  <a:pt x="160" y="492"/>
                </a:lnTo>
                <a:lnTo>
                  <a:pt x="149" y="500"/>
                </a:lnTo>
                <a:lnTo>
                  <a:pt x="140" y="510"/>
                </a:lnTo>
                <a:lnTo>
                  <a:pt x="129" y="522"/>
                </a:lnTo>
                <a:lnTo>
                  <a:pt x="129" y="522"/>
                </a:lnTo>
                <a:close/>
                <a:moveTo>
                  <a:pt x="602" y="804"/>
                </a:moveTo>
                <a:lnTo>
                  <a:pt x="602" y="804"/>
                </a:lnTo>
                <a:lnTo>
                  <a:pt x="593" y="797"/>
                </a:lnTo>
                <a:lnTo>
                  <a:pt x="582" y="792"/>
                </a:lnTo>
                <a:lnTo>
                  <a:pt x="571" y="788"/>
                </a:lnTo>
                <a:lnTo>
                  <a:pt x="560" y="786"/>
                </a:lnTo>
                <a:lnTo>
                  <a:pt x="549" y="786"/>
                </a:lnTo>
                <a:lnTo>
                  <a:pt x="538" y="788"/>
                </a:lnTo>
                <a:lnTo>
                  <a:pt x="527" y="791"/>
                </a:lnTo>
                <a:lnTo>
                  <a:pt x="518" y="797"/>
                </a:lnTo>
                <a:lnTo>
                  <a:pt x="518" y="797"/>
                </a:lnTo>
                <a:lnTo>
                  <a:pt x="514" y="797"/>
                </a:lnTo>
                <a:lnTo>
                  <a:pt x="512" y="795"/>
                </a:lnTo>
                <a:lnTo>
                  <a:pt x="512" y="795"/>
                </a:lnTo>
                <a:lnTo>
                  <a:pt x="511" y="794"/>
                </a:lnTo>
                <a:lnTo>
                  <a:pt x="511" y="791"/>
                </a:lnTo>
                <a:lnTo>
                  <a:pt x="511" y="791"/>
                </a:lnTo>
                <a:lnTo>
                  <a:pt x="512" y="782"/>
                </a:lnTo>
                <a:lnTo>
                  <a:pt x="512" y="773"/>
                </a:lnTo>
                <a:lnTo>
                  <a:pt x="509" y="763"/>
                </a:lnTo>
                <a:lnTo>
                  <a:pt x="507" y="754"/>
                </a:lnTo>
                <a:lnTo>
                  <a:pt x="503" y="745"/>
                </a:lnTo>
                <a:lnTo>
                  <a:pt x="499" y="737"/>
                </a:lnTo>
                <a:lnTo>
                  <a:pt x="493" y="729"/>
                </a:lnTo>
                <a:lnTo>
                  <a:pt x="487" y="723"/>
                </a:lnTo>
                <a:lnTo>
                  <a:pt x="487" y="723"/>
                </a:lnTo>
                <a:lnTo>
                  <a:pt x="487" y="723"/>
                </a:lnTo>
                <a:lnTo>
                  <a:pt x="477" y="716"/>
                </a:lnTo>
                <a:lnTo>
                  <a:pt x="467" y="710"/>
                </a:lnTo>
                <a:lnTo>
                  <a:pt x="456" y="707"/>
                </a:lnTo>
                <a:lnTo>
                  <a:pt x="444" y="705"/>
                </a:lnTo>
                <a:lnTo>
                  <a:pt x="433" y="705"/>
                </a:lnTo>
                <a:lnTo>
                  <a:pt x="423" y="706"/>
                </a:lnTo>
                <a:lnTo>
                  <a:pt x="412" y="710"/>
                </a:lnTo>
                <a:lnTo>
                  <a:pt x="401" y="716"/>
                </a:lnTo>
                <a:lnTo>
                  <a:pt x="401" y="716"/>
                </a:lnTo>
                <a:lnTo>
                  <a:pt x="399" y="716"/>
                </a:lnTo>
                <a:lnTo>
                  <a:pt x="396" y="714"/>
                </a:lnTo>
                <a:lnTo>
                  <a:pt x="396" y="714"/>
                </a:lnTo>
                <a:lnTo>
                  <a:pt x="394" y="713"/>
                </a:lnTo>
                <a:lnTo>
                  <a:pt x="394" y="710"/>
                </a:lnTo>
                <a:lnTo>
                  <a:pt x="394" y="710"/>
                </a:lnTo>
                <a:lnTo>
                  <a:pt x="395" y="700"/>
                </a:lnTo>
                <a:lnTo>
                  <a:pt x="395" y="692"/>
                </a:lnTo>
                <a:lnTo>
                  <a:pt x="394" y="682"/>
                </a:lnTo>
                <a:lnTo>
                  <a:pt x="392" y="673"/>
                </a:lnTo>
                <a:lnTo>
                  <a:pt x="388" y="665"/>
                </a:lnTo>
                <a:lnTo>
                  <a:pt x="383" y="656"/>
                </a:lnTo>
                <a:lnTo>
                  <a:pt x="377" y="648"/>
                </a:lnTo>
                <a:lnTo>
                  <a:pt x="370" y="642"/>
                </a:lnTo>
                <a:lnTo>
                  <a:pt x="370" y="642"/>
                </a:lnTo>
                <a:lnTo>
                  <a:pt x="370" y="642"/>
                </a:lnTo>
                <a:lnTo>
                  <a:pt x="363" y="636"/>
                </a:lnTo>
                <a:lnTo>
                  <a:pt x="355" y="631"/>
                </a:lnTo>
                <a:lnTo>
                  <a:pt x="345" y="628"/>
                </a:lnTo>
                <a:lnTo>
                  <a:pt x="337" y="625"/>
                </a:lnTo>
                <a:lnTo>
                  <a:pt x="327" y="624"/>
                </a:lnTo>
                <a:lnTo>
                  <a:pt x="318" y="624"/>
                </a:lnTo>
                <a:lnTo>
                  <a:pt x="308" y="625"/>
                </a:lnTo>
                <a:lnTo>
                  <a:pt x="300" y="628"/>
                </a:lnTo>
                <a:lnTo>
                  <a:pt x="300" y="628"/>
                </a:lnTo>
                <a:lnTo>
                  <a:pt x="298" y="628"/>
                </a:lnTo>
                <a:lnTo>
                  <a:pt x="295" y="627"/>
                </a:lnTo>
                <a:lnTo>
                  <a:pt x="295" y="627"/>
                </a:lnTo>
                <a:lnTo>
                  <a:pt x="294" y="624"/>
                </a:lnTo>
                <a:lnTo>
                  <a:pt x="294" y="622"/>
                </a:lnTo>
                <a:lnTo>
                  <a:pt x="294" y="622"/>
                </a:lnTo>
                <a:lnTo>
                  <a:pt x="298" y="610"/>
                </a:lnTo>
                <a:lnTo>
                  <a:pt x="300" y="599"/>
                </a:lnTo>
                <a:lnTo>
                  <a:pt x="300" y="587"/>
                </a:lnTo>
                <a:lnTo>
                  <a:pt x="299" y="577"/>
                </a:lnTo>
                <a:lnTo>
                  <a:pt x="295" y="566"/>
                </a:lnTo>
                <a:lnTo>
                  <a:pt x="291" y="555"/>
                </a:lnTo>
                <a:lnTo>
                  <a:pt x="283" y="546"/>
                </a:lnTo>
                <a:lnTo>
                  <a:pt x="275" y="537"/>
                </a:lnTo>
                <a:lnTo>
                  <a:pt x="275" y="537"/>
                </a:lnTo>
                <a:lnTo>
                  <a:pt x="275" y="537"/>
                </a:lnTo>
                <a:lnTo>
                  <a:pt x="269" y="533"/>
                </a:lnTo>
                <a:lnTo>
                  <a:pt x="263" y="529"/>
                </a:lnTo>
                <a:lnTo>
                  <a:pt x="256" y="525"/>
                </a:lnTo>
                <a:lnTo>
                  <a:pt x="250" y="523"/>
                </a:lnTo>
                <a:lnTo>
                  <a:pt x="236" y="520"/>
                </a:lnTo>
                <a:lnTo>
                  <a:pt x="222" y="520"/>
                </a:lnTo>
                <a:lnTo>
                  <a:pt x="209" y="522"/>
                </a:lnTo>
                <a:lnTo>
                  <a:pt x="195" y="527"/>
                </a:lnTo>
                <a:lnTo>
                  <a:pt x="190" y="530"/>
                </a:lnTo>
                <a:lnTo>
                  <a:pt x="184" y="535"/>
                </a:lnTo>
                <a:lnTo>
                  <a:pt x="178" y="540"/>
                </a:lnTo>
                <a:lnTo>
                  <a:pt x="173" y="544"/>
                </a:lnTo>
                <a:lnTo>
                  <a:pt x="151" y="568"/>
                </a:lnTo>
                <a:lnTo>
                  <a:pt x="151" y="568"/>
                </a:lnTo>
                <a:lnTo>
                  <a:pt x="147" y="574"/>
                </a:lnTo>
                <a:lnTo>
                  <a:pt x="143" y="581"/>
                </a:lnTo>
                <a:lnTo>
                  <a:pt x="140" y="587"/>
                </a:lnTo>
                <a:lnTo>
                  <a:pt x="137" y="594"/>
                </a:lnTo>
                <a:lnTo>
                  <a:pt x="135" y="607"/>
                </a:lnTo>
                <a:lnTo>
                  <a:pt x="134" y="622"/>
                </a:lnTo>
                <a:lnTo>
                  <a:pt x="136" y="635"/>
                </a:lnTo>
                <a:lnTo>
                  <a:pt x="142" y="648"/>
                </a:lnTo>
                <a:lnTo>
                  <a:pt x="146" y="655"/>
                </a:lnTo>
                <a:lnTo>
                  <a:pt x="149" y="661"/>
                </a:lnTo>
                <a:lnTo>
                  <a:pt x="154" y="666"/>
                </a:lnTo>
                <a:lnTo>
                  <a:pt x="159" y="672"/>
                </a:lnTo>
                <a:lnTo>
                  <a:pt x="159" y="672"/>
                </a:lnTo>
                <a:lnTo>
                  <a:pt x="159" y="672"/>
                </a:lnTo>
                <a:lnTo>
                  <a:pt x="166" y="676"/>
                </a:lnTo>
                <a:lnTo>
                  <a:pt x="174" y="681"/>
                </a:lnTo>
                <a:lnTo>
                  <a:pt x="182" y="685"/>
                </a:lnTo>
                <a:lnTo>
                  <a:pt x="191" y="687"/>
                </a:lnTo>
                <a:lnTo>
                  <a:pt x="199" y="688"/>
                </a:lnTo>
                <a:lnTo>
                  <a:pt x="207" y="688"/>
                </a:lnTo>
                <a:lnTo>
                  <a:pt x="216" y="688"/>
                </a:lnTo>
                <a:lnTo>
                  <a:pt x="224" y="687"/>
                </a:lnTo>
                <a:lnTo>
                  <a:pt x="224" y="687"/>
                </a:lnTo>
                <a:lnTo>
                  <a:pt x="228" y="687"/>
                </a:lnTo>
                <a:lnTo>
                  <a:pt x="230" y="688"/>
                </a:lnTo>
                <a:lnTo>
                  <a:pt x="230" y="688"/>
                </a:lnTo>
                <a:lnTo>
                  <a:pt x="230" y="692"/>
                </a:lnTo>
                <a:lnTo>
                  <a:pt x="229" y="694"/>
                </a:lnTo>
                <a:lnTo>
                  <a:pt x="229" y="694"/>
                </a:lnTo>
                <a:lnTo>
                  <a:pt x="222" y="706"/>
                </a:lnTo>
                <a:lnTo>
                  <a:pt x="217" y="719"/>
                </a:lnTo>
                <a:lnTo>
                  <a:pt x="214" y="732"/>
                </a:lnTo>
                <a:lnTo>
                  <a:pt x="214" y="745"/>
                </a:lnTo>
                <a:lnTo>
                  <a:pt x="217" y="758"/>
                </a:lnTo>
                <a:lnTo>
                  <a:pt x="222" y="772"/>
                </a:lnTo>
                <a:lnTo>
                  <a:pt x="229" y="783"/>
                </a:lnTo>
                <a:lnTo>
                  <a:pt x="239" y="794"/>
                </a:lnTo>
                <a:lnTo>
                  <a:pt x="239" y="794"/>
                </a:lnTo>
                <a:lnTo>
                  <a:pt x="239" y="794"/>
                </a:lnTo>
                <a:lnTo>
                  <a:pt x="250" y="801"/>
                </a:lnTo>
                <a:lnTo>
                  <a:pt x="263" y="807"/>
                </a:lnTo>
                <a:lnTo>
                  <a:pt x="276" y="811"/>
                </a:lnTo>
                <a:lnTo>
                  <a:pt x="289" y="811"/>
                </a:lnTo>
                <a:lnTo>
                  <a:pt x="302" y="810"/>
                </a:lnTo>
                <a:lnTo>
                  <a:pt x="316" y="805"/>
                </a:lnTo>
                <a:lnTo>
                  <a:pt x="327" y="799"/>
                </a:lnTo>
                <a:lnTo>
                  <a:pt x="338" y="791"/>
                </a:lnTo>
                <a:lnTo>
                  <a:pt x="338" y="791"/>
                </a:lnTo>
                <a:lnTo>
                  <a:pt x="341" y="789"/>
                </a:lnTo>
                <a:lnTo>
                  <a:pt x="343" y="789"/>
                </a:lnTo>
                <a:lnTo>
                  <a:pt x="343" y="789"/>
                </a:lnTo>
                <a:lnTo>
                  <a:pt x="345" y="792"/>
                </a:lnTo>
                <a:lnTo>
                  <a:pt x="345" y="794"/>
                </a:lnTo>
                <a:lnTo>
                  <a:pt x="345" y="794"/>
                </a:lnTo>
                <a:lnTo>
                  <a:pt x="345" y="802"/>
                </a:lnTo>
                <a:lnTo>
                  <a:pt x="346" y="811"/>
                </a:lnTo>
                <a:lnTo>
                  <a:pt x="348" y="820"/>
                </a:lnTo>
                <a:lnTo>
                  <a:pt x="350" y="827"/>
                </a:lnTo>
                <a:lnTo>
                  <a:pt x="354" y="836"/>
                </a:lnTo>
                <a:lnTo>
                  <a:pt x="358" y="843"/>
                </a:lnTo>
                <a:lnTo>
                  <a:pt x="364" y="850"/>
                </a:lnTo>
                <a:lnTo>
                  <a:pt x="370" y="857"/>
                </a:lnTo>
                <a:lnTo>
                  <a:pt x="370" y="857"/>
                </a:lnTo>
                <a:lnTo>
                  <a:pt x="370" y="857"/>
                </a:lnTo>
                <a:lnTo>
                  <a:pt x="382" y="864"/>
                </a:lnTo>
                <a:lnTo>
                  <a:pt x="394" y="870"/>
                </a:lnTo>
                <a:lnTo>
                  <a:pt x="407" y="874"/>
                </a:lnTo>
                <a:lnTo>
                  <a:pt x="420" y="874"/>
                </a:lnTo>
                <a:lnTo>
                  <a:pt x="433" y="873"/>
                </a:lnTo>
                <a:lnTo>
                  <a:pt x="446" y="868"/>
                </a:lnTo>
                <a:lnTo>
                  <a:pt x="458" y="862"/>
                </a:lnTo>
                <a:lnTo>
                  <a:pt x="469" y="854"/>
                </a:lnTo>
                <a:lnTo>
                  <a:pt x="469" y="854"/>
                </a:lnTo>
                <a:lnTo>
                  <a:pt x="471" y="852"/>
                </a:lnTo>
                <a:lnTo>
                  <a:pt x="474" y="852"/>
                </a:lnTo>
                <a:lnTo>
                  <a:pt x="474" y="852"/>
                </a:lnTo>
                <a:lnTo>
                  <a:pt x="476" y="855"/>
                </a:lnTo>
                <a:lnTo>
                  <a:pt x="477" y="857"/>
                </a:lnTo>
                <a:lnTo>
                  <a:pt x="477" y="857"/>
                </a:lnTo>
                <a:lnTo>
                  <a:pt x="476" y="865"/>
                </a:lnTo>
                <a:lnTo>
                  <a:pt x="477" y="874"/>
                </a:lnTo>
                <a:lnTo>
                  <a:pt x="478" y="883"/>
                </a:lnTo>
                <a:lnTo>
                  <a:pt x="482" y="890"/>
                </a:lnTo>
                <a:lnTo>
                  <a:pt x="486" y="899"/>
                </a:lnTo>
                <a:lnTo>
                  <a:pt x="489" y="906"/>
                </a:lnTo>
                <a:lnTo>
                  <a:pt x="495" y="913"/>
                </a:lnTo>
                <a:lnTo>
                  <a:pt x="502" y="920"/>
                </a:lnTo>
                <a:lnTo>
                  <a:pt x="502" y="920"/>
                </a:lnTo>
                <a:lnTo>
                  <a:pt x="507" y="924"/>
                </a:lnTo>
                <a:lnTo>
                  <a:pt x="514" y="928"/>
                </a:lnTo>
                <a:lnTo>
                  <a:pt x="520" y="931"/>
                </a:lnTo>
                <a:lnTo>
                  <a:pt x="527" y="933"/>
                </a:lnTo>
                <a:lnTo>
                  <a:pt x="540" y="937"/>
                </a:lnTo>
                <a:lnTo>
                  <a:pt x="555" y="937"/>
                </a:lnTo>
                <a:lnTo>
                  <a:pt x="569" y="934"/>
                </a:lnTo>
                <a:lnTo>
                  <a:pt x="582" y="930"/>
                </a:lnTo>
                <a:lnTo>
                  <a:pt x="588" y="926"/>
                </a:lnTo>
                <a:lnTo>
                  <a:pt x="594" y="923"/>
                </a:lnTo>
                <a:lnTo>
                  <a:pt x="599" y="918"/>
                </a:lnTo>
                <a:lnTo>
                  <a:pt x="604" y="912"/>
                </a:lnTo>
                <a:lnTo>
                  <a:pt x="609" y="906"/>
                </a:lnTo>
                <a:lnTo>
                  <a:pt x="609" y="906"/>
                </a:lnTo>
                <a:lnTo>
                  <a:pt x="614" y="900"/>
                </a:lnTo>
                <a:lnTo>
                  <a:pt x="618" y="894"/>
                </a:lnTo>
                <a:lnTo>
                  <a:pt x="621" y="887"/>
                </a:lnTo>
                <a:lnTo>
                  <a:pt x="623" y="881"/>
                </a:lnTo>
                <a:lnTo>
                  <a:pt x="627" y="867"/>
                </a:lnTo>
                <a:lnTo>
                  <a:pt x="627" y="854"/>
                </a:lnTo>
                <a:lnTo>
                  <a:pt x="625" y="839"/>
                </a:lnTo>
                <a:lnTo>
                  <a:pt x="620" y="826"/>
                </a:lnTo>
                <a:lnTo>
                  <a:pt x="616" y="820"/>
                </a:lnTo>
                <a:lnTo>
                  <a:pt x="612" y="814"/>
                </a:lnTo>
                <a:lnTo>
                  <a:pt x="607" y="808"/>
                </a:lnTo>
                <a:lnTo>
                  <a:pt x="602" y="804"/>
                </a:lnTo>
                <a:lnTo>
                  <a:pt x="602" y="804"/>
                </a:lnTo>
                <a:close/>
                <a:moveTo>
                  <a:pt x="797" y="256"/>
                </a:moveTo>
                <a:lnTo>
                  <a:pt x="797" y="256"/>
                </a:lnTo>
                <a:lnTo>
                  <a:pt x="987" y="439"/>
                </a:lnTo>
                <a:lnTo>
                  <a:pt x="987" y="439"/>
                </a:lnTo>
                <a:lnTo>
                  <a:pt x="994" y="443"/>
                </a:lnTo>
                <a:lnTo>
                  <a:pt x="1002" y="447"/>
                </a:lnTo>
                <a:lnTo>
                  <a:pt x="1010" y="449"/>
                </a:lnTo>
                <a:lnTo>
                  <a:pt x="1019" y="448"/>
                </a:lnTo>
                <a:lnTo>
                  <a:pt x="1019" y="448"/>
                </a:lnTo>
                <a:lnTo>
                  <a:pt x="1028" y="446"/>
                </a:lnTo>
                <a:lnTo>
                  <a:pt x="1035" y="442"/>
                </a:lnTo>
                <a:lnTo>
                  <a:pt x="1042" y="436"/>
                </a:lnTo>
                <a:lnTo>
                  <a:pt x="1047" y="429"/>
                </a:lnTo>
                <a:lnTo>
                  <a:pt x="1047" y="429"/>
                </a:lnTo>
                <a:lnTo>
                  <a:pt x="1057" y="409"/>
                </a:lnTo>
                <a:lnTo>
                  <a:pt x="1066" y="388"/>
                </a:lnTo>
                <a:lnTo>
                  <a:pt x="1072" y="365"/>
                </a:lnTo>
                <a:lnTo>
                  <a:pt x="1078" y="341"/>
                </a:lnTo>
                <a:lnTo>
                  <a:pt x="1078" y="341"/>
                </a:lnTo>
                <a:lnTo>
                  <a:pt x="1080" y="330"/>
                </a:lnTo>
                <a:lnTo>
                  <a:pt x="1084" y="321"/>
                </a:lnTo>
                <a:lnTo>
                  <a:pt x="1090" y="313"/>
                </a:lnTo>
                <a:lnTo>
                  <a:pt x="1095" y="304"/>
                </a:lnTo>
                <a:lnTo>
                  <a:pt x="1129" y="269"/>
                </a:lnTo>
                <a:lnTo>
                  <a:pt x="1129" y="269"/>
                </a:lnTo>
                <a:lnTo>
                  <a:pt x="1138" y="258"/>
                </a:lnTo>
                <a:lnTo>
                  <a:pt x="1144" y="246"/>
                </a:lnTo>
                <a:lnTo>
                  <a:pt x="1148" y="233"/>
                </a:lnTo>
                <a:lnTo>
                  <a:pt x="1149" y="220"/>
                </a:lnTo>
                <a:lnTo>
                  <a:pt x="1148" y="208"/>
                </a:lnTo>
                <a:lnTo>
                  <a:pt x="1144" y="195"/>
                </a:lnTo>
                <a:lnTo>
                  <a:pt x="1138" y="183"/>
                </a:lnTo>
                <a:lnTo>
                  <a:pt x="1130" y="172"/>
                </a:lnTo>
                <a:lnTo>
                  <a:pt x="993" y="23"/>
                </a:lnTo>
                <a:lnTo>
                  <a:pt x="993" y="23"/>
                </a:lnTo>
                <a:lnTo>
                  <a:pt x="983" y="13"/>
                </a:lnTo>
                <a:lnTo>
                  <a:pt x="972" y="7"/>
                </a:lnTo>
                <a:lnTo>
                  <a:pt x="959" y="2"/>
                </a:lnTo>
                <a:lnTo>
                  <a:pt x="946" y="0"/>
                </a:lnTo>
                <a:lnTo>
                  <a:pt x="933" y="0"/>
                </a:lnTo>
                <a:lnTo>
                  <a:pt x="920" y="2"/>
                </a:lnTo>
                <a:lnTo>
                  <a:pt x="908" y="7"/>
                </a:lnTo>
                <a:lnTo>
                  <a:pt x="896" y="15"/>
                </a:lnTo>
                <a:lnTo>
                  <a:pt x="864" y="42"/>
                </a:lnTo>
                <a:lnTo>
                  <a:pt x="864" y="42"/>
                </a:lnTo>
                <a:lnTo>
                  <a:pt x="852" y="49"/>
                </a:lnTo>
                <a:lnTo>
                  <a:pt x="845" y="52"/>
                </a:lnTo>
                <a:lnTo>
                  <a:pt x="839" y="55"/>
                </a:lnTo>
                <a:lnTo>
                  <a:pt x="832" y="56"/>
                </a:lnTo>
                <a:lnTo>
                  <a:pt x="824" y="57"/>
                </a:lnTo>
                <a:lnTo>
                  <a:pt x="810" y="57"/>
                </a:lnTo>
                <a:lnTo>
                  <a:pt x="810" y="57"/>
                </a:lnTo>
                <a:lnTo>
                  <a:pt x="708" y="44"/>
                </a:lnTo>
                <a:lnTo>
                  <a:pt x="708" y="44"/>
                </a:lnTo>
                <a:lnTo>
                  <a:pt x="685" y="43"/>
                </a:lnTo>
                <a:lnTo>
                  <a:pt x="662" y="43"/>
                </a:lnTo>
                <a:lnTo>
                  <a:pt x="639" y="45"/>
                </a:lnTo>
                <a:lnTo>
                  <a:pt x="618" y="50"/>
                </a:lnTo>
                <a:lnTo>
                  <a:pt x="596" y="57"/>
                </a:lnTo>
                <a:lnTo>
                  <a:pt x="575" y="67"/>
                </a:lnTo>
                <a:lnTo>
                  <a:pt x="555" y="77"/>
                </a:lnTo>
                <a:lnTo>
                  <a:pt x="535" y="92"/>
                </a:lnTo>
                <a:lnTo>
                  <a:pt x="535" y="92"/>
                </a:lnTo>
                <a:lnTo>
                  <a:pt x="434" y="169"/>
                </a:lnTo>
                <a:lnTo>
                  <a:pt x="333" y="247"/>
                </a:lnTo>
                <a:lnTo>
                  <a:pt x="333" y="247"/>
                </a:lnTo>
                <a:lnTo>
                  <a:pt x="323" y="257"/>
                </a:lnTo>
                <a:lnTo>
                  <a:pt x="316" y="267"/>
                </a:lnTo>
                <a:lnTo>
                  <a:pt x="311" y="278"/>
                </a:lnTo>
                <a:lnTo>
                  <a:pt x="310" y="288"/>
                </a:lnTo>
                <a:lnTo>
                  <a:pt x="311" y="298"/>
                </a:lnTo>
                <a:lnTo>
                  <a:pt x="314" y="308"/>
                </a:lnTo>
                <a:lnTo>
                  <a:pt x="320" y="316"/>
                </a:lnTo>
                <a:lnTo>
                  <a:pt x="327" y="323"/>
                </a:lnTo>
                <a:lnTo>
                  <a:pt x="336" y="329"/>
                </a:lnTo>
                <a:lnTo>
                  <a:pt x="346" y="335"/>
                </a:lnTo>
                <a:lnTo>
                  <a:pt x="358" y="338"/>
                </a:lnTo>
                <a:lnTo>
                  <a:pt x="371" y="340"/>
                </a:lnTo>
                <a:lnTo>
                  <a:pt x="386" y="339"/>
                </a:lnTo>
                <a:lnTo>
                  <a:pt x="400" y="336"/>
                </a:lnTo>
                <a:lnTo>
                  <a:pt x="414" y="332"/>
                </a:lnTo>
                <a:lnTo>
                  <a:pt x="430" y="323"/>
                </a:lnTo>
                <a:lnTo>
                  <a:pt x="576" y="233"/>
                </a:lnTo>
                <a:lnTo>
                  <a:pt x="576" y="233"/>
                </a:lnTo>
                <a:lnTo>
                  <a:pt x="584" y="228"/>
                </a:lnTo>
                <a:lnTo>
                  <a:pt x="593" y="225"/>
                </a:lnTo>
                <a:lnTo>
                  <a:pt x="601" y="223"/>
                </a:lnTo>
                <a:lnTo>
                  <a:pt x="609" y="222"/>
                </a:lnTo>
                <a:lnTo>
                  <a:pt x="618" y="222"/>
                </a:lnTo>
                <a:lnTo>
                  <a:pt x="626" y="222"/>
                </a:lnTo>
                <a:lnTo>
                  <a:pt x="634" y="225"/>
                </a:lnTo>
                <a:lnTo>
                  <a:pt x="643" y="228"/>
                </a:lnTo>
                <a:lnTo>
                  <a:pt x="643" y="228"/>
                </a:lnTo>
                <a:lnTo>
                  <a:pt x="653" y="232"/>
                </a:lnTo>
                <a:lnTo>
                  <a:pt x="665" y="235"/>
                </a:lnTo>
                <a:lnTo>
                  <a:pt x="677" y="238"/>
                </a:lnTo>
                <a:lnTo>
                  <a:pt x="689" y="239"/>
                </a:lnTo>
                <a:lnTo>
                  <a:pt x="701" y="240"/>
                </a:lnTo>
                <a:lnTo>
                  <a:pt x="713" y="240"/>
                </a:lnTo>
                <a:lnTo>
                  <a:pt x="725" y="239"/>
                </a:lnTo>
                <a:lnTo>
                  <a:pt x="735" y="238"/>
                </a:lnTo>
                <a:lnTo>
                  <a:pt x="735" y="238"/>
                </a:lnTo>
                <a:lnTo>
                  <a:pt x="744" y="237"/>
                </a:lnTo>
                <a:lnTo>
                  <a:pt x="752" y="237"/>
                </a:lnTo>
                <a:lnTo>
                  <a:pt x="760" y="237"/>
                </a:lnTo>
                <a:lnTo>
                  <a:pt x="769" y="239"/>
                </a:lnTo>
                <a:lnTo>
                  <a:pt x="776" y="241"/>
                </a:lnTo>
                <a:lnTo>
                  <a:pt x="783" y="246"/>
                </a:lnTo>
                <a:lnTo>
                  <a:pt x="790" y="251"/>
                </a:lnTo>
                <a:lnTo>
                  <a:pt x="797" y="256"/>
                </a:lnTo>
                <a:lnTo>
                  <a:pt x="797" y="256"/>
                </a:lnTo>
                <a:close/>
              </a:path>
            </a:pathLst>
          </a:custGeom>
          <a:solidFill>
            <a:schemeClr val="bg1">
              <a:lumMod val="100000"/>
            </a:schemeClr>
          </a:solidFill>
          <a:ln>
            <a:noFill/>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13" name="iS1ide-Freeform: Shape 16">
            <a:extLst>
              <a:ext uri="{FF2B5EF4-FFF2-40B4-BE49-F238E27FC236}">
                <a16:creationId xmlns:a16="http://schemas.microsoft.com/office/drawing/2014/main" id="{6C848E96-7CC7-499E-9C2E-C9DABD749876}"/>
              </a:ext>
            </a:extLst>
          </p:cNvPr>
          <p:cNvSpPr>
            <a:spLocks/>
          </p:cNvSpPr>
          <p:nvPr/>
        </p:nvSpPr>
        <p:spPr bwMode="auto">
          <a:xfrm>
            <a:off x="7797098" y="3805373"/>
            <a:ext cx="508539" cy="676199"/>
          </a:xfrm>
          <a:custGeom>
            <a:avLst/>
            <a:gdLst>
              <a:gd name="T0" fmla="*/ 560 w 915"/>
              <a:gd name="T1" fmla="*/ 881 h 1218"/>
              <a:gd name="T2" fmla="*/ 900 w 915"/>
              <a:gd name="T3" fmla="*/ 652 h 1218"/>
              <a:gd name="T4" fmla="*/ 887 w 915"/>
              <a:gd name="T5" fmla="*/ 898 h 1218"/>
              <a:gd name="T6" fmla="*/ 379 w 915"/>
              <a:gd name="T7" fmla="*/ 67 h 1218"/>
              <a:gd name="T8" fmla="*/ 380 w 915"/>
              <a:gd name="T9" fmla="*/ 54 h 1218"/>
              <a:gd name="T10" fmla="*/ 391 w 915"/>
              <a:gd name="T11" fmla="*/ 30 h 1218"/>
              <a:gd name="T12" fmla="*/ 409 w 915"/>
              <a:gd name="T13" fmla="*/ 12 h 1218"/>
              <a:gd name="T14" fmla="*/ 433 w 915"/>
              <a:gd name="T15" fmla="*/ 1 h 1218"/>
              <a:gd name="T16" fmla="*/ 446 w 915"/>
              <a:gd name="T17" fmla="*/ 0 h 1218"/>
              <a:gd name="T18" fmla="*/ 472 w 915"/>
              <a:gd name="T19" fmla="*/ 5 h 1218"/>
              <a:gd name="T20" fmla="*/ 493 w 915"/>
              <a:gd name="T21" fmla="*/ 19 h 1218"/>
              <a:gd name="T22" fmla="*/ 508 w 915"/>
              <a:gd name="T23" fmla="*/ 41 h 1218"/>
              <a:gd name="T24" fmla="*/ 512 w 915"/>
              <a:gd name="T25" fmla="*/ 67 h 1218"/>
              <a:gd name="T26" fmla="*/ 379 w 915"/>
              <a:gd name="T27" fmla="*/ 161 h 1218"/>
              <a:gd name="T28" fmla="*/ 379 w 915"/>
              <a:gd name="T29" fmla="*/ 67 h 1218"/>
              <a:gd name="T30" fmla="*/ 512 w 915"/>
              <a:gd name="T31" fmla="*/ 1103 h 1218"/>
              <a:gd name="T32" fmla="*/ 514 w 915"/>
              <a:gd name="T33" fmla="*/ 1107 h 1218"/>
              <a:gd name="T34" fmla="*/ 518 w 915"/>
              <a:gd name="T35" fmla="*/ 1116 h 1218"/>
              <a:gd name="T36" fmla="*/ 528 w 915"/>
              <a:gd name="T37" fmla="*/ 1122 h 1218"/>
              <a:gd name="T38" fmla="*/ 568 w 915"/>
              <a:gd name="T39" fmla="*/ 1122 h 1218"/>
              <a:gd name="T40" fmla="*/ 579 w 915"/>
              <a:gd name="T41" fmla="*/ 1124 h 1218"/>
              <a:gd name="T42" fmla="*/ 598 w 915"/>
              <a:gd name="T43" fmla="*/ 1132 h 1218"/>
              <a:gd name="T44" fmla="*/ 613 w 915"/>
              <a:gd name="T45" fmla="*/ 1146 h 1218"/>
              <a:gd name="T46" fmla="*/ 621 w 915"/>
              <a:gd name="T47" fmla="*/ 1165 h 1218"/>
              <a:gd name="T48" fmla="*/ 622 w 915"/>
              <a:gd name="T49" fmla="*/ 1218 h 1218"/>
              <a:gd name="T50" fmla="*/ 270 w 915"/>
              <a:gd name="T51" fmla="*/ 1176 h 1218"/>
              <a:gd name="T52" fmla="*/ 271 w 915"/>
              <a:gd name="T53" fmla="*/ 1165 h 1218"/>
              <a:gd name="T54" fmla="*/ 279 w 915"/>
              <a:gd name="T55" fmla="*/ 1146 h 1218"/>
              <a:gd name="T56" fmla="*/ 294 w 915"/>
              <a:gd name="T57" fmla="*/ 1132 h 1218"/>
              <a:gd name="T58" fmla="*/ 313 w 915"/>
              <a:gd name="T59" fmla="*/ 1124 h 1218"/>
              <a:gd name="T60" fmla="*/ 360 w 915"/>
              <a:gd name="T61" fmla="*/ 1122 h 1218"/>
              <a:gd name="T62" fmla="*/ 364 w 915"/>
              <a:gd name="T63" fmla="*/ 1122 h 1218"/>
              <a:gd name="T64" fmla="*/ 375 w 915"/>
              <a:gd name="T65" fmla="*/ 1116 h 1218"/>
              <a:gd name="T66" fmla="*/ 379 w 915"/>
              <a:gd name="T67" fmla="*/ 1107 h 1218"/>
              <a:gd name="T68" fmla="*/ 379 w 915"/>
              <a:gd name="T69" fmla="*/ 504 h 1218"/>
              <a:gd name="T70" fmla="*/ 512 w 915"/>
              <a:gd name="T71" fmla="*/ 497 h 1218"/>
              <a:gd name="T72" fmla="*/ 89 w 915"/>
              <a:gd name="T73" fmla="*/ 856 h 1218"/>
              <a:gd name="T74" fmla="*/ 102 w 915"/>
              <a:gd name="T75" fmla="*/ 610 h 1218"/>
              <a:gd name="T76" fmla="*/ 332 w 915"/>
              <a:gd name="T77" fmla="*/ 869 h 1218"/>
              <a:gd name="T78" fmla="*/ 15 w 915"/>
              <a:gd name="T79" fmla="*/ 228 h 1218"/>
              <a:gd name="T80" fmla="*/ 814 w 915"/>
              <a:gd name="T81" fmla="*/ 186 h 1218"/>
              <a:gd name="T82" fmla="*/ 827 w 915"/>
              <a:gd name="T83" fmla="*/ 433 h 1218"/>
              <a:gd name="T84" fmla="*/ 29 w 915"/>
              <a:gd name="T85" fmla="*/ 476 h 1218"/>
              <a:gd name="T86" fmla="*/ 15 w 915"/>
              <a:gd name="T87" fmla="*/ 228 h 1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915" h="1218">
                <a:moveTo>
                  <a:pt x="887" y="898"/>
                </a:moveTo>
                <a:lnTo>
                  <a:pt x="560" y="881"/>
                </a:lnTo>
                <a:lnTo>
                  <a:pt x="560" y="634"/>
                </a:lnTo>
                <a:lnTo>
                  <a:pt x="900" y="652"/>
                </a:lnTo>
                <a:lnTo>
                  <a:pt x="799" y="769"/>
                </a:lnTo>
                <a:lnTo>
                  <a:pt x="887" y="898"/>
                </a:lnTo>
                <a:lnTo>
                  <a:pt x="887" y="898"/>
                </a:lnTo>
                <a:close/>
                <a:moveTo>
                  <a:pt x="379" y="67"/>
                </a:moveTo>
                <a:lnTo>
                  <a:pt x="379" y="67"/>
                </a:lnTo>
                <a:lnTo>
                  <a:pt x="380" y="54"/>
                </a:lnTo>
                <a:lnTo>
                  <a:pt x="385" y="41"/>
                </a:lnTo>
                <a:lnTo>
                  <a:pt x="391" y="30"/>
                </a:lnTo>
                <a:lnTo>
                  <a:pt x="399" y="19"/>
                </a:lnTo>
                <a:lnTo>
                  <a:pt x="409" y="12"/>
                </a:lnTo>
                <a:lnTo>
                  <a:pt x="420" y="5"/>
                </a:lnTo>
                <a:lnTo>
                  <a:pt x="433" y="1"/>
                </a:lnTo>
                <a:lnTo>
                  <a:pt x="446" y="0"/>
                </a:lnTo>
                <a:lnTo>
                  <a:pt x="446" y="0"/>
                </a:lnTo>
                <a:lnTo>
                  <a:pt x="460" y="1"/>
                </a:lnTo>
                <a:lnTo>
                  <a:pt x="472" y="5"/>
                </a:lnTo>
                <a:lnTo>
                  <a:pt x="484" y="12"/>
                </a:lnTo>
                <a:lnTo>
                  <a:pt x="493" y="19"/>
                </a:lnTo>
                <a:lnTo>
                  <a:pt x="502" y="30"/>
                </a:lnTo>
                <a:lnTo>
                  <a:pt x="508" y="41"/>
                </a:lnTo>
                <a:lnTo>
                  <a:pt x="511" y="54"/>
                </a:lnTo>
                <a:lnTo>
                  <a:pt x="512" y="67"/>
                </a:lnTo>
                <a:lnTo>
                  <a:pt x="512" y="155"/>
                </a:lnTo>
                <a:lnTo>
                  <a:pt x="379" y="161"/>
                </a:lnTo>
                <a:lnTo>
                  <a:pt x="379" y="67"/>
                </a:lnTo>
                <a:lnTo>
                  <a:pt x="379" y="67"/>
                </a:lnTo>
                <a:close/>
                <a:moveTo>
                  <a:pt x="512" y="497"/>
                </a:moveTo>
                <a:lnTo>
                  <a:pt x="512" y="1103"/>
                </a:lnTo>
                <a:lnTo>
                  <a:pt x="512" y="1103"/>
                </a:lnTo>
                <a:lnTo>
                  <a:pt x="514" y="1107"/>
                </a:lnTo>
                <a:lnTo>
                  <a:pt x="515" y="1111"/>
                </a:lnTo>
                <a:lnTo>
                  <a:pt x="518" y="1116"/>
                </a:lnTo>
                <a:lnTo>
                  <a:pt x="524" y="1121"/>
                </a:lnTo>
                <a:lnTo>
                  <a:pt x="528" y="1122"/>
                </a:lnTo>
                <a:lnTo>
                  <a:pt x="531" y="1122"/>
                </a:lnTo>
                <a:lnTo>
                  <a:pt x="568" y="1122"/>
                </a:lnTo>
                <a:lnTo>
                  <a:pt x="568" y="1122"/>
                </a:lnTo>
                <a:lnTo>
                  <a:pt x="579" y="1124"/>
                </a:lnTo>
                <a:lnTo>
                  <a:pt x="590" y="1127"/>
                </a:lnTo>
                <a:lnTo>
                  <a:pt x="598" y="1132"/>
                </a:lnTo>
                <a:lnTo>
                  <a:pt x="606" y="1138"/>
                </a:lnTo>
                <a:lnTo>
                  <a:pt x="613" y="1146"/>
                </a:lnTo>
                <a:lnTo>
                  <a:pt x="618" y="1156"/>
                </a:lnTo>
                <a:lnTo>
                  <a:pt x="621" y="1165"/>
                </a:lnTo>
                <a:lnTo>
                  <a:pt x="622" y="1176"/>
                </a:lnTo>
                <a:lnTo>
                  <a:pt x="622" y="1218"/>
                </a:lnTo>
                <a:lnTo>
                  <a:pt x="270" y="1218"/>
                </a:lnTo>
                <a:lnTo>
                  <a:pt x="270" y="1176"/>
                </a:lnTo>
                <a:lnTo>
                  <a:pt x="270" y="1176"/>
                </a:lnTo>
                <a:lnTo>
                  <a:pt x="271" y="1165"/>
                </a:lnTo>
                <a:lnTo>
                  <a:pt x="275" y="1156"/>
                </a:lnTo>
                <a:lnTo>
                  <a:pt x="279" y="1146"/>
                </a:lnTo>
                <a:lnTo>
                  <a:pt x="285" y="1138"/>
                </a:lnTo>
                <a:lnTo>
                  <a:pt x="294" y="1132"/>
                </a:lnTo>
                <a:lnTo>
                  <a:pt x="303" y="1127"/>
                </a:lnTo>
                <a:lnTo>
                  <a:pt x="313" y="1124"/>
                </a:lnTo>
                <a:lnTo>
                  <a:pt x="323" y="1122"/>
                </a:lnTo>
                <a:lnTo>
                  <a:pt x="360" y="1122"/>
                </a:lnTo>
                <a:lnTo>
                  <a:pt x="360" y="1122"/>
                </a:lnTo>
                <a:lnTo>
                  <a:pt x="364" y="1122"/>
                </a:lnTo>
                <a:lnTo>
                  <a:pt x="367" y="1121"/>
                </a:lnTo>
                <a:lnTo>
                  <a:pt x="375" y="1116"/>
                </a:lnTo>
                <a:lnTo>
                  <a:pt x="378" y="1111"/>
                </a:lnTo>
                <a:lnTo>
                  <a:pt x="379" y="1107"/>
                </a:lnTo>
                <a:lnTo>
                  <a:pt x="379" y="1103"/>
                </a:lnTo>
                <a:lnTo>
                  <a:pt x="379" y="504"/>
                </a:lnTo>
                <a:lnTo>
                  <a:pt x="512" y="497"/>
                </a:lnTo>
                <a:lnTo>
                  <a:pt x="512" y="497"/>
                </a:lnTo>
                <a:close/>
                <a:moveTo>
                  <a:pt x="332" y="869"/>
                </a:moveTo>
                <a:lnTo>
                  <a:pt x="89" y="856"/>
                </a:lnTo>
                <a:lnTo>
                  <a:pt x="0" y="728"/>
                </a:lnTo>
                <a:lnTo>
                  <a:pt x="102" y="610"/>
                </a:lnTo>
                <a:lnTo>
                  <a:pt x="332" y="622"/>
                </a:lnTo>
                <a:lnTo>
                  <a:pt x="332" y="869"/>
                </a:lnTo>
                <a:lnTo>
                  <a:pt x="332" y="869"/>
                </a:lnTo>
                <a:close/>
                <a:moveTo>
                  <a:pt x="15" y="228"/>
                </a:moveTo>
                <a:lnTo>
                  <a:pt x="415" y="207"/>
                </a:lnTo>
                <a:lnTo>
                  <a:pt x="814" y="186"/>
                </a:lnTo>
                <a:lnTo>
                  <a:pt x="915" y="304"/>
                </a:lnTo>
                <a:lnTo>
                  <a:pt x="827" y="433"/>
                </a:lnTo>
                <a:lnTo>
                  <a:pt x="428" y="454"/>
                </a:lnTo>
                <a:lnTo>
                  <a:pt x="29" y="476"/>
                </a:lnTo>
                <a:lnTo>
                  <a:pt x="118" y="346"/>
                </a:lnTo>
                <a:lnTo>
                  <a:pt x="15" y="228"/>
                </a:lnTo>
                <a:lnTo>
                  <a:pt x="15" y="228"/>
                </a:lnTo>
                <a:close/>
              </a:path>
            </a:pathLst>
          </a:custGeom>
          <a:solidFill>
            <a:schemeClr val="bg1">
              <a:lumMod val="100000"/>
            </a:schemeClr>
          </a:solidFill>
          <a:ln>
            <a:noFill/>
          </a:ln>
        </p:spPr>
        <p:txBody>
          <a:bodyPr anchor="ctr"/>
          <a:lstStyle/>
          <a:p>
            <a:pPr algn="ctr"/>
            <a:endParaRPr>
              <a:latin typeface="Arial" panose="020B0604020202020204" pitchFamily="34" charset="0"/>
              <a:ea typeface="微软雅黑" panose="020B0503020204020204" pitchFamily="34" charset="-122"/>
              <a:sym typeface="Arial" panose="020B0604020202020204" pitchFamily="34" charset="0"/>
            </a:endParaRPr>
          </a:p>
        </p:txBody>
      </p:sp>
      <p:sp>
        <p:nvSpPr>
          <p:cNvPr id="14" name="iS1ide-TextBox 22">
            <a:extLst>
              <a:ext uri="{FF2B5EF4-FFF2-40B4-BE49-F238E27FC236}">
                <a16:creationId xmlns:a16="http://schemas.microsoft.com/office/drawing/2014/main" id="{D8B5A23C-D57C-4BAB-AA2A-AFCC1C1B9B58}"/>
              </a:ext>
            </a:extLst>
          </p:cNvPr>
          <p:cNvSpPr txBox="1">
            <a:spLocks/>
          </p:cNvSpPr>
          <p:nvPr/>
        </p:nvSpPr>
        <p:spPr bwMode="auto">
          <a:xfrm>
            <a:off x="5291085" y="4006620"/>
            <a:ext cx="1538883" cy="307777"/>
          </a:xfrm>
          <a:prstGeom prst="rect">
            <a:avLst/>
          </a:prstGeom>
          <a:noFill/>
          <a:scene3d>
            <a:camera prst="orthographicFront">
              <a:rot lat="0" lon="0" rev="0"/>
            </a:camera>
            <a:lightRig rig="threePt" dir="t"/>
          </a:scene3d>
          <a:sp3d prstMaterial="matte">
            <a:bevelT w="1270" h="1270"/>
          </a:sp3d>
        </p:spPr>
        <p:txBody>
          <a:bodyPr wrap="none" lIns="0" tIns="0" rIns="0" bIns="0" anchor="t" anchorCtr="0">
            <a:noAutofit/>
            <a:sp3d/>
          </a:bodyPr>
          <a:lstStyle/>
          <a:p>
            <a:pPr algn="ctr">
              <a:buClr>
                <a:prstClr val="white"/>
              </a:buClr>
              <a:defRPr/>
            </a:pPr>
            <a:r>
              <a:rPr lang="zh-CN" altLang="en-US" b="1" dirty="0">
                <a:solidFill>
                  <a:schemeClr val="bg1"/>
                </a:solidFill>
                <a:latin typeface="Arial" panose="020B0604020202020204" pitchFamily="34" charset="0"/>
                <a:ea typeface="微软雅黑" panose="020B0503020204020204" pitchFamily="34" charset="-122"/>
                <a:sym typeface="Arial" panose="020B0604020202020204" pitchFamily="34" charset="0"/>
              </a:rPr>
              <a:t>活动的分类</a:t>
            </a:r>
          </a:p>
        </p:txBody>
      </p:sp>
      <p:sp>
        <p:nvSpPr>
          <p:cNvPr id="15" name="iS1ide-TextBox 17">
            <a:extLst>
              <a:ext uri="{FF2B5EF4-FFF2-40B4-BE49-F238E27FC236}">
                <a16:creationId xmlns:a16="http://schemas.microsoft.com/office/drawing/2014/main" id="{11B630AB-C199-4EA2-8D1C-B9F720E1FD3B}"/>
              </a:ext>
            </a:extLst>
          </p:cNvPr>
          <p:cNvSpPr txBox="1"/>
          <p:nvPr/>
        </p:nvSpPr>
        <p:spPr>
          <a:xfrm>
            <a:off x="335578" y="4011451"/>
            <a:ext cx="2935892" cy="388226"/>
          </a:xfrm>
          <a:prstGeom prst="rect">
            <a:avLst/>
          </a:prstGeom>
          <a:noFill/>
        </p:spPr>
        <p:txBody>
          <a:bodyPr wrap="none" lIns="0" tIns="0" rIns="360000" bIns="0" anchor="b" anchorCtr="0">
            <a:normAutofit/>
          </a:bodyPr>
          <a:lstStyle/>
          <a:p>
            <a:pPr algn="r"/>
            <a:r>
              <a:rPr lang="zh-CN" altLang="en-US" b="1" dirty="0">
                <a:solidFill>
                  <a:schemeClr val="accent2">
                    <a:lumMod val="100000"/>
                  </a:schemeClr>
                </a:solidFill>
                <a:latin typeface="Arial" panose="020B0604020202020204" pitchFamily="34" charset="0"/>
                <a:ea typeface="微软雅黑" panose="020B0503020204020204" pitchFamily="34" charset="-122"/>
                <a:sym typeface="Arial" panose="020B0604020202020204" pitchFamily="34" charset="0"/>
              </a:rPr>
              <a:t>促销活动</a:t>
            </a:r>
            <a:endParaRPr lang="zh-CN" altLang="en-US" sz="2400" b="1" dirty="0">
              <a:solidFill>
                <a:schemeClr val="accent2">
                  <a:lumMod val="100000"/>
                </a:schemeClr>
              </a:solidFill>
              <a:latin typeface="Arial" panose="020B0604020202020204" pitchFamily="34" charset="0"/>
              <a:ea typeface="微软雅黑" panose="020B0503020204020204" pitchFamily="34" charset="-122"/>
              <a:sym typeface="Arial" panose="020B0604020202020204" pitchFamily="34" charset="0"/>
            </a:endParaRPr>
          </a:p>
        </p:txBody>
      </p:sp>
      <p:sp>
        <p:nvSpPr>
          <p:cNvPr id="17" name="iS1ide-TextBox 19">
            <a:extLst>
              <a:ext uri="{FF2B5EF4-FFF2-40B4-BE49-F238E27FC236}">
                <a16:creationId xmlns:a16="http://schemas.microsoft.com/office/drawing/2014/main" id="{890B7C4F-0021-4804-86DE-BFC8CA50A3E5}"/>
              </a:ext>
            </a:extLst>
          </p:cNvPr>
          <p:cNvSpPr txBox="1"/>
          <p:nvPr/>
        </p:nvSpPr>
        <p:spPr>
          <a:xfrm>
            <a:off x="8861387" y="4011451"/>
            <a:ext cx="2823587" cy="388226"/>
          </a:xfrm>
          <a:prstGeom prst="rect">
            <a:avLst/>
          </a:prstGeom>
          <a:noFill/>
        </p:spPr>
        <p:txBody>
          <a:bodyPr wrap="none" lIns="360000" tIns="0" rIns="0" bIns="0" anchor="b" anchorCtr="0">
            <a:normAutofit/>
          </a:bodyPr>
          <a:lstStyle/>
          <a:p>
            <a:r>
              <a:rPr lang="zh-CN" altLang="en-US" b="1" dirty="0">
                <a:solidFill>
                  <a:schemeClr val="accent3">
                    <a:lumMod val="100000"/>
                  </a:schemeClr>
                </a:solidFill>
                <a:latin typeface="Arial" panose="020B0604020202020204" pitchFamily="34" charset="0"/>
                <a:ea typeface="微软雅黑" panose="020B0503020204020204" pitchFamily="34" charset="-122"/>
                <a:sym typeface="Arial" panose="020B0604020202020204" pitchFamily="34" charset="0"/>
              </a:rPr>
              <a:t>热门主题活动</a:t>
            </a:r>
            <a:endParaRPr lang="zh-CN" altLang="en-US" sz="2400" b="1" dirty="0">
              <a:solidFill>
                <a:schemeClr val="accent3">
                  <a:lumMod val="100000"/>
                </a:schemeClr>
              </a:solidFill>
              <a:latin typeface="Arial" panose="020B0604020202020204" pitchFamily="34" charset="0"/>
              <a:ea typeface="微软雅黑" panose="020B0503020204020204" pitchFamily="34" charset="-122"/>
              <a:sym typeface="Arial" panose="020B0604020202020204" pitchFamily="34" charset="0"/>
            </a:endParaRPr>
          </a:p>
        </p:txBody>
      </p:sp>
    </p:spTree>
    <p:extLst>
      <p:ext uri="{BB962C8B-B14F-4D97-AF65-F5344CB8AC3E}">
        <p14:creationId xmlns:p14="http://schemas.microsoft.com/office/powerpoint/2010/main" val="37268249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1.4.2  </a:t>
            </a:r>
            <a:r>
              <a:rPr lang="zh-CN" altLang="en-US" dirty="0"/>
              <a:t>活动视觉创意</a:t>
            </a:r>
          </a:p>
        </p:txBody>
      </p:sp>
      <p:sp>
        <p:nvSpPr>
          <p:cNvPr id="36" name="矩形 35"/>
          <p:cNvSpPr/>
          <p:nvPr/>
        </p:nvSpPr>
        <p:spPr>
          <a:xfrm>
            <a:off x="-2" y="1685925"/>
            <a:ext cx="12190413"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内容占位符 2"/>
          <p:cNvSpPr txBox="1">
            <a:spLocks/>
          </p:cNvSpPr>
          <p:nvPr/>
        </p:nvSpPr>
        <p:spPr>
          <a:xfrm>
            <a:off x="163796" y="1109970"/>
            <a:ext cx="11666253" cy="556905"/>
          </a:xfrm>
          <a:prstGeom prst="rect">
            <a:avLst/>
          </a:prstGeom>
        </p:spPr>
        <p:txBody>
          <a:bodyPr vert="horz" lIns="121899" tIns="60949" rIns="121899" bIns="60949" rtlCol="0">
            <a:normAutofit lnSpcReduction="10000"/>
          </a:bodyPr>
          <a:lstStyle>
            <a:lvl1pPr marL="0" indent="536575" algn="l" defTabSz="914240" rtl="0" eaLnBrk="1" latinLnBrk="0" hangingPunct="1">
              <a:lnSpc>
                <a:spcPct val="130000"/>
              </a:lnSpc>
              <a:spcBef>
                <a:spcPts val="0"/>
              </a:spcBef>
              <a:buFont typeface="Arial" panose="020B0604020202020204" pitchFamily="34" charset="0"/>
              <a:buNone/>
              <a:defRPr sz="2200" kern="1200">
                <a:solidFill>
                  <a:schemeClr val="tx1"/>
                </a:solidFill>
                <a:latin typeface="+mn-lt"/>
                <a:ea typeface="+mn-ea"/>
                <a:cs typeface="+mn-cs"/>
              </a:defRPr>
            </a:lvl1pPr>
            <a:lvl2pPr marL="685680" indent="-228560" algn="l" defTabSz="91424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00" indent="-228560" algn="l" defTabSz="91424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9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04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16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8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40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t>2</a:t>
            </a:r>
            <a:r>
              <a:rPr lang="zh-CN" altLang="en-US" dirty="0"/>
              <a:t>．活动方案的规划</a:t>
            </a:r>
          </a:p>
        </p:txBody>
      </p:sp>
      <p:grpSp>
        <p:nvGrpSpPr>
          <p:cNvPr id="16" name="组合 15">
            <a:extLst>
              <a:ext uri="{FF2B5EF4-FFF2-40B4-BE49-F238E27FC236}">
                <a16:creationId xmlns:a16="http://schemas.microsoft.com/office/drawing/2014/main" id="{2C3156E6-7ED6-4308-A771-093C68C3A294}"/>
              </a:ext>
            </a:extLst>
          </p:cNvPr>
          <p:cNvGrpSpPr/>
          <p:nvPr/>
        </p:nvGrpSpPr>
        <p:grpSpPr>
          <a:xfrm>
            <a:off x="1061484" y="2189572"/>
            <a:ext cx="10069030" cy="2365123"/>
            <a:chOff x="1061484" y="2189572"/>
            <a:chExt cx="10069030" cy="2365123"/>
          </a:xfrm>
          <a:effectLst/>
        </p:grpSpPr>
        <p:sp>
          <p:nvSpPr>
            <p:cNvPr id="18" name="íṩľíḍè-Freeform: Shape 1">
              <a:extLst>
                <a:ext uri="{FF2B5EF4-FFF2-40B4-BE49-F238E27FC236}">
                  <a16:creationId xmlns:a16="http://schemas.microsoft.com/office/drawing/2014/main" id="{DCBD206B-E307-46C8-8290-A9AA96F4E1D9}"/>
                </a:ext>
              </a:extLst>
            </p:cNvPr>
            <p:cNvSpPr>
              <a:spLocks/>
            </p:cNvSpPr>
            <p:nvPr/>
          </p:nvSpPr>
          <p:spPr bwMode="auto">
            <a:xfrm>
              <a:off x="8372885" y="2189572"/>
              <a:ext cx="2757629" cy="2361937"/>
            </a:xfrm>
            <a:custGeom>
              <a:avLst/>
              <a:gdLst>
                <a:gd name="T0" fmla="*/ 317 w 332"/>
                <a:gd name="T1" fmla="*/ 168 h 282"/>
                <a:gd name="T2" fmla="*/ 317 w 332"/>
                <a:gd name="T3" fmla="*/ 114 h 282"/>
                <a:gd name="T4" fmla="*/ 218 w 332"/>
                <a:gd name="T5" fmla="*/ 15 h 282"/>
                <a:gd name="T6" fmla="*/ 191 w 332"/>
                <a:gd name="T7" fmla="*/ 26 h 282"/>
                <a:gd name="T8" fmla="*/ 191 w 332"/>
                <a:gd name="T9" fmla="*/ 26 h 282"/>
                <a:gd name="T10" fmla="*/ 153 w 332"/>
                <a:gd name="T11" fmla="*/ 65 h 282"/>
                <a:gd name="T12" fmla="*/ 38 w 332"/>
                <a:gd name="T13" fmla="*/ 65 h 282"/>
                <a:gd name="T14" fmla="*/ 0 w 332"/>
                <a:gd name="T15" fmla="*/ 103 h 282"/>
                <a:gd name="T16" fmla="*/ 0 w 332"/>
                <a:gd name="T17" fmla="*/ 179 h 282"/>
                <a:gd name="T18" fmla="*/ 38 w 332"/>
                <a:gd name="T19" fmla="*/ 218 h 282"/>
                <a:gd name="T20" fmla="*/ 153 w 332"/>
                <a:gd name="T21" fmla="*/ 218 h 282"/>
                <a:gd name="T22" fmla="*/ 191 w 332"/>
                <a:gd name="T23" fmla="*/ 256 h 282"/>
                <a:gd name="T24" fmla="*/ 191 w 332"/>
                <a:gd name="T25" fmla="*/ 256 h 282"/>
                <a:gd name="T26" fmla="*/ 218 w 332"/>
                <a:gd name="T27" fmla="*/ 267 h 282"/>
                <a:gd name="T28" fmla="*/ 317 w 332"/>
                <a:gd name="T29" fmla="*/ 168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32" h="282">
                  <a:moveTo>
                    <a:pt x="317" y="168"/>
                  </a:moveTo>
                  <a:cubicBezTo>
                    <a:pt x="332" y="153"/>
                    <a:pt x="332" y="129"/>
                    <a:pt x="317" y="114"/>
                  </a:cubicBezTo>
                  <a:cubicBezTo>
                    <a:pt x="218" y="15"/>
                    <a:pt x="218" y="15"/>
                    <a:pt x="218" y="15"/>
                  </a:cubicBezTo>
                  <a:cubicBezTo>
                    <a:pt x="203" y="0"/>
                    <a:pt x="191" y="5"/>
                    <a:pt x="191" y="26"/>
                  </a:cubicBezTo>
                  <a:cubicBezTo>
                    <a:pt x="191" y="26"/>
                    <a:pt x="191" y="26"/>
                    <a:pt x="191" y="26"/>
                  </a:cubicBezTo>
                  <a:cubicBezTo>
                    <a:pt x="191" y="47"/>
                    <a:pt x="174" y="65"/>
                    <a:pt x="153" y="65"/>
                  </a:cubicBezTo>
                  <a:cubicBezTo>
                    <a:pt x="38" y="65"/>
                    <a:pt x="38" y="65"/>
                    <a:pt x="38" y="65"/>
                  </a:cubicBezTo>
                  <a:cubicBezTo>
                    <a:pt x="17" y="65"/>
                    <a:pt x="0" y="82"/>
                    <a:pt x="0" y="103"/>
                  </a:cubicBezTo>
                  <a:cubicBezTo>
                    <a:pt x="0" y="179"/>
                    <a:pt x="0" y="179"/>
                    <a:pt x="0" y="179"/>
                  </a:cubicBezTo>
                  <a:cubicBezTo>
                    <a:pt x="0" y="200"/>
                    <a:pt x="17" y="218"/>
                    <a:pt x="38" y="218"/>
                  </a:cubicBezTo>
                  <a:cubicBezTo>
                    <a:pt x="153" y="218"/>
                    <a:pt x="153" y="218"/>
                    <a:pt x="153" y="218"/>
                  </a:cubicBezTo>
                  <a:cubicBezTo>
                    <a:pt x="174" y="218"/>
                    <a:pt x="191" y="235"/>
                    <a:pt x="191" y="256"/>
                  </a:cubicBezTo>
                  <a:cubicBezTo>
                    <a:pt x="191" y="256"/>
                    <a:pt x="191" y="256"/>
                    <a:pt x="191" y="256"/>
                  </a:cubicBezTo>
                  <a:cubicBezTo>
                    <a:pt x="191" y="277"/>
                    <a:pt x="203" y="282"/>
                    <a:pt x="218" y="267"/>
                  </a:cubicBezTo>
                  <a:lnTo>
                    <a:pt x="317" y="168"/>
                  </a:lnTo>
                  <a:close/>
                </a:path>
              </a:pathLst>
            </a:custGeom>
            <a:solidFill>
              <a:schemeClr val="accent5"/>
            </a:solidFill>
            <a:ln>
              <a:noFill/>
            </a:ln>
            <a:effectLst/>
          </p:spPr>
          <p:txBody>
            <a:bodyPr anchor="ctr"/>
            <a:lstStyle/>
            <a:p>
              <a:pPr algn="ctr"/>
              <a:endParaRPr/>
            </a:p>
          </p:txBody>
        </p:sp>
        <p:sp>
          <p:nvSpPr>
            <p:cNvPr id="20" name="íṩľíḍè-Freeform: Shape 3">
              <a:extLst>
                <a:ext uri="{FF2B5EF4-FFF2-40B4-BE49-F238E27FC236}">
                  <a16:creationId xmlns:a16="http://schemas.microsoft.com/office/drawing/2014/main" id="{CC1EADD1-3C6B-46AC-95D9-478F4A622442}"/>
                </a:ext>
              </a:extLst>
            </p:cNvPr>
            <p:cNvSpPr>
              <a:spLocks/>
            </p:cNvSpPr>
            <p:nvPr/>
          </p:nvSpPr>
          <p:spPr bwMode="auto">
            <a:xfrm>
              <a:off x="6463167" y="2189572"/>
              <a:ext cx="2757629" cy="2361937"/>
            </a:xfrm>
            <a:custGeom>
              <a:avLst/>
              <a:gdLst>
                <a:gd name="T0" fmla="*/ 317 w 332"/>
                <a:gd name="T1" fmla="*/ 168 h 282"/>
                <a:gd name="T2" fmla="*/ 317 w 332"/>
                <a:gd name="T3" fmla="*/ 114 h 282"/>
                <a:gd name="T4" fmla="*/ 219 w 332"/>
                <a:gd name="T5" fmla="*/ 15 h 282"/>
                <a:gd name="T6" fmla="*/ 191 w 332"/>
                <a:gd name="T7" fmla="*/ 26 h 282"/>
                <a:gd name="T8" fmla="*/ 191 w 332"/>
                <a:gd name="T9" fmla="*/ 26 h 282"/>
                <a:gd name="T10" fmla="*/ 153 w 332"/>
                <a:gd name="T11" fmla="*/ 65 h 282"/>
                <a:gd name="T12" fmla="*/ 39 w 332"/>
                <a:gd name="T13" fmla="*/ 65 h 282"/>
                <a:gd name="T14" fmla="*/ 0 w 332"/>
                <a:gd name="T15" fmla="*/ 103 h 282"/>
                <a:gd name="T16" fmla="*/ 0 w 332"/>
                <a:gd name="T17" fmla="*/ 179 h 282"/>
                <a:gd name="T18" fmla="*/ 39 w 332"/>
                <a:gd name="T19" fmla="*/ 218 h 282"/>
                <a:gd name="T20" fmla="*/ 153 w 332"/>
                <a:gd name="T21" fmla="*/ 218 h 282"/>
                <a:gd name="T22" fmla="*/ 191 w 332"/>
                <a:gd name="T23" fmla="*/ 256 h 282"/>
                <a:gd name="T24" fmla="*/ 191 w 332"/>
                <a:gd name="T25" fmla="*/ 256 h 282"/>
                <a:gd name="T26" fmla="*/ 219 w 332"/>
                <a:gd name="T27" fmla="*/ 267 h 282"/>
                <a:gd name="T28" fmla="*/ 317 w 332"/>
                <a:gd name="T29" fmla="*/ 168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32" h="282">
                  <a:moveTo>
                    <a:pt x="317" y="168"/>
                  </a:moveTo>
                  <a:cubicBezTo>
                    <a:pt x="332" y="153"/>
                    <a:pt x="332" y="129"/>
                    <a:pt x="317" y="114"/>
                  </a:cubicBezTo>
                  <a:cubicBezTo>
                    <a:pt x="219" y="15"/>
                    <a:pt x="219" y="15"/>
                    <a:pt x="219" y="15"/>
                  </a:cubicBezTo>
                  <a:cubicBezTo>
                    <a:pt x="204" y="0"/>
                    <a:pt x="191" y="5"/>
                    <a:pt x="191" y="26"/>
                  </a:cubicBezTo>
                  <a:cubicBezTo>
                    <a:pt x="191" y="26"/>
                    <a:pt x="191" y="26"/>
                    <a:pt x="191" y="26"/>
                  </a:cubicBezTo>
                  <a:cubicBezTo>
                    <a:pt x="191" y="47"/>
                    <a:pt x="174" y="65"/>
                    <a:pt x="153" y="65"/>
                  </a:cubicBezTo>
                  <a:cubicBezTo>
                    <a:pt x="39" y="65"/>
                    <a:pt x="39" y="65"/>
                    <a:pt x="39" y="65"/>
                  </a:cubicBezTo>
                  <a:cubicBezTo>
                    <a:pt x="18" y="65"/>
                    <a:pt x="0" y="82"/>
                    <a:pt x="0" y="103"/>
                  </a:cubicBezTo>
                  <a:cubicBezTo>
                    <a:pt x="0" y="179"/>
                    <a:pt x="0" y="179"/>
                    <a:pt x="0" y="179"/>
                  </a:cubicBezTo>
                  <a:cubicBezTo>
                    <a:pt x="0" y="200"/>
                    <a:pt x="18" y="218"/>
                    <a:pt x="39" y="218"/>
                  </a:cubicBezTo>
                  <a:cubicBezTo>
                    <a:pt x="153" y="218"/>
                    <a:pt x="153" y="218"/>
                    <a:pt x="153" y="218"/>
                  </a:cubicBezTo>
                  <a:cubicBezTo>
                    <a:pt x="174" y="218"/>
                    <a:pt x="191" y="235"/>
                    <a:pt x="191" y="256"/>
                  </a:cubicBezTo>
                  <a:cubicBezTo>
                    <a:pt x="191" y="256"/>
                    <a:pt x="191" y="256"/>
                    <a:pt x="191" y="256"/>
                  </a:cubicBezTo>
                  <a:cubicBezTo>
                    <a:pt x="191" y="277"/>
                    <a:pt x="204" y="282"/>
                    <a:pt x="219" y="267"/>
                  </a:cubicBezTo>
                  <a:lnTo>
                    <a:pt x="317" y="168"/>
                  </a:lnTo>
                  <a:close/>
                </a:path>
              </a:pathLst>
            </a:custGeom>
            <a:solidFill>
              <a:schemeClr val="accent4"/>
            </a:solidFill>
            <a:ln>
              <a:noFill/>
            </a:ln>
            <a:effectLst/>
          </p:spPr>
          <p:txBody>
            <a:bodyPr anchor="ctr"/>
            <a:lstStyle/>
            <a:p>
              <a:pPr algn="ctr"/>
              <a:endParaRPr/>
            </a:p>
          </p:txBody>
        </p:sp>
        <p:sp>
          <p:nvSpPr>
            <p:cNvPr id="22" name="íṩľíḍè-Freeform: Shape 5">
              <a:extLst>
                <a:ext uri="{FF2B5EF4-FFF2-40B4-BE49-F238E27FC236}">
                  <a16:creationId xmlns:a16="http://schemas.microsoft.com/office/drawing/2014/main" id="{9BFADC25-3BC4-4037-A3A2-0498A923411F}"/>
                </a:ext>
              </a:extLst>
            </p:cNvPr>
            <p:cNvSpPr>
              <a:spLocks/>
            </p:cNvSpPr>
            <p:nvPr/>
          </p:nvSpPr>
          <p:spPr bwMode="auto">
            <a:xfrm>
              <a:off x="4561091" y="2189572"/>
              <a:ext cx="2757629" cy="2361937"/>
            </a:xfrm>
            <a:custGeom>
              <a:avLst/>
              <a:gdLst>
                <a:gd name="T0" fmla="*/ 317 w 332"/>
                <a:gd name="T1" fmla="*/ 168 h 282"/>
                <a:gd name="T2" fmla="*/ 317 w 332"/>
                <a:gd name="T3" fmla="*/ 114 h 282"/>
                <a:gd name="T4" fmla="*/ 218 w 332"/>
                <a:gd name="T5" fmla="*/ 15 h 282"/>
                <a:gd name="T6" fmla="*/ 191 w 332"/>
                <a:gd name="T7" fmla="*/ 26 h 282"/>
                <a:gd name="T8" fmla="*/ 191 w 332"/>
                <a:gd name="T9" fmla="*/ 26 h 282"/>
                <a:gd name="T10" fmla="*/ 153 w 332"/>
                <a:gd name="T11" fmla="*/ 65 h 282"/>
                <a:gd name="T12" fmla="*/ 38 w 332"/>
                <a:gd name="T13" fmla="*/ 65 h 282"/>
                <a:gd name="T14" fmla="*/ 0 w 332"/>
                <a:gd name="T15" fmla="*/ 103 h 282"/>
                <a:gd name="T16" fmla="*/ 0 w 332"/>
                <a:gd name="T17" fmla="*/ 179 h 282"/>
                <a:gd name="T18" fmla="*/ 38 w 332"/>
                <a:gd name="T19" fmla="*/ 218 h 282"/>
                <a:gd name="T20" fmla="*/ 153 w 332"/>
                <a:gd name="T21" fmla="*/ 218 h 282"/>
                <a:gd name="T22" fmla="*/ 191 w 332"/>
                <a:gd name="T23" fmla="*/ 256 h 282"/>
                <a:gd name="T24" fmla="*/ 191 w 332"/>
                <a:gd name="T25" fmla="*/ 256 h 282"/>
                <a:gd name="T26" fmla="*/ 218 w 332"/>
                <a:gd name="T27" fmla="*/ 267 h 282"/>
                <a:gd name="T28" fmla="*/ 317 w 332"/>
                <a:gd name="T29" fmla="*/ 168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32" h="282">
                  <a:moveTo>
                    <a:pt x="317" y="168"/>
                  </a:moveTo>
                  <a:cubicBezTo>
                    <a:pt x="332" y="153"/>
                    <a:pt x="332" y="129"/>
                    <a:pt x="317" y="114"/>
                  </a:cubicBezTo>
                  <a:cubicBezTo>
                    <a:pt x="218" y="15"/>
                    <a:pt x="218" y="15"/>
                    <a:pt x="218" y="15"/>
                  </a:cubicBezTo>
                  <a:cubicBezTo>
                    <a:pt x="203" y="0"/>
                    <a:pt x="191" y="5"/>
                    <a:pt x="191" y="26"/>
                  </a:cubicBezTo>
                  <a:cubicBezTo>
                    <a:pt x="191" y="26"/>
                    <a:pt x="191" y="26"/>
                    <a:pt x="191" y="26"/>
                  </a:cubicBezTo>
                  <a:cubicBezTo>
                    <a:pt x="191" y="47"/>
                    <a:pt x="174" y="65"/>
                    <a:pt x="153" y="65"/>
                  </a:cubicBezTo>
                  <a:cubicBezTo>
                    <a:pt x="38" y="65"/>
                    <a:pt x="38" y="65"/>
                    <a:pt x="38" y="65"/>
                  </a:cubicBezTo>
                  <a:cubicBezTo>
                    <a:pt x="17" y="65"/>
                    <a:pt x="0" y="82"/>
                    <a:pt x="0" y="103"/>
                  </a:cubicBezTo>
                  <a:cubicBezTo>
                    <a:pt x="0" y="179"/>
                    <a:pt x="0" y="179"/>
                    <a:pt x="0" y="179"/>
                  </a:cubicBezTo>
                  <a:cubicBezTo>
                    <a:pt x="0" y="200"/>
                    <a:pt x="17" y="218"/>
                    <a:pt x="38" y="218"/>
                  </a:cubicBezTo>
                  <a:cubicBezTo>
                    <a:pt x="153" y="218"/>
                    <a:pt x="153" y="218"/>
                    <a:pt x="153" y="218"/>
                  </a:cubicBezTo>
                  <a:cubicBezTo>
                    <a:pt x="174" y="218"/>
                    <a:pt x="191" y="235"/>
                    <a:pt x="191" y="256"/>
                  </a:cubicBezTo>
                  <a:cubicBezTo>
                    <a:pt x="191" y="256"/>
                    <a:pt x="191" y="256"/>
                    <a:pt x="191" y="256"/>
                  </a:cubicBezTo>
                  <a:cubicBezTo>
                    <a:pt x="191" y="277"/>
                    <a:pt x="203" y="282"/>
                    <a:pt x="218" y="267"/>
                  </a:cubicBezTo>
                  <a:lnTo>
                    <a:pt x="317" y="168"/>
                  </a:lnTo>
                  <a:close/>
                </a:path>
              </a:pathLst>
            </a:custGeom>
            <a:solidFill>
              <a:schemeClr val="accent3"/>
            </a:solidFill>
            <a:ln>
              <a:noFill/>
            </a:ln>
            <a:effectLst/>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p>
          </p:txBody>
        </p:sp>
        <p:sp>
          <p:nvSpPr>
            <p:cNvPr id="24" name="íṩľíḍè-Freeform: Shape 7">
              <a:extLst>
                <a:ext uri="{FF2B5EF4-FFF2-40B4-BE49-F238E27FC236}">
                  <a16:creationId xmlns:a16="http://schemas.microsoft.com/office/drawing/2014/main" id="{E81E8F05-DF1E-42B6-A68C-23FC33209049}"/>
                </a:ext>
              </a:extLst>
            </p:cNvPr>
            <p:cNvSpPr>
              <a:spLocks/>
            </p:cNvSpPr>
            <p:nvPr/>
          </p:nvSpPr>
          <p:spPr bwMode="auto">
            <a:xfrm>
              <a:off x="2649844" y="2192759"/>
              <a:ext cx="2757629" cy="2361936"/>
            </a:xfrm>
            <a:custGeom>
              <a:avLst/>
              <a:gdLst>
                <a:gd name="T0" fmla="*/ 318 w 332"/>
                <a:gd name="T1" fmla="*/ 168 h 282"/>
                <a:gd name="T2" fmla="*/ 318 w 332"/>
                <a:gd name="T3" fmla="*/ 114 h 282"/>
                <a:gd name="T4" fmla="*/ 219 w 332"/>
                <a:gd name="T5" fmla="*/ 15 h 282"/>
                <a:gd name="T6" fmla="*/ 192 w 332"/>
                <a:gd name="T7" fmla="*/ 26 h 282"/>
                <a:gd name="T8" fmla="*/ 192 w 332"/>
                <a:gd name="T9" fmla="*/ 26 h 282"/>
                <a:gd name="T10" fmla="*/ 153 w 332"/>
                <a:gd name="T11" fmla="*/ 65 h 282"/>
                <a:gd name="T12" fmla="*/ 39 w 332"/>
                <a:gd name="T13" fmla="*/ 65 h 282"/>
                <a:gd name="T14" fmla="*/ 0 w 332"/>
                <a:gd name="T15" fmla="*/ 103 h 282"/>
                <a:gd name="T16" fmla="*/ 0 w 332"/>
                <a:gd name="T17" fmla="*/ 179 h 282"/>
                <a:gd name="T18" fmla="*/ 39 w 332"/>
                <a:gd name="T19" fmla="*/ 218 h 282"/>
                <a:gd name="T20" fmla="*/ 153 w 332"/>
                <a:gd name="T21" fmla="*/ 218 h 282"/>
                <a:gd name="T22" fmla="*/ 192 w 332"/>
                <a:gd name="T23" fmla="*/ 256 h 282"/>
                <a:gd name="T24" fmla="*/ 192 w 332"/>
                <a:gd name="T25" fmla="*/ 256 h 282"/>
                <a:gd name="T26" fmla="*/ 219 w 332"/>
                <a:gd name="T27" fmla="*/ 267 h 282"/>
                <a:gd name="T28" fmla="*/ 318 w 332"/>
                <a:gd name="T29" fmla="*/ 168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32" h="282">
                  <a:moveTo>
                    <a:pt x="318" y="168"/>
                  </a:moveTo>
                  <a:cubicBezTo>
                    <a:pt x="332" y="153"/>
                    <a:pt x="332" y="129"/>
                    <a:pt x="318" y="114"/>
                  </a:cubicBezTo>
                  <a:cubicBezTo>
                    <a:pt x="219" y="15"/>
                    <a:pt x="219" y="15"/>
                    <a:pt x="219" y="15"/>
                  </a:cubicBezTo>
                  <a:cubicBezTo>
                    <a:pt x="204" y="0"/>
                    <a:pt x="192" y="5"/>
                    <a:pt x="192" y="26"/>
                  </a:cubicBezTo>
                  <a:cubicBezTo>
                    <a:pt x="192" y="26"/>
                    <a:pt x="192" y="26"/>
                    <a:pt x="192" y="26"/>
                  </a:cubicBezTo>
                  <a:cubicBezTo>
                    <a:pt x="192" y="47"/>
                    <a:pt x="174" y="65"/>
                    <a:pt x="153" y="65"/>
                  </a:cubicBezTo>
                  <a:cubicBezTo>
                    <a:pt x="39" y="65"/>
                    <a:pt x="39" y="65"/>
                    <a:pt x="39" y="65"/>
                  </a:cubicBezTo>
                  <a:cubicBezTo>
                    <a:pt x="18" y="65"/>
                    <a:pt x="0" y="82"/>
                    <a:pt x="0" y="103"/>
                  </a:cubicBezTo>
                  <a:cubicBezTo>
                    <a:pt x="0" y="179"/>
                    <a:pt x="0" y="179"/>
                    <a:pt x="0" y="179"/>
                  </a:cubicBezTo>
                  <a:cubicBezTo>
                    <a:pt x="0" y="200"/>
                    <a:pt x="18" y="218"/>
                    <a:pt x="39" y="218"/>
                  </a:cubicBezTo>
                  <a:cubicBezTo>
                    <a:pt x="153" y="218"/>
                    <a:pt x="153" y="218"/>
                    <a:pt x="153" y="218"/>
                  </a:cubicBezTo>
                  <a:cubicBezTo>
                    <a:pt x="174" y="218"/>
                    <a:pt x="192" y="235"/>
                    <a:pt x="192" y="256"/>
                  </a:cubicBezTo>
                  <a:cubicBezTo>
                    <a:pt x="192" y="256"/>
                    <a:pt x="192" y="256"/>
                    <a:pt x="192" y="256"/>
                  </a:cubicBezTo>
                  <a:cubicBezTo>
                    <a:pt x="192" y="277"/>
                    <a:pt x="204" y="282"/>
                    <a:pt x="219" y="267"/>
                  </a:cubicBezTo>
                  <a:lnTo>
                    <a:pt x="318" y="168"/>
                  </a:lnTo>
                  <a:close/>
                </a:path>
              </a:pathLst>
            </a:custGeom>
            <a:solidFill>
              <a:schemeClr val="accent2"/>
            </a:solidFill>
            <a:ln>
              <a:noFill/>
            </a:ln>
            <a:effectLst/>
          </p:spPr>
          <p:txBody>
            <a:bodyPr anchor="ctr"/>
            <a:lstStyle/>
            <a:p>
              <a:pPr algn="ctr"/>
              <a:endParaRPr/>
            </a:p>
          </p:txBody>
        </p:sp>
        <p:sp>
          <p:nvSpPr>
            <p:cNvPr id="26" name="íṩľíḍè-Freeform: Shape 9">
              <a:extLst>
                <a:ext uri="{FF2B5EF4-FFF2-40B4-BE49-F238E27FC236}">
                  <a16:creationId xmlns:a16="http://schemas.microsoft.com/office/drawing/2014/main" id="{B0457C92-E8F6-47EA-A3C4-5F25A957CD53}"/>
                </a:ext>
              </a:extLst>
            </p:cNvPr>
            <p:cNvSpPr>
              <a:spLocks/>
            </p:cNvSpPr>
            <p:nvPr/>
          </p:nvSpPr>
          <p:spPr bwMode="auto">
            <a:xfrm>
              <a:off x="1061484" y="2242663"/>
              <a:ext cx="2412765" cy="2255755"/>
            </a:xfrm>
            <a:custGeom>
              <a:avLst/>
              <a:gdLst>
                <a:gd name="connsiteX0" fmla="*/ 1424916 w 2507091"/>
                <a:gd name="connsiteY0" fmla="*/ 112 h 2343942"/>
                <a:gd name="connsiteX1" fmla="*/ 1555542 w 2507091"/>
                <a:gd name="connsiteY1" fmla="*/ 75381 h 2343942"/>
                <a:gd name="connsiteX2" fmla="*/ 2409995 w 2507091"/>
                <a:gd name="connsiteY2" fmla="*/ 936988 h 2343942"/>
                <a:gd name="connsiteX3" fmla="*/ 2409995 w 2507091"/>
                <a:gd name="connsiteY3" fmla="*/ 1406955 h 2343942"/>
                <a:gd name="connsiteX4" fmla="*/ 1555542 w 2507091"/>
                <a:gd name="connsiteY4" fmla="*/ 2268563 h 2343942"/>
                <a:gd name="connsiteX5" fmla="*/ 1322510 w 2507091"/>
                <a:gd name="connsiteY5" fmla="*/ 2172828 h 2343942"/>
                <a:gd name="connsiteX6" fmla="*/ 994538 w 2507091"/>
                <a:gd name="connsiteY6" fmla="*/ 1842111 h 2343942"/>
                <a:gd name="connsiteX7" fmla="*/ 1992 w 2507091"/>
                <a:gd name="connsiteY7" fmla="*/ 1842111 h 2343942"/>
                <a:gd name="connsiteX8" fmla="*/ 0 w 2507091"/>
                <a:gd name="connsiteY8" fmla="*/ 1841897 h 2343942"/>
                <a:gd name="connsiteX9" fmla="*/ 8587 w 2507091"/>
                <a:gd name="connsiteY9" fmla="*/ 1841897 h 2343942"/>
                <a:gd name="connsiteX10" fmla="*/ 66848 w 2507091"/>
                <a:gd name="connsiteY10" fmla="*/ 1841897 h 2343942"/>
                <a:gd name="connsiteX11" fmla="*/ 489776 w 2507091"/>
                <a:gd name="connsiteY11" fmla="*/ 1406631 h 2343942"/>
                <a:gd name="connsiteX12" fmla="*/ 489776 w 2507091"/>
                <a:gd name="connsiteY12" fmla="*/ 936545 h 2343942"/>
                <a:gd name="connsiteX13" fmla="*/ 67674 w 2507091"/>
                <a:gd name="connsiteY13" fmla="*/ 510817 h 2343942"/>
                <a:gd name="connsiteX14" fmla="*/ 67395 w 2507091"/>
                <a:gd name="connsiteY14" fmla="*/ 510536 h 2343942"/>
                <a:gd name="connsiteX15" fmla="*/ 85108 w 2507091"/>
                <a:gd name="connsiteY15" fmla="*/ 510536 h 2343942"/>
                <a:gd name="connsiteX16" fmla="*/ 994538 w 2507091"/>
                <a:gd name="connsiteY16" fmla="*/ 510536 h 2343942"/>
                <a:gd name="connsiteX17" fmla="*/ 1322510 w 2507091"/>
                <a:gd name="connsiteY17" fmla="*/ 171115 h 2343942"/>
                <a:gd name="connsiteX18" fmla="*/ 1424916 w 2507091"/>
                <a:gd name="connsiteY18" fmla="*/ 112 h 2343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507091" h="2343942">
                  <a:moveTo>
                    <a:pt x="1424916" y="112"/>
                  </a:moveTo>
                  <a:cubicBezTo>
                    <a:pt x="1462086" y="1948"/>
                    <a:pt x="1506994" y="26426"/>
                    <a:pt x="1555542" y="75381"/>
                  </a:cubicBezTo>
                  <a:cubicBezTo>
                    <a:pt x="1555542" y="75381"/>
                    <a:pt x="1555542" y="75381"/>
                    <a:pt x="2409995" y="936988"/>
                  </a:cubicBezTo>
                  <a:cubicBezTo>
                    <a:pt x="2539457" y="1067534"/>
                    <a:pt x="2539457" y="1276409"/>
                    <a:pt x="2409995" y="1406955"/>
                  </a:cubicBezTo>
                  <a:lnTo>
                    <a:pt x="1555542" y="2268563"/>
                  </a:lnTo>
                  <a:cubicBezTo>
                    <a:pt x="1426080" y="2399109"/>
                    <a:pt x="1322510" y="2355594"/>
                    <a:pt x="1322510" y="2172828"/>
                  </a:cubicBezTo>
                  <a:cubicBezTo>
                    <a:pt x="1322510" y="1990063"/>
                    <a:pt x="1175785" y="1842111"/>
                    <a:pt x="994538" y="1842111"/>
                  </a:cubicBezTo>
                  <a:cubicBezTo>
                    <a:pt x="994538" y="1842111"/>
                    <a:pt x="994538" y="1842111"/>
                    <a:pt x="1992" y="1842111"/>
                  </a:cubicBezTo>
                  <a:lnTo>
                    <a:pt x="0" y="1841897"/>
                  </a:lnTo>
                  <a:lnTo>
                    <a:pt x="8587" y="1841897"/>
                  </a:lnTo>
                  <a:cubicBezTo>
                    <a:pt x="66848" y="1841897"/>
                    <a:pt x="66848" y="1841897"/>
                    <a:pt x="66848" y="1841897"/>
                  </a:cubicBezTo>
                  <a:cubicBezTo>
                    <a:pt x="489776" y="1406631"/>
                    <a:pt x="489776" y="1406631"/>
                    <a:pt x="489776" y="1406631"/>
                  </a:cubicBezTo>
                  <a:cubicBezTo>
                    <a:pt x="619244" y="1276052"/>
                    <a:pt x="619244" y="1067124"/>
                    <a:pt x="489776" y="936545"/>
                  </a:cubicBezTo>
                  <a:cubicBezTo>
                    <a:pt x="119714" y="563304"/>
                    <a:pt x="73456" y="516649"/>
                    <a:pt x="67674" y="510817"/>
                  </a:cubicBezTo>
                  <a:lnTo>
                    <a:pt x="67395" y="510536"/>
                  </a:lnTo>
                  <a:lnTo>
                    <a:pt x="85108" y="510536"/>
                  </a:lnTo>
                  <a:cubicBezTo>
                    <a:pt x="191971" y="510536"/>
                    <a:pt x="436231" y="510536"/>
                    <a:pt x="994538" y="510536"/>
                  </a:cubicBezTo>
                  <a:cubicBezTo>
                    <a:pt x="1175785" y="510536"/>
                    <a:pt x="1322510" y="353880"/>
                    <a:pt x="1322510" y="171115"/>
                  </a:cubicBezTo>
                  <a:cubicBezTo>
                    <a:pt x="1322510" y="56887"/>
                    <a:pt x="1362967" y="-2947"/>
                    <a:pt x="1424916" y="112"/>
                  </a:cubicBezTo>
                  <a:close/>
                </a:path>
              </a:pathLst>
            </a:custGeom>
            <a:solidFill>
              <a:schemeClr val="accent1"/>
            </a:solidFill>
            <a:ln>
              <a:noFill/>
            </a:ln>
            <a:effectLst/>
          </p:spPr>
          <p:txBody>
            <a:bodyPr anchor="ctr"/>
            <a:lstStyle/>
            <a:p>
              <a:pPr algn="ctr"/>
              <a:endParaRPr/>
            </a:p>
          </p:txBody>
        </p:sp>
        <p:sp>
          <p:nvSpPr>
            <p:cNvPr id="27" name="íṩľíḍè-Oval 10">
              <a:extLst>
                <a:ext uri="{FF2B5EF4-FFF2-40B4-BE49-F238E27FC236}">
                  <a16:creationId xmlns:a16="http://schemas.microsoft.com/office/drawing/2014/main" id="{BDA2AFB8-C5AD-4B12-AB06-0AF78DFC9CEC}"/>
                </a:ext>
              </a:extLst>
            </p:cNvPr>
            <p:cNvSpPr/>
            <p:nvPr/>
          </p:nvSpPr>
          <p:spPr>
            <a:xfrm>
              <a:off x="2001259" y="3046248"/>
              <a:ext cx="648586" cy="648586"/>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8" name="íślíḋè-Freeform: Shape 11">
              <a:extLst>
                <a:ext uri="{FF2B5EF4-FFF2-40B4-BE49-F238E27FC236}">
                  <a16:creationId xmlns:a16="http://schemas.microsoft.com/office/drawing/2014/main" id="{CC668C1B-802F-4027-B52C-E72DE2D7E6CD}"/>
                </a:ext>
              </a:extLst>
            </p:cNvPr>
            <p:cNvSpPr>
              <a:spLocks/>
            </p:cNvSpPr>
            <p:nvPr/>
          </p:nvSpPr>
          <p:spPr bwMode="auto">
            <a:xfrm>
              <a:off x="2203000" y="3267671"/>
              <a:ext cx="245104" cy="219748"/>
            </a:xfrm>
            <a:custGeom>
              <a:avLst/>
              <a:gdLst>
                <a:gd name="T0" fmla="*/ 116 w 400"/>
                <a:gd name="T1" fmla="*/ 224 h 360"/>
                <a:gd name="T2" fmla="*/ 116 w 400"/>
                <a:gd name="T3" fmla="*/ 100 h 360"/>
                <a:gd name="T4" fmla="*/ 40 w 400"/>
                <a:gd name="T5" fmla="*/ 100 h 360"/>
                <a:gd name="T6" fmla="*/ 0 w 400"/>
                <a:gd name="T7" fmla="*/ 140 h 360"/>
                <a:gd name="T8" fmla="*/ 0 w 400"/>
                <a:gd name="T9" fmla="*/ 260 h 360"/>
                <a:gd name="T10" fmla="*/ 40 w 400"/>
                <a:gd name="T11" fmla="*/ 300 h 360"/>
                <a:gd name="T12" fmla="*/ 60 w 400"/>
                <a:gd name="T13" fmla="*/ 300 h 360"/>
                <a:gd name="T14" fmla="*/ 60 w 400"/>
                <a:gd name="T15" fmla="*/ 360 h 360"/>
                <a:gd name="T16" fmla="*/ 120 w 400"/>
                <a:gd name="T17" fmla="*/ 300 h 360"/>
                <a:gd name="T18" fmla="*/ 220 w 400"/>
                <a:gd name="T19" fmla="*/ 300 h 360"/>
                <a:gd name="T20" fmla="*/ 260 w 400"/>
                <a:gd name="T21" fmla="*/ 260 h 360"/>
                <a:gd name="T22" fmla="*/ 260 w 400"/>
                <a:gd name="T23" fmla="*/ 223 h 360"/>
                <a:gd name="T24" fmla="*/ 256 w 400"/>
                <a:gd name="T25" fmla="*/ 224 h 360"/>
                <a:gd name="T26" fmla="*/ 116 w 400"/>
                <a:gd name="T27" fmla="*/ 224 h 360"/>
                <a:gd name="T28" fmla="*/ 360 w 400"/>
                <a:gd name="T29" fmla="*/ 0 h 360"/>
                <a:gd name="T30" fmla="*/ 180 w 400"/>
                <a:gd name="T31" fmla="*/ 0 h 360"/>
                <a:gd name="T32" fmla="*/ 140 w 400"/>
                <a:gd name="T33" fmla="*/ 40 h 360"/>
                <a:gd name="T34" fmla="*/ 140 w 400"/>
                <a:gd name="T35" fmla="*/ 200 h 360"/>
                <a:gd name="T36" fmla="*/ 280 w 400"/>
                <a:gd name="T37" fmla="*/ 200 h 360"/>
                <a:gd name="T38" fmla="*/ 340 w 400"/>
                <a:gd name="T39" fmla="*/ 260 h 360"/>
                <a:gd name="T40" fmla="*/ 340 w 400"/>
                <a:gd name="T41" fmla="*/ 200 h 360"/>
                <a:gd name="T42" fmla="*/ 360 w 400"/>
                <a:gd name="T43" fmla="*/ 200 h 360"/>
                <a:gd name="T44" fmla="*/ 400 w 400"/>
                <a:gd name="T45" fmla="*/ 160 h 360"/>
                <a:gd name="T46" fmla="*/ 400 w 400"/>
                <a:gd name="T47" fmla="*/ 40 h 360"/>
                <a:gd name="T48" fmla="*/ 360 w 400"/>
                <a:gd name="T49" fmla="*/ 0 h 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00" h="360">
                  <a:moveTo>
                    <a:pt x="116" y="224"/>
                  </a:moveTo>
                  <a:cubicBezTo>
                    <a:pt x="116" y="100"/>
                    <a:pt x="116" y="100"/>
                    <a:pt x="116" y="100"/>
                  </a:cubicBezTo>
                  <a:cubicBezTo>
                    <a:pt x="40" y="100"/>
                    <a:pt x="40" y="100"/>
                    <a:pt x="40" y="100"/>
                  </a:cubicBezTo>
                  <a:cubicBezTo>
                    <a:pt x="18" y="100"/>
                    <a:pt x="0" y="118"/>
                    <a:pt x="0" y="140"/>
                  </a:cubicBezTo>
                  <a:cubicBezTo>
                    <a:pt x="0" y="260"/>
                    <a:pt x="0" y="260"/>
                    <a:pt x="0" y="260"/>
                  </a:cubicBezTo>
                  <a:cubicBezTo>
                    <a:pt x="0" y="282"/>
                    <a:pt x="18" y="300"/>
                    <a:pt x="40" y="300"/>
                  </a:cubicBezTo>
                  <a:cubicBezTo>
                    <a:pt x="60" y="300"/>
                    <a:pt x="60" y="300"/>
                    <a:pt x="60" y="300"/>
                  </a:cubicBezTo>
                  <a:cubicBezTo>
                    <a:pt x="60" y="360"/>
                    <a:pt x="60" y="360"/>
                    <a:pt x="60" y="360"/>
                  </a:cubicBezTo>
                  <a:cubicBezTo>
                    <a:pt x="120" y="300"/>
                    <a:pt x="120" y="300"/>
                    <a:pt x="120" y="300"/>
                  </a:cubicBezTo>
                  <a:cubicBezTo>
                    <a:pt x="220" y="300"/>
                    <a:pt x="220" y="300"/>
                    <a:pt x="220" y="300"/>
                  </a:cubicBezTo>
                  <a:cubicBezTo>
                    <a:pt x="242" y="300"/>
                    <a:pt x="260" y="282"/>
                    <a:pt x="260" y="260"/>
                  </a:cubicBezTo>
                  <a:cubicBezTo>
                    <a:pt x="260" y="223"/>
                    <a:pt x="260" y="223"/>
                    <a:pt x="260" y="223"/>
                  </a:cubicBezTo>
                  <a:cubicBezTo>
                    <a:pt x="258" y="224"/>
                    <a:pt x="257" y="224"/>
                    <a:pt x="256" y="224"/>
                  </a:cubicBezTo>
                  <a:lnTo>
                    <a:pt x="116" y="224"/>
                  </a:lnTo>
                  <a:close/>
                  <a:moveTo>
                    <a:pt x="360" y="0"/>
                  </a:moveTo>
                  <a:cubicBezTo>
                    <a:pt x="180" y="0"/>
                    <a:pt x="180" y="0"/>
                    <a:pt x="180" y="0"/>
                  </a:cubicBezTo>
                  <a:cubicBezTo>
                    <a:pt x="158" y="0"/>
                    <a:pt x="140" y="18"/>
                    <a:pt x="140" y="40"/>
                  </a:cubicBezTo>
                  <a:cubicBezTo>
                    <a:pt x="140" y="200"/>
                    <a:pt x="140" y="200"/>
                    <a:pt x="140" y="200"/>
                  </a:cubicBezTo>
                  <a:cubicBezTo>
                    <a:pt x="280" y="200"/>
                    <a:pt x="280" y="200"/>
                    <a:pt x="280" y="200"/>
                  </a:cubicBezTo>
                  <a:cubicBezTo>
                    <a:pt x="340" y="260"/>
                    <a:pt x="340" y="260"/>
                    <a:pt x="340" y="260"/>
                  </a:cubicBezTo>
                  <a:cubicBezTo>
                    <a:pt x="340" y="200"/>
                    <a:pt x="340" y="200"/>
                    <a:pt x="340" y="200"/>
                  </a:cubicBezTo>
                  <a:cubicBezTo>
                    <a:pt x="360" y="200"/>
                    <a:pt x="360" y="200"/>
                    <a:pt x="360" y="200"/>
                  </a:cubicBezTo>
                  <a:cubicBezTo>
                    <a:pt x="382" y="200"/>
                    <a:pt x="400" y="182"/>
                    <a:pt x="400" y="160"/>
                  </a:cubicBezTo>
                  <a:cubicBezTo>
                    <a:pt x="400" y="40"/>
                    <a:pt x="400" y="40"/>
                    <a:pt x="400" y="40"/>
                  </a:cubicBezTo>
                  <a:cubicBezTo>
                    <a:pt x="400" y="18"/>
                    <a:pt x="382" y="0"/>
                    <a:pt x="360" y="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p>
          </p:txBody>
        </p:sp>
        <p:sp>
          <p:nvSpPr>
            <p:cNvPr id="29" name="íślíḋè-Oval 12">
              <a:extLst>
                <a:ext uri="{FF2B5EF4-FFF2-40B4-BE49-F238E27FC236}">
                  <a16:creationId xmlns:a16="http://schemas.microsoft.com/office/drawing/2014/main" id="{CA39753E-3615-462F-BFA2-7E21DB65B3B0}"/>
                </a:ext>
              </a:extLst>
            </p:cNvPr>
            <p:cNvSpPr/>
            <p:nvPr/>
          </p:nvSpPr>
          <p:spPr>
            <a:xfrm>
              <a:off x="3913912" y="3046248"/>
              <a:ext cx="648586" cy="648586"/>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0" name="íślíḋè-Freeform: Shape 13">
              <a:extLst>
                <a:ext uri="{FF2B5EF4-FFF2-40B4-BE49-F238E27FC236}">
                  <a16:creationId xmlns:a16="http://schemas.microsoft.com/office/drawing/2014/main" id="{8BF70AEB-B105-4495-9A31-D8ACB143BE4C}"/>
                </a:ext>
              </a:extLst>
            </p:cNvPr>
            <p:cNvSpPr>
              <a:spLocks/>
            </p:cNvSpPr>
            <p:nvPr/>
          </p:nvSpPr>
          <p:spPr bwMode="auto">
            <a:xfrm>
              <a:off x="4114597" y="3254328"/>
              <a:ext cx="247217" cy="232427"/>
            </a:xfrm>
            <a:custGeom>
              <a:avLst/>
              <a:gdLst>
                <a:gd name="T0" fmla="*/ 344 w 402"/>
                <a:gd name="T1" fmla="*/ 125 h 382"/>
                <a:gd name="T2" fmla="*/ 303 w 402"/>
                <a:gd name="T3" fmla="*/ 13 h 382"/>
                <a:gd name="T4" fmla="*/ 284 w 402"/>
                <a:gd name="T5" fmla="*/ 3 h 382"/>
                <a:gd name="T6" fmla="*/ 12 w 402"/>
                <a:gd name="T7" fmla="*/ 102 h 382"/>
                <a:gd name="T8" fmla="*/ 3 w 402"/>
                <a:gd name="T9" fmla="*/ 122 h 382"/>
                <a:gd name="T10" fmla="*/ 46 w 402"/>
                <a:gd name="T11" fmla="*/ 241 h 382"/>
                <a:gd name="T12" fmla="*/ 46 w 402"/>
                <a:gd name="T13" fmla="*/ 177 h 382"/>
                <a:gd name="T14" fmla="*/ 97 w 402"/>
                <a:gd name="T15" fmla="*/ 125 h 382"/>
                <a:gd name="T16" fmla="*/ 169 w 402"/>
                <a:gd name="T17" fmla="*/ 125 h 382"/>
                <a:gd name="T18" fmla="*/ 255 w 402"/>
                <a:gd name="T19" fmla="*/ 65 h 382"/>
                <a:gd name="T20" fmla="*/ 304 w 402"/>
                <a:gd name="T21" fmla="*/ 125 h 382"/>
                <a:gd name="T22" fmla="*/ 344 w 402"/>
                <a:gd name="T23" fmla="*/ 125 h 382"/>
                <a:gd name="T24" fmla="*/ 387 w 402"/>
                <a:gd name="T25" fmla="*/ 161 h 382"/>
                <a:gd name="T26" fmla="*/ 97 w 402"/>
                <a:gd name="T27" fmla="*/ 161 h 382"/>
                <a:gd name="T28" fmla="*/ 82 w 402"/>
                <a:gd name="T29" fmla="*/ 177 h 382"/>
                <a:gd name="T30" fmla="*/ 82 w 402"/>
                <a:gd name="T31" fmla="*/ 366 h 382"/>
                <a:gd name="T32" fmla="*/ 97 w 402"/>
                <a:gd name="T33" fmla="*/ 382 h 382"/>
                <a:gd name="T34" fmla="*/ 387 w 402"/>
                <a:gd name="T35" fmla="*/ 382 h 382"/>
                <a:gd name="T36" fmla="*/ 402 w 402"/>
                <a:gd name="T37" fmla="*/ 366 h 382"/>
                <a:gd name="T38" fmla="*/ 402 w 402"/>
                <a:gd name="T39" fmla="*/ 177 h 382"/>
                <a:gd name="T40" fmla="*/ 387 w 402"/>
                <a:gd name="T41" fmla="*/ 161 h 382"/>
                <a:gd name="T42" fmla="*/ 364 w 402"/>
                <a:gd name="T43" fmla="*/ 342 h 382"/>
                <a:gd name="T44" fmla="*/ 125 w 402"/>
                <a:gd name="T45" fmla="*/ 342 h 382"/>
                <a:gd name="T46" fmla="*/ 125 w 402"/>
                <a:gd name="T47" fmla="*/ 307 h 382"/>
                <a:gd name="T48" fmla="*/ 161 w 402"/>
                <a:gd name="T49" fmla="*/ 222 h 382"/>
                <a:gd name="T50" fmla="*/ 217 w 402"/>
                <a:gd name="T51" fmla="*/ 290 h 382"/>
                <a:gd name="T52" fmla="*/ 269 w 402"/>
                <a:gd name="T53" fmla="*/ 237 h 382"/>
                <a:gd name="T54" fmla="*/ 336 w 402"/>
                <a:gd name="T55" fmla="*/ 213 h 382"/>
                <a:gd name="T56" fmla="*/ 364 w 402"/>
                <a:gd name="T57" fmla="*/ 277 h 382"/>
                <a:gd name="T58" fmla="*/ 364 w 402"/>
                <a:gd name="T59" fmla="*/ 342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02" h="382">
                  <a:moveTo>
                    <a:pt x="344" y="125"/>
                  </a:moveTo>
                  <a:cubicBezTo>
                    <a:pt x="303" y="13"/>
                    <a:pt x="303" y="13"/>
                    <a:pt x="303" y="13"/>
                  </a:cubicBezTo>
                  <a:cubicBezTo>
                    <a:pt x="300" y="4"/>
                    <a:pt x="291" y="0"/>
                    <a:pt x="284" y="3"/>
                  </a:cubicBezTo>
                  <a:cubicBezTo>
                    <a:pt x="12" y="102"/>
                    <a:pt x="12" y="102"/>
                    <a:pt x="12" y="102"/>
                  </a:cubicBezTo>
                  <a:cubicBezTo>
                    <a:pt x="4" y="105"/>
                    <a:pt x="0" y="114"/>
                    <a:pt x="3" y="122"/>
                  </a:cubicBezTo>
                  <a:cubicBezTo>
                    <a:pt x="46" y="241"/>
                    <a:pt x="46" y="241"/>
                    <a:pt x="46" y="241"/>
                  </a:cubicBezTo>
                  <a:cubicBezTo>
                    <a:pt x="46" y="177"/>
                    <a:pt x="46" y="177"/>
                    <a:pt x="46" y="177"/>
                  </a:cubicBezTo>
                  <a:cubicBezTo>
                    <a:pt x="46" y="149"/>
                    <a:pt x="69" y="125"/>
                    <a:pt x="97" y="125"/>
                  </a:cubicBezTo>
                  <a:cubicBezTo>
                    <a:pt x="169" y="125"/>
                    <a:pt x="169" y="125"/>
                    <a:pt x="169" y="125"/>
                  </a:cubicBezTo>
                  <a:cubicBezTo>
                    <a:pt x="255" y="65"/>
                    <a:pt x="255" y="65"/>
                    <a:pt x="255" y="65"/>
                  </a:cubicBezTo>
                  <a:cubicBezTo>
                    <a:pt x="304" y="125"/>
                    <a:pt x="304" y="125"/>
                    <a:pt x="304" y="125"/>
                  </a:cubicBezTo>
                  <a:lnTo>
                    <a:pt x="344" y="125"/>
                  </a:lnTo>
                  <a:close/>
                  <a:moveTo>
                    <a:pt x="387" y="161"/>
                  </a:moveTo>
                  <a:cubicBezTo>
                    <a:pt x="97" y="161"/>
                    <a:pt x="97" y="161"/>
                    <a:pt x="97" y="161"/>
                  </a:cubicBezTo>
                  <a:cubicBezTo>
                    <a:pt x="89" y="161"/>
                    <a:pt x="82" y="169"/>
                    <a:pt x="82" y="177"/>
                  </a:cubicBezTo>
                  <a:cubicBezTo>
                    <a:pt x="82" y="366"/>
                    <a:pt x="82" y="366"/>
                    <a:pt x="82" y="366"/>
                  </a:cubicBezTo>
                  <a:cubicBezTo>
                    <a:pt x="82" y="375"/>
                    <a:pt x="89" y="382"/>
                    <a:pt x="97" y="382"/>
                  </a:cubicBezTo>
                  <a:cubicBezTo>
                    <a:pt x="387" y="382"/>
                    <a:pt x="387" y="382"/>
                    <a:pt x="387" y="382"/>
                  </a:cubicBezTo>
                  <a:cubicBezTo>
                    <a:pt x="395" y="382"/>
                    <a:pt x="402" y="375"/>
                    <a:pt x="402" y="366"/>
                  </a:cubicBezTo>
                  <a:cubicBezTo>
                    <a:pt x="402" y="177"/>
                    <a:pt x="402" y="177"/>
                    <a:pt x="402" y="177"/>
                  </a:cubicBezTo>
                  <a:cubicBezTo>
                    <a:pt x="402" y="169"/>
                    <a:pt x="395" y="161"/>
                    <a:pt x="387" y="161"/>
                  </a:cubicBezTo>
                  <a:close/>
                  <a:moveTo>
                    <a:pt x="364" y="342"/>
                  </a:moveTo>
                  <a:cubicBezTo>
                    <a:pt x="125" y="342"/>
                    <a:pt x="125" y="342"/>
                    <a:pt x="125" y="342"/>
                  </a:cubicBezTo>
                  <a:cubicBezTo>
                    <a:pt x="125" y="307"/>
                    <a:pt x="125" y="307"/>
                    <a:pt x="125" y="307"/>
                  </a:cubicBezTo>
                  <a:cubicBezTo>
                    <a:pt x="161" y="222"/>
                    <a:pt x="161" y="222"/>
                    <a:pt x="161" y="222"/>
                  </a:cubicBezTo>
                  <a:cubicBezTo>
                    <a:pt x="217" y="290"/>
                    <a:pt x="217" y="290"/>
                    <a:pt x="217" y="290"/>
                  </a:cubicBezTo>
                  <a:cubicBezTo>
                    <a:pt x="269" y="237"/>
                    <a:pt x="269" y="237"/>
                    <a:pt x="269" y="237"/>
                  </a:cubicBezTo>
                  <a:cubicBezTo>
                    <a:pt x="336" y="213"/>
                    <a:pt x="336" y="213"/>
                    <a:pt x="336" y="213"/>
                  </a:cubicBezTo>
                  <a:cubicBezTo>
                    <a:pt x="364" y="277"/>
                    <a:pt x="364" y="277"/>
                    <a:pt x="364" y="277"/>
                  </a:cubicBezTo>
                  <a:lnTo>
                    <a:pt x="364" y="342"/>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p>
          </p:txBody>
        </p:sp>
        <p:sp>
          <p:nvSpPr>
            <p:cNvPr id="31" name="íślíḋè-Oval 14">
              <a:extLst>
                <a:ext uri="{FF2B5EF4-FFF2-40B4-BE49-F238E27FC236}">
                  <a16:creationId xmlns:a16="http://schemas.microsoft.com/office/drawing/2014/main" id="{8B480210-63DE-458E-955F-6E87C843C6E7}"/>
                </a:ext>
              </a:extLst>
            </p:cNvPr>
            <p:cNvSpPr/>
            <p:nvPr/>
          </p:nvSpPr>
          <p:spPr>
            <a:xfrm>
              <a:off x="5810280" y="3043976"/>
              <a:ext cx="648586" cy="648586"/>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2" name="íślíḋè-Freeform: Shape 15">
              <a:extLst>
                <a:ext uri="{FF2B5EF4-FFF2-40B4-BE49-F238E27FC236}">
                  <a16:creationId xmlns:a16="http://schemas.microsoft.com/office/drawing/2014/main" id="{DA9FA2B8-7B45-4256-9AA7-FD58303D5132}"/>
                </a:ext>
              </a:extLst>
            </p:cNvPr>
            <p:cNvSpPr>
              <a:spLocks/>
            </p:cNvSpPr>
            <p:nvPr/>
          </p:nvSpPr>
          <p:spPr bwMode="auto">
            <a:xfrm>
              <a:off x="6022235" y="3267671"/>
              <a:ext cx="221862" cy="223974"/>
            </a:xfrm>
            <a:custGeom>
              <a:avLst/>
              <a:gdLst>
                <a:gd name="T0" fmla="*/ 203 w 360"/>
                <a:gd name="T1" fmla="*/ 271 h 368"/>
                <a:gd name="T2" fmla="*/ 261 w 360"/>
                <a:gd name="T3" fmla="*/ 202 h 368"/>
                <a:gd name="T4" fmla="*/ 360 w 360"/>
                <a:gd name="T5" fmla="*/ 51 h 368"/>
                <a:gd name="T6" fmla="*/ 346 w 360"/>
                <a:gd name="T7" fmla="*/ 37 h 368"/>
                <a:gd name="T8" fmla="*/ 277 w 360"/>
                <a:gd name="T9" fmla="*/ 37 h 368"/>
                <a:gd name="T10" fmla="*/ 180 w 360"/>
                <a:gd name="T11" fmla="*/ 0 h 368"/>
                <a:gd name="T12" fmla="*/ 83 w 360"/>
                <a:gd name="T13" fmla="*/ 37 h 368"/>
                <a:gd name="T14" fmla="*/ 14 w 360"/>
                <a:gd name="T15" fmla="*/ 37 h 368"/>
                <a:gd name="T16" fmla="*/ 0 w 360"/>
                <a:gd name="T17" fmla="*/ 51 h 368"/>
                <a:gd name="T18" fmla="*/ 98 w 360"/>
                <a:gd name="T19" fmla="*/ 202 h 368"/>
                <a:gd name="T20" fmla="*/ 156 w 360"/>
                <a:gd name="T21" fmla="*/ 271 h 368"/>
                <a:gd name="T22" fmla="*/ 156 w 360"/>
                <a:gd name="T23" fmla="*/ 297 h 368"/>
                <a:gd name="T24" fmla="*/ 91 w 360"/>
                <a:gd name="T25" fmla="*/ 332 h 368"/>
                <a:gd name="T26" fmla="*/ 180 w 360"/>
                <a:gd name="T27" fmla="*/ 368 h 368"/>
                <a:gd name="T28" fmla="*/ 269 w 360"/>
                <a:gd name="T29" fmla="*/ 332 h 368"/>
                <a:gd name="T30" fmla="*/ 203 w 360"/>
                <a:gd name="T31" fmla="*/ 297 h 368"/>
                <a:gd name="T32" fmla="*/ 203 w 360"/>
                <a:gd name="T33" fmla="*/ 271 h 368"/>
                <a:gd name="T34" fmla="*/ 259 w 360"/>
                <a:gd name="T35" fmla="*/ 170 h 368"/>
                <a:gd name="T36" fmla="*/ 281 w 360"/>
                <a:gd name="T37" fmla="*/ 65 h 368"/>
                <a:gd name="T38" fmla="*/ 331 w 360"/>
                <a:gd name="T39" fmla="*/ 65 h 368"/>
                <a:gd name="T40" fmla="*/ 259 w 360"/>
                <a:gd name="T41" fmla="*/ 170 h 368"/>
                <a:gd name="T42" fmla="*/ 180 w 360"/>
                <a:gd name="T43" fmla="*/ 24 h 368"/>
                <a:gd name="T44" fmla="*/ 256 w 360"/>
                <a:gd name="T45" fmla="*/ 55 h 368"/>
                <a:gd name="T46" fmla="*/ 180 w 360"/>
                <a:gd name="T47" fmla="*/ 86 h 368"/>
                <a:gd name="T48" fmla="*/ 104 w 360"/>
                <a:gd name="T49" fmla="*/ 55 h 368"/>
                <a:gd name="T50" fmla="*/ 180 w 360"/>
                <a:gd name="T51" fmla="*/ 24 h 368"/>
                <a:gd name="T52" fmla="*/ 29 w 360"/>
                <a:gd name="T53" fmla="*/ 65 h 368"/>
                <a:gd name="T54" fmla="*/ 79 w 360"/>
                <a:gd name="T55" fmla="*/ 65 h 368"/>
                <a:gd name="T56" fmla="*/ 101 w 360"/>
                <a:gd name="T57" fmla="*/ 170 h 368"/>
                <a:gd name="T58" fmla="*/ 29 w 360"/>
                <a:gd name="T59" fmla="*/ 65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60" h="368">
                  <a:moveTo>
                    <a:pt x="203" y="271"/>
                  </a:moveTo>
                  <a:cubicBezTo>
                    <a:pt x="203" y="242"/>
                    <a:pt x="225" y="226"/>
                    <a:pt x="261" y="202"/>
                  </a:cubicBezTo>
                  <a:cubicBezTo>
                    <a:pt x="305" y="173"/>
                    <a:pt x="360" y="137"/>
                    <a:pt x="360" y="51"/>
                  </a:cubicBezTo>
                  <a:cubicBezTo>
                    <a:pt x="360" y="43"/>
                    <a:pt x="353" y="37"/>
                    <a:pt x="346" y="37"/>
                  </a:cubicBezTo>
                  <a:cubicBezTo>
                    <a:pt x="277" y="37"/>
                    <a:pt x="277" y="37"/>
                    <a:pt x="277" y="37"/>
                  </a:cubicBezTo>
                  <a:cubicBezTo>
                    <a:pt x="267" y="19"/>
                    <a:pt x="238" y="0"/>
                    <a:pt x="180" y="0"/>
                  </a:cubicBezTo>
                  <a:cubicBezTo>
                    <a:pt x="121" y="0"/>
                    <a:pt x="92" y="19"/>
                    <a:pt x="83" y="37"/>
                  </a:cubicBezTo>
                  <a:cubicBezTo>
                    <a:pt x="14" y="37"/>
                    <a:pt x="14" y="37"/>
                    <a:pt x="14" y="37"/>
                  </a:cubicBezTo>
                  <a:cubicBezTo>
                    <a:pt x="6" y="37"/>
                    <a:pt x="0" y="43"/>
                    <a:pt x="0" y="51"/>
                  </a:cubicBezTo>
                  <a:cubicBezTo>
                    <a:pt x="0" y="137"/>
                    <a:pt x="54" y="173"/>
                    <a:pt x="98" y="202"/>
                  </a:cubicBezTo>
                  <a:cubicBezTo>
                    <a:pt x="134" y="226"/>
                    <a:pt x="156" y="242"/>
                    <a:pt x="156" y="271"/>
                  </a:cubicBezTo>
                  <a:cubicBezTo>
                    <a:pt x="156" y="297"/>
                    <a:pt x="156" y="297"/>
                    <a:pt x="156" y="297"/>
                  </a:cubicBezTo>
                  <a:cubicBezTo>
                    <a:pt x="118" y="301"/>
                    <a:pt x="91" y="315"/>
                    <a:pt x="91" y="332"/>
                  </a:cubicBezTo>
                  <a:cubicBezTo>
                    <a:pt x="91" y="352"/>
                    <a:pt x="131" y="368"/>
                    <a:pt x="180" y="368"/>
                  </a:cubicBezTo>
                  <a:cubicBezTo>
                    <a:pt x="229" y="368"/>
                    <a:pt x="269" y="352"/>
                    <a:pt x="269" y="332"/>
                  </a:cubicBezTo>
                  <a:cubicBezTo>
                    <a:pt x="269" y="315"/>
                    <a:pt x="241" y="301"/>
                    <a:pt x="203" y="297"/>
                  </a:cubicBezTo>
                  <a:lnTo>
                    <a:pt x="203" y="271"/>
                  </a:lnTo>
                  <a:close/>
                  <a:moveTo>
                    <a:pt x="259" y="170"/>
                  </a:moveTo>
                  <a:cubicBezTo>
                    <a:pt x="270" y="146"/>
                    <a:pt x="279" y="113"/>
                    <a:pt x="281" y="65"/>
                  </a:cubicBezTo>
                  <a:cubicBezTo>
                    <a:pt x="331" y="65"/>
                    <a:pt x="331" y="65"/>
                    <a:pt x="331" y="65"/>
                  </a:cubicBezTo>
                  <a:cubicBezTo>
                    <a:pt x="326" y="119"/>
                    <a:pt x="294" y="146"/>
                    <a:pt x="259" y="170"/>
                  </a:cubicBezTo>
                  <a:close/>
                  <a:moveTo>
                    <a:pt x="180" y="24"/>
                  </a:moveTo>
                  <a:cubicBezTo>
                    <a:pt x="234" y="24"/>
                    <a:pt x="256" y="47"/>
                    <a:pt x="256" y="55"/>
                  </a:cubicBezTo>
                  <a:cubicBezTo>
                    <a:pt x="256" y="63"/>
                    <a:pt x="234" y="86"/>
                    <a:pt x="180" y="86"/>
                  </a:cubicBezTo>
                  <a:cubicBezTo>
                    <a:pt x="125" y="86"/>
                    <a:pt x="104" y="63"/>
                    <a:pt x="104" y="55"/>
                  </a:cubicBezTo>
                  <a:cubicBezTo>
                    <a:pt x="104" y="47"/>
                    <a:pt x="125" y="24"/>
                    <a:pt x="180" y="24"/>
                  </a:cubicBezTo>
                  <a:close/>
                  <a:moveTo>
                    <a:pt x="29" y="65"/>
                  </a:moveTo>
                  <a:cubicBezTo>
                    <a:pt x="79" y="65"/>
                    <a:pt x="79" y="65"/>
                    <a:pt x="79" y="65"/>
                  </a:cubicBezTo>
                  <a:cubicBezTo>
                    <a:pt x="80" y="113"/>
                    <a:pt x="89" y="146"/>
                    <a:pt x="101" y="170"/>
                  </a:cubicBezTo>
                  <a:cubicBezTo>
                    <a:pt x="66" y="146"/>
                    <a:pt x="33" y="119"/>
                    <a:pt x="29" y="65"/>
                  </a:cubicBez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p>
          </p:txBody>
        </p:sp>
        <p:sp>
          <p:nvSpPr>
            <p:cNvPr id="34" name="íślíḋè-Oval 16">
              <a:extLst>
                <a:ext uri="{FF2B5EF4-FFF2-40B4-BE49-F238E27FC236}">
                  <a16:creationId xmlns:a16="http://schemas.microsoft.com/office/drawing/2014/main" id="{277440F4-8EDB-4E16-9D1C-CD56F3312796}"/>
                </a:ext>
              </a:extLst>
            </p:cNvPr>
            <p:cNvSpPr/>
            <p:nvPr/>
          </p:nvSpPr>
          <p:spPr>
            <a:xfrm>
              <a:off x="7724299" y="3043976"/>
              <a:ext cx="648586" cy="648586"/>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5" name="íślíḋè-Freeform: Shape 17">
              <a:extLst>
                <a:ext uri="{FF2B5EF4-FFF2-40B4-BE49-F238E27FC236}">
                  <a16:creationId xmlns:a16="http://schemas.microsoft.com/office/drawing/2014/main" id="{B09F98AA-C059-462E-94DA-DCC9ABCBAF8F}"/>
                </a:ext>
              </a:extLst>
            </p:cNvPr>
            <p:cNvSpPr>
              <a:spLocks/>
            </p:cNvSpPr>
            <p:nvPr/>
          </p:nvSpPr>
          <p:spPr bwMode="auto">
            <a:xfrm>
              <a:off x="7926040" y="3270016"/>
              <a:ext cx="245104" cy="196506"/>
            </a:xfrm>
            <a:custGeom>
              <a:avLst/>
              <a:gdLst>
                <a:gd name="T0" fmla="*/ 339 w 399"/>
                <a:gd name="T1" fmla="*/ 60 h 320"/>
                <a:gd name="T2" fmla="*/ 319 w 399"/>
                <a:gd name="T3" fmla="*/ 40 h 320"/>
                <a:gd name="T4" fmla="*/ 80 w 399"/>
                <a:gd name="T5" fmla="*/ 40 h 320"/>
                <a:gd name="T6" fmla="*/ 60 w 399"/>
                <a:gd name="T7" fmla="*/ 60 h 320"/>
                <a:gd name="T8" fmla="*/ 60 w 399"/>
                <a:gd name="T9" fmla="*/ 80 h 320"/>
                <a:gd name="T10" fmla="*/ 339 w 399"/>
                <a:gd name="T11" fmla="*/ 80 h 320"/>
                <a:gd name="T12" fmla="*/ 339 w 399"/>
                <a:gd name="T13" fmla="*/ 60 h 320"/>
                <a:gd name="T14" fmla="*/ 279 w 399"/>
                <a:gd name="T15" fmla="*/ 0 h 320"/>
                <a:gd name="T16" fmla="*/ 120 w 399"/>
                <a:gd name="T17" fmla="*/ 0 h 320"/>
                <a:gd name="T18" fmla="*/ 100 w 399"/>
                <a:gd name="T19" fmla="*/ 20 h 320"/>
                <a:gd name="T20" fmla="*/ 299 w 399"/>
                <a:gd name="T21" fmla="*/ 20 h 320"/>
                <a:gd name="T22" fmla="*/ 279 w 399"/>
                <a:gd name="T23" fmla="*/ 0 h 320"/>
                <a:gd name="T24" fmla="*/ 379 w 399"/>
                <a:gd name="T25" fmla="*/ 80 h 320"/>
                <a:gd name="T26" fmla="*/ 367 w 399"/>
                <a:gd name="T27" fmla="*/ 68 h 320"/>
                <a:gd name="T28" fmla="*/ 367 w 399"/>
                <a:gd name="T29" fmla="*/ 100 h 320"/>
                <a:gd name="T30" fmla="*/ 32 w 399"/>
                <a:gd name="T31" fmla="*/ 100 h 320"/>
                <a:gd name="T32" fmla="*/ 32 w 399"/>
                <a:gd name="T33" fmla="*/ 68 h 320"/>
                <a:gd name="T34" fmla="*/ 21 w 399"/>
                <a:gd name="T35" fmla="*/ 80 h 320"/>
                <a:gd name="T36" fmla="*/ 5 w 399"/>
                <a:gd name="T37" fmla="*/ 120 h 320"/>
                <a:gd name="T38" fmla="*/ 36 w 399"/>
                <a:gd name="T39" fmla="*/ 300 h 320"/>
                <a:gd name="T40" fmla="*/ 60 w 399"/>
                <a:gd name="T41" fmla="*/ 320 h 320"/>
                <a:gd name="T42" fmla="*/ 339 w 399"/>
                <a:gd name="T43" fmla="*/ 320 h 320"/>
                <a:gd name="T44" fmla="*/ 363 w 399"/>
                <a:gd name="T45" fmla="*/ 300 h 320"/>
                <a:gd name="T46" fmla="*/ 394 w 399"/>
                <a:gd name="T47" fmla="*/ 120 h 320"/>
                <a:gd name="T48" fmla="*/ 379 w 399"/>
                <a:gd name="T49" fmla="*/ 80 h 320"/>
                <a:gd name="T50" fmla="*/ 279 w 399"/>
                <a:gd name="T51" fmla="*/ 188 h 320"/>
                <a:gd name="T52" fmla="*/ 259 w 399"/>
                <a:gd name="T53" fmla="*/ 208 h 320"/>
                <a:gd name="T54" fmla="*/ 140 w 399"/>
                <a:gd name="T55" fmla="*/ 208 h 320"/>
                <a:gd name="T56" fmla="*/ 120 w 399"/>
                <a:gd name="T57" fmla="*/ 188 h 320"/>
                <a:gd name="T58" fmla="*/ 120 w 399"/>
                <a:gd name="T59" fmla="*/ 148 h 320"/>
                <a:gd name="T60" fmla="*/ 148 w 399"/>
                <a:gd name="T61" fmla="*/ 148 h 320"/>
                <a:gd name="T62" fmla="*/ 148 w 399"/>
                <a:gd name="T63" fmla="*/ 180 h 320"/>
                <a:gd name="T64" fmla="*/ 251 w 399"/>
                <a:gd name="T65" fmla="*/ 180 h 320"/>
                <a:gd name="T66" fmla="*/ 251 w 399"/>
                <a:gd name="T67" fmla="*/ 148 h 320"/>
                <a:gd name="T68" fmla="*/ 279 w 399"/>
                <a:gd name="T69" fmla="*/ 148 h 320"/>
                <a:gd name="T70" fmla="*/ 279 w 399"/>
                <a:gd name="T71" fmla="*/ 188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99" h="320">
                  <a:moveTo>
                    <a:pt x="339" y="60"/>
                  </a:moveTo>
                  <a:cubicBezTo>
                    <a:pt x="339" y="40"/>
                    <a:pt x="319" y="40"/>
                    <a:pt x="319" y="40"/>
                  </a:cubicBezTo>
                  <a:cubicBezTo>
                    <a:pt x="80" y="40"/>
                    <a:pt x="80" y="40"/>
                    <a:pt x="80" y="40"/>
                  </a:cubicBezTo>
                  <a:cubicBezTo>
                    <a:pt x="80" y="40"/>
                    <a:pt x="60" y="40"/>
                    <a:pt x="60" y="60"/>
                  </a:cubicBezTo>
                  <a:cubicBezTo>
                    <a:pt x="60" y="80"/>
                    <a:pt x="60" y="80"/>
                    <a:pt x="60" y="80"/>
                  </a:cubicBezTo>
                  <a:cubicBezTo>
                    <a:pt x="339" y="80"/>
                    <a:pt x="339" y="80"/>
                    <a:pt x="339" y="80"/>
                  </a:cubicBezTo>
                  <a:lnTo>
                    <a:pt x="339" y="60"/>
                  </a:lnTo>
                  <a:close/>
                  <a:moveTo>
                    <a:pt x="279" y="0"/>
                  </a:moveTo>
                  <a:cubicBezTo>
                    <a:pt x="120" y="0"/>
                    <a:pt x="120" y="0"/>
                    <a:pt x="120" y="0"/>
                  </a:cubicBezTo>
                  <a:cubicBezTo>
                    <a:pt x="120" y="0"/>
                    <a:pt x="100" y="0"/>
                    <a:pt x="100" y="20"/>
                  </a:cubicBezTo>
                  <a:cubicBezTo>
                    <a:pt x="299" y="20"/>
                    <a:pt x="299" y="20"/>
                    <a:pt x="299" y="20"/>
                  </a:cubicBezTo>
                  <a:cubicBezTo>
                    <a:pt x="299" y="0"/>
                    <a:pt x="279" y="0"/>
                    <a:pt x="279" y="0"/>
                  </a:cubicBezTo>
                  <a:close/>
                  <a:moveTo>
                    <a:pt x="379" y="80"/>
                  </a:moveTo>
                  <a:cubicBezTo>
                    <a:pt x="367" y="68"/>
                    <a:pt x="367" y="68"/>
                    <a:pt x="367" y="68"/>
                  </a:cubicBezTo>
                  <a:cubicBezTo>
                    <a:pt x="367" y="100"/>
                    <a:pt x="367" y="100"/>
                    <a:pt x="367" y="100"/>
                  </a:cubicBezTo>
                  <a:cubicBezTo>
                    <a:pt x="32" y="100"/>
                    <a:pt x="32" y="100"/>
                    <a:pt x="32" y="100"/>
                  </a:cubicBezTo>
                  <a:cubicBezTo>
                    <a:pt x="32" y="68"/>
                    <a:pt x="32" y="68"/>
                    <a:pt x="32" y="68"/>
                  </a:cubicBezTo>
                  <a:cubicBezTo>
                    <a:pt x="32" y="68"/>
                    <a:pt x="32" y="68"/>
                    <a:pt x="21" y="80"/>
                  </a:cubicBezTo>
                  <a:cubicBezTo>
                    <a:pt x="9" y="92"/>
                    <a:pt x="0" y="95"/>
                    <a:pt x="5" y="120"/>
                  </a:cubicBezTo>
                  <a:cubicBezTo>
                    <a:pt x="10" y="145"/>
                    <a:pt x="33" y="281"/>
                    <a:pt x="36" y="300"/>
                  </a:cubicBezTo>
                  <a:cubicBezTo>
                    <a:pt x="40" y="320"/>
                    <a:pt x="60" y="320"/>
                    <a:pt x="60" y="320"/>
                  </a:cubicBezTo>
                  <a:cubicBezTo>
                    <a:pt x="339" y="320"/>
                    <a:pt x="339" y="320"/>
                    <a:pt x="339" y="320"/>
                  </a:cubicBezTo>
                  <a:cubicBezTo>
                    <a:pt x="339" y="320"/>
                    <a:pt x="360" y="320"/>
                    <a:pt x="363" y="300"/>
                  </a:cubicBezTo>
                  <a:cubicBezTo>
                    <a:pt x="367" y="281"/>
                    <a:pt x="390" y="145"/>
                    <a:pt x="394" y="120"/>
                  </a:cubicBezTo>
                  <a:cubicBezTo>
                    <a:pt x="399" y="95"/>
                    <a:pt x="391" y="92"/>
                    <a:pt x="379" y="80"/>
                  </a:cubicBezTo>
                  <a:close/>
                  <a:moveTo>
                    <a:pt x="279" y="188"/>
                  </a:moveTo>
                  <a:cubicBezTo>
                    <a:pt x="279" y="188"/>
                    <a:pt x="279" y="208"/>
                    <a:pt x="259" y="208"/>
                  </a:cubicBezTo>
                  <a:cubicBezTo>
                    <a:pt x="140" y="208"/>
                    <a:pt x="140" y="208"/>
                    <a:pt x="140" y="208"/>
                  </a:cubicBezTo>
                  <a:cubicBezTo>
                    <a:pt x="120" y="208"/>
                    <a:pt x="120" y="188"/>
                    <a:pt x="120" y="188"/>
                  </a:cubicBezTo>
                  <a:cubicBezTo>
                    <a:pt x="120" y="148"/>
                    <a:pt x="120" y="148"/>
                    <a:pt x="120" y="148"/>
                  </a:cubicBezTo>
                  <a:cubicBezTo>
                    <a:pt x="148" y="148"/>
                    <a:pt x="148" y="148"/>
                    <a:pt x="148" y="148"/>
                  </a:cubicBezTo>
                  <a:cubicBezTo>
                    <a:pt x="148" y="180"/>
                    <a:pt x="148" y="180"/>
                    <a:pt x="148" y="180"/>
                  </a:cubicBezTo>
                  <a:cubicBezTo>
                    <a:pt x="251" y="180"/>
                    <a:pt x="251" y="180"/>
                    <a:pt x="251" y="180"/>
                  </a:cubicBezTo>
                  <a:cubicBezTo>
                    <a:pt x="251" y="148"/>
                    <a:pt x="251" y="148"/>
                    <a:pt x="251" y="148"/>
                  </a:cubicBezTo>
                  <a:cubicBezTo>
                    <a:pt x="279" y="148"/>
                    <a:pt x="279" y="148"/>
                    <a:pt x="279" y="148"/>
                  </a:cubicBezTo>
                  <a:lnTo>
                    <a:pt x="279" y="188"/>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p>
          </p:txBody>
        </p:sp>
        <p:sp>
          <p:nvSpPr>
            <p:cNvPr id="37" name="íślíḋè-Oval 18">
              <a:extLst>
                <a:ext uri="{FF2B5EF4-FFF2-40B4-BE49-F238E27FC236}">
                  <a16:creationId xmlns:a16="http://schemas.microsoft.com/office/drawing/2014/main" id="{D0B64825-4EC1-4A0C-9F98-A0D9958D8490}"/>
                </a:ext>
              </a:extLst>
            </p:cNvPr>
            <p:cNvSpPr/>
            <p:nvPr/>
          </p:nvSpPr>
          <p:spPr>
            <a:xfrm>
              <a:off x="9626376" y="3043976"/>
              <a:ext cx="648586" cy="648586"/>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8" name="íślíḋè-Freeform: Shape 19">
              <a:extLst>
                <a:ext uri="{FF2B5EF4-FFF2-40B4-BE49-F238E27FC236}">
                  <a16:creationId xmlns:a16="http://schemas.microsoft.com/office/drawing/2014/main" id="{1BDDA7B9-0781-4776-80E9-BA38A0479647}"/>
                </a:ext>
              </a:extLst>
            </p:cNvPr>
            <p:cNvSpPr>
              <a:spLocks/>
            </p:cNvSpPr>
            <p:nvPr/>
          </p:nvSpPr>
          <p:spPr bwMode="auto">
            <a:xfrm>
              <a:off x="9828116" y="3271073"/>
              <a:ext cx="245104" cy="194393"/>
            </a:xfrm>
            <a:custGeom>
              <a:avLst/>
              <a:gdLst>
                <a:gd name="T0" fmla="*/ 200 w 400"/>
                <a:gd name="T1" fmla="*/ 120 h 320"/>
                <a:gd name="T2" fmla="*/ 140 w 400"/>
                <a:gd name="T3" fmla="*/ 180 h 320"/>
                <a:gd name="T4" fmla="*/ 200 w 400"/>
                <a:gd name="T5" fmla="*/ 240 h 320"/>
                <a:gd name="T6" fmla="*/ 260 w 400"/>
                <a:gd name="T7" fmla="*/ 180 h 320"/>
                <a:gd name="T8" fmla="*/ 200 w 400"/>
                <a:gd name="T9" fmla="*/ 120 h 320"/>
                <a:gd name="T10" fmla="*/ 360 w 400"/>
                <a:gd name="T11" fmla="*/ 60 h 320"/>
                <a:gd name="T12" fmla="*/ 312 w 400"/>
                <a:gd name="T13" fmla="*/ 60 h 320"/>
                <a:gd name="T14" fmla="*/ 296 w 400"/>
                <a:gd name="T15" fmla="*/ 49 h 320"/>
                <a:gd name="T16" fmla="*/ 284 w 400"/>
                <a:gd name="T17" fmla="*/ 11 h 320"/>
                <a:gd name="T18" fmla="*/ 268 w 400"/>
                <a:gd name="T19" fmla="*/ 0 h 320"/>
                <a:gd name="T20" fmla="*/ 132 w 400"/>
                <a:gd name="T21" fmla="*/ 0 h 320"/>
                <a:gd name="T22" fmla="*/ 116 w 400"/>
                <a:gd name="T23" fmla="*/ 11 h 320"/>
                <a:gd name="T24" fmla="*/ 104 w 400"/>
                <a:gd name="T25" fmla="*/ 49 h 320"/>
                <a:gd name="T26" fmla="*/ 88 w 400"/>
                <a:gd name="T27" fmla="*/ 60 h 320"/>
                <a:gd name="T28" fmla="*/ 40 w 400"/>
                <a:gd name="T29" fmla="*/ 60 h 320"/>
                <a:gd name="T30" fmla="*/ 0 w 400"/>
                <a:gd name="T31" fmla="*/ 100 h 320"/>
                <a:gd name="T32" fmla="*/ 0 w 400"/>
                <a:gd name="T33" fmla="*/ 280 h 320"/>
                <a:gd name="T34" fmla="*/ 40 w 400"/>
                <a:gd name="T35" fmla="*/ 320 h 320"/>
                <a:gd name="T36" fmla="*/ 360 w 400"/>
                <a:gd name="T37" fmla="*/ 320 h 320"/>
                <a:gd name="T38" fmla="*/ 400 w 400"/>
                <a:gd name="T39" fmla="*/ 280 h 320"/>
                <a:gd name="T40" fmla="*/ 400 w 400"/>
                <a:gd name="T41" fmla="*/ 100 h 320"/>
                <a:gd name="T42" fmla="*/ 360 w 400"/>
                <a:gd name="T43" fmla="*/ 60 h 320"/>
                <a:gd name="T44" fmla="*/ 200 w 400"/>
                <a:gd name="T45" fmla="*/ 280 h 320"/>
                <a:gd name="T46" fmla="*/ 100 w 400"/>
                <a:gd name="T47" fmla="*/ 180 h 320"/>
                <a:gd name="T48" fmla="*/ 200 w 400"/>
                <a:gd name="T49" fmla="*/ 80 h 320"/>
                <a:gd name="T50" fmla="*/ 300 w 400"/>
                <a:gd name="T51" fmla="*/ 180 h 320"/>
                <a:gd name="T52" fmla="*/ 200 w 400"/>
                <a:gd name="T53" fmla="*/ 280 h 320"/>
                <a:gd name="T54" fmla="*/ 346 w 400"/>
                <a:gd name="T55" fmla="*/ 128 h 320"/>
                <a:gd name="T56" fmla="*/ 332 w 400"/>
                <a:gd name="T57" fmla="*/ 114 h 320"/>
                <a:gd name="T58" fmla="*/ 346 w 400"/>
                <a:gd name="T59" fmla="*/ 100 h 320"/>
                <a:gd name="T60" fmla="*/ 360 w 400"/>
                <a:gd name="T61" fmla="*/ 114 h 320"/>
                <a:gd name="T62" fmla="*/ 346 w 400"/>
                <a:gd name="T63" fmla="*/ 128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00" h="320">
                  <a:moveTo>
                    <a:pt x="200" y="120"/>
                  </a:moveTo>
                  <a:cubicBezTo>
                    <a:pt x="167" y="120"/>
                    <a:pt x="140" y="147"/>
                    <a:pt x="140" y="180"/>
                  </a:cubicBezTo>
                  <a:cubicBezTo>
                    <a:pt x="140" y="213"/>
                    <a:pt x="167" y="240"/>
                    <a:pt x="200" y="240"/>
                  </a:cubicBezTo>
                  <a:cubicBezTo>
                    <a:pt x="233" y="240"/>
                    <a:pt x="260" y="213"/>
                    <a:pt x="260" y="180"/>
                  </a:cubicBezTo>
                  <a:cubicBezTo>
                    <a:pt x="260" y="147"/>
                    <a:pt x="233" y="120"/>
                    <a:pt x="200" y="120"/>
                  </a:cubicBezTo>
                  <a:close/>
                  <a:moveTo>
                    <a:pt x="360" y="60"/>
                  </a:moveTo>
                  <a:cubicBezTo>
                    <a:pt x="312" y="60"/>
                    <a:pt x="312" y="60"/>
                    <a:pt x="312" y="60"/>
                  </a:cubicBezTo>
                  <a:cubicBezTo>
                    <a:pt x="305" y="60"/>
                    <a:pt x="298" y="55"/>
                    <a:pt x="296" y="49"/>
                  </a:cubicBezTo>
                  <a:cubicBezTo>
                    <a:pt x="284" y="11"/>
                    <a:pt x="284" y="11"/>
                    <a:pt x="284" y="11"/>
                  </a:cubicBezTo>
                  <a:cubicBezTo>
                    <a:pt x="281" y="5"/>
                    <a:pt x="274" y="0"/>
                    <a:pt x="268" y="0"/>
                  </a:cubicBezTo>
                  <a:cubicBezTo>
                    <a:pt x="132" y="0"/>
                    <a:pt x="132" y="0"/>
                    <a:pt x="132" y="0"/>
                  </a:cubicBezTo>
                  <a:cubicBezTo>
                    <a:pt x="125" y="0"/>
                    <a:pt x="118" y="5"/>
                    <a:pt x="116" y="11"/>
                  </a:cubicBezTo>
                  <a:cubicBezTo>
                    <a:pt x="104" y="49"/>
                    <a:pt x="104" y="49"/>
                    <a:pt x="104" y="49"/>
                  </a:cubicBezTo>
                  <a:cubicBezTo>
                    <a:pt x="101" y="55"/>
                    <a:pt x="94" y="60"/>
                    <a:pt x="88" y="60"/>
                  </a:cubicBezTo>
                  <a:cubicBezTo>
                    <a:pt x="40" y="60"/>
                    <a:pt x="40" y="60"/>
                    <a:pt x="40" y="60"/>
                  </a:cubicBezTo>
                  <a:cubicBezTo>
                    <a:pt x="18" y="60"/>
                    <a:pt x="0" y="78"/>
                    <a:pt x="0" y="100"/>
                  </a:cubicBezTo>
                  <a:cubicBezTo>
                    <a:pt x="0" y="280"/>
                    <a:pt x="0" y="280"/>
                    <a:pt x="0" y="280"/>
                  </a:cubicBezTo>
                  <a:cubicBezTo>
                    <a:pt x="0" y="302"/>
                    <a:pt x="18" y="320"/>
                    <a:pt x="40" y="320"/>
                  </a:cubicBezTo>
                  <a:cubicBezTo>
                    <a:pt x="360" y="320"/>
                    <a:pt x="360" y="320"/>
                    <a:pt x="360" y="320"/>
                  </a:cubicBezTo>
                  <a:cubicBezTo>
                    <a:pt x="382" y="320"/>
                    <a:pt x="400" y="302"/>
                    <a:pt x="400" y="280"/>
                  </a:cubicBezTo>
                  <a:cubicBezTo>
                    <a:pt x="400" y="100"/>
                    <a:pt x="400" y="100"/>
                    <a:pt x="400" y="100"/>
                  </a:cubicBezTo>
                  <a:cubicBezTo>
                    <a:pt x="400" y="78"/>
                    <a:pt x="382" y="60"/>
                    <a:pt x="360" y="60"/>
                  </a:cubicBezTo>
                  <a:close/>
                  <a:moveTo>
                    <a:pt x="200" y="280"/>
                  </a:moveTo>
                  <a:cubicBezTo>
                    <a:pt x="145" y="280"/>
                    <a:pt x="100" y="235"/>
                    <a:pt x="100" y="180"/>
                  </a:cubicBezTo>
                  <a:cubicBezTo>
                    <a:pt x="100" y="125"/>
                    <a:pt x="145" y="80"/>
                    <a:pt x="200" y="80"/>
                  </a:cubicBezTo>
                  <a:cubicBezTo>
                    <a:pt x="255" y="80"/>
                    <a:pt x="300" y="125"/>
                    <a:pt x="300" y="180"/>
                  </a:cubicBezTo>
                  <a:cubicBezTo>
                    <a:pt x="300" y="235"/>
                    <a:pt x="255" y="280"/>
                    <a:pt x="200" y="280"/>
                  </a:cubicBezTo>
                  <a:close/>
                  <a:moveTo>
                    <a:pt x="346" y="128"/>
                  </a:moveTo>
                  <a:cubicBezTo>
                    <a:pt x="338" y="128"/>
                    <a:pt x="332" y="122"/>
                    <a:pt x="332" y="114"/>
                  </a:cubicBezTo>
                  <a:cubicBezTo>
                    <a:pt x="332" y="106"/>
                    <a:pt x="338" y="100"/>
                    <a:pt x="346" y="100"/>
                  </a:cubicBezTo>
                  <a:cubicBezTo>
                    <a:pt x="354" y="100"/>
                    <a:pt x="360" y="106"/>
                    <a:pt x="360" y="114"/>
                  </a:cubicBezTo>
                  <a:cubicBezTo>
                    <a:pt x="360" y="122"/>
                    <a:pt x="354" y="128"/>
                    <a:pt x="346" y="128"/>
                  </a:cubicBez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p>
              <a:pPr algn="ctr"/>
              <a:endParaRPr/>
            </a:p>
          </p:txBody>
        </p:sp>
      </p:grpSp>
      <p:grpSp>
        <p:nvGrpSpPr>
          <p:cNvPr id="39" name="Group 20">
            <a:extLst>
              <a:ext uri="{FF2B5EF4-FFF2-40B4-BE49-F238E27FC236}">
                <a16:creationId xmlns:a16="http://schemas.microsoft.com/office/drawing/2014/main" id="{255A926D-F208-47D1-B980-B94C7B668349}"/>
              </a:ext>
            </a:extLst>
          </p:cNvPr>
          <p:cNvGrpSpPr/>
          <p:nvPr/>
        </p:nvGrpSpPr>
        <p:grpSpPr>
          <a:xfrm>
            <a:off x="719138" y="5039119"/>
            <a:ext cx="10753726" cy="283030"/>
            <a:chOff x="1446648" y="2161845"/>
            <a:chExt cx="11660559" cy="283030"/>
          </a:xfrm>
        </p:grpSpPr>
        <p:sp>
          <p:nvSpPr>
            <p:cNvPr id="53" name="íślíḋè-TextBox 34">
              <a:extLst>
                <a:ext uri="{FF2B5EF4-FFF2-40B4-BE49-F238E27FC236}">
                  <a16:creationId xmlns:a16="http://schemas.microsoft.com/office/drawing/2014/main" id="{7855AAB4-D9CD-496C-9912-FD5E1B2D1C9C}"/>
                </a:ext>
              </a:extLst>
            </p:cNvPr>
            <p:cNvSpPr txBox="1">
              <a:spLocks/>
            </p:cNvSpPr>
            <p:nvPr/>
          </p:nvSpPr>
          <p:spPr bwMode="auto">
            <a:xfrm>
              <a:off x="1446648" y="2161845"/>
              <a:ext cx="2213144" cy="283030"/>
            </a:xfrm>
            <a:prstGeom prst="rect">
              <a:avLst/>
            </a:prstGeom>
            <a:noFill/>
            <a:ln w="9525">
              <a:noFill/>
              <a:miter lim="800000"/>
              <a:headEnd/>
              <a:tailEnd/>
            </a:ln>
          </p:spPr>
          <p:txBody>
            <a:bodyPr wrap="none" lIns="0" tIns="0" rIns="0" bIns="0" anchor="ctr" anchorCtr="1">
              <a:noAutofit/>
              <a:scene3d>
                <a:camera prst="orthographicFront"/>
                <a:lightRig rig="threePt" dir="t"/>
              </a:scene3d>
              <a:sp3d>
                <a:bevelT w="0" h="0"/>
              </a:sp3d>
            </a:bodyPr>
            <a:lstStyle/>
            <a:p>
              <a:pPr marL="0" lvl="1" algn="ctr"/>
              <a:r>
                <a:rPr lang="zh-CN" altLang="en-US" b="1" dirty="0">
                  <a:solidFill>
                    <a:schemeClr val="accent1"/>
                  </a:solidFill>
                </a:rPr>
                <a:t>确认卖点</a:t>
              </a:r>
            </a:p>
          </p:txBody>
        </p:sp>
        <p:sp>
          <p:nvSpPr>
            <p:cNvPr id="51" name="íślíḋè-TextBox 32">
              <a:extLst>
                <a:ext uri="{FF2B5EF4-FFF2-40B4-BE49-F238E27FC236}">
                  <a16:creationId xmlns:a16="http://schemas.microsoft.com/office/drawing/2014/main" id="{B7E0DBB3-EB75-4758-9A25-6C86D87F593B}"/>
                </a:ext>
              </a:extLst>
            </p:cNvPr>
            <p:cNvSpPr txBox="1">
              <a:spLocks/>
            </p:cNvSpPr>
            <p:nvPr/>
          </p:nvSpPr>
          <p:spPr bwMode="auto">
            <a:xfrm>
              <a:off x="3808502" y="2161845"/>
              <a:ext cx="2213144" cy="283030"/>
            </a:xfrm>
            <a:prstGeom prst="rect">
              <a:avLst/>
            </a:prstGeom>
            <a:noFill/>
            <a:ln w="9525">
              <a:noFill/>
              <a:miter lim="800000"/>
              <a:headEnd/>
              <a:tailEnd/>
            </a:ln>
          </p:spPr>
          <p:txBody>
            <a:bodyPr wrap="none" lIns="0" tIns="0" rIns="0" bIns="0" anchor="ctr" anchorCtr="1">
              <a:normAutofit fontScale="92500" lnSpcReduction="20000"/>
              <a:scene3d>
                <a:camera prst="orthographicFront"/>
                <a:lightRig rig="threePt" dir="t"/>
              </a:scene3d>
              <a:sp3d>
                <a:bevelT w="0" h="0"/>
              </a:sp3d>
            </a:bodyPr>
            <a:lstStyle/>
            <a:p>
              <a:pPr marL="0" lvl="1" algn="ctr"/>
              <a:r>
                <a:rPr lang="zh-CN" altLang="en-US" b="1" dirty="0">
                  <a:solidFill>
                    <a:schemeClr val="accent2"/>
                  </a:solidFill>
                </a:rPr>
                <a:t>确认卖出对象</a:t>
              </a:r>
            </a:p>
          </p:txBody>
        </p:sp>
        <p:sp>
          <p:nvSpPr>
            <p:cNvPr id="49" name="íślíḋè-TextBox 30">
              <a:extLst>
                <a:ext uri="{FF2B5EF4-FFF2-40B4-BE49-F238E27FC236}">
                  <a16:creationId xmlns:a16="http://schemas.microsoft.com/office/drawing/2014/main" id="{E0AB5A86-ED02-4B1B-8630-A06BB390FB58}"/>
                </a:ext>
              </a:extLst>
            </p:cNvPr>
            <p:cNvSpPr txBox="1">
              <a:spLocks/>
            </p:cNvSpPr>
            <p:nvPr/>
          </p:nvSpPr>
          <p:spPr bwMode="auto">
            <a:xfrm>
              <a:off x="6170356" y="2161845"/>
              <a:ext cx="2213144" cy="283030"/>
            </a:xfrm>
            <a:prstGeom prst="rect">
              <a:avLst/>
            </a:prstGeom>
            <a:noFill/>
            <a:ln w="9525">
              <a:noFill/>
              <a:miter lim="800000"/>
              <a:headEnd/>
              <a:tailEnd/>
            </a:ln>
          </p:spPr>
          <p:txBody>
            <a:bodyPr wrap="none" lIns="0" tIns="0" rIns="0" bIns="0" anchor="ctr" anchorCtr="1">
              <a:normAutofit fontScale="92500" lnSpcReduction="20000"/>
              <a:scene3d>
                <a:camera prst="orthographicFront"/>
                <a:lightRig rig="threePt" dir="t"/>
              </a:scene3d>
              <a:sp3d>
                <a:bevelT w="0" h="0"/>
              </a:sp3d>
            </a:bodyPr>
            <a:lstStyle/>
            <a:p>
              <a:pPr marL="0" lvl="1" algn="ctr"/>
              <a:r>
                <a:rPr lang="zh-CN" altLang="en-US" b="1" dirty="0">
                  <a:solidFill>
                    <a:schemeClr val="accent3"/>
                  </a:solidFill>
                </a:rPr>
                <a:t>确认促销策略</a:t>
              </a:r>
            </a:p>
          </p:txBody>
        </p:sp>
        <p:sp>
          <p:nvSpPr>
            <p:cNvPr id="47" name="íślíḋè-TextBox 28">
              <a:extLst>
                <a:ext uri="{FF2B5EF4-FFF2-40B4-BE49-F238E27FC236}">
                  <a16:creationId xmlns:a16="http://schemas.microsoft.com/office/drawing/2014/main" id="{28331E8C-46DB-4C72-B67C-463A44388CB6}"/>
                </a:ext>
              </a:extLst>
            </p:cNvPr>
            <p:cNvSpPr txBox="1">
              <a:spLocks/>
            </p:cNvSpPr>
            <p:nvPr/>
          </p:nvSpPr>
          <p:spPr bwMode="auto">
            <a:xfrm>
              <a:off x="8532210" y="2161845"/>
              <a:ext cx="2213144" cy="283030"/>
            </a:xfrm>
            <a:prstGeom prst="rect">
              <a:avLst/>
            </a:prstGeom>
            <a:noFill/>
            <a:ln w="9525">
              <a:noFill/>
              <a:miter lim="800000"/>
              <a:headEnd/>
              <a:tailEnd/>
            </a:ln>
          </p:spPr>
          <p:txBody>
            <a:bodyPr wrap="none" lIns="0" tIns="0" rIns="0" bIns="0" anchor="ctr" anchorCtr="1">
              <a:normAutofit fontScale="92500" lnSpcReduction="20000"/>
              <a:scene3d>
                <a:camera prst="orthographicFront"/>
                <a:lightRig rig="threePt" dir="t"/>
              </a:scene3d>
              <a:sp3d>
                <a:bevelT w="0" h="0"/>
              </a:sp3d>
            </a:bodyPr>
            <a:lstStyle/>
            <a:p>
              <a:pPr marL="0" lvl="1" algn="ctr"/>
              <a:r>
                <a:rPr lang="zh-CN" altLang="en-US" b="1" dirty="0">
                  <a:solidFill>
                    <a:schemeClr val="accent4"/>
                  </a:solidFill>
                </a:rPr>
                <a:t>确认推广方案</a:t>
              </a:r>
            </a:p>
          </p:txBody>
        </p:sp>
        <p:sp>
          <p:nvSpPr>
            <p:cNvPr id="45" name="íślíḋè-TextBox 26">
              <a:extLst>
                <a:ext uri="{FF2B5EF4-FFF2-40B4-BE49-F238E27FC236}">
                  <a16:creationId xmlns:a16="http://schemas.microsoft.com/office/drawing/2014/main" id="{70AB784B-E1FF-486D-9C3F-5739F0030054}"/>
                </a:ext>
              </a:extLst>
            </p:cNvPr>
            <p:cNvSpPr txBox="1">
              <a:spLocks/>
            </p:cNvSpPr>
            <p:nvPr/>
          </p:nvSpPr>
          <p:spPr bwMode="auto">
            <a:xfrm>
              <a:off x="10894063" y="2161845"/>
              <a:ext cx="2213144" cy="283030"/>
            </a:xfrm>
            <a:prstGeom prst="rect">
              <a:avLst/>
            </a:prstGeom>
            <a:noFill/>
            <a:ln w="9525">
              <a:noFill/>
              <a:miter lim="800000"/>
              <a:headEnd/>
              <a:tailEnd/>
            </a:ln>
          </p:spPr>
          <p:txBody>
            <a:bodyPr wrap="none" lIns="0" tIns="0" rIns="0" bIns="0" anchor="ctr" anchorCtr="1">
              <a:noAutofit/>
              <a:scene3d>
                <a:camera prst="orthographicFront"/>
                <a:lightRig rig="threePt" dir="t"/>
              </a:scene3d>
              <a:sp3d>
                <a:bevelT w="0" h="0"/>
              </a:sp3d>
            </a:bodyPr>
            <a:lstStyle/>
            <a:p>
              <a:pPr marL="0" lvl="1" algn="ctr"/>
              <a:r>
                <a:rPr lang="zh-CN" altLang="en-US" b="1" dirty="0">
                  <a:solidFill>
                    <a:schemeClr val="accent5"/>
                  </a:solidFill>
                </a:rPr>
                <a:t>确认预算</a:t>
              </a:r>
            </a:p>
          </p:txBody>
        </p:sp>
      </p:grpSp>
    </p:spTree>
    <p:extLst>
      <p:ext uri="{BB962C8B-B14F-4D97-AF65-F5344CB8AC3E}">
        <p14:creationId xmlns:p14="http://schemas.microsoft.com/office/powerpoint/2010/main" val="42864067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0-#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42" presetClass="entr" presetSubtype="0" fill="hold" nodeType="after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fade">
                                      <p:cBhvr>
                                        <p:cTn id="12" dur="1000"/>
                                        <p:tgtEl>
                                          <p:spTgt spid="39"/>
                                        </p:tgtEl>
                                      </p:cBhvr>
                                    </p:animEffect>
                                    <p:anim calcmode="lin" valueType="num">
                                      <p:cBhvr>
                                        <p:cTn id="13" dur="1000" fill="hold"/>
                                        <p:tgtEl>
                                          <p:spTgt spid="39"/>
                                        </p:tgtEl>
                                        <p:attrNameLst>
                                          <p:attrName>ppt_x</p:attrName>
                                        </p:attrNameLst>
                                      </p:cBhvr>
                                      <p:tavLst>
                                        <p:tav tm="0">
                                          <p:val>
                                            <p:strVal val="#ppt_x"/>
                                          </p:val>
                                        </p:tav>
                                        <p:tav tm="100000">
                                          <p:val>
                                            <p:strVal val="#ppt_x"/>
                                          </p:val>
                                        </p:tav>
                                      </p:tavLst>
                                    </p:anim>
                                    <p:anim calcmode="lin" valueType="num">
                                      <p:cBhvr>
                                        <p:cTn id="14"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1.4.2  </a:t>
            </a:r>
            <a:r>
              <a:rPr lang="zh-CN" altLang="en-US" dirty="0"/>
              <a:t>活动视觉创意</a:t>
            </a:r>
          </a:p>
        </p:txBody>
      </p:sp>
      <p:sp>
        <p:nvSpPr>
          <p:cNvPr id="36" name="矩形 35"/>
          <p:cNvSpPr/>
          <p:nvPr/>
        </p:nvSpPr>
        <p:spPr>
          <a:xfrm>
            <a:off x="-2" y="1685925"/>
            <a:ext cx="12190413"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3" name="内容占位符 2"/>
          <p:cNvSpPr txBox="1">
            <a:spLocks/>
          </p:cNvSpPr>
          <p:nvPr/>
        </p:nvSpPr>
        <p:spPr>
          <a:xfrm>
            <a:off x="163796" y="1109970"/>
            <a:ext cx="11666253" cy="556905"/>
          </a:xfrm>
          <a:prstGeom prst="rect">
            <a:avLst/>
          </a:prstGeom>
        </p:spPr>
        <p:txBody>
          <a:bodyPr vert="horz" lIns="121899" tIns="60949" rIns="121899" bIns="60949" rtlCol="0">
            <a:normAutofit lnSpcReduction="10000"/>
          </a:bodyPr>
          <a:lstStyle>
            <a:lvl1pPr marL="0" indent="536575" algn="l" defTabSz="914240" rtl="0" eaLnBrk="1" latinLnBrk="0" hangingPunct="1">
              <a:lnSpc>
                <a:spcPct val="130000"/>
              </a:lnSpc>
              <a:spcBef>
                <a:spcPts val="0"/>
              </a:spcBef>
              <a:buFont typeface="Arial" panose="020B0604020202020204" pitchFamily="34" charset="0"/>
              <a:buNone/>
              <a:defRPr sz="2200" kern="1200">
                <a:solidFill>
                  <a:schemeClr val="tx1"/>
                </a:solidFill>
                <a:latin typeface="+mn-lt"/>
                <a:ea typeface="+mn-ea"/>
                <a:cs typeface="+mn-cs"/>
              </a:defRPr>
            </a:lvl1pPr>
            <a:lvl2pPr marL="685680" indent="-228560" algn="l" defTabSz="91424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800" indent="-228560" algn="l" defTabSz="91424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9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04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16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8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40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20" indent="-228560" algn="l" defTabSz="91424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zh-CN" dirty="0"/>
              <a:t>3</a:t>
            </a:r>
            <a:r>
              <a:rPr lang="zh-CN" altLang="en-US" dirty="0"/>
              <a:t>．活动视觉设计</a:t>
            </a:r>
          </a:p>
        </p:txBody>
      </p:sp>
      <p:grpSp>
        <p:nvGrpSpPr>
          <p:cNvPr id="40" name="组合 39">
            <a:extLst>
              <a:ext uri="{FF2B5EF4-FFF2-40B4-BE49-F238E27FC236}">
                <a16:creationId xmlns:a16="http://schemas.microsoft.com/office/drawing/2014/main" id="{3FA5754F-9D46-4B8C-A8D4-36CC63534373}"/>
              </a:ext>
            </a:extLst>
          </p:cNvPr>
          <p:cNvGrpSpPr/>
          <p:nvPr/>
        </p:nvGrpSpPr>
        <p:grpSpPr>
          <a:xfrm>
            <a:off x="679938" y="2527650"/>
            <a:ext cx="1954202" cy="3203612"/>
            <a:chOff x="1091444" y="1808820"/>
            <a:chExt cx="2256251" cy="3698776"/>
          </a:xfrm>
        </p:grpSpPr>
        <p:sp>
          <p:nvSpPr>
            <p:cNvPr id="41" name="íṩľíḍè-圆角矩形 61">
              <a:extLst>
                <a:ext uri="{FF2B5EF4-FFF2-40B4-BE49-F238E27FC236}">
                  <a16:creationId xmlns:a16="http://schemas.microsoft.com/office/drawing/2014/main" id="{BF2DB86E-284A-45D8-BA79-041E8291E119}"/>
                </a:ext>
              </a:extLst>
            </p:cNvPr>
            <p:cNvSpPr/>
            <p:nvPr/>
          </p:nvSpPr>
          <p:spPr>
            <a:xfrm>
              <a:off x="1091444" y="1808820"/>
              <a:ext cx="2256251" cy="3698776"/>
            </a:xfrm>
            <a:prstGeom prst="roundRect">
              <a:avLst>
                <a:gd name="adj" fmla="val 3485"/>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216000" bIns="216000" anchor="t" anchorCtr="1">
              <a:normAutofit/>
            </a:bodyPr>
            <a:lstStyle/>
            <a:p>
              <a:pPr algn="ctr"/>
              <a:r>
                <a:rPr lang="zh-CN" altLang="en-US" dirty="0"/>
                <a:t>思考活动方案</a:t>
              </a:r>
            </a:p>
          </p:txBody>
        </p:sp>
        <p:sp>
          <p:nvSpPr>
            <p:cNvPr id="42" name="íṩľíḍè-任意多边形 62">
              <a:extLst>
                <a:ext uri="{FF2B5EF4-FFF2-40B4-BE49-F238E27FC236}">
                  <a16:creationId xmlns:a16="http://schemas.microsoft.com/office/drawing/2014/main" id="{7F013AE0-1B67-454C-86CF-5C022F924034}"/>
                </a:ext>
              </a:extLst>
            </p:cNvPr>
            <p:cNvSpPr/>
            <p:nvPr/>
          </p:nvSpPr>
          <p:spPr>
            <a:xfrm>
              <a:off x="1091444" y="2733514"/>
              <a:ext cx="2256251" cy="2774082"/>
            </a:xfrm>
            <a:custGeom>
              <a:avLst/>
              <a:gdLst>
                <a:gd name="connsiteX0" fmla="*/ 0 w 3657600"/>
                <a:gd name="connsiteY0" fmla="*/ 0 h 5486400"/>
                <a:gd name="connsiteX1" fmla="*/ 127467 w 3657600"/>
                <a:gd name="connsiteY1" fmla="*/ 0 h 5486400"/>
                <a:gd name="connsiteX2" fmla="*/ 1072342 w 3657600"/>
                <a:gd name="connsiteY2" fmla="*/ 0 h 5486400"/>
                <a:gd name="connsiteX3" fmla="*/ 1828800 w 3657600"/>
                <a:gd name="connsiteY3" fmla="*/ 756458 h 5486400"/>
                <a:gd name="connsiteX4" fmla="*/ 2585258 w 3657600"/>
                <a:gd name="connsiteY4" fmla="*/ 0 h 5486400"/>
                <a:gd name="connsiteX5" fmla="*/ 3530133 w 3657600"/>
                <a:gd name="connsiteY5" fmla="*/ 0 h 5486400"/>
                <a:gd name="connsiteX6" fmla="*/ 3657600 w 3657600"/>
                <a:gd name="connsiteY6" fmla="*/ 0 h 5486400"/>
                <a:gd name="connsiteX7" fmla="*/ 3657600 w 3657600"/>
                <a:gd name="connsiteY7" fmla="*/ 127467 h 5486400"/>
                <a:gd name="connsiteX8" fmla="*/ 3657600 w 3657600"/>
                <a:gd name="connsiteY8" fmla="*/ 914400 h 5486400"/>
                <a:gd name="connsiteX9" fmla="*/ 3657600 w 3657600"/>
                <a:gd name="connsiteY9" fmla="*/ 5358933 h 5486400"/>
                <a:gd name="connsiteX10" fmla="*/ 3530133 w 3657600"/>
                <a:gd name="connsiteY10" fmla="*/ 5486400 h 5486400"/>
                <a:gd name="connsiteX11" fmla="*/ 127467 w 3657600"/>
                <a:gd name="connsiteY11" fmla="*/ 5486400 h 5486400"/>
                <a:gd name="connsiteX12" fmla="*/ 0 w 3657600"/>
                <a:gd name="connsiteY12" fmla="*/ 5358933 h 5486400"/>
                <a:gd name="connsiteX13" fmla="*/ 0 w 3657600"/>
                <a:gd name="connsiteY13" fmla="*/ 914400 h 5486400"/>
                <a:gd name="connsiteX14" fmla="*/ 0 w 3657600"/>
                <a:gd name="connsiteY14" fmla="*/ 127467 h 5486400"/>
                <a:gd name="connsiteX15" fmla="*/ 0 w 3657600"/>
                <a:gd name="connsiteY1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657600" h="5486400">
                  <a:moveTo>
                    <a:pt x="0" y="0"/>
                  </a:moveTo>
                  <a:lnTo>
                    <a:pt x="127467" y="0"/>
                  </a:lnTo>
                  <a:lnTo>
                    <a:pt x="1072342" y="0"/>
                  </a:lnTo>
                  <a:cubicBezTo>
                    <a:pt x="1072342" y="417780"/>
                    <a:pt x="1411020" y="756458"/>
                    <a:pt x="1828800" y="756458"/>
                  </a:cubicBezTo>
                  <a:cubicBezTo>
                    <a:pt x="2246580" y="756458"/>
                    <a:pt x="2585258" y="417780"/>
                    <a:pt x="2585258" y="0"/>
                  </a:cubicBezTo>
                  <a:lnTo>
                    <a:pt x="3530133" y="0"/>
                  </a:lnTo>
                  <a:lnTo>
                    <a:pt x="3657600" y="0"/>
                  </a:lnTo>
                  <a:lnTo>
                    <a:pt x="3657600" y="127467"/>
                  </a:lnTo>
                  <a:lnTo>
                    <a:pt x="3657600" y="914400"/>
                  </a:lnTo>
                  <a:lnTo>
                    <a:pt x="3657600" y="5358933"/>
                  </a:lnTo>
                  <a:cubicBezTo>
                    <a:pt x="3657600" y="5429331"/>
                    <a:pt x="3600531" y="5486400"/>
                    <a:pt x="3530133" y="5486400"/>
                  </a:cubicBezTo>
                  <a:lnTo>
                    <a:pt x="127467" y="5486400"/>
                  </a:lnTo>
                  <a:cubicBezTo>
                    <a:pt x="57069" y="5486400"/>
                    <a:pt x="0" y="5429331"/>
                    <a:pt x="0" y="5358933"/>
                  </a:cubicBezTo>
                  <a:lnTo>
                    <a:pt x="0" y="914400"/>
                  </a:lnTo>
                  <a:lnTo>
                    <a:pt x="0" y="127467"/>
                  </a:lnTo>
                  <a:lnTo>
                    <a:pt x="0" y="0"/>
                  </a:lnTo>
                  <a:close/>
                </a:path>
              </a:pathLst>
            </a:custGeom>
            <a:solidFill>
              <a:schemeClr val="bg1">
                <a:lumMod val="95000"/>
              </a:schemeClr>
            </a:solidFill>
            <a:ln>
              <a:noFill/>
            </a:ln>
            <a:effectLst>
              <a:outerShdw dist="25400" dir="16200000" sx="101000" sy="101000" rotWithShape="0">
                <a:prstClr val="black">
                  <a:alpha val="1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3" name="íṩľíḍè-文本框 63">
              <a:extLst>
                <a:ext uri="{FF2B5EF4-FFF2-40B4-BE49-F238E27FC236}">
                  <a16:creationId xmlns:a16="http://schemas.microsoft.com/office/drawing/2014/main" id="{0E4833F3-622D-41B3-9382-DA6279EFE3D9}"/>
                </a:ext>
              </a:extLst>
            </p:cNvPr>
            <p:cNvSpPr txBox="1"/>
            <p:nvPr/>
          </p:nvSpPr>
          <p:spPr>
            <a:xfrm>
              <a:off x="1841901" y="2453397"/>
              <a:ext cx="755336" cy="707886"/>
            </a:xfrm>
            <a:prstGeom prst="rect">
              <a:avLst/>
            </a:prstGeom>
            <a:noFill/>
          </p:spPr>
          <p:txBody>
            <a:bodyPr wrap="none">
              <a:normAutofit fontScale="92500" lnSpcReduction="10000"/>
            </a:bodyPr>
            <a:lstStyle/>
            <a:p>
              <a:pPr algn="ctr"/>
              <a:r>
                <a:rPr lang="en-US" sz="4000">
                  <a:solidFill>
                    <a:schemeClr val="bg2"/>
                  </a:solidFill>
                </a:rPr>
                <a:t>01</a:t>
              </a:r>
            </a:p>
          </p:txBody>
        </p:sp>
        <p:sp>
          <p:nvSpPr>
            <p:cNvPr id="46" name="íṩľíḍè-任意多边形 65">
              <a:extLst>
                <a:ext uri="{FF2B5EF4-FFF2-40B4-BE49-F238E27FC236}">
                  <a16:creationId xmlns:a16="http://schemas.microsoft.com/office/drawing/2014/main" id="{A3615366-1481-4267-813B-7509A07DEA54}"/>
                </a:ext>
              </a:extLst>
            </p:cNvPr>
            <p:cNvSpPr/>
            <p:nvPr/>
          </p:nvSpPr>
          <p:spPr>
            <a:xfrm>
              <a:off x="1947559" y="4714641"/>
              <a:ext cx="544020" cy="527603"/>
            </a:xfrm>
            <a:custGeom>
              <a:avLst/>
              <a:gdLst/>
              <a:ahLst/>
              <a:cxnLst>
                <a:cxn ang="0">
                  <a:pos x="wd2" y="hd2"/>
                </a:cxn>
                <a:cxn ang="5400000">
                  <a:pos x="wd2" y="hd2"/>
                </a:cxn>
                <a:cxn ang="10800000">
                  <a:pos x="wd2" y="hd2"/>
                </a:cxn>
                <a:cxn ang="16200000">
                  <a:pos x="wd2" y="hd2"/>
                </a:cxn>
              </a:cxnLst>
              <a:rect l="0" t="0" r="r" b="b"/>
              <a:pathLst>
                <a:path w="21600" h="21600" extrusionOk="0">
                  <a:moveTo>
                    <a:pt x="20618" y="2945"/>
                  </a:moveTo>
                  <a:lnTo>
                    <a:pt x="982" y="2945"/>
                  </a:lnTo>
                  <a:lnTo>
                    <a:pt x="982" y="1964"/>
                  </a:lnTo>
                  <a:lnTo>
                    <a:pt x="20618" y="1964"/>
                  </a:lnTo>
                  <a:cubicBezTo>
                    <a:pt x="20618" y="1964"/>
                    <a:pt x="20618" y="2945"/>
                    <a:pt x="20618" y="2945"/>
                  </a:cubicBezTo>
                  <a:close/>
                  <a:moveTo>
                    <a:pt x="19636" y="15709"/>
                  </a:moveTo>
                  <a:lnTo>
                    <a:pt x="1964" y="15709"/>
                  </a:lnTo>
                  <a:lnTo>
                    <a:pt x="1964" y="3927"/>
                  </a:lnTo>
                  <a:lnTo>
                    <a:pt x="19636" y="3927"/>
                  </a:lnTo>
                  <a:cubicBezTo>
                    <a:pt x="19636" y="3927"/>
                    <a:pt x="19636" y="15709"/>
                    <a:pt x="19636" y="15709"/>
                  </a:cubicBezTo>
                  <a:close/>
                  <a:moveTo>
                    <a:pt x="20618" y="982"/>
                  </a:moveTo>
                  <a:lnTo>
                    <a:pt x="11782" y="982"/>
                  </a:lnTo>
                  <a:cubicBezTo>
                    <a:pt x="11782" y="440"/>
                    <a:pt x="11342" y="0"/>
                    <a:pt x="10800" y="0"/>
                  </a:cubicBezTo>
                  <a:cubicBezTo>
                    <a:pt x="10257" y="0"/>
                    <a:pt x="9818" y="440"/>
                    <a:pt x="9818" y="982"/>
                  </a:cubicBezTo>
                  <a:lnTo>
                    <a:pt x="982" y="982"/>
                  </a:lnTo>
                  <a:cubicBezTo>
                    <a:pt x="439" y="982"/>
                    <a:pt x="0" y="1422"/>
                    <a:pt x="0" y="1964"/>
                  </a:cubicBezTo>
                  <a:lnTo>
                    <a:pt x="0" y="2945"/>
                  </a:lnTo>
                  <a:cubicBezTo>
                    <a:pt x="0" y="3488"/>
                    <a:pt x="439" y="3927"/>
                    <a:pt x="982" y="3927"/>
                  </a:cubicBezTo>
                  <a:lnTo>
                    <a:pt x="982" y="15709"/>
                  </a:lnTo>
                  <a:cubicBezTo>
                    <a:pt x="982" y="16252"/>
                    <a:pt x="1421" y="16691"/>
                    <a:pt x="1964" y="16691"/>
                  </a:cubicBezTo>
                  <a:lnTo>
                    <a:pt x="10309" y="16691"/>
                  </a:lnTo>
                  <a:lnTo>
                    <a:pt x="10309" y="17960"/>
                  </a:lnTo>
                  <a:lnTo>
                    <a:pt x="7507" y="20762"/>
                  </a:lnTo>
                  <a:cubicBezTo>
                    <a:pt x="7419" y="20851"/>
                    <a:pt x="7364" y="20974"/>
                    <a:pt x="7364" y="21109"/>
                  </a:cubicBezTo>
                  <a:cubicBezTo>
                    <a:pt x="7364" y="21380"/>
                    <a:pt x="7583" y="21600"/>
                    <a:pt x="7855" y="21600"/>
                  </a:cubicBezTo>
                  <a:cubicBezTo>
                    <a:pt x="7990" y="21600"/>
                    <a:pt x="8113" y="21545"/>
                    <a:pt x="8202" y="21456"/>
                  </a:cubicBezTo>
                  <a:lnTo>
                    <a:pt x="10800" y="18858"/>
                  </a:lnTo>
                  <a:lnTo>
                    <a:pt x="13398" y="21456"/>
                  </a:lnTo>
                  <a:cubicBezTo>
                    <a:pt x="13488" y="21545"/>
                    <a:pt x="13610" y="21600"/>
                    <a:pt x="13745" y="21600"/>
                  </a:cubicBezTo>
                  <a:cubicBezTo>
                    <a:pt x="14017" y="21600"/>
                    <a:pt x="14236" y="21380"/>
                    <a:pt x="14236" y="21109"/>
                  </a:cubicBezTo>
                  <a:cubicBezTo>
                    <a:pt x="14236" y="20974"/>
                    <a:pt x="14182" y="20851"/>
                    <a:pt x="14093" y="20762"/>
                  </a:cubicBezTo>
                  <a:lnTo>
                    <a:pt x="11291" y="17960"/>
                  </a:lnTo>
                  <a:lnTo>
                    <a:pt x="11291" y="16691"/>
                  </a:lnTo>
                  <a:lnTo>
                    <a:pt x="19636" y="16691"/>
                  </a:lnTo>
                  <a:cubicBezTo>
                    <a:pt x="20178" y="16691"/>
                    <a:pt x="20618" y="16252"/>
                    <a:pt x="20618" y="15709"/>
                  </a:cubicBezTo>
                  <a:lnTo>
                    <a:pt x="20618" y="3927"/>
                  </a:lnTo>
                  <a:cubicBezTo>
                    <a:pt x="21160" y="3927"/>
                    <a:pt x="21600" y="3488"/>
                    <a:pt x="21600" y="2945"/>
                  </a:cubicBezTo>
                  <a:lnTo>
                    <a:pt x="21600" y="1964"/>
                  </a:lnTo>
                  <a:cubicBezTo>
                    <a:pt x="21600" y="1422"/>
                    <a:pt x="21160" y="982"/>
                    <a:pt x="20618" y="982"/>
                  </a:cubicBezTo>
                  <a:moveTo>
                    <a:pt x="16200" y="5891"/>
                  </a:moveTo>
                  <a:cubicBezTo>
                    <a:pt x="16471" y="5891"/>
                    <a:pt x="16691" y="6111"/>
                    <a:pt x="16691" y="6382"/>
                  </a:cubicBezTo>
                  <a:cubicBezTo>
                    <a:pt x="16691" y="6653"/>
                    <a:pt x="16471" y="6873"/>
                    <a:pt x="16200" y="6873"/>
                  </a:cubicBezTo>
                  <a:cubicBezTo>
                    <a:pt x="15929" y="6873"/>
                    <a:pt x="15709" y="6653"/>
                    <a:pt x="15709" y="6382"/>
                  </a:cubicBezTo>
                  <a:cubicBezTo>
                    <a:pt x="15709" y="6111"/>
                    <a:pt x="15929" y="5891"/>
                    <a:pt x="16200" y="5891"/>
                  </a:cubicBezTo>
                  <a:moveTo>
                    <a:pt x="16200" y="7855"/>
                  </a:moveTo>
                  <a:cubicBezTo>
                    <a:pt x="17013" y="7855"/>
                    <a:pt x="17673" y="7196"/>
                    <a:pt x="17673" y="6382"/>
                  </a:cubicBezTo>
                  <a:cubicBezTo>
                    <a:pt x="17673" y="5569"/>
                    <a:pt x="17013" y="4909"/>
                    <a:pt x="16200" y="4909"/>
                  </a:cubicBezTo>
                  <a:cubicBezTo>
                    <a:pt x="15387" y="4909"/>
                    <a:pt x="14727" y="5569"/>
                    <a:pt x="14727" y="6382"/>
                  </a:cubicBezTo>
                  <a:cubicBezTo>
                    <a:pt x="14727" y="7196"/>
                    <a:pt x="15387" y="7855"/>
                    <a:pt x="16200" y="7855"/>
                  </a:cubicBezTo>
                  <a:moveTo>
                    <a:pt x="8422" y="8135"/>
                  </a:moveTo>
                  <a:lnTo>
                    <a:pt x="11926" y="11638"/>
                  </a:lnTo>
                  <a:cubicBezTo>
                    <a:pt x="12015" y="11727"/>
                    <a:pt x="12138" y="11782"/>
                    <a:pt x="12273" y="11782"/>
                  </a:cubicBezTo>
                  <a:cubicBezTo>
                    <a:pt x="12408" y="11782"/>
                    <a:pt x="12531" y="11727"/>
                    <a:pt x="12620" y="11638"/>
                  </a:cubicBezTo>
                  <a:lnTo>
                    <a:pt x="14183" y="10075"/>
                  </a:lnTo>
                  <a:lnTo>
                    <a:pt x="16200" y="12764"/>
                  </a:lnTo>
                  <a:lnTo>
                    <a:pt x="5336" y="12764"/>
                  </a:lnTo>
                  <a:cubicBezTo>
                    <a:pt x="5336" y="12764"/>
                    <a:pt x="8422" y="8135"/>
                    <a:pt x="8422" y="8135"/>
                  </a:cubicBezTo>
                  <a:close/>
                  <a:moveTo>
                    <a:pt x="4418" y="13745"/>
                  </a:moveTo>
                  <a:lnTo>
                    <a:pt x="17182" y="13745"/>
                  </a:lnTo>
                  <a:cubicBezTo>
                    <a:pt x="17453" y="13745"/>
                    <a:pt x="17673" y="13526"/>
                    <a:pt x="17673" y="13255"/>
                  </a:cubicBezTo>
                  <a:cubicBezTo>
                    <a:pt x="17673" y="13144"/>
                    <a:pt x="17630" y="13047"/>
                    <a:pt x="17568" y="12965"/>
                  </a:cubicBezTo>
                  <a:lnTo>
                    <a:pt x="17575" y="12960"/>
                  </a:lnTo>
                  <a:lnTo>
                    <a:pt x="14629" y="9033"/>
                  </a:lnTo>
                  <a:lnTo>
                    <a:pt x="14622" y="9038"/>
                  </a:lnTo>
                  <a:cubicBezTo>
                    <a:pt x="14533" y="8919"/>
                    <a:pt x="14397" y="8836"/>
                    <a:pt x="14236" y="8836"/>
                  </a:cubicBezTo>
                  <a:cubicBezTo>
                    <a:pt x="14101" y="8836"/>
                    <a:pt x="13978" y="8891"/>
                    <a:pt x="13889" y="8980"/>
                  </a:cubicBezTo>
                  <a:lnTo>
                    <a:pt x="12273" y="10597"/>
                  </a:lnTo>
                  <a:lnTo>
                    <a:pt x="8693" y="7017"/>
                  </a:lnTo>
                  <a:cubicBezTo>
                    <a:pt x="8604" y="6928"/>
                    <a:pt x="8481" y="6873"/>
                    <a:pt x="8345" y="6873"/>
                  </a:cubicBezTo>
                  <a:cubicBezTo>
                    <a:pt x="8175" y="6873"/>
                    <a:pt x="8033" y="6965"/>
                    <a:pt x="7945" y="7097"/>
                  </a:cubicBezTo>
                  <a:lnTo>
                    <a:pt x="7937" y="7091"/>
                  </a:lnTo>
                  <a:lnTo>
                    <a:pt x="4010" y="12982"/>
                  </a:lnTo>
                  <a:lnTo>
                    <a:pt x="4017" y="12988"/>
                  </a:lnTo>
                  <a:cubicBezTo>
                    <a:pt x="3965" y="13066"/>
                    <a:pt x="3927" y="13154"/>
                    <a:pt x="3927" y="13255"/>
                  </a:cubicBezTo>
                  <a:cubicBezTo>
                    <a:pt x="3927" y="13526"/>
                    <a:pt x="4147" y="13745"/>
                    <a:pt x="4418" y="13745"/>
                  </a:cubicBezTo>
                </a:path>
              </a:pathLst>
            </a:custGeom>
            <a:solidFill>
              <a:schemeClr val="accent1"/>
            </a:solidFill>
            <a:ln w="12700">
              <a:miter lim="400000"/>
            </a:ln>
            <a:effectLst/>
          </p:spPr>
          <p:txBody>
            <a:bodyPr anchor="ctr"/>
            <a:lstStyle/>
            <a:p>
              <a:pPr algn="ctr"/>
              <a:endParaRPr/>
            </a:p>
          </p:txBody>
        </p:sp>
      </p:grpSp>
      <p:grpSp>
        <p:nvGrpSpPr>
          <p:cNvPr id="48" name="组合 47">
            <a:extLst>
              <a:ext uri="{FF2B5EF4-FFF2-40B4-BE49-F238E27FC236}">
                <a16:creationId xmlns:a16="http://schemas.microsoft.com/office/drawing/2014/main" id="{87FC6D4D-E342-4191-8658-619E4601CFD9}"/>
              </a:ext>
            </a:extLst>
          </p:cNvPr>
          <p:cNvGrpSpPr/>
          <p:nvPr/>
        </p:nvGrpSpPr>
        <p:grpSpPr>
          <a:xfrm>
            <a:off x="2899419" y="2527650"/>
            <a:ext cx="1954202" cy="3203612"/>
            <a:chOff x="3723736" y="1808820"/>
            <a:chExt cx="2256251" cy="3698776"/>
          </a:xfrm>
        </p:grpSpPr>
        <p:sp>
          <p:nvSpPr>
            <p:cNvPr id="50" name="íṩľíḍè-圆角矩形 56">
              <a:extLst>
                <a:ext uri="{FF2B5EF4-FFF2-40B4-BE49-F238E27FC236}">
                  <a16:creationId xmlns:a16="http://schemas.microsoft.com/office/drawing/2014/main" id="{85A70669-6066-419A-97B7-8FCD88B42BB9}"/>
                </a:ext>
              </a:extLst>
            </p:cNvPr>
            <p:cNvSpPr/>
            <p:nvPr/>
          </p:nvSpPr>
          <p:spPr>
            <a:xfrm>
              <a:off x="3723736" y="1808820"/>
              <a:ext cx="2256251" cy="3698776"/>
            </a:xfrm>
            <a:prstGeom prst="roundRect">
              <a:avLst>
                <a:gd name="adj" fmla="val 3485"/>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216000" bIns="216000" anchor="t" anchorCtr="1">
              <a:normAutofit/>
            </a:bodyPr>
            <a:lstStyle/>
            <a:p>
              <a:pPr algn="ctr"/>
              <a:r>
                <a:rPr lang="zh-CN" altLang="en-US" dirty="0"/>
                <a:t>确定设计思路</a:t>
              </a:r>
            </a:p>
          </p:txBody>
        </p:sp>
        <p:sp>
          <p:nvSpPr>
            <p:cNvPr id="52" name="íślíḋè-任意多边形 57">
              <a:extLst>
                <a:ext uri="{FF2B5EF4-FFF2-40B4-BE49-F238E27FC236}">
                  <a16:creationId xmlns:a16="http://schemas.microsoft.com/office/drawing/2014/main" id="{4FCAAADB-0F3E-48BA-88F6-2B2B84D381C9}"/>
                </a:ext>
              </a:extLst>
            </p:cNvPr>
            <p:cNvSpPr/>
            <p:nvPr/>
          </p:nvSpPr>
          <p:spPr>
            <a:xfrm>
              <a:off x="3723736" y="2733514"/>
              <a:ext cx="2256251" cy="2774082"/>
            </a:xfrm>
            <a:custGeom>
              <a:avLst/>
              <a:gdLst>
                <a:gd name="connsiteX0" fmla="*/ 0 w 3657600"/>
                <a:gd name="connsiteY0" fmla="*/ 0 h 5486400"/>
                <a:gd name="connsiteX1" fmla="*/ 127467 w 3657600"/>
                <a:gd name="connsiteY1" fmla="*/ 0 h 5486400"/>
                <a:gd name="connsiteX2" fmla="*/ 1072342 w 3657600"/>
                <a:gd name="connsiteY2" fmla="*/ 0 h 5486400"/>
                <a:gd name="connsiteX3" fmla="*/ 1828800 w 3657600"/>
                <a:gd name="connsiteY3" fmla="*/ 756458 h 5486400"/>
                <a:gd name="connsiteX4" fmla="*/ 2585258 w 3657600"/>
                <a:gd name="connsiteY4" fmla="*/ 0 h 5486400"/>
                <a:gd name="connsiteX5" fmla="*/ 3530133 w 3657600"/>
                <a:gd name="connsiteY5" fmla="*/ 0 h 5486400"/>
                <a:gd name="connsiteX6" fmla="*/ 3657600 w 3657600"/>
                <a:gd name="connsiteY6" fmla="*/ 0 h 5486400"/>
                <a:gd name="connsiteX7" fmla="*/ 3657600 w 3657600"/>
                <a:gd name="connsiteY7" fmla="*/ 127467 h 5486400"/>
                <a:gd name="connsiteX8" fmla="*/ 3657600 w 3657600"/>
                <a:gd name="connsiteY8" fmla="*/ 914400 h 5486400"/>
                <a:gd name="connsiteX9" fmla="*/ 3657600 w 3657600"/>
                <a:gd name="connsiteY9" fmla="*/ 5358933 h 5486400"/>
                <a:gd name="connsiteX10" fmla="*/ 3530133 w 3657600"/>
                <a:gd name="connsiteY10" fmla="*/ 5486400 h 5486400"/>
                <a:gd name="connsiteX11" fmla="*/ 127467 w 3657600"/>
                <a:gd name="connsiteY11" fmla="*/ 5486400 h 5486400"/>
                <a:gd name="connsiteX12" fmla="*/ 0 w 3657600"/>
                <a:gd name="connsiteY12" fmla="*/ 5358933 h 5486400"/>
                <a:gd name="connsiteX13" fmla="*/ 0 w 3657600"/>
                <a:gd name="connsiteY13" fmla="*/ 914400 h 5486400"/>
                <a:gd name="connsiteX14" fmla="*/ 0 w 3657600"/>
                <a:gd name="connsiteY14" fmla="*/ 127467 h 5486400"/>
                <a:gd name="connsiteX15" fmla="*/ 0 w 3657600"/>
                <a:gd name="connsiteY1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657600" h="5486400">
                  <a:moveTo>
                    <a:pt x="0" y="0"/>
                  </a:moveTo>
                  <a:lnTo>
                    <a:pt x="127467" y="0"/>
                  </a:lnTo>
                  <a:lnTo>
                    <a:pt x="1072342" y="0"/>
                  </a:lnTo>
                  <a:cubicBezTo>
                    <a:pt x="1072342" y="417780"/>
                    <a:pt x="1411020" y="756458"/>
                    <a:pt x="1828800" y="756458"/>
                  </a:cubicBezTo>
                  <a:cubicBezTo>
                    <a:pt x="2246580" y="756458"/>
                    <a:pt x="2585258" y="417780"/>
                    <a:pt x="2585258" y="0"/>
                  </a:cubicBezTo>
                  <a:lnTo>
                    <a:pt x="3530133" y="0"/>
                  </a:lnTo>
                  <a:lnTo>
                    <a:pt x="3657600" y="0"/>
                  </a:lnTo>
                  <a:lnTo>
                    <a:pt x="3657600" y="127467"/>
                  </a:lnTo>
                  <a:lnTo>
                    <a:pt x="3657600" y="914400"/>
                  </a:lnTo>
                  <a:lnTo>
                    <a:pt x="3657600" y="5358933"/>
                  </a:lnTo>
                  <a:cubicBezTo>
                    <a:pt x="3657600" y="5429331"/>
                    <a:pt x="3600531" y="5486400"/>
                    <a:pt x="3530133" y="5486400"/>
                  </a:cubicBezTo>
                  <a:lnTo>
                    <a:pt x="127467" y="5486400"/>
                  </a:lnTo>
                  <a:cubicBezTo>
                    <a:pt x="57069" y="5486400"/>
                    <a:pt x="0" y="5429331"/>
                    <a:pt x="0" y="5358933"/>
                  </a:cubicBezTo>
                  <a:lnTo>
                    <a:pt x="0" y="914400"/>
                  </a:lnTo>
                  <a:lnTo>
                    <a:pt x="0" y="127467"/>
                  </a:lnTo>
                  <a:lnTo>
                    <a:pt x="0" y="0"/>
                  </a:lnTo>
                  <a:close/>
                </a:path>
              </a:pathLst>
            </a:custGeom>
            <a:solidFill>
              <a:schemeClr val="bg1">
                <a:lumMod val="95000"/>
              </a:schemeClr>
            </a:solidFill>
            <a:ln>
              <a:noFill/>
            </a:ln>
            <a:effectLst>
              <a:outerShdw dist="25400" dir="16200000" sx="101000" sy="101000" rotWithShape="0">
                <a:prstClr val="black">
                  <a:alpha val="1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54" name="íślíḋè-文本框 58">
              <a:extLst>
                <a:ext uri="{FF2B5EF4-FFF2-40B4-BE49-F238E27FC236}">
                  <a16:creationId xmlns:a16="http://schemas.microsoft.com/office/drawing/2014/main" id="{80B1A317-CF97-4BB3-9716-DA7E5AE1B282}"/>
                </a:ext>
              </a:extLst>
            </p:cNvPr>
            <p:cNvSpPr txBox="1"/>
            <p:nvPr/>
          </p:nvSpPr>
          <p:spPr>
            <a:xfrm>
              <a:off x="4474193" y="2453397"/>
              <a:ext cx="755336" cy="707886"/>
            </a:xfrm>
            <a:prstGeom prst="rect">
              <a:avLst/>
            </a:prstGeom>
            <a:noFill/>
          </p:spPr>
          <p:txBody>
            <a:bodyPr wrap="none">
              <a:normAutofit fontScale="92500" lnSpcReduction="10000"/>
            </a:bodyPr>
            <a:lstStyle/>
            <a:p>
              <a:pPr algn="ctr"/>
              <a:r>
                <a:rPr lang="en-US" sz="4000">
                  <a:solidFill>
                    <a:schemeClr val="bg2"/>
                  </a:solidFill>
                </a:rPr>
                <a:t>02</a:t>
              </a:r>
            </a:p>
          </p:txBody>
        </p:sp>
        <p:sp>
          <p:nvSpPr>
            <p:cNvPr id="56" name="íślíḋè-任意多边形 60">
              <a:extLst>
                <a:ext uri="{FF2B5EF4-FFF2-40B4-BE49-F238E27FC236}">
                  <a16:creationId xmlns:a16="http://schemas.microsoft.com/office/drawing/2014/main" id="{709F0500-16C8-48F1-96C4-457B4555C2FC}"/>
                </a:ext>
              </a:extLst>
            </p:cNvPr>
            <p:cNvSpPr/>
            <p:nvPr/>
          </p:nvSpPr>
          <p:spPr>
            <a:xfrm>
              <a:off x="4572389" y="4763195"/>
              <a:ext cx="558945" cy="443518"/>
            </a:xfrm>
            <a:custGeom>
              <a:avLst/>
              <a:gdLst/>
              <a:ahLst/>
              <a:cxnLst>
                <a:cxn ang="0">
                  <a:pos x="wd2" y="hd2"/>
                </a:cxn>
                <a:cxn ang="5400000">
                  <a:pos x="wd2" y="hd2"/>
                </a:cxn>
                <a:cxn ang="10800000">
                  <a:pos x="wd2" y="hd2"/>
                </a:cxn>
                <a:cxn ang="16200000">
                  <a:pos x="wd2" y="hd2"/>
                </a:cxn>
              </a:cxnLst>
              <a:rect l="0" t="0" r="r" b="b"/>
              <a:pathLst>
                <a:path w="21600" h="21600" extrusionOk="0">
                  <a:moveTo>
                    <a:pt x="16691" y="20400"/>
                  </a:moveTo>
                  <a:cubicBezTo>
                    <a:pt x="14522" y="20400"/>
                    <a:pt x="12764" y="18251"/>
                    <a:pt x="12764" y="15600"/>
                  </a:cubicBezTo>
                  <a:cubicBezTo>
                    <a:pt x="12764" y="12949"/>
                    <a:pt x="14522" y="10800"/>
                    <a:pt x="16691" y="10800"/>
                  </a:cubicBezTo>
                  <a:cubicBezTo>
                    <a:pt x="18860" y="10800"/>
                    <a:pt x="20618" y="12949"/>
                    <a:pt x="20618" y="15600"/>
                  </a:cubicBezTo>
                  <a:cubicBezTo>
                    <a:pt x="20618" y="18251"/>
                    <a:pt x="18860" y="20400"/>
                    <a:pt x="16691" y="20400"/>
                  </a:cubicBezTo>
                  <a:moveTo>
                    <a:pt x="12762" y="3393"/>
                  </a:moveTo>
                  <a:lnTo>
                    <a:pt x="12781" y="3388"/>
                  </a:lnTo>
                  <a:cubicBezTo>
                    <a:pt x="12870" y="2164"/>
                    <a:pt x="13702" y="1200"/>
                    <a:pt x="14727" y="1200"/>
                  </a:cubicBezTo>
                  <a:cubicBezTo>
                    <a:pt x="15521" y="1200"/>
                    <a:pt x="16202" y="1779"/>
                    <a:pt x="16511" y="2609"/>
                  </a:cubicBezTo>
                  <a:lnTo>
                    <a:pt x="16509" y="2609"/>
                  </a:lnTo>
                  <a:lnTo>
                    <a:pt x="19162" y="10421"/>
                  </a:lnTo>
                  <a:cubicBezTo>
                    <a:pt x="18436" y="9902"/>
                    <a:pt x="17593" y="9600"/>
                    <a:pt x="16691" y="9600"/>
                  </a:cubicBezTo>
                  <a:cubicBezTo>
                    <a:pt x="15082" y="9600"/>
                    <a:pt x="13658" y="10550"/>
                    <a:pt x="12763" y="12012"/>
                  </a:cubicBezTo>
                  <a:cubicBezTo>
                    <a:pt x="12763" y="12012"/>
                    <a:pt x="12762" y="3393"/>
                    <a:pt x="12762" y="3393"/>
                  </a:cubicBezTo>
                  <a:close/>
                  <a:moveTo>
                    <a:pt x="11782" y="13200"/>
                  </a:moveTo>
                  <a:lnTo>
                    <a:pt x="9818" y="13200"/>
                  </a:lnTo>
                  <a:lnTo>
                    <a:pt x="9818" y="4800"/>
                  </a:lnTo>
                  <a:lnTo>
                    <a:pt x="11782" y="4800"/>
                  </a:lnTo>
                  <a:cubicBezTo>
                    <a:pt x="11782" y="4800"/>
                    <a:pt x="11782" y="13200"/>
                    <a:pt x="11782" y="13200"/>
                  </a:cubicBezTo>
                  <a:close/>
                  <a:moveTo>
                    <a:pt x="11782" y="15600"/>
                  </a:moveTo>
                  <a:lnTo>
                    <a:pt x="9818" y="15600"/>
                  </a:lnTo>
                  <a:lnTo>
                    <a:pt x="9818" y="14400"/>
                  </a:lnTo>
                  <a:lnTo>
                    <a:pt x="11782" y="14400"/>
                  </a:lnTo>
                  <a:cubicBezTo>
                    <a:pt x="11782" y="14400"/>
                    <a:pt x="11782" y="15600"/>
                    <a:pt x="11782" y="15600"/>
                  </a:cubicBezTo>
                  <a:close/>
                  <a:moveTo>
                    <a:pt x="8837" y="12012"/>
                  </a:moveTo>
                  <a:cubicBezTo>
                    <a:pt x="7942" y="10550"/>
                    <a:pt x="6518" y="9600"/>
                    <a:pt x="4909" y="9600"/>
                  </a:cubicBezTo>
                  <a:cubicBezTo>
                    <a:pt x="4007" y="9600"/>
                    <a:pt x="3164" y="9902"/>
                    <a:pt x="2438" y="10421"/>
                  </a:cubicBezTo>
                  <a:lnTo>
                    <a:pt x="5091" y="2609"/>
                  </a:lnTo>
                  <a:lnTo>
                    <a:pt x="5089" y="2609"/>
                  </a:lnTo>
                  <a:cubicBezTo>
                    <a:pt x="5398" y="1779"/>
                    <a:pt x="6079" y="1200"/>
                    <a:pt x="6873" y="1200"/>
                  </a:cubicBezTo>
                  <a:cubicBezTo>
                    <a:pt x="7898" y="1200"/>
                    <a:pt x="8730" y="2164"/>
                    <a:pt x="8819" y="3388"/>
                  </a:cubicBezTo>
                  <a:lnTo>
                    <a:pt x="8838" y="3393"/>
                  </a:lnTo>
                  <a:cubicBezTo>
                    <a:pt x="8838" y="3393"/>
                    <a:pt x="8837" y="12012"/>
                    <a:pt x="8837" y="12012"/>
                  </a:cubicBezTo>
                  <a:close/>
                  <a:moveTo>
                    <a:pt x="4909" y="20400"/>
                  </a:moveTo>
                  <a:cubicBezTo>
                    <a:pt x="2740" y="20400"/>
                    <a:pt x="982" y="18251"/>
                    <a:pt x="982" y="15600"/>
                  </a:cubicBezTo>
                  <a:cubicBezTo>
                    <a:pt x="982" y="12949"/>
                    <a:pt x="2740" y="10800"/>
                    <a:pt x="4909" y="10800"/>
                  </a:cubicBezTo>
                  <a:cubicBezTo>
                    <a:pt x="7078" y="10800"/>
                    <a:pt x="8836" y="12949"/>
                    <a:pt x="8836" y="15600"/>
                  </a:cubicBezTo>
                  <a:cubicBezTo>
                    <a:pt x="8836" y="18251"/>
                    <a:pt x="7078" y="20400"/>
                    <a:pt x="4909" y="20400"/>
                  </a:cubicBezTo>
                  <a:moveTo>
                    <a:pt x="21102" y="12980"/>
                  </a:moveTo>
                  <a:lnTo>
                    <a:pt x="17504" y="2400"/>
                  </a:lnTo>
                  <a:lnTo>
                    <a:pt x="17493" y="2402"/>
                  </a:lnTo>
                  <a:cubicBezTo>
                    <a:pt x="17088" y="1006"/>
                    <a:pt x="16009" y="0"/>
                    <a:pt x="14727" y="0"/>
                  </a:cubicBezTo>
                  <a:cubicBezTo>
                    <a:pt x="13101" y="0"/>
                    <a:pt x="11782" y="1612"/>
                    <a:pt x="11782" y="3600"/>
                  </a:cubicBezTo>
                  <a:lnTo>
                    <a:pt x="9818" y="3600"/>
                  </a:lnTo>
                  <a:cubicBezTo>
                    <a:pt x="9818" y="1612"/>
                    <a:pt x="8499" y="0"/>
                    <a:pt x="6873" y="0"/>
                  </a:cubicBezTo>
                  <a:cubicBezTo>
                    <a:pt x="5592" y="0"/>
                    <a:pt x="4512" y="1006"/>
                    <a:pt x="4107" y="2402"/>
                  </a:cubicBezTo>
                  <a:lnTo>
                    <a:pt x="4096" y="2400"/>
                  </a:lnTo>
                  <a:lnTo>
                    <a:pt x="498" y="12980"/>
                  </a:lnTo>
                  <a:cubicBezTo>
                    <a:pt x="182" y="13772"/>
                    <a:pt x="0" y="14659"/>
                    <a:pt x="0" y="15600"/>
                  </a:cubicBezTo>
                  <a:cubicBezTo>
                    <a:pt x="0" y="18914"/>
                    <a:pt x="2198" y="21600"/>
                    <a:pt x="4909" y="21600"/>
                  </a:cubicBezTo>
                  <a:cubicBezTo>
                    <a:pt x="7284" y="21600"/>
                    <a:pt x="9265" y="19539"/>
                    <a:pt x="9719" y="16800"/>
                  </a:cubicBezTo>
                  <a:lnTo>
                    <a:pt x="11881" y="16800"/>
                  </a:lnTo>
                  <a:cubicBezTo>
                    <a:pt x="12335" y="19539"/>
                    <a:pt x="14316" y="21600"/>
                    <a:pt x="16691" y="21600"/>
                  </a:cubicBezTo>
                  <a:cubicBezTo>
                    <a:pt x="19402" y="21600"/>
                    <a:pt x="21600" y="18914"/>
                    <a:pt x="21600" y="15600"/>
                  </a:cubicBezTo>
                  <a:cubicBezTo>
                    <a:pt x="21600" y="14659"/>
                    <a:pt x="21418" y="13772"/>
                    <a:pt x="21102" y="12980"/>
                  </a:cubicBezTo>
                  <a:moveTo>
                    <a:pt x="16691" y="12000"/>
                  </a:moveTo>
                  <a:cubicBezTo>
                    <a:pt x="15064" y="12000"/>
                    <a:pt x="13745" y="13612"/>
                    <a:pt x="13745" y="15600"/>
                  </a:cubicBezTo>
                  <a:cubicBezTo>
                    <a:pt x="13745" y="15932"/>
                    <a:pt x="13965" y="16200"/>
                    <a:pt x="14236" y="16200"/>
                  </a:cubicBezTo>
                  <a:cubicBezTo>
                    <a:pt x="14508" y="16200"/>
                    <a:pt x="14727" y="15932"/>
                    <a:pt x="14727" y="15600"/>
                  </a:cubicBezTo>
                  <a:cubicBezTo>
                    <a:pt x="14727" y="14275"/>
                    <a:pt x="15606" y="13200"/>
                    <a:pt x="16691" y="13200"/>
                  </a:cubicBezTo>
                  <a:cubicBezTo>
                    <a:pt x="16962" y="13200"/>
                    <a:pt x="17182" y="12932"/>
                    <a:pt x="17182" y="12600"/>
                  </a:cubicBezTo>
                  <a:cubicBezTo>
                    <a:pt x="17182" y="12268"/>
                    <a:pt x="16962" y="12000"/>
                    <a:pt x="16691" y="12000"/>
                  </a:cubicBezTo>
                  <a:moveTo>
                    <a:pt x="4909" y="12000"/>
                  </a:moveTo>
                  <a:cubicBezTo>
                    <a:pt x="3282" y="12000"/>
                    <a:pt x="1964" y="13612"/>
                    <a:pt x="1964" y="15600"/>
                  </a:cubicBezTo>
                  <a:cubicBezTo>
                    <a:pt x="1964" y="15932"/>
                    <a:pt x="2183" y="16200"/>
                    <a:pt x="2455" y="16200"/>
                  </a:cubicBezTo>
                  <a:cubicBezTo>
                    <a:pt x="2726" y="16200"/>
                    <a:pt x="2945" y="15932"/>
                    <a:pt x="2945" y="15600"/>
                  </a:cubicBezTo>
                  <a:cubicBezTo>
                    <a:pt x="2945" y="14275"/>
                    <a:pt x="3825" y="13200"/>
                    <a:pt x="4909" y="13200"/>
                  </a:cubicBezTo>
                  <a:cubicBezTo>
                    <a:pt x="5180" y="13200"/>
                    <a:pt x="5400" y="12932"/>
                    <a:pt x="5400" y="12600"/>
                  </a:cubicBezTo>
                  <a:cubicBezTo>
                    <a:pt x="5400" y="12268"/>
                    <a:pt x="5180" y="12000"/>
                    <a:pt x="4909" y="12000"/>
                  </a:cubicBezTo>
                </a:path>
              </a:pathLst>
            </a:custGeom>
            <a:solidFill>
              <a:schemeClr val="accent2"/>
            </a:solidFill>
            <a:ln w="12700">
              <a:miter lim="400000"/>
            </a:ln>
          </p:spPr>
          <p:txBody>
            <a:bodyPr anchor="ctr"/>
            <a:lstStyle/>
            <a:p>
              <a:pPr algn="ctr"/>
              <a:endParaRPr/>
            </a:p>
          </p:txBody>
        </p:sp>
      </p:grpSp>
      <p:grpSp>
        <p:nvGrpSpPr>
          <p:cNvPr id="57" name="组合 56">
            <a:extLst>
              <a:ext uri="{FF2B5EF4-FFF2-40B4-BE49-F238E27FC236}">
                <a16:creationId xmlns:a16="http://schemas.microsoft.com/office/drawing/2014/main" id="{32329CAC-FF64-4A7D-9CC0-F3DF38BA63D5}"/>
              </a:ext>
            </a:extLst>
          </p:cNvPr>
          <p:cNvGrpSpPr/>
          <p:nvPr/>
        </p:nvGrpSpPr>
        <p:grpSpPr>
          <a:xfrm>
            <a:off x="5118899" y="2527650"/>
            <a:ext cx="1954202" cy="3203612"/>
            <a:chOff x="6356029" y="1808820"/>
            <a:chExt cx="2256251" cy="3698776"/>
          </a:xfrm>
        </p:grpSpPr>
        <p:sp>
          <p:nvSpPr>
            <p:cNvPr id="58" name="íślíḋè-圆角矩形 51">
              <a:extLst>
                <a:ext uri="{FF2B5EF4-FFF2-40B4-BE49-F238E27FC236}">
                  <a16:creationId xmlns:a16="http://schemas.microsoft.com/office/drawing/2014/main" id="{37EA31D0-A3B9-4F72-A2C7-A11A4326FC57}"/>
                </a:ext>
              </a:extLst>
            </p:cNvPr>
            <p:cNvSpPr/>
            <p:nvPr/>
          </p:nvSpPr>
          <p:spPr>
            <a:xfrm>
              <a:off x="6356029" y="1808820"/>
              <a:ext cx="2256251" cy="3698776"/>
            </a:xfrm>
            <a:prstGeom prst="roundRect">
              <a:avLst>
                <a:gd name="adj" fmla="val 3485"/>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216000" bIns="216000" anchor="t" anchorCtr="1">
              <a:normAutofit/>
            </a:bodyPr>
            <a:lstStyle/>
            <a:p>
              <a:pPr algn="ctr"/>
              <a:r>
                <a:rPr lang="zh-CN" altLang="en-US" dirty="0"/>
                <a:t>确定设计风格</a:t>
              </a:r>
            </a:p>
          </p:txBody>
        </p:sp>
        <p:sp>
          <p:nvSpPr>
            <p:cNvPr id="59" name="íślíḋè-任意多边形 52">
              <a:extLst>
                <a:ext uri="{FF2B5EF4-FFF2-40B4-BE49-F238E27FC236}">
                  <a16:creationId xmlns:a16="http://schemas.microsoft.com/office/drawing/2014/main" id="{100D7485-0802-4D2F-AB25-EB355BB89744}"/>
                </a:ext>
              </a:extLst>
            </p:cNvPr>
            <p:cNvSpPr/>
            <p:nvPr/>
          </p:nvSpPr>
          <p:spPr>
            <a:xfrm>
              <a:off x="6356029" y="2733514"/>
              <a:ext cx="2256251" cy="2774082"/>
            </a:xfrm>
            <a:custGeom>
              <a:avLst/>
              <a:gdLst>
                <a:gd name="connsiteX0" fmla="*/ 0 w 3657600"/>
                <a:gd name="connsiteY0" fmla="*/ 0 h 5486400"/>
                <a:gd name="connsiteX1" fmla="*/ 127467 w 3657600"/>
                <a:gd name="connsiteY1" fmla="*/ 0 h 5486400"/>
                <a:gd name="connsiteX2" fmla="*/ 1072342 w 3657600"/>
                <a:gd name="connsiteY2" fmla="*/ 0 h 5486400"/>
                <a:gd name="connsiteX3" fmla="*/ 1828800 w 3657600"/>
                <a:gd name="connsiteY3" fmla="*/ 756458 h 5486400"/>
                <a:gd name="connsiteX4" fmla="*/ 2585258 w 3657600"/>
                <a:gd name="connsiteY4" fmla="*/ 0 h 5486400"/>
                <a:gd name="connsiteX5" fmla="*/ 3530133 w 3657600"/>
                <a:gd name="connsiteY5" fmla="*/ 0 h 5486400"/>
                <a:gd name="connsiteX6" fmla="*/ 3657600 w 3657600"/>
                <a:gd name="connsiteY6" fmla="*/ 0 h 5486400"/>
                <a:gd name="connsiteX7" fmla="*/ 3657600 w 3657600"/>
                <a:gd name="connsiteY7" fmla="*/ 127467 h 5486400"/>
                <a:gd name="connsiteX8" fmla="*/ 3657600 w 3657600"/>
                <a:gd name="connsiteY8" fmla="*/ 914400 h 5486400"/>
                <a:gd name="connsiteX9" fmla="*/ 3657600 w 3657600"/>
                <a:gd name="connsiteY9" fmla="*/ 5358933 h 5486400"/>
                <a:gd name="connsiteX10" fmla="*/ 3530133 w 3657600"/>
                <a:gd name="connsiteY10" fmla="*/ 5486400 h 5486400"/>
                <a:gd name="connsiteX11" fmla="*/ 127467 w 3657600"/>
                <a:gd name="connsiteY11" fmla="*/ 5486400 h 5486400"/>
                <a:gd name="connsiteX12" fmla="*/ 0 w 3657600"/>
                <a:gd name="connsiteY12" fmla="*/ 5358933 h 5486400"/>
                <a:gd name="connsiteX13" fmla="*/ 0 w 3657600"/>
                <a:gd name="connsiteY13" fmla="*/ 914400 h 5486400"/>
                <a:gd name="connsiteX14" fmla="*/ 0 w 3657600"/>
                <a:gd name="connsiteY14" fmla="*/ 127467 h 5486400"/>
                <a:gd name="connsiteX15" fmla="*/ 0 w 3657600"/>
                <a:gd name="connsiteY1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657600" h="5486400">
                  <a:moveTo>
                    <a:pt x="0" y="0"/>
                  </a:moveTo>
                  <a:lnTo>
                    <a:pt x="127467" y="0"/>
                  </a:lnTo>
                  <a:lnTo>
                    <a:pt x="1072342" y="0"/>
                  </a:lnTo>
                  <a:cubicBezTo>
                    <a:pt x="1072342" y="417780"/>
                    <a:pt x="1411020" y="756458"/>
                    <a:pt x="1828800" y="756458"/>
                  </a:cubicBezTo>
                  <a:cubicBezTo>
                    <a:pt x="2246580" y="756458"/>
                    <a:pt x="2585258" y="417780"/>
                    <a:pt x="2585258" y="0"/>
                  </a:cubicBezTo>
                  <a:lnTo>
                    <a:pt x="3530133" y="0"/>
                  </a:lnTo>
                  <a:lnTo>
                    <a:pt x="3657600" y="0"/>
                  </a:lnTo>
                  <a:lnTo>
                    <a:pt x="3657600" y="127467"/>
                  </a:lnTo>
                  <a:lnTo>
                    <a:pt x="3657600" y="914400"/>
                  </a:lnTo>
                  <a:lnTo>
                    <a:pt x="3657600" y="5358933"/>
                  </a:lnTo>
                  <a:cubicBezTo>
                    <a:pt x="3657600" y="5429331"/>
                    <a:pt x="3600531" y="5486400"/>
                    <a:pt x="3530133" y="5486400"/>
                  </a:cubicBezTo>
                  <a:lnTo>
                    <a:pt x="127467" y="5486400"/>
                  </a:lnTo>
                  <a:cubicBezTo>
                    <a:pt x="57069" y="5486400"/>
                    <a:pt x="0" y="5429331"/>
                    <a:pt x="0" y="5358933"/>
                  </a:cubicBezTo>
                  <a:lnTo>
                    <a:pt x="0" y="914400"/>
                  </a:lnTo>
                  <a:lnTo>
                    <a:pt x="0" y="127467"/>
                  </a:lnTo>
                  <a:lnTo>
                    <a:pt x="0" y="0"/>
                  </a:lnTo>
                  <a:close/>
                </a:path>
              </a:pathLst>
            </a:custGeom>
            <a:solidFill>
              <a:schemeClr val="bg1">
                <a:lumMod val="95000"/>
              </a:schemeClr>
            </a:solidFill>
            <a:ln>
              <a:noFill/>
            </a:ln>
            <a:effectLst>
              <a:outerShdw dist="25400" dir="16200000" sx="101000" sy="101000" rotWithShape="0">
                <a:prstClr val="black">
                  <a:alpha val="1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60" name="íślíḋè-文本框 53">
              <a:extLst>
                <a:ext uri="{FF2B5EF4-FFF2-40B4-BE49-F238E27FC236}">
                  <a16:creationId xmlns:a16="http://schemas.microsoft.com/office/drawing/2014/main" id="{751AC6EE-5C84-4CF2-B6DB-FD52ABEB8B1C}"/>
                </a:ext>
              </a:extLst>
            </p:cNvPr>
            <p:cNvSpPr txBox="1"/>
            <p:nvPr/>
          </p:nvSpPr>
          <p:spPr>
            <a:xfrm>
              <a:off x="7106487" y="2453397"/>
              <a:ext cx="755335" cy="707886"/>
            </a:xfrm>
            <a:prstGeom prst="rect">
              <a:avLst/>
            </a:prstGeom>
            <a:noFill/>
          </p:spPr>
          <p:txBody>
            <a:bodyPr wrap="none">
              <a:normAutofit fontScale="92500" lnSpcReduction="10000"/>
            </a:bodyPr>
            <a:lstStyle/>
            <a:p>
              <a:pPr algn="ctr"/>
              <a:r>
                <a:rPr lang="en-US" sz="4000">
                  <a:solidFill>
                    <a:schemeClr val="bg2"/>
                  </a:solidFill>
                </a:rPr>
                <a:t>03</a:t>
              </a:r>
            </a:p>
          </p:txBody>
        </p:sp>
        <p:sp>
          <p:nvSpPr>
            <p:cNvPr id="62" name="íślíḋè-任意多边形 55">
              <a:extLst>
                <a:ext uri="{FF2B5EF4-FFF2-40B4-BE49-F238E27FC236}">
                  <a16:creationId xmlns:a16="http://schemas.microsoft.com/office/drawing/2014/main" id="{722A746E-3714-454F-A007-0159845F8B5B}"/>
                </a:ext>
              </a:extLst>
            </p:cNvPr>
            <p:cNvSpPr/>
            <p:nvPr/>
          </p:nvSpPr>
          <p:spPr>
            <a:xfrm>
              <a:off x="7254440" y="4762013"/>
              <a:ext cx="459429" cy="445565"/>
            </a:xfrm>
            <a:custGeom>
              <a:avLst/>
              <a:gdLst/>
              <a:ahLst/>
              <a:cxnLst>
                <a:cxn ang="0">
                  <a:pos x="wd2" y="hd2"/>
                </a:cxn>
                <a:cxn ang="5400000">
                  <a:pos x="wd2" y="hd2"/>
                </a:cxn>
                <a:cxn ang="10800000">
                  <a:pos x="wd2" y="hd2"/>
                </a:cxn>
                <a:cxn ang="16200000">
                  <a:pos x="wd2" y="hd2"/>
                </a:cxn>
              </a:cxnLst>
              <a:rect l="0" t="0" r="r" b="b"/>
              <a:pathLst>
                <a:path w="21600" h="21600" extrusionOk="0">
                  <a:moveTo>
                    <a:pt x="20353" y="11229"/>
                  </a:moveTo>
                  <a:lnTo>
                    <a:pt x="20356" y="11234"/>
                  </a:lnTo>
                  <a:lnTo>
                    <a:pt x="11029" y="16143"/>
                  </a:lnTo>
                  <a:lnTo>
                    <a:pt x="11026" y="16138"/>
                  </a:lnTo>
                  <a:cubicBezTo>
                    <a:pt x="10957" y="16174"/>
                    <a:pt x="10883" y="16200"/>
                    <a:pt x="10800" y="16200"/>
                  </a:cubicBezTo>
                  <a:cubicBezTo>
                    <a:pt x="10717" y="16200"/>
                    <a:pt x="10643" y="16174"/>
                    <a:pt x="10574" y="16138"/>
                  </a:cubicBezTo>
                  <a:lnTo>
                    <a:pt x="10571" y="16143"/>
                  </a:lnTo>
                  <a:lnTo>
                    <a:pt x="1244" y="11234"/>
                  </a:lnTo>
                  <a:lnTo>
                    <a:pt x="1247" y="11229"/>
                  </a:lnTo>
                  <a:cubicBezTo>
                    <a:pt x="1091" y="11147"/>
                    <a:pt x="982" y="10988"/>
                    <a:pt x="982" y="10800"/>
                  </a:cubicBezTo>
                  <a:cubicBezTo>
                    <a:pt x="982" y="10612"/>
                    <a:pt x="1091" y="10453"/>
                    <a:pt x="1247" y="10371"/>
                  </a:cubicBezTo>
                  <a:lnTo>
                    <a:pt x="1244" y="10366"/>
                  </a:lnTo>
                  <a:lnTo>
                    <a:pt x="3562" y="9146"/>
                  </a:lnTo>
                  <a:lnTo>
                    <a:pt x="10113" y="12594"/>
                  </a:lnTo>
                  <a:lnTo>
                    <a:pt x="10117" y="12588"/>
                  </a:lnTo>
                  <a:cubicBezTo>
                    <a:pt x="10322" y="12697"/>
                    <a:pt x="10552" y="12764"/>
                    <a:pt x="10800" y="12764"/>
                  </a:cubicBezTo>
                  <a:cubicBezTo>
                    <a:pt x="11048" y="12764"/>
                    <a:pt x="11278" y="12697"/>
                    <a:pt x="11483" y="12588"/>
                  </a:cubicBezTo>
                  <a:lnTo>
                    <a:pt x="11486" y="12594"/>
                  </a:lnTo>
                  <a:lnTo>
                    <a:pt x="18038" y="9146"/>
                  </a:lnTo>
                  <a:lnTo>
                    <a:pt x="20356" y="10366"/>
                  </a:lnTo>
                  <a:lnTo>
                    <a:pt x="20353" y="10371"/>
                  </a:lnTo>
                  <a:cubicBezTo>
                    <a:pt x="20509" y="10453"/>
                    <a:pt x="20618" y="10612"/>
                    <a:pt x="20618" y="10800"/>
                  </a:cubicBezTo>
                  <a:cubicBezTo>
                    <a:pt x="20618" y="10988"/>
                    <a:pt x="20509" y="11147"/>
                    <a:pt x="20353" y="11229"/>
                  </a:cubicBezTo>
                  <a:moveTo>
                    <a:pt x="20356" y="14784"/>
                  </a:moveTo>
                  <a:lnTo>
                    <a:pt x="20353" y="14790"/>
                  </a:lnTo>
                  <a:cubicBezTo>
                    <a:pt x="20509" y="14872"/>
                    <a:pt x="20618" y="15030"/>
                    <a:pt x="20618" y="15218"/>
                  </a:cubicBezTo>
                  <a:cubicBezTo>
                    <a:pt x="20618" y="15407"/>
                    <a:pt x="20509" y="15565"/>
                    <a:pt x="20353" y="15647"/>
                  </a:cubicBezTo>
                  <a:lnTo>
                    <a:pt x="20356" y="15653"/>
                  </a:lnTo>
                  <a:lnTo>
                    <a:pt x="11029" y="20562"/>
                  </a:lnTo>
                  <a:lnTo>
                    <a:pt x="11026" y="20556"/>
                  </a:lnTo>
                  <a:cubicBezTo>
                    <a:pt x="10957" y="20592"/>
                    <a:pt x="10883" y="20618"/>
                    <a:pt x="10800" y="20618"/>
                  </a:cubicBezTo>
                  <a:cubicBezTo>
                    <a:pt x="10717" y="20618"/>
                    <a:pt x="10643" y="20592"/>
                    <a:pt x="10574" y="20556"/>
                  </a:cubicBezTo>
                  <a:lnTo>
                    <a:pt x="10571" y="20562"/>
                  </a:lnTo>
                  <a:lnTo>
                    <a:pt x="1244" y="15653"/>
                  </a:lnTo>
                  <a:lnTo>
                    <a:pt x="1247" y="15647"/>
                  </a:lnTo>
                  <a:cubicBezTo>
                    <a:pt x="1091" y="15565"/>
                    <a:pt x="982" y="15407"/>
                    <a:pt x="982" y="15218"/>
                  </a:cubicBezTo>
                  <a:cubicBezTo>
                    <a:pt x="982" y="15030"/>
                    <a:pt x="1091" y="14872"/>
                    <a:pt x="1247" y="14790"/>
                  </a:cubicBezTo>
                  <a:lnTo>
                    <a:pt x="1244" y="14784"/>
                  </a:lnTo>
                  <a:lnTo>
                    <a:pt x="3562" y="13564"/>
                  </a:lnTo>
                  <a:lnTo>
                    <a:pt x="10113" y="17012"/>
                  </a:lnTo>
                  <a:lnTo>
                    <a:pt x="10117" y="17006"/>
                  </a:lnTo>
                  <a:cubicBezTo>
                    <a:pt x="10322" y="17115"/>
                    <a:pt x="10552" y="17182"/>
                    <a:pt x="10800" y="17182"/>
                  </a:cubicBezTo>
                  <a:cubicBezTo>
                    <a:pt x="11048" y="17182"/>
                    <a:pt x="11278" y="17115"/>
                    <a:pt x="11483" y="17006"/>
                  </a:cubicBezTo>
                  <a:lnTo>
                    <a:pt x="11486" y="17012"/>
                  </a:lnTo>
                  <a:lnTo>
                    <a:pt x="18038" y="13564"/>
                  </a:lnTo>
                  <a:cubicBezTo>
                    <a:pt x="18038" y="13564"/>
                    <a:pt x="20356" y="14784"/>
                    <a:pt x="20356" y="14784"/>
                  </a:cubicBezTo>
                  <a:close/>
                  <a:moveTo>
                    <a:pt x="1244" y="6816"/>
                  </a:moveTo>
                  <a:lnTo>
                    <a:pt x="1247" y="6811"/>
                  </a:lnTo>
                  <a:cubicBezTo>
                    <a:pt x="1091" y="6728"/>
                    <a:pt x="982" y="6570"/>
                    <a:pt x="982" y="6382"/>
                  </a:cubicBezTo>
                  <a:cubicBezTo>
                    <a:pt x="982" y="6194"/>
                    <a:pt x="1091" y="6035"/>
                    <a:pt x="1247" y="5953"/>
                  </a:cubicBezTo>
                  <a:lnTo>
                    <a:pt x="1244" y="5947"/>
                  </a:lnTo>
                  <a:lnTo>
                    <a:pt x="10571" y="1038"/>
                  </a:lnTo>
                  <a:lnTo>
                    <a:pt x="10574" y="1044"/>
                  </a:lnTo>
                  <a:cubicBezTo>
                    <a:pt x="10643" y="1008"/>
                    <a:pt x="10717" y="982"/>
                    <a:pt x="10800" y="982"/>
                  </a:cubicBezTo>
                  <a:cubicBezTo>
                    <a:pt x="10883" y="982"/>
                    <a:pt x="10957" y="1008"/>
                    <a:pt x="11026" y="1044"/>
                  </a:cubicBezTo>
                  <a:lnTo>
                    <a:pt x="11029" y="1038"/>
                  </a:lnTo>
                  <a:lnTo>
                    <a:pt x="20356" y="5947"/>
                  </a:lnTo>
                  <a:lnTo>
                    <a:pt x="20353" y="5953"/>
                  </a:lnTo>
                  <a:cubicBezTo>
                    <a:pt x="20509" y="6035"/>
                    <a:pt x="20618" y="6194"/>
                    <a:pt x="20618" y="6382"/>
                  </a:cubicBezTo>
                  <a:cubicBezTo>
                    <a:pt x="20618" y="6570"/>
                    <a:pt x="20509" y="6728"/>
                    <a:pt x="20353" y="6811"/>
                  </a:cubicBezTo>
                  <a:lnTo>
                    <a:pt x="20356" y="6816"/>
                  </a:lnTo>
                  <a:lnTo>
                    <a:pt x="11029" y="11725"/>
                  </a:lnTo>
                  <a:lnTo>
                    <a:pt x="11026" y="11720"/>
                  </a:lnTo>
                  <a:cubicBezTo>
                    <a:pt x="10957" y="11756"/>
                    <a:pt x="10883" y="11782"/>
                    <a:pt x="10800" y="11782"/>
                  </a:cubicBezTo>
                  <a:cubicBezTo>
                    <a:pt x="10717" y="11782"/>
                    <a:pt x="10643" y="11756"/>
                    <a:pt x="10574" y="11720"/>
                  </a:cubicBezTo>
                  <a:lnTo>
                    <a:pt x="10571" y="11725"/>
                  </a:lnTo>
                  <a:cubicBezTo>
                    <a:pt x="10571" y="11725"/>
                    <a:pt x="1244" y="6816"/>
                    <a:pt x="1244" y="6816"/>
                  </a:cubicBezTo>
                  <a:close/>
                  <a:moveTo>
                    <a:pt x="21600" y="10800"/>
                  </a:moveTo>
                  <a:cubicBezTo>
                    <a:pt x="21600" y="10234"/>
                    <a:pt x="21278" y="9749"/>
                    <a:pt x="20810" y="9503"/>
                  </a:cubicBezTo>
                  <a:lnTo>
                    <a:pt x="20813" y="9497"/>
                  </a:lnTo>
                  <a:lnTo>
                    <a:pt x="19092" y="8591"/>
                  </a:lnTo>
                  <a:lnTo>
                    <a:pt x="20813" y="7685"/>
                  </a:lnTo>
                  <a:lnTo>
                    <a:pt x="20810" y="7679"/>
                  </a:lnTo>
                  <a:cubicBezTo>
                    <a:pt x="21278" y="7433"/>
                    <a:pt x="21600" y="6948"/>
                    <a:pt x="21600" y="6382"/>
                  </a:cubicBezTo>
                  <a:cubicBezTo>
                    <a:pt x="21600" y="5816"/>
                    <a:pt x="21278" y="5331"/>
                    <a:pt x="20810" y="5085"/>
                  </a:cubicBezTo>
                  <a:lnTo>
                    <a:pt x="20813" y="5079"/>
                  </a:lnTo>
                  <a:lnTo>
                    <a:pt x="11486" y="170"/>
                  </a:lnTo>
                  <a:lnTo>
                    <a:pt x="11483" y="175"/>
                  </a:lnTo>
                  <a:cubicBezTo>
                    <a:pt x="11278" y="67"/>
                    <a:pt x="11048" y="0"/>
                    <a:pt x="10800" y="0"/>
                  </a:cubicBezTo>
                  <a:cubicBezTo>
                    <a:pt x="10552" y="0"/>
                    <a:pt x="10322" y="67"/>
                    <a:pt x="10117" y="175"/>
                  </a:cubicBezTo>
                  <a:lnTo>
                    <a:pt x="10113" y="170"/>
                  </a:lnTo>
                  <a:lnTo>
                    <a:pt x="786" y="5079"/>
                  </a:lnTo>
                  <a:lnTo>
                    <a:pt x="790" y="5085"/>
                  </a:lnTo>
                  <a:cubicBezTo>
                    <a:pt x="322" y="5331"/>
                    <a:pt x="0" y="5816"/>
                    <a:pt x="0" y="6382"/>
                  </a:cubicBezTo>
                  <a:cubicBezTo>
                    <a:pt x="0" y="6948"/>
                    <a:pt x="322" y="7433"/>
                    <a:pt x="790" y="7679"/>
                  </a:cubicBezTo>
                  <a:lnTo>
                    <a:pt x="786" y="7685"/>
                  </a:lnTo>
                  <a:lnTo>
                    <a:pt x="2508" y="8591"/>
                  </a:lnTo>
                  <a:lnTo>
                    <a:pt x="786" y="9497"/>
                  </a:lnTo>
                  <a:lnTo>
                    <a:pt x="790" y="9503"/>
                  </a:lnTo>
                  <a:cubicBezTo>
                    <a:pt x="322" y="9749"/>
                    <a:pt x="0" y="10234"/>
                    <a:pt x="0" y="10800"/>
                  </a:cubicBezTo>
                  <a:cubicBezTo>
                    <a:pt x="0" y="11366"/>
                    <a:pt x="322" y="11851"/>
                    <a:pt x="790" y="12097"/>
                  </a:cubicBezTo>
                  <a:lnTo>
                    <a:pt x="786" y="12103"/>
                  </a:lnTo>
                  <a:lnTo>
                    <a:pt x="2508" y="13009"/>
                  </a:lnTo>
                  <a:lnTo>
                    <a:pt x="786" y="13915"/>
                  </a:lnTo>
                  <a:lnTo>
                    <a:pt x="790" y="13921"/>
                  </a:lnTo>
                  <a:cubicBezTo>
                    <a:pt x="322" y="14167"/>
                    <a:pt x="0" y="14652"/>
                    <a:pt x="0" y="15218"/>
                  </a:cubicBezTo>
                  <a:cubicBezTo>
                    <a:pt x="0" y="15784"/>
                    <a:pt x="322" y="16269"/>
                    <a:pt x="790" y="16515"/>
                  </a:cubicBezTo>
                  <a:lnTo>
                    <a:pt x="786" y="16521"/>
                  </a:lnTo>
                  <a:lnTo>
                    <a:pt x="10113" y="21430"/>
                  </a:lnTo>
                  <a:lnTo>
                    <a:pt x="10117" y="21425"/>
                  </a:lnTo>
                  <a:cubicBezTo>
                    <a:pt x="10322" y="21533"/>
                    <a:pt x="10552" y="21600"/>
                    <a:pt x="10800" y="21600"/>
                  </a:cubicBezTo>
                  <a:cubicBezTo>
                    <a:pt x="11048" y="21600"/>
                    <a:pt x="11278" y="21533"/>
                    <a:pt x="11483" y="21425"/>
                  </a:cubicBezTo>
                  <a:lnTo>
                    <a:pt x="11486" y="21430"/>
                  </a:lnTo>
                  <a:lnTo>
                    <a:pt x="20813" y="16521"/>
                  </a:lnTo>
                  <a:lnTo>
                    <a:pt x="20810" y="16515"/>
                  </a:lnTo>
                  <a:cubicBezTo>
                    <a:pt x="21278" y="16269"/>
                    <a:pt x="21600" y="15784"/>
                    <a:pt x="21600" y="15218"/>
                  </a:cubicBezTo>
                  <a:cubicBezTo>
                    <a:pt x="21600" y="14652"/>
                    <a:pt x="21278" y="14167"/>
                    <a:pt x="20810" y="13921"/>
                  </a:cubicBezTo>
                  <a:lnTo>
                    <a:pt x="20813" y="13915"/>
                  </a:lnTo>
                  <a:lnTo>
                    <a:pt x="19092" y="13009"/>
                  </a:lnTo>
                  <a:lnTo>
                    <a:pt x="20813" y="12103"/>
                  </a:lnTo>
                  <a:lnTo>
                    <a:pt x="20810" y="12097"/>
                  </a:lnTo>
                  <a:cubicBezTo>
                    <a:pt x="21278" y="11851"/>
                    <a:pt x="21600" y="11366"/>
                    <a:pt x="21600" y="10800"/>
                  </a:cubicBezTo>
                </a:path>
              </a:pathLst>
            </a:custGeom>
            <a:solidFill>
              <a:schemeClr val="accent3"/>
            </a:solidFill>
            <a:ln w="12700">
              <a:miter lim="400000"/>
            </a:ln>
          </p:spPr>
          <p:txBody>
            <a:bodyPr anchor="ctr"/>
            <a:lstStyle/>
            <a:p>
              <a:pPr algn="ctr"/>
              <a:endParaRPr/>
            </a:p>
          </p:txBody>
        </p:sp>
      </p:grpSp>
      <p:grpSp>
        <p:nvGrpSpPr>
          <p:cNvPr id="63" name="组合 62">
            <a:extLst>
              <a:ext uri="{FF2B5EF4-FFF2-40B4-BE49-F238E27FC236}">
                <a16:creationId xmlns:a16="http://schemas.microsoft.com/office/drawing/2014/main" id="{9B77297A-A6E4-4DDA-AEF5-9E91203E19BA}"/>
              </a:ext>
            </a:extLst>
          </p:cNvPr>
          <p:cNvGrpSpPr/>
          <p:nvPr/>
        </p:nvGrpSpPr>
        <p:grpSpPr>
          <a:xfrm>
            <a:off x="7338380" y="2527650"/>
            <a:ext cx="1954202" cy="3203612"/>
            <a:chOff x="8988321" y="1808820"/>
            <a:chExt cx="2256251" cy="3698776"/>
          </a:xfrm>
        </p:grpSpPr>
        <p:sp>
          <p:nvSpPr>
            <p:cNvPr id="64" name="íślíḋè-圆角矩形 46">
              <a:extLst>
                <a:ext uri="{FF2B5EF4-FFF2-40B4-BE49-F238E27FC236}">
                  <a16:creationId xmlns:a16="http://schemas.microsoft.com/office/drawing/2014/main" id="{C1E2CD5C-9B88-4071-BD36-CBDA36EAC5D8}"/>
                </a:ext>
              </a:extLst>
            </p:cNvPr>
            <p:cNvSpPr/>
            <p:nvPr/>
          </p:nvSpPr>
          <p:spPr>
            <a:xfrm>
              <a:off x="8988321" y="1808820"/>
              <a:ext cx="2256251" cy="3698776"/>
            </a:xfrm>
            <a:prstGeom prst="roundRect">
              <a:avLst>
                <a:gd name="adj" fmla="val 348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216000" bIns="216000" anchor="t" anchorCtr="1">
              <a:normAutofit/>
            </a:bodyPr>
            <a:lstStyle/>
            <a:p>
              <a:pPr algn="ctr"/>
              <a:r>
                <a:rPr lang="zh-CN" altLang="en-US" dirty="0"/>
                <a:t>设计活动页面</a:t>
              </a:r>
            </a:p>
          </p:txBody>
        </p:sp>
        <p:sp>
          <p:nvSpPr>
            <p:cNvPr id="65" name="íślíḋè-任意多边形 47">
              <a:extLst>
                <a:ext uri="{FF2B5EF4-FFF2-40B4-BE49-F238E27FC236}">
                  <a16:creationId xmlns:a16="http://schemas.microsoft.com/office/drawing/2014/main" id="{23DBE12F-CC3E-43AA-BF37-F5E542412772}"/>
                </a:ext>
              </a:extLst>
            </p:cNvPr>
            <p:cNvSpPr/>
            <p:nvPr/>
          </p:nvSpPr>
          <p:spPr>
            <a:xfrm>
              <a:off x="8988321" y="2733514"/>
              <a:ext cx="2256251" cy="2774082"/>
            </a:xfrm>
            <a:custGeom>
              <a:avLst/>
              <a:gdLst>
                <a:gd name="connsiteX0" fmla="*/ 0 w 3657600"/>
                <a:gd name="connsiteY0" fmla="*/ 0 h 5486400"/>
                <a:gd name="connsiteX1" fmla="*/ 127467 w 3657600"/>
                <a:gd name="connsiteY1" fmla="*/ 0 h 5486400"/>
                <a:gd name="connsiteX2" fmla="*/ 1072342 w 3657600"/>
                <a:gd name="connsiteY2" fmla="*/ 0 h 5486400"/>
                <a:gd name="connsiteX3" fmla="*/ 1828800 w 3657600"/>
                <a:gd name="connsiteY3" fmla="*/ 756458 h 5486400"/>
                <a:gd name="connsiteX4" fmla="*/ 2585258 w 3657600"/>
                <a:gd name="connsiteY4" fmla="*/ 0 h 5486400"/>
                <a:gd name="connsiteX5" fmla="*/ 3530133 w 3657600"/>
                <a:gd name="connsiteY5" fmla="*/ 0 h 5486400"/>
                <a:gd name="connsiteX6" fmla="*/ 3657600 w 3657600"/>
                <a:gd name="connsiteY6" fmla="*/ 0 h 5486400"/>
                <a:gd name="connsiteX7" fmla="*/ 3657600 w 3657600"/>
                <a:gd name="connsiteY7" fmla="*/ 127467 h 5486400"/>
                <a:gd name="connsiteX8" fmla="*/ 3657600 w 3657600"/>
                <a:gd name="connsiteY8" fmla="*/ 914400 h 5486400"/>
                <a:gd name="connsiteX9" fmla="*/ 3657600 w 3657600"/>
                <a:gd name="connsiteY9" fmla="*/ 5358933 h 5486400"/>
                <a:gd name="connsiteX10" fmla="*/ 3530133 w 3657600"/>
                <a:gd name="connsiteY10" fmla="*/ 5486400 h 5486400"/>
                <a:gd name="connsiteX11" fmla="*/ 127467 w 3657600"/>
                <a:gd name="connsiteY11" fmla="*/ 5486400 h 5486400"/>
                <a:gd name="connsiteX12" fmla="*/ 0 w 3657600"/>
                <a:gd name="connsiteY12" fmla="*/ 5358933 h 5486400"/>
                <a:gd name="connsiteX13" fmla="*/ 0 w 3657600"/>
                <a:gd name="connsiteY13" fmla="*/ 914400 h 5486400"/>
                <a:gd name="connsiteX14" fmla="*/ 0 w 3657600"/>
                <a:gd name="connsiteY14" fmla="*/ 127467 h 5486400"/>
                <a:gd name="connsiteX15" fmla="*/ 0 w 3657600"/>
                <a:gd name="connsiteY1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657600" h="5486400">
                  <a:moveTo>
                    <a:pt x="0" y="0"/>
                  </a:moveTo>
                  <a:lnTo>
                    <a:pt x="127467" y="0"/>
                  </a:lnTo>
                  <a:lnTo>
                    <a:pt x="1072342" y="0"/>
                  </a:lnTo>
                  <a:cubicBezTo>
                    <a:pt x="1072342" y="417780"/>
                    <a:pt x="1411020" y="756458"/>
                    <a:pt x="1828800" y="756458"/>
                  </a:cubicBezTo>
                  <a:cubicBezTo>
                    <a:pt x="2246580" y="756458"/>
                    <a:pt x="2585258" y="417780"/>
                    <a:pt x="2585258" y="0"/>
                  </a:cubicBezTo>
                  <a:lnTo>
                    <a:pt x="3530133" y="0"/>
                  </a:lnTo>
                  <a:lnTo>
                    <a:pt x="3657600" y="0"/>
                  </a:lnTo>
                  <a:lnTo>
                    <a:pt x="3657600" y="127467"/>
                  </a:lnTo>
                  <a:lnTo>
                    <a:pt x="3657600" y="914400"/>
                  </a:lnTo>
                  <a:lnTo>
                    <a:pt x="3657600" y="5358933"/>
                  </a:lnTo>
                  <a:cubicBezTo>
                    <a:pt x="3657600" y="5429331"/>
                    <a:pt x="3600531" y="5486400"/>
                    <a:pt x="3530133" y="5486400"/>
                  </a:cubicBezTo>
                  <a:lnTo>
                    <a:pt x="127467" y="5486400"/>
                  </a:lnTo>
                  <a:cubicBezTo>
                    <a:pt x="57069" y="5486400"/>
                    <a:pt x="0" y="5429331"/>
                    <a:pt x="0" y="5358933"/>
                  </a:cubicBezTo>
                  <a:lnTo>
                    <a:pt x="0" y="914400"/>
                  </a:lnTo>
                  <a:lnTo>
                    <a:pt x="0" y="127467"/>
                  </a:lnTo>
                  <a:lnTo>
                    <a:pt x="0" y="0"/>
                  </a:lnTo>
                  <a:close/>
                </a:path>
              </a:pathLst>
            </a:custGeom>
            <a:solidFill>
              <a:schemeClr val="bg1">
                <a:lumMod val="95000"/>
              </a:schemeClr>
            </a:solidFill>
            <a:ln>
              <a:noFill/>
            </a:ln>
            <a:effectLst>
              <a:outerShdw dist="25400" dir="16200000" sx="101000" sy="101000" rotWithShape="0">
                <a:prstClr val="black">
                  <a:alpha val="1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66" name="íślíḋè-文本框 48">
              <a:extLst>
                <a:ext uri="{FF2B5EF4-FFF2-40B4-BE49-F238E27FC236}">
                  <a16:creationId xmlns:a16="http://schemas.microsoft.com/office/drawing/2014/main" id="{9720D646-BC03-4FC0-BCDD-494EB51400E8}"/>
                </a:ext>
              </a:extLst>
            </p:cNvPr>
            <p:cNvSpPr txBox="1"/>
            <p:nvPr/>
          </p:nvSpPr>
          <p:spPr>
            <a:xfrm>
              <a:off x="9738779" y="2453397"/>
              <a:ext cx="755335" cy="707886"/>
            </a:xfrm>
            <a:prstGeom prst="rect">
              <a:avLst/>
            </a:prstGeom>
            <a:noFill/>
          </p:spPr>
          <p:txBody>
            <a:bodyPr wrap="none">
              <a:normAutofit fontScale="92500" lnSpcReduction="10000"/>
            </a:bodyPr>
            <a:lstStyle/>
            <a:p>
              <a:pPr algn="ctr"/>
              <a:r>
                <a:rPr lang="en-US" sz="4000">
                  <a:solidFill>
                    <a:schemeClr val="bg2"/>
                  </a:solidFill>
                </a:rPr>
                <a:t>04</a:t>
              </a:r>
            </a:p>
          </p:txBody>
        </p:sp>
        <p:sp>
          <p:nvSpPr>
            <p:cNvPr id="68" name="íślíḋè-任意多边形 50">
              <a:extLst>
                <a:ext uri="{FF2B5EF4-FFF2-40B4-BE49-F238E27FC236}">
                  <a16:creationId xmlns:a16="http://schemas.microsoft.com/office/drawing/2014/main" id="{2A8BDB48-70D3-4FA9-B9C6-BF3300587CD4}"/>
                </a:ext>
              </a:extLst>
            </p:cNvPr>
            <p:cNvSpPr/>
            <p:nvPr/>
          </p:nvSpPr>
          <p:spPr>
            <a:xfrm>
              <a:off x="9886885" y="4761148"/>
              <a:ext cx="459123" cy="445565"/>
            </a:xfrm>
            <a:custGeom>
              <a:avLst/>
              <a:gdLst/>
              <a:ahLst/>
              <a:cxnLst>
                <a:cxn ang="0">
                  <a:pos x="wd2" y="hd2"/>
                </a:cxn>
                <a:cxn ang="5400000">
                  <a:pos x="wd2" y="hd2"/>
                </a:cxn>
                <a:cxn ang="10800000">
                  <a:pos x="wd2" y="hd2"/>
                </a:cxn>
                <a:cxn ang="16200000">
                  <a:pos x="wd2" y="hd2"/>
                </a:cxn>
              </a:cxnLst>
              <a:rect l="0" t="0" r="r" b="b"/>
              <a:pathLst>
                <a:path w="21086" h="21600" extrusionOk="0">
                  <a:moveTo>
                    <a:pt x="11502" y="10309"/>
                  </a:moveTo>
                  <a:cubicBezTo>
                    <a:pt x="11767" y="10309"/>
                    <a:pt x="11981" y="10090"/>
                    <a:pt x="11981" y="9818"/>
                  </a:cubicBezTo>
                  <a:cubicBezTo>
                    <a:pt x="11981" y="9547"/>
                    <a:pt x="11767" y="9327"/>
                    <a:pt x="11502" y="9327"/>
                  </a:cubicBezTo>
                  <a:cubicBezTo>
                    <a:pt x="11237" y="9327"/>
                    <a:pt x="11022" y="9547"/>
                    <a:pt x="11022" y="9818"/>
                  </a:cubicBezTo>
                  <a:cubicBezTo>
                    <a:pt x="11022" y="10090"/>
                    <a:pt x="11237" y="10309"/>
                    <a:pt x="11502" y="10309"/>
                  </a:cubicBezTo>
                  <a:moveTo>
                    <a:pt x="15818" y="4909"/>
                  </a:moveTo>
                  <a:cubicBezTo>
                    <a:pt x="16083" y="4909"/>
                    <a:pt x="16297" y="5129"/>
                    <a:pt x="16297" y="5400"/>
                  </a:cubicBezTo>
                  <a:cubicBezTo>
                    <a:pt x="16297" y="5672"/>
                    <a:pt x="16083" y="5891"/>
                    <a:pt x="15818" y="5891"/>
                  </a:cubicBezTo>
                  <a:cubicBezTo>
                    <a:pt x="15553" y="5891"/>
                    <a:pt x="15338" y="5672"/>
                    <a:pt x="15338" y="5400"/>
                  </a:cubicBezTo>
                  <a:cubicBezTo>
                    <a:pt x="15338" y="5129"/>
                    <a:pt x="15553" y="4909"/>
                    <a:pt x="15818" y="4909"/>
                  </a:cubicBezTo>
                  <a:moveTo>
                    <a:pt x="15818" y="6873"/>
                  </a:moveTo>
                  <a:cubicBezTo>
                    <a:pt x="16612" y="6873"/>
                    <a:pt x="17256" y="6213"/>
                    <a:pt x="17256" y="5400"/>
                  </a:cubicBezTo>
                  <a:cubicBezTo>
                    <a:pt x="17256" y="4587"/>
                    <a:pt x="16612" y="3928"/>
                    <a:pt x="15818" y="3928"/>
                  </a:cubicBezTo>
                  <a:cubicBezTo>
                    <a:pt x="15023" y="3928"/>
                    <a:pt x="14379" y="4587"/>
                    <a:pt x="14379" y="5400"/>
                  </a:cubicBezTo>
                  <a:cubicBezTo>
                    <a:pt x="14379" y="6213"/>
                    <a:pt x="15023" y="6873"/>
                    <a:pt x="15818" y="6873"/>
                  </a:cubicBezTo>
                  <a:moveTo>
                    <a:pt x="12941" y="11782"/>
                  </a:moveTo>
                  <a:cubicBezTo>
                    <a:pt x="13206" y="11782"/>
                    <a:pt x="13420" y="11562"/>
                    <a:pt x="13420" y="11291"/>
                  </a:cubicBezTo>
                  <a:cubicBezTo>
                    <a:pt x="13420" y="11020"/>
                    <a:pt x="13206" y="10800"/>
                    <a:pt x="12941" y="10800"/>
                  </a:cubicBezTo>
                  <a:cubicBezTo>
                    <a:pt x="12675" y="10800"/>
                    <a:pt x="12461" y="11020"/>
                    <a:pt x="12461" y="11291"/>
                  </a:cubicBezTo>
                  <a:cubicBezTo>
                    <a:pt x="12461" y="11562"/>
                    <a:pt x="12675" y="11782"/>
                    <a:pt x="12941" y="11782"/>
                  </a:cubicBezTo>
                  <a:moveTo>
                    <a:pt x="10063" y="7855"/>
                  </a:moveTo>
                  <a:cubicBezTo>
                    <a:pt x="9798" y="7855"/>
                    <a:pt x="9584" y="8074"/>
                    <a:pt x="9584" y="8346"/>
                  </a:cubicBezTo>
                  <a:cubicBezTo>
                    <a:pt x="9584" y="8617"/>
                    <a:pt x="9798" y="8836"/>
                    <a:pt x="10063" y="8836"/>
                  </a:cubicBezTo>
                  <a:cubicBezTo>
                    <a:pt x="10328" y="8836"/>
                    <a:pt x="10543" y="8617"/>
                    <a:pt x="10543" y="8346"/>
                  </a:cubicBezTo>
                  <a:cubicBezTo>
                    <a:pt x="10543" y="8074"/>
                    <a:pt x="10328" y="7855"/>
                    <a:pt x="10063" y="7855"/>
                  </a:cubicBezTo>
                  <a:moveTo>
                    <a:pt x="1718" y="19842"/>
                  </a:moveTo>
                  <a:lnTo>
                    <a:pt x="3451" y="15392"/>
                  </a:lnTo>
                  <a:cubicBezTo>
                    <a:pt x="3684" y="15834"/>
                    <a:pt x="3973" y="16253"/>
                    <a:pt x="4312" y="16642"/>
                  </a:cubicBezTo>
                  <a:cubicBezTo>
                    <a:pt x="4824" y="17230"/>
                    <a:pt x="5418" y="17711"/>
                    <a:pt x="6061" y="18068"/>
                  </a:cubicBezTo>
                  <a:cubicBezTo>
                    <a:pt x="6061" y="18068"/>
                    <a:pt x="1718" y="19842"/>
                    <a:pt x="1718" y="19842"/>
                  </a:cubicBezTo>
                  <a:close/>
                  <a:moveTo>
                    <a:pt x="3717" y="12060"/>
                  </a:moveTo>
                  <a:lnTo>
                    <a:pt x="0" y="21600"/>
                  </a:lnTo>
                  <a:lnTo>
                    <a:pt x="9319" y="17795"/>
                  </a:lnTo>
                  <a:cubicBezTo>
                    <a:pt x="9153" y="17815"/>
                    <a:pt x="8987" y="17824"/>
                    <a:pt x="8822" y="17824"/>
                  </a:cubicBezTo>
                  <a:cubicBezTo>
                    <a:pt x="5971" y="17824"/>
                    <a:pt x="3389" y="15002"/>
                    <a:pt x="3717" y="12060"/>
                  </a:cubicBezTo>
                  <a:moveTo>
                    <a:pt x="16115" y="10657"/>
                  </a:moveTo>
                  <a:cubicBezTo>
                    <a:pt x="15925" y="10851"/>
                    <a:pt x="15627" y="11171"/>
                    <a:pt x="15280" y="11542"/>
                  </a:cubicBezTo>
                  <a:cubicBezTo>
                    <a:pt x="14662" y="12204"/>
                    <a:pt x="13712" y="13221"/>
                    <a:pt x="13147" y="13753"/>
                  </a:cubicBezTo>
                  <a:lnTo>
                    <a:pt x="7665" y="8141"/>
                  </a:lnTo>
                  <a:cubicBezTo>
                    <a:pt x="8185" y="7563"/>
                    <a:pt x="9179" y="6590"/>
                    <a:pt x="9825" y="5958"/>
                  </a:cubicBezTo>
                  <a:cubicBezTo>
                    <a:pt x="10188" y="5603"/>
                    <a:pt x="10500" y="5298"/>
                    <a:pt x="10690" y="5103"/>
                  </a:cubicBezTo>
                  <a:cubicBezTo>
                    <a:pt x="13284" y="2447"/>
                    <a:pt x="18271" y="993"/>
                    <a:pt x="20136" y="982"/>
                  </a:cubicBezTo>
                  <a:cubicBezTo>
                    <a:pt x="20132" y="2572"/>
                    <a:pt x="18824" y="7884"/>
                    <a:pt x="16115" y="10657"/>
                  </a:cubicBezTo>
                  <a:moveTo>
                    <a:pt x="12477" y="14563"/>
                  </a:moveTo>
                  <a:cubicBezTo>
                    <a:pt x="12127" y="15873"/>
                    <a:pt x="11665" y="17072"/>
                    <a:pt x="11154" y="18035"/>
                  </a:cubicBezTo>
                  <a:cubicBezTo>
                    <a:pt x="10943" y="17454"/>
                    <a:pt x="10642" y="16798"/>
                    <a:pt x="10214" y="16110"/>
                  </a:cubicBezTo>
                  <a:cubicBezTo>
                    <a:pt x="10035" y="15823"/>
                    <a:pt x="9728" y="15656"/>
                    <a:pt x="9405" y="15656"/>
                  </a:cubicBezTo>
                  <a:cubicBezTo>
                    <a:pt x="9329" y="15656"/>
                    <a:pt x="9252" y="15665"/>
                    <a:pt x="9176" y="15684"/>
                  </a:cubicBezTo>
                  <a:cubicBezTo>
                    <a:pt x="8990" y="15731"/>
                    <a:pt x="8799" y="15755"/>
                    <a:pt x="8610" y="15755"/>
                  </a:cubicBezTo>
                  <a:cubicBezTo>
                    <a:pt x="7905" y="15755"/>
                    <a:pt x="7217" y="15432"/>
                    <a:pt x="6621" y="14822"/>
                  </a:cubicBezTo>
                  <a:cubicBezTo>
                    <a:pt x="5861" y="14044"/>
                    <a:pt x="5561" y="13114"/>
                    <a:pt x="5779" y="12206"/>
                  </a:cubicBezTo>
                  <a:cubicBezTo>
                    <a:pt x="5877" y="11797"/>
                    <a:pt x="5709" y="11370"/>
                    <a:pt x="5363" y="11144"/>
                  </a:cubicBezTo>
                  <a:cubicBezTo>
                    <a:pt x="4690" y="10706"/>
                    <a:pt x="4050" y="10398"/>
                    <a:pt x="3482" y="10183"/>
                  </a:cubicBezTo>
                  <a:cubicBezTo>
                    <a:pt x="4423" y="9658"/>
                    <a:pt x="5594" y="9186"/>
                    <a:pt x="6874" y="8827"/>
                  </a:cubicBezTo>
                  <a:cubicBezTo>
                    <a:pt x="6900" y="8820"/>
                    <a:pt x="6921" y="8803"/>
                    <a:pt x="6946" y="8793"/>
                  </a:cubicBezTo>
                  <a:lnTo>
                    <a:pt x="12510" y="14490"/>
                  </a:lnTo>
                  <a:cubicBezTo>
                    <a:pt x="12501" y="14515"/>
                    <a:pt x="12484" y="14536"/>
                    <a:pt x="12477" y="14563"/>
                  </a:cubicBezTo>
                  <a:moveTo>
                    <a:pt x="20922" y="167"/>
                  </a:moveTo>
                  <a:cubicBezTo>
                    <a:pt x="20813" y="55"/>
                    <a:pt x="20545" y="0"/>
                    <a:pt x="20157" y="0"/>
                  </a:cubicBezTo>
                  <a:cubicBezTo>
                    <a:pt x="18131" y="0"/>
                    <a:pt x="12842" y="1511"/>
                    <a:pt x="10012" y="4409"/>
                  </a:cubicBezTo>
                  <a:cubicBezTo>
                    <a:pt x="9345" y="5092"/>
                    <a:pt x="7134" y="7175"/>
                    <a:pt x="6621" y="7880"/>
                  </a:cubicBezTo>
                  <a:cubicBezTo>
                    <a:pt x="4961" y="8346"/>
                    <a:pt x="2544" y="9277"/>
                    <a:pt x="1196" y="10657"/>
                  </a:cubicBezTo>
                  <a:cubicBezTo>
                    <a:pt x="1196" y="10657"/>
                    <a:pt x="2841" y="10663"/>
                    <a:pt x="4848" y="11972"/>
                  </a:cubicBezTo>
                  <a:cubicBezTo>
                    <a:pt x="4556" y="13190"/>
                    <a:pt x="4926" y="14475"/>
                    <a:pt x="5943" y="15516"/>
                  </a:cubicBezTo>
                  <a:cubicBezTo>
                    <a:pt x="6735" y="16327"/>
                    <a:pt x="7672" y="16737"/>
                    <a:pt x="8610" y="16737"/>
                  </a:cubicBezTo>
                  <a:cubicBezTo>
                    <a:pt x="8876" y="16737"/>
                    <a:pt x="9142" y="16704"/>
                    <a:pt x="9405" y="16637"/>
                  </a:cubicBezTo>
                  <a:cubicBezTo>
                    <a:pt x="10683" y="18692"/>
                    <a:pt x="10690" y="20376"/>
                    <a:pt x="10690" y="20376"/>
                  </a:cubicBezTo>
                  <a:cubicBezTo>
                    <a:pt x="12038" y="18996"/>
                    <a:pt x="12948" y="16521"/>
                    <a:pt x="13402" y="14822"/>
                  </a:cubicBezTo>
                  <a:cubicBezTo>
                    <a:pt x="14091" y="14297"/>
                    <a:pt x="16126" y="12034"/>
                    <a:pt x="16793" y="11351"/>
                  </a:cubicBezTo>
                  <a:cubicBezTo>
                    <a:pt x="20164" y="7900"/>
                    <a:pt x="21600" y="861"/>
                    <a:pt x="20922" y="167"/>
                  </a:cubicBezTo>
                </a:path>
              </a:pathLst>
            </a:custGeom>
            <a:solidFill>
              <a:schemeClr val="accent5"/>
            </a:solidFill>
            <a:ln w="12700">
              <a:miter lim="400000"/>
            </a:ln>
          </p:spPr>
          <p:txBody>
            <a:bodyPr anchor="ctr"/>
            <a:lstStyle/>
            <a:p>
              <a:pPr algn="ctr"/>
              <a:endParaRPr/>
            </a:p>
          </p:txBody>
        </p:sp>
      </p:grpSp>
      <p:grpSp>
        <p:nvGrpSpPr>
          <p:cNvPr id="69" name="组合 68">
            <a:extLst>
              <a:ext uri="{FF2B5EF4-FFF2-40B4-BE49-F238E27FC236}">
                <a16:creationId xmlns:a16="http://schemas.microsoft.com/office/drawing/2014/main" id="{29760AF6-912D-475E-8048-6CDCC481D161}"/>
              </a:ext>
            </a:extLst>
          </p:cNvPr>
          <p:cNvGrpSpPr/>
          <p:nvPr/>
        </p:nvGrpSpPr>
        <p:grpSpPr>
          <a:xfrm>
            <a:off x="9557860" y="2527650"/>
            <a:ext cx="1954202" cy="3203612"/>
            <a:chOff x="8988321" y="1808820"/>
            <a:chExt cx="2256251" cy="3698776"/>
          </a:xfrm>
        </p:grpSpPr>
        <p:sp>
          <p:nvSpPr>
            <p:cNvPr id="70" name="íślíḋè-圆角矩形 41">
              <a:extLst>
                <a:ext uri="{FF2B5EF4-FFF2-40B4-BE49-F238E27FC236}">
                  <a16:creationId xmlns:a16="http://schemas.microsoft.com/office/drawing/2014/main" id="{B48D8D4A-9EE3-4B58-BA1F-A6F99A0E5ECE}"/>
                </a:ext>
              </a:extLst>
            </p:cNvPr>
            <p:cNvSpPr/>
            <p:nvPr/>
          </p:nvSpPr>
          <p:spPr>
            <a:xfrm>
              <a:off x="8988321" y="1808820"/>
              <a:ext cx="2256251" cy="3698776"/>
            </a:xfrm>
            <a:prstGeom prst="roundRect">
              <a:avLst>
                <a:gd name="adj" fmla="val 3485"/>
              </a:avLst>
            </a:prstGeom>
            <a:solidFill>
              <a:schemeClr val="accent5">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tIns="216000" bIns="216000" anchor="t" anchorCtr="1">
              <a:normAutofit/>
            </a:bodyPr>
            <a:lstStyle/>
            <a:p>
              <a:pPr algn="ctr"/>
              <a:r>
                <a:rPr lang="zh-CN" altLang="en-US" dirty="0"/>
                <a:t>设计活动推广图片</a:t>
              </a:r>
            </a:p>
          </p:txBody>
        </p:sp>
        <p:sp>
          <p:nvSpPr>
            <p:cNvPr id="71" name="íślíḋè-任意多边形 42">
              <a:extLst>
                <a:ext uri="{FF2B5EF4-FFF2-40B4-BE49-F238E27FC236}">
                  <a16:creationId xmlns:a16="http://schemas.microsoft.com/office/drawing/2014/main" id="{73B2FE58-CF33-45E9-B3DF-436E0852BFD9}"/>
                </a:ext>
              </a:extLst>
            </p:cNvPr>
            <p:cNvSpPr/>
            <p:nvPr/>
          </p:nvSpPr>
          <p:spPr>
            <a:xfrm>
              <a:off x="8988321" y="2733514"/>
              <a:ext cx="2256251" cy="2774082"/>
            </a:xfrm>
            <a:custGeom>
              <a:avLst/>
              <a:gdLst>
                <a:gd name="connsiteX0" fmla="*/ 0 w 3657600"/>
                <a:gd name="connsiteY0" fmla="*/ 0 h 5486400"/>
                <a:gd name="connsiteX1" fmla="*/ 127467 w 3657600"/>
                <a:gd name="connsiteY1" fmla="*/ 0 h 5486400"/>
                <a:gd name="connsiteX2" fmla="*/ 1072342 w 3657600"/>
                <a:gd name="connsiteY2" fmla="*/ 0 h 5486400"/>
                <a:gd name="connsiteX3" fmla="*/ 1828800 w 3657600"/>
                <a:gd name="connsiteY3" fmla="*/ 756458 h 5486400"/>
                <a:gd name="connsiteX4" fmla="*/ 2585258 w 3657600"/>
                <a:gd name="connsiteY4" fmla="*/ 0 h 5486400"/>
                <a:gd name="connsiteX5" fmla="*/ 3530133 w 3657600"/>
                <a:gd name="connsiteY5" fmla="*/ 0 h 5486400"/>
                <a:gd name="connsiteX6" fmla="*/ 3657600 w 3657600"/>
                <a:gd name="connsiteY6" fmla="*/ 0 h 5486400"/>
                <a:gd name="connsiteX7" fmla="*/ 3657600 w 3657600"/>
                <a:gd name="connsiteY7" fmla="*/ 127467 h 5486400"/>
                <a:gd name="connsiteX8" fmla="*/ 3657600 w 3657600"/>
                <a:gd name="connsiteY8" fmla="*/ 914400 h 5486400"/>
                <a:gd name="connsiteX9" fmla="*/ 3657600 w 3657600"/>
                <a:gd name="connsiteY9" fmla="*/ 5358933 h 5486400"/>
                <a:gd name="connsiteX10" fmla="*/ 3530133 w 3657600"/>
                <a:gd name="connsiteY10" fmla="*/ 5486400 h 5486400"/>
                <a:gd name="connsiteX11" fmla="*/ 127467 w 3657600"/>
                <a:gd name="connsiteY11" fmla="*/ 5486400 h 5486400"/>
                <a:gd name="connsiteX12" fmla="*/ 0 w 3657600"/>
                <a:gd name="connsiteY12" fmla="*/ 5358933 h 5486400"/>
                <a:gd name="connsiteX13" fmla="*/ 0 w 3657600"/>
                <a:gd name="connsiteY13" fmla="*/ 914400 h 5486400"/>
                <a:gd name="connsiteX14" fmla="*/ 0 w 3657600"/>
                <a:gd name="connsiteY14" fmla="*/ 127467 h 5486400"/>
                <a:gd name="connsiteX15" fmla="*/ 0 w 3657600"/>
                <a:gd name="connsiteY15"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657600" h="5486400">
                  <a:moveTo>
                    <a:pt x="0" y="0"/>
                  </a:moveTo>
                  <a:lnTo>
                    <a:pt x="127467" y="0"/>
                  </a:lnTo>
                  <a:lnTo>
                    <a:pt x="1072342" y="0"/>
                  </a:lnTo>
                  <a:cubicBezTo>
                    <a:pt x="1072342" y="417780"/>
                    <a:pt x="1411020" y="756458"/>
                    <a:pt x="1828800" y="756458"/>
                  </a:cubicBezTo>
                  <a:cubicBezTo>
                    <a:pt x="2246580" y="756458"/>
                    <a:pt x="2585258" y="417780"/>
                    <a:pt x="2585258" y="0"/>
                  </a:cubicBezTo>
                  <a:lnTo>
                    <a:pt x="3530133" y="0"/>
                  </a:lnTo>
                  <a:lnTo>
                    <a:pt x="3657600" y="0"/>
                  </a:lnTo>
                  <a:lnTo>
                    <a:pt x="3657600" y="127467"/>
                  </a:lnTo>
                  <a:lnTo>
                    <a:pt x="3657600" y="914400"/>
                  </a:lnTo>
                  <a:lnTo>
                    <a:pt x="3657600" y="5358933"/>
                  </a:lnTo>
                  <a:cubicBezTo>
                    <a:pt x="3657600" y="5429331"/>
                    <a:pt x="3600531" y="5486400"/>
                    <a:pt x="3530133" y="5486400"/>
                  </a:cubicBezTo>
                  <a:lnTo>
                    <a:pt x="127467" y="5486400"/>
                  </a:lnTo>
                  <a:cubicBezTo>
                    <a:pt x="57069" y="5486400"/>
                    <a:pt x="0" y="5429331"/>
                    <a:pt x="0" y="5358933"/>
                  </a:cubicBezTo>
                  <a:lnTo>
                    <a:pt x="0" y="914400"/>
                  </a:lnTo>
                  <a:lnTo>
                    <a:pt x="0" y="127467"/>
                  </a:lnTo>
                  <a:lnTo>
                    <a:pt x="0" y="0"/>
                  </a:lnTo>
                  <a:close/>
                </a:path>
              </a:pathLst>
            </a:custGeom>
            <a:solidFill>
              <a:schemeClr val="bg1">
                <a:lumMod val="95000"/>
              </a:schemeClr>
            </a:solidFill>
            <a:ln>
              <a:noFill/>
            </a:ln>
            <a:effectLst>
              <a:outerShdw dist="25400" dir="16200000" sx="101000" sy="101000" rotWithShape="0">
                <a:prstClr val="black">
                  <a:alpha val="1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72" name="íślíḋè-文本框 43">
              <a:extLst>
                <a:ext uri="{FF2B5EF4-FFF2-40B4-BE49-F238E27FC236}">
                  <a16:creationId xmlns:a16="http://schemas.microsoft.com/office/drawing/2014/main" id="{7B5CFC85-426F-46AB-B873-CFD7B892F035}"/>
                </a:ext>
              </a:extLst>
            </p:cNvPr>
            <p:cNvSpPr txBox="1"/>
            <p:nvPr/>
          </p:nvSpPr>
          <p:spPr>
            <a:xfrm>
              <a:off x="9738779" y="2453397"/>
              <a:ext cx="755335" cy="707886"/>
            </a:xfrm>
            <a:prstGeom prst="rect">
              <a:avLst/>
            </a:prstGeom>
            <a:noFill/>
          </p:spPr>
          <p:txBody>
            <a:bodyPr wrap="none">
              <a:normAutofit fontScale="92500" lnSpcReduction="10000"/>
            </a:bodyPr>
            <a:lstStyle/>
            <a:p>
              <a:pPr algn="ctr"/>
              <a:r>
                <a:rPr lang="en-US" sz="4000">
                  <a:solidFill>
                    <a:schemeClr val="bg2"/>
                  </a:solidFill>
                </a:rPr>
                <a:t>05</a:t>
              </a:r>
              <a:endParaRPr lang="en-US" sz="4000" dirty="0">
                <a:solidFill>
                  <a:schemeClr val="bg2"/>
                </a:solidFill>
              </a:endParaRPr>
            </a:p>
          </p:txBody>
        </p:sp>
        <p:sp>
          <p:nvSpPr>
            <p:cNvPr id="74" name="íślíḋè-任意多边形 45">
              <a:extLst>
                <a:ext uri="{FF2B5EF4-FFF2-40B4-BE49-F238E27FC236}">
                  <a16:creationId xmlns:a16="http://schemas.microsoft.com/office/drawing/2014/main" id="{8C7124ED-F75A-4E9C-A09F-78E079CACAB5}"/>
                </a:ext>
              </a:extLst>
            </p:cNvPr>
            <p:cNvSpPr/>
            <p:nvPr/>
          </p:nvSpPr>
          <p:spPr>
            <a:xfrm>
              <a:off x="9886885" y="4755468"/>
              <a:ext cx="459123" cy="456925"/>
            </a:xfrm>
            <a:custGeom>
              <a:avLst/>
              <a:gdLst>
                <a:gd name="connsiteX0" fmla="*/ 173038 w 331788"/>
                <a:gd name="connsiteY0" fmla="*/ 204788 h 330200"/>
                <a:gd name="connsiteX1" fmla="*/ 185738 w 331788"/>
                <a:gd name="connsiteY1" fmla="*/ 215901 h 330200"/>
                <a:gd name="connsiteX2" fmla="*/ 173038 w 331788"/>
                <a:gd name="connsiteY2" fmla="*/ 227014 h 330200"/>
                <a:gd name="connsiteX3" fmla="*/ 160338 w 331788"/>
                <a:gd name="connsiteY3" fmla="*/ 215901 h 330200"/>
                <a:gd name="connsiteX4" fmla="*/ 173038 w 331788"/>
                <a:gd name="connsiteY4" fmla="*/ 204788 h 330200"/>
                <a:gd name="connsiteX5" fmla="*/ 169690 w 331788"/>
                <a:gd name="connsiteY5" fmla="*/ 184150 h 330200"/>
                <a:gd name="connsiteX6" fmla="*/ 165860 w 331788"/>
                <a:gd name="connsiteY6" fmla="*/ 188084 h 330200"/>
                <a:gd name="connsiteX7" fmla="*/ 165860 w 331788"/>
                <a:gd name="connsiteY7" fmla="*/ 192019 h 330200"/>
                <a:gd name="connsiteX8" fmla="*/ 160752 w 331788"/>
                <a:gd name="connsiteY8" fmla="*/ 194642 h 330200"/>
                <a:gd name="connsiteX9" fmla="*/ 158198 w 331788"/>
                <a:gd name="connsiteY9" fmla="*/ 192019 h 330200"/>
                <a:gd name="connsiteX10" fmla="*/ 154367 w 331788"/>
                <a:gd name="connsiteY10" fmla="*/ 192019 h 330200"/>
                <a:gd name="connsiteX11" fmla="*/ 149260 w 331788"/>
                <a:gd name="connsiteY11" fmla="*/ 197264 h 330200"/>
                <a:gd name="connsiteX12" fmla="*/ 149260 w 331788"/>
                <a:gd name="connsiteY12" fmla="*/ 201199 h 330200"/>
                <a:gd name="connsiteX13" fmla="*/ 153091 w 331788"/>
                <a:gd name="connsiteY13" fmla="*/ 203821 h 330200"/>
                <a:gd name="connsiteX14" fmla="*/ 150537 w 331788"/>
                <a:gd name="connsiteY14" fmla="*/ 211690 h 330200"/>
                <a:gd name="connsiteX15" fmla="*/ 145429 w 331788"/>
                <a:gd name="connsiteY15" fmla="*/ 211690 h 330200"/>
                <a:gd name="connsiteX16" fmla="*/ 142875 w 331788"/>
                <a:gd name="connsiteY16" fmla="*/ 211690 h 330200"/>
                <a:gd name="connsiteX17" fmla="*/ 142875 w 331788"/>
                <a:gd name="connsiteY17" fmla="*/ 219558 h 330200"/>
                <a:gd name="connsiteX18" fmla="*/ 145429 w 331788"/>
                <a:gd name="connsiteY18" fmla="*/ 222181 h 330200"/>
                <a:gd name="connsiteX19" fmla="*/ 150537 w 331788"/>
                <a:gd name="connsiteY19" fmla="*/ 222181 h 330200"/>
                <a:gd name="connsiteX20" fmla="*/ 153091 w 331788"/>
                <a:gd name="connsiteY20" fmla="*/ 227427 h 330200"/>
                <a:gd name="connsiteX21" fmla="*/ 149260 w 331788"/>
                <a:gd name="connsiteY21" fmla="*/ 231361 h 330200"/>
                <a:gd name="connsiteX22" fmla="*/ 149260 w 331788"/>
                <a:gd name="connsiteY22" fmla="*/ 235295 h 330200"/>
                <a:gd name="connsiteX23" fmla="*/ 154367 w 331788"/>
                <a:gd name="connsiteY23" fmla="*/ 239230 h 330200"/>
                <a:gd name="connsiteX24" fmla="*/ 158198 w 331788"/>
                <a:gd name="connsiteY24" fmla="*/ 239230 h 330200"/>
                <a:gd name="connsiteX25" fmla="*/ 160752 w 331788"/>
                <a:gd name="connsiteY25" fmla="*/ 236607 h 330200"/>
                <a:gd name="connsiteX26" fmla="*/ 165860 w 331788"/>
                <a:gd name="connsiteY26" fmla="*/ 239230 h 330200"/>
                <a:gd name="connsiteX27" fmla="*/ 165860 w 331788"/>
                <a:gd name="connsiteY27" fmla="*/ 243164 h 330200"/>
                <a:gd name="connsiteX28" fmla="*/ 169690 w 331788"/>
                <a:gd name="connsiteY28" fmla="*/ 244475 h 330200"/>
                <a:gd name="connsiteX29" fmla="*/ 176075 w 331788"/>
                <a:gd name="connsiteY29" fmla="*/ 244475 h 330200"/>
                <a:gd name="connsiteX30" fmla="*/ 178629 w 331788"/>
                <a:gd name="connsiteY30" fmla="*/ 243164 h 330200"/>
                <a:gd name="connsiteX31" fmla="*/ 178629 w 331788"/>
                <a:gd name="connsiteY31" fmla="*/ 239230 h 330200"/>
                <a:gd name="connsiteX32" fmla="*/ 185013 w 331788"/>
                <a:gd name="connsiteY32" fmla="*/ 236607 h 330200"/>
                <a:gd name="connsiteX33" fmla="*/ 187567 w 331788"/>
                <a:gd name="connsiteY33" fmla="*/ 239230 h 330200"/>
                <a:gd name="connsiteX34" fmla="*/ 191398 w 331788"/>
                <a:gd name="connsiteY34" fmla="*/ 239230 h 330200"/>
                <a:gd name="connsiteX35" fmla="*/ 196506 w 331788"/>
                <a:gd name="connsiteY35" fmla="*/ 233984 h 330200"/>
                <a:gd name="connsiteX36" fmla="*/ 196506 w 331788"/>
                <a:gd name="connsiteY36" fmla="*/ 231361 h 330200"/>
                <a:gd name="connsiteX37" fmla="*/ 192675 w 331788"/>
                <a:gd name="connsiteY37" fmla="*/ 227427 h 330200"/>
                <a:gd name="connsiteX38" fmla="*/ 195229 w 331788"/>
                <a:gd name="connsiteY38" fmla="*/ 222181 h 330200"/>
                <a:gd name="connsiteX39" fmla="*/ 200336 w 331788"/>
                <a:gd name="connsiteY39" fmla="*/ 222181 h 330200"/>
                <a:gd name="connsiteX40" fmla="*/ 201613 w 331788"/>
                <a:gd name="connsiteY40" fmla="*/ 219558 h 330200"/>
                <a:gd name="connsiteX41" fmla="*/ 201613 w 331788"/>
                <a:gd name="connsiteY41" fmla="*/ 211690 h 330200"/>
                <a:gd name="connsiteX42" fmla="*/ 200336 w 331788"/>
                <a:gd name="connsiteY42" fmla="*/ 211690 h 330200"/>
                <a:gd name="connsiteX43" fmla="*/ 195229 w 331788"/>
                <a:gd name="connsiteY43" fmla="*/ 211690 h 330200"/>
                <a:gd name="connsiteX44" fmla="*/ 192675 w 331788"/>
                <a:gd name="connsiteY44" fmla="*/ 203821 h 330200"/>
                <a:gd name="connsiteX45" fmla="*/ 196506 w 331788"/>
                <a:gd name="connsiteY45" fmla="*/ 199887 h 330200"/>
                <a:gd name="connsiteX46" fmla="*/ 196506 w 331788"/>
                <a:gd name="connsiteY46" fmla="*/ 197264 h 330200"/>
                <a:gd name="connsiteX47" fmla="*/ 191398 w 331788"/>
                <a:gd name="connsiteY47" fmla="*/ 192019 h 330200"/>
                <a:gd name="connsiteX48" fmla="*/ 187567 w 331788"/>
                <a:gd name="connsiteY48" fmla="*/ 192019 h 330200"/>
                <a:gd name="connsiteX49" fmla="*/ 185013 w 331788"/>
                <a:gd name="connsiteY49" fmla="*/ 194642 h 330200"/>
                <a:gd name="connsiteX50" fmla="*/ 178629 w 331788"/>
                <a:gd name="connsiteY50" fmla="*/ 192019 h 330200"/>
                <a:gd name="connsiteX51" fmla="*/ 178629 w 331788"/>
                <a:gd name="connsiteY51" fmla="*/ 188084 h 330200"/>
                <a:gd name="connsiteX52" fmla="*/ 176075 w 331788"/>
                <a:gd name="connsiteY52" fmla="*/ 184150 h 330200"/>
                <a:gd name="connsiteX53" fmla="*/ 169690 w 331788"/>
                <a:gd name="connsiteY53" fmla="*/ 184150 h 330200"/>
                <a:gd name="connsiteX54" fmla="*/ 123825 w 331788"/>
                <a:gd name="connsiteY54" fmla="*/ 165100 h 330200"/>
                <a:gd name="connsiteX55" fmla="*/ 123825 w 331788"/>
                <a:gd name="connsiteY55" fmla="*/ 176213 h 330200"/>
                <a:gd name="connsiteX56" fmla="*/ 223838 w 331788"/>
                <a:gd name="connsiteY56" fmla="*/ 176213 h 330200"/>
                <a:gd name="connsiteX57" fmla="*/ 223838 w 331788"/>
                <a:gd name="connsiteY57" fmla="*/ 165100 h 330200"/>
                <a:gd name="connsiteX58" fmla="*/ 123825 w 331788"/>
                <a:gd name="connsiteY58" fmla="*/ 146050 h 330200"/>
                <a:gd name="connsiteX59" fmla="*/ 123825 w 331788"/>
                <a:gd name="connsiteY59" fmla="*/ 155575 h 330200"/>
                <a:gd name="connsiteX60" fmla="*/ 223838 w 331788"/>
                <a:gd name="connsiteY60" fmla="*/ 155575 h 330200"/>
                <a:gd name="connsiteX61" fmla="*/ 223838 w 331788"/>
                <a:gd name="connsiteY61" fmla="*/ 146050 h 330200"/>
                <a:gd name="connsiteX62" fmla="*/ 123825 w 331788"/>
                <a:gd name="connsiteY62" fmla="*/ 131763 h 330200"/>
                <a:gd name="connsiteX63" fmla="*/ 123825 w 331788"/>
                <a:gd name="connsiteY63" fmla="*/ 139701 h 330200"/>
                <a:gd name="connsiteX64" fmla="*/ 166688 w 331788"/>
                <a:gd name="connsiteY64" fmla="*/ 139701 h 330200"/>
                <a:gd name="connsiteX65" fmla="*/ 166688 w 331788"/>
                <a:gd name="connsiteY65" fmla="*/ 131763 h 330200"/>
                <a:gd name="connsiteX66" fmla="*/ 123825 w 331788"/>
                <a:gd name="connsiteY66" fmla="*/ 115888 h 330200"/>
                <a:gd name="connsiteX67" fmla="*/ 123825 w 331788"/>
                <a:gd name="connsiteY67" fmla="*/ 122238 h 330200"/>
                <a:gd name="connsiteX68" fmla="*/ 166688 w 331788"/>
                <a:gd name="connsiteY68" fmla="*/ 122238 h 330200"/>
                <a:gd name="connsiteX69" fmla="*/ 166688 w 331788"/>
                <a:gd name="connsiteY69" fmla="*/ 115888 h 330200"/>
                <a:gd name="connsiteX70" fmla="*/ 179388 w 331788"/>
                <a:gd name="connsiteY70" fmla="*/ 100013 h 330200"/>
                <a:gd name="connsiteX71" fmla="*/ 179388 w 331788"/>
                <a:gd name="connsiteY71" fmla="*/ 139701 h 330200"/>
                <a:gd name="connsiteX72" fmla="*/ 223838 w 331788"/>
                <a:gd name="connsiteY72" fmla="*/ 139701 h 330200"/>
                <a:gd name="connsiteX73" fmla="*/ 223838 w 331788"/>
                <a:gd name="connsiteY73" fmla="*/ 100013 h 330200"/>
                <a:gd name="connsiteX74" fmla="*/ 123825 w 331788"/>
                <a:gd name="connsiteY74" fmla="*/ 100013 h 330200"/>
                <a:gd name="connsiteX75" fmla="*/ 123825 w 331788"/>
                <a:gd name="connsiteY75" fmla="*/ 106363 h 330200"/>
                <a:gd name="connsiteX76" fmla="*/ 166688 w 331788"/>
                <a:gd name="connsiteY76" fmla="*/ 106363 h 330200"/>
                <a:gd name="connsiteX77" fmla="*/ 166688 w 331788"/>
                <a:gd name="connsiteY77" fmla="*/ 100013 h 330200"/>
                <a:gd name="connsiteX78" fmla="*/ 106363 w 331788"/>
                <a:gd name="connsiteY78" fmla="*/ 76200 h 330200"/>
                <a:gd name="connsiteX79" fmla="*/ 238126 w 331788"/>
                <a:gd name="connsiteY79" fmla="*/ 76200 h 330200"/>
                <a:gd name="connsiteX80" fmla="*/ 238126 w 331788"/>
                <a:gd name="connsiteY80" fmla="*/ 254000 h 330200"/>
                <a:gd name="connsiteX81" fmla="*/ 106363 w 331788"/>
                <a:gd name="connsiteY81" fmla="*/ 254000 h 330200"/>
                <a:gd name="connsiteX82" fmla="*/ 103296 w 331788"/>
                <a:gd name="connsiteY82" fmla="*/ 65088 h 330200"/>
                <a:gd name="connsiteX83" fmla="*/ 96838 w 331788"/>
                <a:gd name="connsiteY83" fmla="*/ 71583 h 330200"/>
                <a:gd name="connsiteX84" fmla="*/ 96838 w 331788"/>
                <a:gd name="connsiteY84" fmla="*/ 258619 h 330200"/>
                <a:gd name="connsiteX85" fmla="*/ 103296 w 331788"/>
                <a:gd name="connsiteY85" fmla="*/ 265113 h 330200"/>
                <a:gd name="connsiteX86" fmla="*/ 242781 w 331788"/>
                <a:gd name="connsiteY86" fmla="*/ 265113 h 330200"/>
                <a:gd name="connsiteX87" fmla="*/ 246655 w 331788"/>
                <a:gd name="connsiteY87" fmla="*/ 263814 h 330200"/>
                <a:gd name="connsiteX88" fmla="*/ 247947 w 331788"/>
                <a:gd name="connsiteY88" fmla="*/ 263814 h 330200"/>
                <a:gd name="connsiteX89" fmla="*/ 247947 w 331788"/>
                <a:gd name="connsiteY89" fmla="*/ 262516 h 330200"/>
                <a:gd name="connsiteX90" fmla="*/ 249238 w 331788"/>
                <a:gd name="connsiteY90" fmla="*/ 258619 h 330200"/>
                <a:gd name="connsiteX91" fmla="*/ 249238 w 331788"/>
                <a:gd name="connsiteY91" fmla="*/ 71583 h 330200"/>
                <a:gd name="connsiteX92" fmla="*/ 242781 w 331788"/>
                <a:gd name="connsiteY92" fmla="*/ 65088 h 330200"/>
                <a:gd name="connsiteX93" fmla="*/ 103296 w 331788"/>
                <a:gd name="connsiteY93" fmla="*/ 65088 h 330200"/>
                <a:gd name="connsiteX94" fmla="*/ 165894 w 331788"/>
                <a:gd name="connsiteY94" fmla="*/ 0 h 330200"/>
                <a:gd name="connsiteX95" fmla="*/ 331788 w 331788"/>
                <a:gd name="connsiteY95" fmla="*/ 165100 h 330200"/>
                <a:gd name="connsiteX96" fmla="*/ 165894 w 331788"/>
                <a:gd name="connsiteY96" fmla="*/ 330200 h 330200"/>
                <a:gd name="connsiteX97" fmla="*/ 0 w 331788"/>
                <a:gd name="connsiteY97" fmla="*/ 165100 h 330200"/>
                <a:gd name="connsiteX98" fmla="*/ 165894 w 331788"/>
                <a:gd name="connsiteY98" fmla="*/ 0 h 33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331788" h="330200">
                  <a:moveTo>
                    <a:pt x="173038" y="204788"/>
                  </a:moveTo>
                  <a:cubicBezTo>
                    <a:pt x="180052" y="204788"/>
                    <a:pt x="185738" y="209763"/>
                    <a:pt x="185738" y="215901"/>
                  </a:cubicBezTo>
                  <a:cubicBezTo>
                    <a:pt x="185738" y="222039"/>
                    <a:pt x="180052" y="227014"/>
                    <a:pt x="173038" y="227014"/>
                  </a:cubicBezTo>
                  <a:cubicBezTo>
                    <a:pt x="166024" y="227014"/>
                    <a:pt x="160338" y="222039"/>
                    <a:pt x="160338" y="215901"/>
                  </a:cubicBezTo>
                  <a:cubicBezTo>
                    <a:pt x="160338" y="209763"/>
                    <a:pt x="166024" y="204788"/>
                    <a:pt x="173038" y="204788"/>
                  </a:cubicBezTo>
                  <a:close/>
                  <a:moveTo>
                    <a:pt x="169690" y="184150"/>
                  </a:moveTo>
                  <a:cubicBezTo>
                    <a:pt x="168414" y="184150"/>
                    <a:pt x="165860" y="186773"/>
                    <a:pt x="165860" y="188084"/>
                  </a:cubicBezTo>
                  <a:cubicBezTo>
                    <a:pt x="165860" y="188084"/>
                    <a:pt x="165860" y="188084"/>
                    <a:pt x="165860" y="192019"/>
                  </a:cubicBezTo>
                  <a:cubicBezTo>
                    <a:pt x="165860" y="193330"/>
                    <a:pt x="162029" y="193330"/>
                    <a:pt x="160752" y="194642"/>
                  </a:cubicBezTo>
                  <a:cubicBezTo>
                    <a:pt x="160752" y="194642"/>
                    <a:pt x="160752" y="194642"/>
                    <a:pt x="158198" y="192019"/>
                  </a:cubicBezTo>
                  <a:cubicBezTo>
                    <a:pt x="156921" y="190707"/>
                    <a:pt x="155644" y="190707"/>
                    <a:pt x="154367" y="192019"/>
                  </a:cubicBezTo>
                  <a:cubicBezTo>
                    <a:pt x="154367" y="192019"/>
                    <a:pt x="154367" y="192019"/>
                    <a:pt x="149260" y="197264"/>
                  </a:cubicBezTo>
                  <a:cubicBezTo>
                    <a:pt x="149260" y="198576"/>
                    <a:pt x="149260" y="199887"/>
                    <a:pt x="149260" y="201199"/>
                  </a:cubicBezTo>
                  <a:cubicBezTo>
                    <a:pt x="149260" y="201199"/>
                    <a:pt x="149260" y="201199"/>
                    <a:pt x="153091" y="203821"/>
                  </a:cubicBezTo>
                  <a:cubicBezTo>
                    <a:pt x="151814" y="206444"/>
                    <a:pt x="150537" y="207756"/>
                    <a:pt x="150537" y="211690"/>
                  </a:cubicBezTo>
                  <a:cubicBezTo>
                    <a:pt x="150537" y="211690"/>
                    <a:pt x="150537" y="211690"/>
                    <a:pt x="145429" y="211690"/>
                  </a:cubicBezTo>
                  <a:cubicBezTo>
                    <a:pt x="144152" y="211690"/>
                    <a:pt x="142875" y="210379"/>
                    <a:pt x="142875" y="211690"/>
                  </a:cubicBezTo>
                  <a:cubicBezTo>
                    <a:pt x="142875" y="211690"/>
                    <a:pt x="142875" y="211690"/>
                    <a:pt x="142875" y="219558"/>
                  </a:cubicBezTo>
                  <a:cubicBezTo>
                    <a:pt x="142875" y="220870"/>
                    <a:pt x="144152" y="222181"/>
                    <a:pt x="145429" y="222181"/>
                  </a:cubicBezTo>
                  <a:cubicBezTo>
                    <a:pt x="145429" y="222181"/>
                    <a:pt x="145429" y="222181"/>
                    <a:pt x="150537" y="222181"/>
                  </a:cubicBezTo>
                  <a:cubicBezTo>
                    <a:pt x="150537" y="224804"/>
                    <a:pt x="151814" y="226115"/>
                    <a:pt x="153091" y="227427"/>
                  </a:cubicBezTo>
                  <a:cubicBezTo>
                    <a:pt x="153091" y="227427"/>
                    <a:pt x="153091" y="227427"/>
                    <a:pt x="149260" y="231361"/>
                  </a:cubicBezTo>
                  <a:cubicBezTo>
                    <a:pt x="147983" y="232673"/>
                    <a:pt x="147983" y="233984"/>
                    <a:pt x="149260" y="235295"/>
                  </a:cubicBezTo>
                  <a:cubicBezTo>
                    <a:pt x="149260" y="235295"/>
                    <a:pt x="149260" y="235295"/>
                    <a:pt x="154367" y="239230"/>
                  </a:cubicBezTo>
                  <a:cubicBezTo>
                    <a:pt x="155644" y="240541"/>
                    <a:pt x="156921" y="240541"/>
                    <a:pt x="158198" y="239230"/>
                  </a:cubicBezTo>
                  <a:cubicBezTo>
                    <a:pt x="158198" y="239230"/>
                    <a:pt x="158198" y="239230"/>
                    <a:pt x="160752" y="236607"/>
                  </a:cubicBezTo>
                  <a:cubicBezTo>
                    <a:pt x="162029" y="237918"/>
                    <a:pt x="165860" y="239230"/>
                    <a:pt x="165860" y="239230"/>
                  </a:cubicBezTo>
                  <a:cubicBezTo>
                    <a:pt x="165860" y="239230"/>
                    <a:pt x="165860" y="239230"/>
                    <a:pt x="165860" y="243164"/>
                  </a:cubicBezTo>
                  <a:cubicBezTo>
                    <a:pt x="165860" y="244475"/>
                    <a:pt x="168414" y="244475"/>
                    <a:pt x="169690" y="244475"/>
                  </a:cubicBezTo>
                  <a:cubicBezTo>
                    <a:pt x="169690" y="244475"/>
                    <a:pt x="169690" y="244475"/>
                    <a:pt x="176075" y="244475"/>
                  </a:cubicBezTo>
                  <a:cubicBezTo>
                    <a:pt x="177352" y="244475"/>
                    <a:pt x="178629" y="244475"/>
                    <a:pt x="178629" y="243164"/>
                  </a:cubicBezTo>
                  <a:cubicBezTo>
                    <a:pt x="178629" y="243164"/>
                    <a:pt x="178629" y="243164"/>
                    <a:pt x="178629" y="239230"/>
                  </a:cubicBezTo>
                  <a:cubicBezTo>
                    <a:pt x="182460" y="239230"/>
                    <a:pt x="182460" y="237918"/>
                    <a:pt x="185013" y="236607"/>
                  </a:cubicBezTo>
                  <a:cubicBezTo>
                    <a:pt x="185013" y="236607"/>
                    <a:pt x="185013" y="236607"/>
                    <a:pt x="187567" y="239230"/>
                  </a:cubicBezTo>
                  <a:cubicBezTo>
                    <a:pt x="188844" y="240541"/>
                    <a:pt x="190121" y="240541"/>
                    <a:pt x="191398" y="239230"/>
                  </a:cubicBezTo>
                  <a:cubicBezTo>
                    <a:pt x="191398" y="239230"/>
                    <a:pt x="191398" y="239230"/>
                    <a:pt x="196506" y="233984"/>
                  </a:cubicBezTo>
                  <a:cubicBezTo>
                    <a:pt x="196506" y="233984"/>
                    <a:pt x="196506" y="232673"/>
                    <a:pt x="196506" y="231361"/>
                  </a:cubicBezTo>
                  <a:cubicBezTo>
                    <a:pt x="196506" y="231361"/>
                    <a:pt x="196506" y="231361"/>
                    <a:pt x="192675" y="227427"/>
                  </a:cubicBezTo>
                  <a:cubicBezTo>
                    <a:pt x="193952" y="226115"/>
                    <a:pt x="195229" y="224804"/>
                    <a:pt x="195229" y="222181"/>
                  </a:cubicBezTo>
                  <a:cubicBezTo>
                    <a:pt x="195229" y="222181"/>
                    <a:pt x="195229" y="222181"/>
                    <a:pt x="200336" y="222181"/>
                  </a:cubicBezTo>
                  <a:cubicBezTo>
                    <a:pt x="201613" y="222181"/>
                    <a:pt x="201613" y="220870"/>
                    <a:pt x="201613" y="219558"/>
                  </a:cubicBezTo>
                  <a:lnTo>
                    <a:pt x="201613" y="211690"/>
                  </a:lnTo>
                  <a:cubicBezTo>
                    <a:pt x="201613" y="210379"/>
                    <a:pt x="201613" y="211690"/>
                    <a:pt x="200336" y="211690"/>
                  </a:cubicBezTo>
                  <a:cubicBezTo>
                    <a:pt x="200336" y="211690"/>
                    <a:pt x="200336" y="211690"/>
                    <a:pt x="195229" y="211690"/>
                  </a:cubicBezTo>
                  <a:cubicBezTo>
                    <a:pt x="195229" y="207756"/>
                    <a:pt x="193952" y="206444"/>
                    <a:pt x="192675" y="203821"/>
                  </a:cubicBezTo>
                  <a:cubicBezTo>
                    <a:pt x="192675" y="203821"/>
                    <a:pt x="192675" y="203821"/>
                    <a:pt x="196506" y="199887"/>
                  </a:cubicBezTo>
                  <a:cubicBezTo>
                    <a:pt x="196506" y="199887"/>
                    <a:pt x="196506" y="198576"/>
                    <a:pt x="196506" y="197264"/>
                  </a:cubicBezTo>
                  <a:cubicBezTo>
                    <a:pt x="196506" y="197264"/>
                    <a:pt x="196506" y="197264"/>
                    <a:pt x="191398" y="192019"/>
                  </a:cubicBezTo>
                  <a:cubicBezTo>
                    <a:pt x="190121" y="190707"/>
                    <a:pt x="188844" y="190707"/>
                    <a:pt x="187567" y="192019"/>
                  </a:cubicBezTo>
                  <a:cubicBezTo>
                    <a:pt x="187567" y="192019"/>
                    <a:pt x="187567" y="192019"/>
                    <a:pt x="185013" y="194642"/>
                  </a:cubicBezTo>
                  <a:cubicBezTo>
                    <a:pt x="182460" y="193330"/>
                    <a:pt x="182460" y="193330"/>
                    <a:pt x="178629" y="192019"/>
                  </a:cubicBezTo>
                  <a:cubicBezTo>
                    <a:pt x="178629" y="192019"/>
                    <a:pt x="178629" y="192019"/>
                    <a:pt x="178629" y="188084"/>
                  </a:cubicBezTo>
                  <a:cubicBezTo>
                    <a:pt x="178629" y="186773"/>
                    <a:pt x="177352" y="184150"/>
                    <a:pt x="176075" y="184150"/>
                  </a:cubicBezTo>
                  <a:cubicBezTo>
                    <a:pt x="176075" y="184150"/>
                    <a:pt x="176075" y="184150"/>
                    <a:pt x="169690" y="184150"/>
                  </a:cubicBezTo>
                  <a:close/>
                  <a:moveTo>
                    <a:pt x="123825" y="165100"/>
                  </a:moveTo>
                  <a:lnTo>
                    <a:pt x="123825" y="176213"/>
                  </a:lnTo>
                  <a:lnTo>
                    <a:pt x="223838" y="176213"/>
                  </a:lnTo>
                  <a:lnTo>
                    <a:pt x="223838" y="165100"/>
                  </a:lnTo>
                  <a:close/>
                  <a:moveTo>
                    <a:pt x="123825" y="146050"/>
                  </a:moveTo>
                  <a:lnTo>
                    <a:pt x="123825" y="155575"/>
                  </a:lnTo>
                  <a:lnTo>
                    <a:pt x="223838" y="155575"/>
                  </a:lnTo>
                  <a:lnTo>
                    <a:pt x="223838" y="146050"/>
                  </a:lnTo>
                  <a:close/>
                  <a:moveTo>
                    <a:pt x="123825" y="131763"/>
                  </a:moveTo>
                  <a:lnTo>
                    <a:pt x="123825" y="139701"/>
                  </a:lnTo>
                  <a:lnTo>
                    <a:pt x="166688" y="139701"/>
                  </a:lnTo>
                  <a:lnTo>
                    <a:pt x="166688" y="131763"/>
                  </a:lnTo>
                  <a:close/>
                  <a:moveTo>
                    <a:pt x="123825" y="115888"/>
                  </a:moveTo>
                  <a:lnTo>
                    <a:pt x="123825" y="122238"/>
                  </a:lnTo>
                  <a:lnTo>
                    <a:pt x="166688" y="122238"/>
                  </a:lnTo>
                  <a:lnTo>
                    <a:pt x="166688" y="115888"/>
                  </a:lnTo>
                  <a:close/>
                  <a:moveTo>
                    <a:pt x="179388" y="100013"/>
                  </a:moveTo>
                  <a:lnTo>
                    <a:pt x="179388" y="139701"/>
                  </a:lnTo>
                  <a:lnTo>
                    <a:pt x="223838" y="139701"/>
                  </a:lnTo>
                  <a:lnTo>
                    <a:pt x="223838" y="100013"/>
                  </a:lnTo>
                  <a:close/>
                  <a:moveTo>
                    <a:pt x="123825" y="100013"/>
                  </a:moveTo>
                  <a:lnTo>
                    <a:pt x="123825" y="106363"/>
                  </a:lnTo>
                  <a:lnTo>
                    <a:pt x="166688" y="106363"/>
                  </a:lnTo>
                  <a:lnTo>
                    <a:pt x="166688" y="100013"/>
                  </a:lnTo>
                  <a:close/>
                  <a:moveTo>
                    <a:pt x="106363" y="76200"/>
                  </a:moveTo>
                  <a:lnTo>
                    <a:pt x="238126" y="76200"/>
                  </a:lnTo>
                  <a:lnTo>
                    <a:pt x="238126" y="254000"/>
                  </a:lnTo>
                  <a:lnTo>
                    <a:pt x="106363" y="254000"/>
                  </a:lnTo>
                  <a:close/>
                  <a:moveTo>
                    <a:pt x="103296" y="65088"/>
                  </a:moveTo>
                  <a:cubicBezTo>
                    <a:pt x="99421" y="65088"/>
                    <a:pt x="96838" y="67686"/>
                    <a:pt x="96838" y="71583"/>
                  </a:cubicBezTo>
                  <a:cubicBezTo>
                    <a:pt x="96838" y="71583"/>
                    <a:pt x="96838" y="71583"/>
                    <a:pt x="96838" y="258619"/>
                  </a:cubicBezTo>
                  <a:cubicBezTo>
                    <a:pt x="96838" y="262516"/>
                    <a:pt x="99421" y="265113"/>
                    <a:pt x="103296" y="265113"/>
                  </a:cubicBezTo>
                  <a:cubicBezTo>
                    <a:pt x="103296" y="265113"/>
                    <a:pt x="103296" y="265113"/>
                    <a:pt x="242781" y="265113"/>
                  </a:cubicBezTo>
                  <a:cubicBezTo>
                    <a:pt x="245364" y="265113"/>
                    <a:pt x="246655" y="263814"/>
                    <a:pt x="246655" y="263814"/>
                  </a:cubicBezTo>
                  <a:cubicBezTo>
                    <a:pt x="246655" y="263814"/>
                    <a:pt x="247947" y="263814"/>
                    <a:pt x="247947" y="263814"/>
                  </a:cubicBezTo>
                  <a:cubicBezTo>
                    <a:pt x="247947" y="262516"/>
                    <a:pt x="247947" y="262516"/>
                    <a:pt x="247947" y="262516"/>
                  </a:cubicBezTo>
                  <a:cubicBezTo>
                    <a:pt x="247947" y="262516"/>
                    <a:pt x="249238" y="261217"/>
                    <a:pt x="249238" y="258619"/>
                  </a:cubicBezTo>
                  <a:lnTo>
                    <a:pt x="249238" y="71583"/>
                  </a:lnTo>
                  <a:cubicBezTo>
                    <a:pt x="249238" y="67686"/>
                    <a:pt x="246655" y="65088"/>
                    <a:pt x="242781" y="65088"/>
                  </a:cubicBezTo>
                  <a:cubicBezTo>
                    <a:pt x="242781" y="65088"/>
                    <a:pt x="242781" y="65088"/>
                    <a:pt x="103296" y="65088"/>
                  </a:cubicBezTo>
                  <a:close/>
                  <a:moveTo>
                    <a:pt x="165894" y="0"/>
                  </a:moveTo>
                  <a:cubicBezTo>
                    <a:pt x="257515" y="0"/>
                    <a:pt x="331788" y="73918"/>
                    <a:pt x="331788" y="165100"/>
                  </a:cubicBezTo>
                  <a:cubicBezTo>
                    <a:pt x="331788" y="256282"/>
                    <a:pt x="257515" y="330200"/>
                    <a:pt x="165894" y="330200"/>
                  </a:cubicBezTo>
                  <a:cubicBezTo>
                    <a:pt x="74273" y="330200"/>
                    <a:pt x="0" y="256282"/>
                    <a:pt x="0" y="165100"/>
                  </a:cubicBezTo>
                  <a:cubicBezTo>
                    <a:pt x="0" y="73918"/>
                    <a:pt x="74273" y="0"/>
                    <a:pt x="165894" y="0"/>
                  </a:cubicBezTo>
                  <a:close/>
                </a:path>
              </a:pathLst>
            </a:custGeom>
            <a:solidFill>
              <a:schemeClr val="accent5"/>
            </a:solidFill>
            <a:ln w="12700">
              <a:miter lim="400000"/>
            </a:ln>
          </p:spPr>
          <p:txBody>
            <a:bodyPr anchor="ctr"/>
            <a:lstStyle/>
            <a:p>
              <a:pPr algn="ctr"/>
              <a:endParaRPr/>
            </a:p>
          </p:txBody>
        </p:sp>
      </p:grpSp>
    </p:spTree>
    <p:extLst>
      <p:ext uri="{BB962C8B-B14F-4D97-AF65-F5344CB8AC3E}">
        <p14:creationId xmlns:p14="http://schemas.microsoft.com/office/powerpoint/2010/main" val="7738685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40"/>
                                        </p:tgtEl>
                                        <p:attrNameLst>
                                          <p:attrName>style.visibility</p:attrName>
                                        </p:attrNameLst>
                                      </p:cBhvr>
                                      <p:to>
                                        <p:strVal val="visible"/>
                                      </p:to>
                                    </p:set>
                                    <p:anim calcmode="lin" valueType="num">
                                      <p:cBhvr additive="base">
                                        <p:cTn id="7" dur="500" fill="hold"/>
                                        <p:tgtEl>
                                          <p:spTgt spid="40"/>
                                        </p:tgtEl>
                                        <p:attrNameLst>
                                          <p:attrName>ppt_x</p:attrName>
                                        </p:attrNameLst>
                                      </p:cBhvr>
                                      <p:tavLst>
                                        <p:tav tm="0">
                                          <p:val>
                                            <p:strVal val="#ppt_x"/>
                                          </p:val>
                                        </p:tav>
                                        <p:tav tm="100000">
                                          <p:val>
                                            <p:strVal val="#ppt_x"/>
                                          </p:val>
                                        </p:tav>
                                      </p:tavLst>
                                    </p:anim>
                                    <p:anim calcmode="lin" valueType="num">
                                      <p:cBhvr additive="base">
                                        <p:cTn id="8" dur="500" fill="hold"/>
                                        <p:tgtEl>
                                          <p:spTgt spid="40"/>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48"/>
                                        </p:tgtEl>
                                        <p:attrNameLst>
                                          <p:attrName>style.visibility</p:attrName>
                                        </p:attrNameLst>
                                      </p:cBhvr>
                                      <p:to>
                                        <p:strVal val="visible"/>
                                      </p:to>
                                    </p:set>
                                    <p:anim calcmode="lin" valueType="num">
                                      <p:cBhvr additive="base">
                                        <p:cTn id="12" dur="500" fill="hold"/>
                                        <p:tgtEl>
                                          <p:spTgt spid="48"/>
                                        </p:tgtEl>
                                        <p:attrNameLst>
                                          <p:attrName>ppt_x</p:attrName>
                                        </p:attrNameLst>
                                      </p:cBhvr>
                                      <p:tavLst>
                                        <p:tav tm="0">
                                          <p:val>
                                            <p:strVal val="#ppt_x"/>
                                          </p:val>
                                        </p:tav>
                                        <p:tav tm="100000">
                                          <p:val>
                                            <p:strVal val="#ppt_x"/>
                                          </p:val>
                                        </p:tav>
                                      </p:tavLst>
                                    </p:anim>
                                    <p:anim calcmode="lin" valueType="num">
                                      <p:cBhvr additive="base">
                                        <p:cTn id="13" dur="500" fill="hold"/>
                                        <p:tgtEl>
                                          <p:spTgt spid="48"/>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57"/>
                                        </p:tgtEl>
                                        <p:attrNameLst>
                                          <p:attrName>style.visibility</p:attrName>
                                        </p:attrNameLst>
                                      </p:cBhvr>
                                      <p:to>
                                        <p:strVal val="visible"/>
                                      </p:to>
                                    </p:set>
                                    <p:anim calcmode="lin" valueType="num">
                                      <p:cBhvr additive="base">
                                        <p:cTn id="17" dur="500" fill="hold"/>
                                        <p:tgtEl>
                                          <p:spTgt spid="57"/>
                                        </p:tgtEl>
                                        <p:attrNameLst>
                                          <p:attrName>ppt_x</p:attrName>
                                        </p:attrNameLst>
                                      </p:cBhvr>
                                      <p:tavLst>
                                        <p:tav tm="0">
                                          <p:val>
                                            <p:strVal val="#ppt_x"/>
                                          </p:val>
                                        </p:tav>
                                        <p:tav tm="100000">
                                          <p:val>
                                            <p:strVal val="#ppt_x"/>
                                          </p:val>
                                        </p:tav>
                                      </p:tavLst>
                                    </p:anim>
                                    <p:anim calcmode="lin" valueType="num">
                                      <p:cBhvr additive="base">
                                        <p:cTn id="18" dur="500" fill="hold"/>
                                        <p:tgtEl>
                                          <p:spTgt spid="57"/>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nodeType="afterEffect">
                                  <p:stCondLst>
                                    <p:cond delay="0"/>
                                  </p:stCondLst>
                                  <p:childTnLst>
                                    <p:set>
                                      <p:cBhvr>
                                        <p:cTn id="21" dur="1" fill="hold">
                                          <p:stCondLst>
                                            <p:cond delay="0"/>
                                          </p:stCondLst>
                                        </p:cTn>
                                        <p:tgtEl>
                                          <p:spTgt spid="63"/>
                                        </p:tgtEl>
                                        <p:attrNameLst>
                                          <p:attrName>style.visibility</p:attrName>
                                        </p:attrNameLst>
                                      </p:cBhvr>
                                      <p:to>
                                        <p:strVal val="visible"/>
                                      </p:to>
                                    </p:set>
                                    <p:anim calcmode="lin" valueType="num">
                                      <p:cBhvr additive="base">
                                        <p:cTn id="22" dur="500" fill="hold"/>
                                        <p:tgtEl>
                                          <p:spTgt spid="63"/>
                                        </p:tgtEl>
                                        <p:attrNameLst>
                                          <p:attrName>ppt_x</p:attrName>
                                        </p:attrNameLst>
                                      </p:cBhvr>
                                      <p:tavLst>
                                        <p:tav tm="0">
                                          <p:val>
                                            <p:strVal val="#ppt_x"/>
                                          </p:val>
                                        </p:tav>
                                        <p:tav tm="100000">
                                          <p:val>
                                            <p:strVal val="#ppt_x"/>
                                          </p:val>
                                        </p:tav>
                                      </p:tavLst>
                                    </p:anim>
                                    <p:anim calcmode="lin" valueType="num">
                                      <p:cBhvr additive="base">
                                        <p:cTn id="23" dur="500" fill="hold"/>
                                        <p:tgtEl>
                                          <p:spTgt spid="63"/>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nodeType="afterEffect">
                                  <p:stCondLst>
                                    <p:cond delay="0"/>
                                  </p:stCondLst>
                                  <p:childTnLst>
                                    <p:set>
                                      <p:cBhvr>
                                        <p:cTn id="26" dur="1" fill="hold">
                                          <p:stCondLst>
                                            <p:cond delay="0"/>
                                          </p:stCondLst>
                                        </p:cTn>
                                        <p:tgtEl>
                                          <p:spTgt spid="69"/>
                                        </p:tgtEl>
                                        <p:attrNameLst>
                                          <p:attrName>style.visibility</p:attrName>
                                        </p:attrNameLst>
                                      </p:cBhvr>
                                      <p:to>
                                        <p:strVal val="visible"/>
                                      </p:to>
                                    </p:set>
                                    <p:anim calcmode="lin" valueType="num">
                                      <p:cBhvr additive="base">
                                        <p:cTn id="27" dur="500" fill="hold"/>
                                        <p:tgtEl>
                                          <p:spTgt spid="69"/>
                                        </p:tgtEl>
                                        <p:attrNameLst>
                                          <p:attrName>ppt_x</p:attrName>
                                        </p:attrNameLst>
                                      </p:cBhvr>
                                      <p:tavLst>
                                        <p:tav tm="0">
                                          <p:val>
                                            <p:strVal val="#ppt_x"/>
                                          </p:val>
                                        </p:tav>
                                        <p:tav tm="100000">
                                          <p:val>
                                            <p:strVal val="#ppt_x"/>
                                          </p:val>
                                        </p:tav>
                                      </p:tavLst>
                                    </p:anim>
                                    <p:anim calcmode="lin" valueType="num">
                                      <p:cBhvr additive="base">
                                        <p:cTn id="28" dur="500" fill="hold"/>
                                        <p:tgtEl>
                                          <p:spTgt spid="6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ENTRY"/>
  <p:tag name="ID" val="545818"/>
  <p:tag name="MH_ORDER" val="1"/>
</p:tagLst>
</file>

<file path=ppt/tags/tag2.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NUMBER"/>
  <p:tag name="ID" val="545818"/>
  <p:tag name="MH_ORDER" val="1"/>
</p:tagLst>
</file>

<file path=ppt/tags/tag3.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ENTRY"/>
  <p:tag name="ID" val="545818"/>
  <p:tag name="MH_ORDER" val="2"/>
</p:tagLst>
</file>

<file path=ppt/tags/tag4.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ENTRY"/>
  <p:tag name="ID" val="545818"/>
  <p:tag name="MH_ORDER" val="3"/>
</p:tagLst>
</file>

<file path=ppt/tags/tag5.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ENTRY"/>
  <p:tag name="ID" val="545818"/>
  <p:tag name="MH_ORDER" val="4"/>
</p:tagLst>
</file>

<file path=ppt/tags/tag6.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NUMBER"/>
  <p:tag name="ID" val="545818"/>
  <p:tag name="MH_ORDER" val="1"/>
</p:tagLst>
</file>

<file path=ppt/tags/tag7.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NUMBER"/>
  <p:tag name="ID" val="545818"/>
  <p:tag name="MH_ORDER" val="1"/>
</p:tagLst>
</file>

<file path=ppt/tags/tag8.xml><?xml version="1.0" encoding="utf-8"?>
<p:tagLst xmlns:a="http://schemas.openxmlformats.org/drawingml/2006/main" xmlns:r="http://schemas.openxmlformats.org/officeDocument/2006/relationships" xmlns:p="http://schemas.openxmlformats.org/presentationml/2006/main">
  <p:tag name="MH" val="20160427150712"/>
  <p:tag name="MH_LIBRARY" val="CONTENTS"/>
  <p:tag name="MH_TYPE" val="NUMBER"/>
  <p:tag name="ID" val="545818"/>
  <p:tag name="MH_ORDER" val="1"/>
</p:tagLst>
</file>

<file path=ppt/theme/theme1.xml><?xml version="1.0" encoding="utf-8"?>
<a:theme xmlns:a="http://schemas.openxmlformats.org/drawingml/2006/main" name="Office 主题​​">
  <a:themeElements>
    <a:clrScheme name="自定义 646">
      <a:dk1>
        <a:sysClr val="windowText" lastClr="000000"/>
      </a:dk1>
      <a:lt1>
        <a:sysClr val="window" lastClr="FFFFFF"/>
      </a:lt1>
      <a:dk2>
        <a:srgbClr val="44546A"/>
      </a:dk2>
      <a:lt2>
        <a:srgbClr val="E7E6E6"/>
      </a:lt2>
      <a:accent1>
        <a:srgbClr val="3A98BC"/>
      </a:accent1>
      <a:accent2>
        <a:srgbClr val="E6460C"/>
      </a:accent2>
      <a:accent3>
        <a:srgbClr val="3A98BC"/>
      </a:accent3>
      <a:accent4>
        <a:srgbClr val="E6460C"/>
      </a:accent4>
      <a:accent5>
        <a:srgbClr val="5B9BD5"/>
      </a:accent5>
      <a:accent6>
        <a:srgbClr val="70AD47"/>
      </a:accent6>
      <a:hlink>
        <a:srgbClr val="0563C1"/>
      </a:hlink>
      <a:folHlink>
        <a:srgbClr val="954F72"/>
      </a:folHlink>
    </a:clrScheme>
    <a:fontScheme name="常用">
      <a:majorFont>
        <a:latin typeface="Arial"/>
        <a:ea typeface="微软雅黑"/>
        <a:cs typeface=""/>
      </a:majorFont>
      <a:minorFont>
        <a:latin typeface="Times New Roman"/>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527</TotalTime>
  <Words>570</Words>
  <Application>Microsoft Office PowerPoint</Application>
  <PresentationFormat>自定义</PresentationFormat>
  <Paragraphs>81</Paragraphs>
  <Slides>12</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12</vt:i4>
      </vt:variant>
    </vt:vector>
  </HeadingPairs>
  <TitlesOfParts>
    <vt:vector size="19" baseType="lpstr">
      <vt:lpstr>等线</vt:lpstr>
      <vt:lpstr>微软雅黑</vt:lpstr>
      <vt:lpstr>Arial</vt:lpstr>
      <vt:lpstr>Times New Roman</vt:lpstr>
      <vt:lpstr>Verdana</vt:lpstr>
      <vt:lpstr>Wingdings</vt:lpstr>
      <vt:lpstr>Office 主题​​</vt:lpstr>
      <vt:lpstr>PowerPoint 演示文稿</vt:lpstr>
      <vt:lpstr>PowerPoint 演示文稿</vt:lpstr>
      <vt:lpstr>重点、难点</vt:lpstr>
      <vt:lpstr>PowerPoint 演示文稿</vt:lpstr>
      <vt:lpstr>1.4.1  商品视觉创意</vt:lpstr>
      <vt:lpstr>1.4.1  商品视觉创意</vt:lpstr>
      <vt:lpstr>1.4.2  活动视觉创意</vt:lpstr>
      <vt:lpstr>1.4.2  活动视觉创意</vt:lpstr>
      <vt:lpstr>1.4.2  活动视觉创意</vt:lpstr>
      <vt:lpstr>1.4.3  任务实训及考核</vt:lpstr>
      <vt:lpstr>1.4.3  任务实训及考核</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wang</cp:lastModifiedBy>
  <cp:revision>63</cp:revision>
  <dcterms:created xsi:type="dcterms:W3CDTF">2017-06-21T11:05:56Z</dcterms:created>
  <dcterms:modified xsi:type="dcterms:W3CDTF">2020-03-12T01:19:19Z</dcterms:modified>
</cp:coreProperties>
</file>