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6.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9.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1.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2.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4" r:id="rId2"/>
    <p:sldMasterId id="2147483695" r:id="rId3"/>
    <p:sldMasterId id="2147483706" r:id="rId4"/>
    <p:sldMasterId id="2147483717" r:id="rId5"/>
    <p:sldMasterId id="2147483728" r:id="rId6"/>
  </p:sldMasterIdLst>
  <p:notesMasterIdLst>
    <p:notesMasterId r:id="rId38"/>
  </p:notesMasterIdLst>
  <p:sldIdLst>
    <p:sldId id="257" r:id="rId7"/>
    <p:sldId id="258" r:id="rId8"/>
    <p:sldId id="392" r:id="rId9"/>
    <p:sldId id="366" r:id="rId10"/>
    <p:sldId id="365" r:id="rId11"/>
    <p:sldId id="299" r:id="rId12"/>
    <p:sldId id="300" r:id="rId13"/>
    <p:sldId id="368" r:id="rId14"/>
    <p:sldId id="384" r:id="rId15"/>
    <p:sldId id="385" r:id="rId16"/>
    <p:sldId id="386" r:id="rId17"/>
    <p:sldId id="387" r:id="rId18"/>
    <p:sldId id="388" r:id="rId19"/>
    <p:sldId id="389" r:id="rId20"/>
    <p:sldId id="390" r:id="rId21"/>
    <p:sldId id="391" r:id="rId22"/>
    <p:sldId id="301" r:id="rId23"/>
    <p:sldId id="302" r:id="rId24"/>
    <p:sldId id="382" r:id="rId25"/>
    <p:sldId id="381" r:id="rId26"/>
    <p:sldId id="383" r:id="rId27"/>
    <p:sldId id="380" r:id="rId28"/>
    <p:sldId id="303" r:id="rId29"/>
    <p:sldId id="324" r:id="rId30"/>
    <p:sldId id="325" r:id="rId31"/>
    <p:sldId id="326" r:id="rId32"/>
    <p:sldId id="327" r:id="rId33"/>
    <p:sldId id="328" r:id="rId34"/>
    <p:sldId id="363" r:id="rId35"/>
    <p:sldId id="364" r:id="rId36"/>
    <p:sldId id="361" r:id="rId37"/>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4660"/>
  </p:normalViewPr>
  <p:slideViewPr>
    <p:cSldViewPr snapToGrid="0">
      <p:cViewPr varScale="1">
        <p:scale>
          <a:sx n="72" d="100"/>
          <a:sy n="72" d="100"/>
        </p:scale>
        <p:origin x="810" y="90"/>
      </p:cViewPr>
      <p:guideLst>
        <p:guide orient="horz" pos="2161"/>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a:noFill/>
              </a:ln>
            </c:spPr>
            <c:extLst>
              <c:ext xmlns:c16="http://schemas.microsoft.com/office/drawing/2014/chart" uri="{C3380CC4-5D6E-409C-BE32-E72D297353CC}">
                <c16:uniqueId val="{00000000-BB4C-497A-AD3E-1D86AC4E0AF7}"/>
              </c:ext>
            </c:extLst>
          </c:dPt>
          <c:dPt>
            <c:idx val="1"/>
            <c:bubble3D val="0"/>
            <c:spPr>
              <a:solidFill>
                <a:schemeClr val="accent4"/>
              </a:solidFill>
              <a:ln>
                <a:noFill/>
              </a:ln>
            </c:spPr>
            <c:extLst>
              <c:ext xmlns:c16="http://schemas.microsoft.com/office/drawing/2014/chart" uri="{C3380CC4-5D6E-409C-BE32-E72D297353CC}">
                <c16:uniqueId val="{00000001-BB4C-497A-AD3E-1D86AC4E0AF7}"/>
              </c:ext>
            </c:extLst>
          </c:dPt>
          <c:dPt>
            <c:idx val="2"/>
            <c:bubble3D val="0"/>
            <c:spPr>
              <a:solidFill>
                <a:schemeClr val="accent1"/>
              </a:solidFill>
              <a:ln>
                <a:noFill/>
              </a:ln>
            </c:spPr>
            <c:extLst>
              <c:ext xmlns:c16="http://schemas.microsoft.com/office/drawing/2014/chart" uri="{C3380CC4-5D6E-409C-BE32-E72D297353CC}">
                <c16:uniqueId val="{00000002-BB4C-497A-AD3E-1D86AC4E0AF7}"/>
              </c:ext>
            </c:extLst>
          </c:dPt>
          <c:dPt>
            <c:idx val="3"/>
            <c:bubble3D val="0"/>
            <c:spPr>
              <a:solidFill>
                <a:schemeClr val="accent4"/>
              </a:solidFill>
              <a:ln>
                <a:noFill/>
              </a:ln>
            </c:spPr>
            <c:extLst>
              <c:ext xmlns:c16="http://schemas.microsoft.com/office/drawing/2014/chart" uri="{C3380CC4-5D6E-409C-BE32-E72D297353CC}">
                <c16:uniqueId val="{00000003-BB4C-497A-AD3E-1D86AC4E0AF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extLst>
            <c:ext xmlns:c16="http://schemas.microsoft.com/office/drawing/2014/chart" uri="{C3380CC4-5D6E-409C-BE32-E72D297353CC}">
              <c16:uniqueId val="{00000004-BB4C-497A-AD3E-1D86AC4E0AF7}"/>
            </c:ext>
          </c:extLst>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2020/3/9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16</a:t>
            </a:fld>
            <a:endParaRPr lang="zh-CN" altLang="en-US">
              <a:solidFill>
                <a:prstClr val="black"/>
              </a:solidFill>
              <a:latin typeface="Calibri"/>
              <a:ea typeface="宋体"/>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19</a:t>
            </a:fld>
            <a:endParaRPr lang="zh-CN" altLang="en-US">
              <a:solidFill>
                <a:prstClr val="black"/>
              </a:solidFill>
              <a:latin typeface="Calibri"/>
              <a:ea typeface="宋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20</a:t>
            </a:fld>
            <a:endParaRPr lang="zh-CN" altLang="en-US">
              <a:solidFill>
                <a:prstClr val="black"/>
              </a:solidFill>
              <a:latin typeface="Calibri"/>
              <a:ea typeface="宋体"/>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21</a:t>
            </a:fld>
            <a:endParaRPr lang="zh-CN" altLang="en-US">
              <a:solidFill>
                <a:prstClr val="black"/>
              </a:solidFill>
              <a:latin typeface="Calibri"/>
              <a:ea typeface="宋体"/>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22</a:t>
            </a:fld>
            <a:endParaRPr lang="zh-CN" altLang="en-US">
              <a:solidFill>
                <a:prstClr val="black"/>
              </a:solidFill>
              <a:latin typeface="Calibri"/>
              <a:ea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9E7255-383E-4659-98A0-F3297BA3384B}" type="slidenum">
              <a:rPr lang="zh-CN" altLang="en-US" smtClean="0">
                <a:solidFill>
                  <a:prstClr val="black"/>
                </a:solidFill>
                <a:latin typeface="Calibri"/>
                <a:ea typeface="宋体"/>
              </a:rPr>
              <a:pPr/>
              <a:t>10</a:t>
            </a:fld>
            <a:endParaRPr lang="zh-CN" altLang="en-US">
              <a:solidFill>
                <a:prstClr val="black"/>
              </a:solidFill>
              <a:latin typeface="Calibri"/>
              <a:ea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a:ea typeface="宋体"/>
              </a:rPr>
              <a:pPr/>
              <a:t>11</a:t>
            </a:fld>
            <a:endParaRPr lang="zh-CN" altLang="en-US">
              <a:solidFill>
                <a:prstClr val="black"/>
              </a:solidFill>
              <a:latin typeface="Calibri"/>
              <a:ea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a:ea typeface="宋体"/>
              </a:rPr>
              <a:pPr/>
              <a:t>13</a:t>
            </a:fld>
            <a:endParaRPr lang="zh-CN" altLang="en-US">
              <a:solidFill>
                <a:prstClr val="black"/>
              </a:solidFill>
              <a:latin typeface="Calibri"/>
              <a:ea typeface="宋体"/>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AF955-310C-42DA-9A9F-8462D0AF7715}"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11D658E-D5F0-4813-8486-12B72EA43465}"/>
              </a:ext>
            </a:extLst>
          </p:cNvPr>
          <p:cNvSpPr/>
          <p:nvPr userDrawn="1"/>
        </p:nvSpPr>
        <p:spPr>
          <a:xfrm>
            <a:off x="1882" y="1077"/>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7" y="3191084"/>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p>
        </p:txBody>
      </p:sp>
    </p:spTree>
    <p:extLst>
      <p:ext uri="{BB962C8B-B14F-4D97-AF65-F5344CB8AC3E}">
        <p14:creationId xmlns:p14="http://schemas.microsoft.com/office/powerpoint/2010/main" val="352844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90146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94"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94" y="1745380"/>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94" y="2616214"/>
            <a:ext cx="5157116"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412" y="1745380"/>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412" y="2616214"/>
            <a:ext cx="5182513"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26828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12190413" cy="6859588"/>
          </a:xfrm>
          <a:prstGeom prst="rect">
            <a:avLst/>
          </a:prstGeom>
        </p:spPr>
      </p:pic>
      <p:sp>
        <p:nvSpPr>
          <p:cNvPr id="8" name="矩形 7"/>
          <p:cNvSpPr/>
          <p:nvPr/>
        </p:nvSpPr>
        <p:spPr>
          <a:xfrm>
            <a:off x="16502"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23"/>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8"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p>
        </p:txBody>
      </p:sp>
    </p:spTree>
    <p:extLst>
      <p:ext uri="{BB962C8B-B14F-4D97-AF65-F5344CB8AC3E}">
        <p14:creationId xmlns:p14="http://schemas.microsoft.com/office/powerpoint/2010/main" val="343211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695697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21"/>
            <a:ext cx="4164658" cy="1600571"/>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3325" y="457321"/>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2020/3/9</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43558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44862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106" y="551671"/>
            <a:ext cx="10514231" cy="556025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110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 y="0"/>
            <a:ext cx="12190413" cy="6859588"/>
          </a:xfrm>
          <a:prstGeom prst="rect">
            <a:avLst/>
          </a:prstGeom>
        </p:spPr>
      </p:pic>
      <p:sp>
        <p:nvSpPr>
          <p:cNvPr id="8" name="矩形 7"/>
          <p:cNvSpPr/>
          <p:nvPr/>
        </p:nvSpPr>
        <p:spPr>
          <a:xfrm>
            <a:off x="13"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4"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p>
        </p:txBody>
      </p:sp>
      <p:sp>
        <p:nvSpPr>
          <p:cNvPr id="3" name="副标题 2"/>
          <p:cNvSpPr>
            <a:spLocks noGrp="1"/>
          </p:cNvSpPr>
          <p:nvPr>
            <p:ph type="subTitle" idx="1"/>
          </p:nvPr>
        </p:nvSpPr>
        <p:spPr>
          <a:xfrm>
            <a:off x="533344"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77216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99523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107" y="1005856"/>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5" y="3191082"/>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p>
        </p:txBody>
      </p:sp>
    </p:spTree>
    <p:extLst>
      <p:ext uri="{BB962C8B-B14F-4D97-AF65-F5344CB8AC3E}">
        <p14:creationId xmlns:p14="http://schemas.microsoft.com/office/powerpoint/2010/main" val="2910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8781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92"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92" y="1745378"/>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92" y="2616214"/>
            <a:ext cx="5157116"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410" y="1745378"/>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410" y="2616214"/>
            <a:ext cx="5182513"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734124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 y="0"/>
            <a:ext cx="12190413" cy="6859588"/>
          </a:xfrm>
          <a:prstGeom prst="rect">
            <a:avLst/>
          </a:prstGeom>
        </p:spPr>
      </p:pic>
      <p:sp>
        <p:nvSpPr>
          <p:cNvPr id="8" name="矩形 7"/>
          <p:cNvSpPr/>
          <p:nvPr/>
        </p:nvSpPr>
        <p:spPr>
          <a:xfrm>
            <a:off x="16500"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21"/>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6"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p>
        </p:txBody>
      </p:sp>
    </p:spTree>
    <p:extLst>
      <p:ext uri="{BB962C8B-B14F-4D97-AF65-F5344CB8AC3E}">
        <p14:creationId xmlns:p14="http://schemas.microsoft.com/office/powerpoint/2010/main" val="36655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055424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9"/>
            <a:ext cx="4164658" cy="1600571"/>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3325" y="457319"/>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2020/3/9</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951656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39663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104" y="551671"/>
            <a:ext cx="10514231" cy="556025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846044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 y="0"/>
            <a:ext cx="12190413" cy="6859588"/>
          </a:xfrm>
          <a:prstGeom prst="rect">
            <a:avLst/>
          </a:prstGeom>
        </p:spPr>
      </p:pic>
      <p:sp>
        <p:nvSpPr>
          <p:cNvPr id="8" name="矩形 7"/>
          <p:cNvSpPr/>
          <p:nvPr/>
        </p:nvSpPr>
        <p:spPr>
          <a:xfrm>
            <a:off x="10"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1"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p>
        </p:txBody>
      </p:sp>
      <p:sp>
        <p:nvSpPr>
          <p:cNvPr id="3" name="副标题 2"/>
          <p:cNvSpPr>
            <a:spLocks noGrp="1"/>
          </p:cNvSpPr>
          <p:nvPr>
            <p:ph type="subTitle" idx="1"/>
          </p:nvPr>
        </p:nvSpPr>
        <p:spPr>
          <a:xfrm>
            <a:off x="533341"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269752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34922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pPr/>
              <a:t>2020/3/9</a:t>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92" y="3191079"/>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p>
        </p:txBody>
      </p:sp>
    </p:spTree>
    <p:extLst>
      <p:ext uri="{BB962C8B-B14F-4D97-AF65-F5344CB8AC3E}">
        <p14:creationId xmlns:p14="http://schemas.microsoft.com/office/powerpoint/2010/main" val="201223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16926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8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89" y="1745375"/>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89" y="2616214"/>
            <a:ext cx="5157116"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407" y="1745375"/>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407" y="2616214"/>
            <a:ext cx="5182513"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14182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 y="0"/>
            <a:ext cx="12190413" cy="6859588"/>
          </a:xfrm>
          <a:prstGeom prst="rect">
            <a:avLst/>
          </a:prstGeom>
        </p:spPr>
      </p:pic>
      <p:sp>
        <p:nvSpPr>
          <p:cNvPr id="8" name="矩形 7"/>
          <p:cNvSpPr/>
          <p:nvPr/>
        </p:nvSpPr>
        <p:spPr>
          <a:xfrm>
            <a:off x="16497"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18"/>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73"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p>
        </p:txBody>
      </p:sp>
    </p:spTree>
    <p:extLst>
      <p:ext uri="{BB962C8B-B14F-4D97-AF65-F5344CB8AC3E}">
        <p14:creationId xmlns:p14="http://schemas.microsoft.com/office/powerpoint/2010/main" val="2132386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07456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6"/>
            <a:ext cx="4164658" cy="1600571"/>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3325" y="457316"/>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2020/3/9</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347266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942503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101" y="551671"/>
            <a:ext cx="10514231" cy="556025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98576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0413" cy="6859588"/>
          </a:xfrm>
          <a:prstGeom prst="rect">
            <a:avLst/>
          </a:prstGeom>
        </p:spPr>
      </p:pic>
      <p:sp>
        <p:nvSpPr>
          <p:cNvPr id="8" name="矩形 7"/>
          <p:cNvSpPr/>
          <p:nvPr/>
        </p:nvSpPr>
        <p:spPr>
          <a:xfrm>
            <a:off x="5"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36"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p>
        </p:txBody>
      </p:sp>
      <p:sp>
        <p:nvSpPr>
          <p:cNvPr id="3" name="副标题 2"/>
          <p:cNvSpPr>
            <a:spLocks noGrp="1"/>
          </p:cNvSpPr>
          <p:nvPr>
            <p:ph type="subTitle" idx="1"/>
          </p:nvPr>
        </p:nvSpPr>
        <p:spPr>
          <a:xfrm>
            <a:off x="533336"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428804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50629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pPr/>
              <a:t>2020/3/9</a:t>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a16="http://schemas.microsoft.com/office/drawing/2014/main" id="{24377B8A-C0AB-483D-B5D9-B168F369714F}"/>
              </a:ext>
            </a:extLst>
          </p:cNvPr>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87" y="3191074"/>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1"/>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p>
        </p:txBody>
      </p:sp>
    </p:spTree>
    <p:extLst>
      <p:ext uri="{BB962C8B-B14F-4D97-AF65-F5344CB8AC3E}">
        <p14:creationId xmlns:p14="http://schemas.microsoft.com/office/powerpoint/2010/main" val="544151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2233650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84"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84" y="1745370"/>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84" y="2616214"/>
            <a:ext cx="5157116"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402" y="1745370"/>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402" y="2616214"/>
            <a:ext cx="5182513"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345998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12190413" cy="6859588"/>
          </a:xfrm>
          <a:prstGeom prst="rect">
            <a:avLst/>
          </a:prstGeom>
        </p:spPr>
      </p:pic>
      <p:sp>
        <p:nvSpPr>
          <p:cNvPr id="8" name="矩形 7"/>
          <p:cNvSpPr/>
          <p:nvPr/>
        </p:nvSpPr>
        <p:spPr>
          <a:xfrm>
            <a:off x="16492"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13"/>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68"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p>
        </p:txBody>
      </p:sp>
    </p:spTree>
    <p:extLst>
      <p:ext uri="{BB962C8B-B14F-4D97-AF65-F5344CB8AC3E}">
        <p14:creationId xmlns:p14="http://schemas.microsoft.com/office/powerpoint/2010/main" val="1007576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69531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11"/>
            <a:ext cx="4164658" cy="1600571"/>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3325" y="457311"/>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2020/3/9</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503249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6305751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096" y="551671"/>
            <a:ext cx="10514231" cy="556025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15613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8" name="矩形 7"/>
          <p:cNvSpPr/>
          <p:nvPr/>
        </p:nvSpPr>
        <p:spPr>
          <a:xfrm>
            <a:off x="0"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31"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p>
        </p:txBody>
      </p:sp>
      <p:sp>
        <p:nvSpPr>
          <p:cNvPr id="3" name="副标题 2"/>
          <p:cNvSpPr>
            <a:spLocks noGrp="1"/>
          </p:cNvSpPr>
          <p:nvPr>
            <p:ph type="subTitle" idx="1"/>
          </p:nvPr>
        </p:nvSpPr>
        <p:spPr>
          <a:xfrm>
            <a:off x="533331"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969447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01643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pPr/>
              <a:t>2020/3/9</a:t>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a16="http://schemas.microsoft.com/office/drawing/2014/main" id="{4CC9E05C-C36B-4898-985B-4E70251A99AD}"/>
              </a:ext>
            </a:extLst>
          </p:cNvPr>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7" name="直接连接符 6"/>
          <p:cNvCxnSpPr/>
          <p:nvPr/>
        </p:nvCxnSpPr>
        <p:spPr>
          <a:xfrm>
            <a:off x="6096348" y="3764717"/>
            <a:ext cx="406347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417962" y="3749498"/>
            <a:ext cx="2122720" cy="45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baseline="-25000" dirty="0">
              <a:solidFill>
                <a:srgbClr val="FFFFFF"/>
              </a:solidFill>
            </a:endParaRPr>
          </a:p>
        </p:txBody>
      </p:sp>
      <p:sp>
        <p:nvSpPr>
          <p:cNvPr id="3" name="文本占位符 2"/>
          <p:cNvSpPr>
            <a:spLocks noGrp="1"/>
          </p:cNvSpPr>
          <p:nvPr>
            <p:ph type="body" idx="1" hasCustomPrompt="1"/>
          </p:nvPr>
        </p:nvSpPr>
        <p:spPr>
          <a:xfrm>
            <a:off x="5265582" y="3191069"/>
            <a:ext cx="2275101" cy="535655"/>
          </a:xfrm>
        </p:spPr>
        <p:txBody>
          <a:bodyPr wrap="square">
            <a:normAutofit/>
          </a:bodyPr>
          <a:lstStyle>
            <a:lvl1pPr marL="0" indent="0" algn="ctr">
              <a:buNone/>
              <a:defRPr sz="20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2" name="标题 1"/>
          <p:cNvSpPr>
            <a:spLocks noGrp="1"/>
          </p:cNvSpPr>
          <p:nvPr>
            <p:ph type="title" hasCustomPrompt="1"/>
          </p:nvPr>
        </p:nvSpPr>
        <p:spPr>
          <a:xfrm>
            <a:off x="7619010" y="3134260"/>
            <a:ext cx="2624324" cy="591068"/>
          </a:xfrm>
        </p:spPr>
        <p:txBody>
          <a:bodyPr anchor="b">
            <a:normAutofit/>
          </a:bodyPr>
          <a:lstStyle>
            <a:lvl1pPr>
              <a:defRPr sz="3600">
                <a:solidFill>
                  <a:schemeClr val="tx1">
                    <a:lumMod val="50000"/>
                    <a:lumOff val="50000"/>
                  </a:schemeClr>
                </a:solidFill>
              </a:defRPr>
            </a:lvl1pPr>
          </a:lstStyle>
          <a:p>
            <a:r>
              <a:rPr lang="zh-CN" altLang="en-US" dirty="0"/>
              <a:t>编辑标题</a:t>
            </a:r>
          </a:p>
        </p:txBody>
      </p:sp>
    </p:spTree>
    <p:extLst>
      <p:ext uri="{BB962C8B-B14F-4D97-AF65-F5344CB8AC3E}">
        <p14:creationId xmlns:p14="http://schemas.microsoft.com/office/powerpoint/2010/main" val="337910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a:solidFill>
                <a:srgbClr val="FFFFFF">
                  <a:lumMod val="50000"/>
                </a:srgb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8728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745365"/>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679" y="2616214"/>
            <a:ext cx="5157116"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1397" y="1745365"/>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1397" y="2616214"/>
            <a:ext cx="5182513" cy="357488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8" name="页脚占位符 7"/>
          <p:cNvSpPr>
            <a:spLocks noGrp="1"/>
          </p:cNvSpPr>
          <p:nvPr>
            <p:ph type="ftr" sz="quarter" idx="11"/>
          </p:nvPr>
        </p:nvSpPr>
        <p:spPr/>
        <p:txBody>
          <a:bodyPr/>
          <a:lstStyle/>
          <a:p>
            <a:endParaRPr lang="zh-CN" altLang="en-US">
              <a:solidFill>
                <a:srgbClr val="FFFFFF">
                  <a:lumMod val="50000"/>
                </a:srgb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259535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9588"/>
          </a:xfrm>
          <a:prstGeom prst="rect">
            <a:avLst/>
          </a:prstGeom>
        </p:spPr>
      </p:pic>
      <p:sp>
        <p:nvSpPr>
          <p:cNvPr id="8" name="矩形 7"/>
          <p:cNvSpPr/>
          <p:nvPr/>
        </p:nvSpPr>
        <p:spPr>
          <a:xfrm>
            <a:off x="16487" y="0"/>
            <a:ext cx="12190413" cy="6859588"/>
          </a:xfrm>
          <a:prstGeom prst="rect">
            <a:avLst/>
          </a:prstGeom>
          <a:gradFill flip="none" rotWithShape="1">
            <a:gsLst>
              <a:gs pos="62000">
                <a:schemeClr val="tx1">
                  <a:alpha val="38000"/>
                </a:schemeClr>
              </a:gs>
              <a:gs pos="0">
                <a:schemeClr val="bg1">
                  <a:alpha val="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9" name="矩形 8"/>
          <p:cNvSpPr/>
          <p:nvPr/>
        </p:nvSpPr>
        <p:spPr>
          <a:xfrm>
            <a:off x="16487" y="0"/>
            <a:ext cx="12206900"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FFFFFF"/>
              </a:solidFill>
            </a:endParaRPr>
          </a:p>
        </p:txBody>
      </p:sp>
      <p:sp>
        <p:nvSpPr>
          <p:cNvPr id="10" name="矩形 9"/>
          <p:cNvSpPr/>
          <p:nvPr/>
        </p:nvSpPr>
        <p:spPr>
          <a:xfrm>
            <a:off x="713647" y="660008"/>
            <a:ext cx="1219041" cy="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2" name="标题 1"/>
          <p:cNvSpPr>
            <a:spLocks noGrp="1"/>
          </p:cNvSpPr>
          <p:nvPr>
            <p:ph type="title" hasCustomPrompt="1"/>
          </p:nvPr>
        </p:nvSpPr>
        <p:spPr>
          <a:xfrm>
            <a:off x="3085699" y="2774078"/>
            <a:ext cx="6019016" cy="1311432"/>
          </a:xfrm>
        </p:spPr>
        <p:txBody>
          <a:bodyPr wrap="square">
            <a:normAutofit/>
          </a:bodyPr>
          <a:lstStyle>
            <a:lvl1pPr algn="ctr">
              <a:defRPr sz="8800" b="1">
                <a:solidFill>
                  <a:schemeClr val="tx2"/>
                </a:solidFill>
              </a:defRPr>
            </a:lvl1pPr>
          </a:lstStyle>
          <a:p>
            <a:r>
              <a:rPr lang="zh-CN" altLang="en-US" dirty="0"/>
              <a:t>编辑标题</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12" name="内容占位符 11"/>
          <p:cNvSpPr>
            <a:spLocks noGrp="1"/>
          </p:cNvSpPr>
          <p:nvPr>
            <p:ph sz="quarter" idx="13" hasCustomPrompt="1"/>
          </p:nvPr>
        </p:nvSpPr>
        <p:spPr>
          <a:xfrm>
            <a:off x="599363" y="751469"/>
            <a:ext cx="1914911" cy="286298"/>
          </a:xfrm>
        </p:spPr>
        <p:txBody>
          <a:bodyPr>
            <a:normAutofit/>
          </a:bodyPr>
          <a:lstStyle>
            <a:lvl1pPr marL="0" indent="0" algn="dist">
              <a:buNone/>
              <a:defRPr sz="1400" b="1">
                <a:solidFill>
                  <a:schemeClr val="bg1"/>
                </a:solidFill>
              </a:defRPr>
            </a:lvl1pPr>
          </a:lstStyle>
          <a:p>
            <a:pPr lvl="0"/>
            <a:r>
              <a:rPr lang="zh-CN" altLang="en-US" dirty="0"/>
              <a:t>编辑文本</a:t>
            </a:r>
          </a:p>
        </p:txBody>
      </p:sp>
    </p:spTree>
    <p:extLst>
      <p:ext uri="{BB962C8B-B14F-4D97-AF65-F5344CB8AC3E}">
        <p14:creationId xmlns:p14="http://schemas.microsoft.com/office/powerpoint/2010/main" val="288129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3" name="页脚占位符 2"/>
          <p:cNvSpPr>
            <a:spLocks noGrp="1"/>
          </p:cNvSpPr>
          <p:nvPr>
            <p:ph type="ftr" sz="quarter" idx="11"/>
          </p:nvPr>
        </p:nvSpPr>
        <p:spPr/>
        <p:txBody>
          <a:bodyPr/>
          <a:lstStyle/>
          <a:p>
            <a:endParaRPr lang="zh-CN" altLang="en-US">
              <a:solidFill>
                <a:srgbClr val="FFFFFF">
                  <a:lumMod val="50000"/>
                </a:srgb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898357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678" y="457306"/>
            <a:ext cx="4164658" cy="1600571"/>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3325" y="457306"/>
            <a:ext cx="6169597" cy="5404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678" y="2057876"/>
            <a:ext cx="4164658" cy="381247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srgbClr val="FFFFFF">
                    <a:lumMod val="50000"/>
                  </a:srgbClr>
                </a:solidFill>
              </a:rPr>
              <a:pPr/>
              <a:t>2020/3/9</a:t>
            </a:fld>
            <a:endParaRPr lang="zh-CN" altLang="en-US" dirty="0">
              <a:solidFill>
                <a:srgbClr val="FFFFFF">
                  <a:lumMod val="50000"/>
                </a:srgbClr>
              </a:solidFill>
            </a:endParaRPr>
          </a:p>
        </p:txBody>
      </p:sp>
      <p:sp>
        <p:nvSpPr>
          <p:cNvPr id="6" name="页脚占位符 5"/>
          <p:cNvSpPr>
            <a:spLocks noGrp="1"/>
          </p:cNvSpPr>
          <p:nvPr>
            <p:ph type="ftr" sz="quarter" idx="11"/>
          </p:nvPr>
        </p:nvSpPr>
        <p:spPr/>
        <p:txBody>
          <a:bodyPr/>
          <a:lstStyle/>
          <a:p>
            <a:endParaRPr lang="zh-CN" altLang="en-US" dirty="0">
              <a:solidFill>
                <a:srgbClr val="FFFFFF">
                  <a:lumMod val="50000"/>
                </a:srgb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687113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3205" y="365209"/>
            <a:ext cx="1529117" cy="5813184"/>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091" y="365209"/>
            <a:ext cx="8878802" cy="5813184"/>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169924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4" name="页脚占位符 3"/>
          <p:cNvSpPr>
            <a:spLocks noGrp="1"/>
          </p:cNvSpPr>
          <p:nvPr>
            <p:ph type="ftr" sz="quarter" idx="11"/>
          </p:nvPr>
        </p:nvSpPr>
        <p:spPr/>
        <p:txBody>
          <a:bodyPr/>
          <a:lstStyle/>
          <a:p>
            <a:endParaRPr lang="zh-CN" altLang="en-US">
              <a:solidFill>
                <a:srgbClr val="FFFFFF">
                  <a:lumMod val="50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
        <p:nvSpPr>
          <p:cNvPr id="7" name="内容占位符 6"/>
          <p:cNvSpPr>
            <a:spLocks noGrp="1"/>
          </p:cNvSpPr>
          <p:nvPr>
            <p:ph sz="quarter" idx="13"/>
          </p:nvPr>
        </p:nvSpPr>
        <p:spPr>
          <a:xfrm>
            <a:off x="838091" y="551671"/>
            <a:ext cx="10514231" cy="556025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6718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107" y="6357839"/>
            <a:ext cx="2742843" cy="365209"/>
          </a:xfrm>
          <a:prstGeom prst="rect">
            <a:avLst/>
          </a:prstGeom>
        </p:spPr>
        <p:txBody>
          <a:bodyPr/>
          <a:lstStyle/>
          <a:p>
            <a:fld id="{507A946E-B064-4211-A11D-E702AF025A18}" type="datetimeFigureOut">
              <a:rPr lang="zh-CN" altLang="en-US" smtClean="0"/>
              <a:pPr/>
              <a:t>2020/3/9</a:t>
            </a:fld>
            <a:endParaRPr lang="zh-CN" altLang="en-US"/>
          </a:p>
        </p:txBody>
      </p:sp>
      <p:sp>
        <p:nvSpPr>
          <p:cNvPr id="3" name="页脚占位符 2"/>
          <p:cNvSpPr>
            <a:spLocks noGrp="1"/>
          </p:cNvSpPr>
          <p:nvPr>
            <p:ph type="ftr" sz="quarter" idx="11"/>
          </p:nvPr>
        </p:nvSpPr>
        <p:spPr>
          <a:xfrm>
            <a:off x="4038075" y="6357839"/>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39"/>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a16="http://schemas.microsoft.com/office/drawing/2014/main" id="{353093D5-059C-4B24-9A58-533C1EDA6795}"/>
              </a:ext>
            </a:extLst>
          </p:cNvPr>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36"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107"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82"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12190413" cy="6859588"/>
          </a:xfrm>
          <a:prstGeom prst="rect">
            <a:avLst/>
          </a:prstGeom>
        </p:spPr>
      </p:pic>
      <p:sp>
        <p:nvSpPr>
          <p:cNvPr id="8" name="矩形 7"/>
          <p:cNvSpPr/>
          <p:nvPr/>
        </p:nvSpPr>
        <p:spPr>
          <a:xfrm>
            <a:off x="15" y="0"/>
            <a:ext cx="12192349" cy="6859588"/>
          </a:xfrm>
          <a:prstGeom prst="rect">
            <a:avLst/>
          </a:prstGeom>
          <a:gradFill flip="none" rotWithShape="1">
            <a:gsLst>
              <a:gs pos="62000">
                <a:schemeClr val="tx1">
                  <a:alpha val="38000"/>
                </a:schemeClr>
              </a:gs>
              <a:gs pos="0">
                <a:schemeClr val="bg1">
                  <a:alpha val="0"/>
                  <a:lumMod val="0"/>
                  <a:lumOff val="100000"/>
                </a:schemeClr>
              </a:gs>
              <a:gs pos="100000">
                <a:schemeClr val="tx1">
                  <a:alpha val="5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1936" y="0"/>
            <a:ext cx="7556182" cy="6859588"/>
          </a:xfrm>
          <a:prstGeom prst="rect">
            <a:avLst/>
          </a:prstGeom>
          <a:gradFill flip="none" rotWithShape="1">
            <a:gsLst>
              <a:gs pos="44000">
                <a:schemeClr val="tx1">
                  <a:alpha val="33000"/>
                </a:schemeClr>
              </a:gs>
              <a:gs pos="0">
                <a:schemeClr val="tx1">
                  <a:alpha val="0"/>
                  <a:lumMod val="99000"/>
                </a:schemeClr>
              </a:gs>
              <a:gs pos="86472">
                <a:schemeClr val="tx1">
                  <a:alpha val="79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1800" dirty="0">
                <a:solidFill>
                  <a:srgbClr val="FFFFFF"/>
                </a:solidFill>
              </a:rPr>
              <a:t>-</a:t>
            </a:r>
            <a:endParaRPr lang="zh-CN" altLang="en-US" sz="1800" dirty="0">
              <a:solidFill>
                <a:srgbClr val="FFFFFF"/>
              </a:solidFill>
            </a:endParaRPr>
          </a:p>
        </p:txBody>
      </p:sp>
      <p:sp>
        <p:nvSpPr>
          <p:cNvPr id="10" name="矩形 9"/>
          <p:cNvSpPr/>
          <p:nvPr/>
        </p:nvSpPr>
        <p:spPr>
          <a:xfrm>
            <a:off x="713647" y="674526"/>
            <a:ext cx="1219041" cy="72407"/>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1" name="直接连接符 10"/>
          <p:cNvCxnSpPr/>
          <p:nvPr/>
        </p:nvCxnSpPr>
        <p:spPr>
          <a:xfrm>
            <a:off x="3428553" y="4282778"/>
            <a:ext cx="2069831" cy="0"/>
          </a:xfrm>
          <a:prstGeom prst="line">
            <a:avLst/>
          </a:prstGeom>
          <a:ln>
            <a:solidFill>
              <a:schemeClr val="accent6">
                <a:lumMod val="95000"/>
                <a:alpha val="3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nvPr>
        </p:nvSpPr>
        <p:spPr>
          <a:xfrm>
            <a:off x="533346" y="3207108"/>
            <a:ext cx="6457109" cy="840425"/>
          </a:xfrm>
        </p:spPr>
        <p:txBody>
          <a:bodyPr anchor="b">
            <a:normAutofit/>
          </a:bodyPr>
          <a:lstStyle>
            <a:lvl1pPr algn="l">
              <a:defRPr sz="5400">
                <a:solidFill>
                  <a:schemeClr val="bg1">
                    <a:lumMod val="85000"/>
                  </a:schemeClr>
                </a:solidFill>
              </a:defRPr>
            </a:lvl1pPr>
          </a:lstStyle>
          <a:p>
            <a:r>
              <a:rPr lang="zh-CN" altLang="en-US" dirty="0"/>
              <a:t>单击此处编辑标题</a:t>
            </a:r>
          </a:p>
        </p:txBody>
      </p:sp>
      <p:sp>
        <p:nvSpPr>
          <p:cNvPr id="3" name="副标题 2"/>
          <p:cNvSpPr>
            <a:spLocks noGrp="1"/>
          </p:cNvSpPr>
          <p:nvPr>
            <p:ph type="subTitle" idx="1"/>
          </p:nvPr>
        </p:nvSpPr>
        <p:spPr>
          <a:xfrm>
            <a:off x="533346" y="4139629"/>
            <a:ext cx="2895223" cy="286298"/>
          </a:xfrm>
        </p:spPr>
        <p:txBody>
          <a:bodyPr>
            <a:normAutofit/>
          </a:bodyPr>
          <a:lstStyle>
            <a:lvl1pPr marL="0" indent="0" algn="l">
              <a:buNone/>
              <a:defRPr sz="1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43077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srgbClr val="FFFFFF">
                    <a:lumMod val="50000"/>
                  </a:srgbClr>
                </a:solidFill>
              </a:rPr>
              <a:pPr/>
              <a:t>2020/3/9</a:t>
            </a:fld>
            <a:endParaRPr lang="zh-CN" altLang="en-US">
              <a:solidFill>
                <a:srgbClr val="FFFFFF">
                  <a:lumMod val="50000"/>
                </a:srgbClr>
              </a:solidFill>
            </a:endParaRPr>
          </a:p>
        </p:txBody>
      </p:sp>
      <p:sp>
        <p:nvSpPr>
          <p:cNvPr id="5" name="页脚占位符 4"/>
          <p:cNvSpPr>
            <a:spLocks noGrp="1"/>
          </p:cNvSpPr>
          <p:nvPr>
            <p:ph type="ftr" sz="quarter" idx="11"/>
          </p:nvPr>
        </p:nvSpPr>
        <p:spPr/>
        <p:txBody>
          <a:bodyPr/>
          <a:lstStyle/>
          <a:p>
            <a:endParaRPr lang="zh-CN" altLang="en-US">
              <a:solidFill>
                <a:srgbClr val="FFFFFF">
                  <a:lumMod val="50000"/>
                </a:srgb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srgbClr val="FFFFFF">
                    <a:lumMod val="50000"/>
                  </a:srgbClr>
                </a:solidFill>
              </a:rPr>
              <a:pPr/>
              <a:t>‹#›</a:t>
            </a:fld>
            <a:endParaRPr lang="zh-CN" altLang="en-US">
              <a:solidFill>
                <a:srgbClr val="FFFFFF">
                  <a:lumMod val="50000"/>
                </a:srgbClr>
              </a:solidFill>
            </a:endParaRPr>
          </a:p>
        </p:txBody>
      </p:sp>
    </p:spTree>
    <p:extLst>
      <p:ext uri="{BB962C8B-B14F-4D97-AF65-F5344CB8AC3E}">
        <p14:creationId xmlns:p14="http://schemas.microsoft.com/office/powerpoint/2010/main" val="30064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ags" Target="../tags/tag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1.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ags" Target="../tags/tag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ags" Target="../tags/tag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8.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11.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ags" Target="../tags/tag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ags" Target="../tags/tag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ags" Target="../tags/tag1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6.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513"/>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76" y="336874"/>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107"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810"/>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64"/>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97"/>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74"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63"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106"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106"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106"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pPr defTabSz="914400"/>
              <a:t>2020/3/9</a:t>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pPr defTabSz="914400"/>
              <a:t>‹#›</a:t>
            </a:fld>
            <a:endParaRPr lang="zh-CN" altLang="en-US">
              <a:solidFill>
                <a:srgbClr val="FFFFFF">
                  <a:lumMod val="50000"/>
                </a:srgbClr>
              </a:solidFill>
            </a:endParaRPr>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1378253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104"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104"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104"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pPr defTabSz="914400"/>
              <a:t>2020/3/9</a:t>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pPr defTabSz="914400"/>
              <a:t>‹#›</a:t>
            </a:fld>
            <a:endParaRPr lang="zh-CN" altLang="en-US">
              <a:solidFill>
                <a:srgbClr val="FFFFFF">
                  <a:lumMod val="50000"/>
                </a:srgbClr>
              </a:solidFill>
            </a:endParaRPr>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37345547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101"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101"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101"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pPr defTabSz="914400"/>
              <a:t>2020/3/9</a:t>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pPr defTabSz="914400"/>
              <a:t>‹#›</a:t>
            </a:fld>
            <a:endParaRPr lang="zh-CN" altLang="en-US">
              <a:solidFill>
                <a:srgbClr val="FFFFFF">
                  <a:lumMod val="50000"/>
                </a:srgbClr>
              </a:solidFill>
            </a:endParaRPr>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151649126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096"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096"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6"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pPr defTabSz="914400"/>
              <a:t>2020/3/9</a:t>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pPr defTabSz="914400"/>
              <a:t>‹#›</a:t>
            </a:fld>
            <a:endParaRPr lang="zh-CN" altLang="en-US">
              <a:solidFill>
                <a:srgbClr val="FFFFFF">
                  <a:lumMod val="50000"/>
                </a:srgbClr>
              </a:solidFill>
            </a:endParaRPr>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1217169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091" y="365210"/>
            <a:ext cx="10514231" cy="132587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091" y="1826048"/>
            <a:ext cx="10514231" cy="435234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1" y="6357822"/>
            <a:ext cx="2742843" cy="365210"/>
          </a:xfrm>
          <a:prstGeom prst="rect">
            <a:avLst/>
          </a:prstGeom>
        </p:spPr>
        <p:txBody>
          <a:bodyPr vert="horz" lIns="91440" tIns="45720" rIns="91440" bIns="45720" rtlCol="0" anchor="ctr">
            <a:normAutofit/>
          </a:bodyPr>
          <a:lstStyle>
            <a:lvl1pPr algn="l">
              <a:defRPr sz="1200">
                <a:solidFill>
                  <a:schemeClr val="bg1">
                    <a:lumMod val="50000"/>
                  </a:schemeClr>
                </a:solidFill>
              </a:defRPr>
            </a:lvl1pPr>
          </a:lstStyle>
          <a:p>
            <a:pPr defTabSz="914400"/>
            <a:fld id="{760FBDFE-C587-4B4C-A407-44438C67B59E}" type="datetimeFigureOut">
              <a:rPr lang="zh-CN" altLang="en-US" smtClean="0">
                <a:solidFill>
                  <a:srgbClr val="FFFFFF">
                    <a:lumMod val="50000"/>
                  </a:srgbClr>
                </a:solidFill>
              </a:rPr>
              <a:pPr defTabSz="914400"/>
              <a:t>2020/3/9</a:t>
            </a:fld>
            <a:endParaRPr lang="zh-CN" altLang="en-US">
              <a:solidFill>
                <a:srgbClr val="FFFFFF">
                  <a:lumMod val="50000"/>
                </a:srgbClr>
              </a:solidFill>
            </a:endParaRPr>
          </a:p>
        </p:txBody>
      </p:sp>
      <p:sp>
        <p:nvSpPr>
          <p:cNvPr id="5" name="页脚占位符 4"/>
          <p:cNvSpPr>
            <a:spLocks noGrp="1"/>
          </p:cNvSpPr>
          <p:nvPr>
            <p:ph type="ftr" sz="quarter" idx="3"/>
          </p:nvPr>
        </p:nvSpPr>
        <p:spPr>
          <a:xfrm>
            <a:off x="4038075" y="6357822"/>
            <a:ext cx="4114264" cy="365210"/>
          </a:xfrm>
          <a:prstGeom prst="rect">
            <a:avLst/>
          </a:prstGeom>
        </p:spPr>
        <p:txBody>
          <a:bodyPr vert="horz" lIns="91440" tIns="45720" rIns="91440" bIns="45720" rtlCol="0" anchor="ctr">
            <a:normAutofit/>
          </a:bodyPr>
          <a:lstStyle>
            <a:lvl1pPr algn="ctr">
              <a:defRPr sz="1200">
                <a:solidFill>
                  <a:schemeClr val="bg1">
                    <a:lumMod val="50000"/>
                  </a:schemeClr>
                </a:solidFill>
              </a:defRPr>
            </a:lvl1pPr>
          </a:lstStyle>
          <a:p>
            <a:pPr defTabSz="914400"/>
            <a:endParaRPr lang="zh-CN" altLang="en-US">
              <a:solidFill>
                <a:srgbClr val="FFFFFF">
                  <a:lumMod val="50000"/>
                </a:srgbClr>
              </a:solidFill>
            </a:endParaRPr>
          </a:p>
        </p:txBody>
      </p:sp>
      <p:sp>
        <p:nvSpPr>
          <p:cNvPr id="6" name="灯片编号占位符 5"/>
          <p:cNvSpPr>
            <a:spLocks noGrp="1"/>
          </p:cNvSpPr>
          <p:nvPr>
            <p:ph type="sldNum" sz="quarter" idx="4"/>
          </p:nvPr>
        </p:nvSpPr>
        <p:spPr>
          <a:xfrm>
            <a:off x="8609479" y="6357822"/>
            <a:ext cx="2742843" cy="365210"/>
          </a:xfrm>
          <a:prstGeom prst="rect">
            <a:avLst/>
          </a:prstGeom>
        </p:spPr>
        <p:txBody>
          <a:bodyPr vert="horz" lIns="91440" tIns="45720" rIns="91440" bIns="45720" rtlCol="0" anchor="ctr">
            <a:normAutofit/>
          </a:bodyPr>
          <a:lstStyle>
            <a:lvl1pPr algn="r">
              <a:defRPr sz="1200">
                <a:solidFill>
                  <a:schemeClr val="bg1">
                    <a:lumMod val="50000"/>
                  </a:schemeClr>
                </a:solidFill>
              </a:defRPr>
            </a:lvl1pPr>
          </a:lstStyle>
          <a:p>
            <a:pPr defTabSz="914400"/>
            <a:fld id="{49AE70B2-8BF9-45C0-BB95-33D1B9D3A854}" type="slidenum">
              <a:rPr lang="zh-CN" altLang="en-US" smtClean="0">
                <a:solidFill>
                  <a:srgbClr val="FFFFFF">
                    <a:lumMod val="50000"/>
                  </a:srgbClr>
                </a:solidFill>
              </a:rPr>
              <a:pPr defTabSz="914400"/>
              <a:t>‹#›</a:t>
            </a:fld>
            <a:endParaRPr lang="zh-CN" altLang="en-US">
              <a:solidFill>
                <a:srgbClr val="FFFFFF">
                  <a:lumMod val="50000"/>
                </a:srgbClr>
              </a:solidFill>
            </a:endParaRPr>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Tree>
    <p:extLst>
      <p:ext uri="{BB962C8B-B14F-4D97-AF65-F5344CB8AC3E}">
        <p14:creationId xmlns:p14="http://schemas.microsoft.com/office/powerpoint/2010/main" val="18855215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tags" Target="../tags/tag116.xml"/><Relationship Id="rId39" Type="http://schemas.openxmlformats.org/officeDocument/2006/relationships/tags" Target="../tags/tag129.xml"/><Relationship Id="rId21" Type="http://schemas.openxmlformats.org/officeDocument/2006/relationships/tags" Target="../tags/tag111.xml"/><Relationship Id="rId34" Type="http://schemas.openxmlformats.org/officeDocument/2006/relationships/tags" Target="../tags/tag124.xml"/><Relationship Id="rId42" Type="http://schemas.openxmlformats.org/officeDocument/2006/relationships/tags" Target="../tags/tag132.xml"/><Relationship Id="rId47" Type="http://schemas.openxmlformats.org/officeDocument/2006/relationships/tags" Target="../tags/tag137.xml"/><Relationship Id="rId50" Type="http://schemas.openxmlformats.org/officeDocument/2006/relationships/tags" Target="../tags/tag140.xml"/><Relationship Id="rId55" Type="http://schemas.openxmlformats.org/officeDocument/2006/relationships/tags" Target="../tags/tag145.xml"/><Relationship Id="rId63" Type="http://schemas.openxmlformats.org/officeDocument/2006/relationships/tags" Target="../tags/tag153.xml"/><Relationship Id="rId7" Type="http://schemas.openxmlformats.org/officeDocument/2006/relationships/tags" Target="../tags/tag97.xml"/><Relationship Id="rId2" Type="http://schemas.openxmlformats.org/officeDocument/2006/relationships/tags" Target="../tags/tag92.xml"/><Relationship Id="rId16" Type="http://schemas.openxmlformats.org/officeDocument/2006/relationships/tags" Target="../tags/tag106.xml"/><Relationship Id="rId29" Type="http://schemas.openxmlformats.org/officeDocument/2006/relationships/tags" Target="../tags/tag119.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tags" Target="../tags/tag114.xml"/><Relationship Id="rId32" Type="http://schemas.openxmlformats.org/officeDocument/2006/relationships/tags" Target="../tags/tag122.xml"/><Relationship Id="rId37" Type="http://schemas.openxmlformats.org/officeDocument/2006/relationships/tags" Target="../tags/tag127.xml"/><Relationship Id="rId40" Type="http://schemas.openxmlformats.org/officeDocument/2006/relationships/tags" Target="../tags/tag130.xml"/><Relationship Id="rId45" Type="http://schemas.openxmlformats.org/officeDocument/2006/relationships/tags" Target="../tags/tag135.xml"/><Relationship Id="rId53" Type="http://schemas.openxmlformats.org/officeDocument/2006/relationships/tags" Target="../tags/tag143.xml"/><Relationship Id="rId58" Type="http://schemas.openxmlformats.org/officeDocument/2006/relationships/tags" Target="../tags/tag148.xml"/><Relationship Id="rId66" Type="http://schemas.openxmlformats.org/officeDocument/2006/relationships/slideLayout" Target="../slideLayouts/slideLayout54.xml"/><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tags" Target="../tags/tag113.xml"/><Relationship Id="rId28" Type="http://schemas.openxmlformats.org/officeDocument/2006/relationships/tags" Target="../tags/tag118.xml"/><Relationship Id="rId36" Type="http://schemas.openxmlformats.org/officeDocument/2006/relationships/tags" Target="../tags/tag126.xml"/><Relationship Id="rId49" Type="http://schemas.openxmlformats.org/officeDocument/2006/relationships/tags" Target="../tags/tag139.xml"/><Relationship Id="rId57" Type="http://schemas.openxmlformats.org/officeDocument/2006/relationships/tags" Target="../tags/tag147.xml"/><Relationship Id="rId61" Type="http://schemas.openxmlformats.org/officeDocument/2006/relationships/tags" Target="../tags/tag151.xml"/><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tags" Target="../tags/tag121.xml"/><Relationship Id="rId44" Type="http://schemas.openxmlformats.org/officeDocument/2006/relationships/tags" Target="../tags/tag134.xml"/><Relationship Id="rId52" Type="http://schemas.openxmlformats.org/officeDocument/2006/relationships/tags" Target="../tags/tag142.xml"/><Relationship Id="rId60" Type="http://schemas.openxmlformats.org/officeDocument/2006/relationships/tags" Target="../tags/tag150.xml"/><Relationship Id="rId65" Type="http://schemas.openxmlformats.org/officeDocument/2006/relationships/tags" Target="../tags/tag155.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tags" Target="../tags/tag112.xml"/><Relationship Id="rId27" Type="http://schemas.openxmlformats.org/officeDocument/2006/relationships/tags" Target="../tags/tag117.xml"/><Relationship Id="rId30" Type="http://schemas.openxmlformats.org/officeDocument/2006/relationships/tags" Target="../tags/tag120.xml"/><Relationship Id="rId35" Type="http://schemas.openxmlformats.org/officeDocument/2006/relationships/tags" Target="../tags/tag125.xml"/><Relationship Id="rId43" Type="http://schemas.openxmlformats.org/officeDocument/2006/relationships/tags" Target="../tags/tag133.xml"/><Relationship Id="rId48" Type="http://schemas.openxmlformats.org/officeDocument/2006/relationships/tags" Target="../tags/tag138.xml"/><Relationship Id="rId56" Type="http://schemas.openxmlformats.org/officeDocument/2006/relationships/tags" Target="../tags/tag146.xml"/><Relationship Id="rId64" Type="http://schemas.openxmlformats.org/officeDocument/2006/relationships/tags" Target="../tags/tag154.xml"/><Relationship Id="rId8" Type="http://schemas.openxmlformats.org/officeDocument/2006/relationships/tags" Target="../tags/tag98.xml"/><Relationship Id="rId51" Type="http://schemas.openxmlformats.org/officeDocument/2006/relationships/tags" Target="../tags/tag141.xml"/><Relationship Id="rId3" Type="http://schemas.openxmlformats.org/officeDocument/2006/relationships/tags" Target="../tags/tag93.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tags" Target="../tags/tag115.xml"/><Relationship Id="rId33" Type="http://schemas.openxmlformats.org/officeDocument/2006/relationships/tags" Target="../tags/tag123.xml"/><Relationship Id="rId38" Type="http://schemas.openxmlformats.org/officeDocument/2006/relationships/tags" Target="../tags/tag128.xml"/><Relationship Id="rId46" Type="http://schemas.openxmlformats.org/officeDocument/2006/relationships/tags" Target="../tags/tag136.xml"/><Relationship Id="rId59" Type="http://schemas.openxmlformats.org/officeDocument/2006/relationships/tags" Target="../tags/tag149.xml"/><Relationship Id="rId67" Type="http://schemas.openxmlformats.org/officeDocument/2006/relationships/notesSlide" Target="../notesSlides/notesSlide4.xml"/><Relationship Id="rId20" Type="http://schemas.openxmlformats.org/officeDocument/2006/relationships/tags" Target="../tags/tag110.xml"/><Relationship Id="rId41" Type="http://schemas.openxmlformats.org/officeDocument/2006/relationships/tags" Target="../tags/tag131.xml"/><Relationship Id="rId54" Type="http://schemas.openxmlformats.org/officeDocument/2006/relationships/tags" Target="../tags/tag144.xml"/><Relationship Id="rId62" Type="http://schemas.openxmlformats.org/officeDocument/2006/relationships/tags" Target="../tags/tag15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tags" Target="../tags/tag165.xml"/><Relationship Id="rId7" Type="http://schemas.openxmlformats.org/officeDocument/2006/relationships/tags" Target="../tags/tag169.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79.xml"/><Relationship Id="rId7" Type="http://schemas.openxmlformats.org/officeDocument/2006/relationships/slideLayout" Target="../slideLayouts/slideLayout54.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slides/_rels/slide15.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18" Type="http://schemas.openxmlformats.org/officeDocument/2006/relationships/slideLayout" Target="../slideLayouts/slideLayout54.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 Type="http://schemas.openxmlformats.org/officeDocument/2006/relationships/tags" Target="../tags/tag184.xml"/><Relationship Id="rId16" Type="http://schemas.openxmlformats.org/officeDocument/2006/relationships/tags" Target="../tags/tag198.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tags" Target="../tags/tag197.xml"/><Relationship Id="rId10" Type="http://schemas.openxmlformats.org/officeDocument/2006/relationships/tags" Target="../tags/tag192.xml"/><Relationship Id="rId19" Type="http://schemas.openxmlformats.org/officeDocument/2006/relationships/notesSlide" Target="../notesSlides/notesSlide9.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16.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notesSlide" Target="../notesSlides/notesSlide10.xml"/><Relationship Id="rId5" Type="http://schemas.openxmlformats.org/officeDocument/2006/relationships/tags" Target="../tags/tag204.xml"/><Relationship Id="rId10" Type="http://schemas.openxmlformats.org/officeDocument/2006/relationships/slideLayout" Target="../slideLayouts/slideLayout54.xml"/><Relationship Id="rId4" Type="http://schemas.openxmlformats.org/officeDocument/2006/relationships/tags" Target="../tags/tag203.xml"/><Relationship Id="rId9" Type="http://schemas.openxmlformats.org/officeDocument/2006/relationships/tags" Target="../tags/tag20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tags" Target="../tags/tag211.xml"/><Relationship Id="rId7" Type="http://schemas.openxmlformats.org/officeDocument/2006/relationships/tags" Target="../tags/tag215.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7.png"/><Relationship Id="rId5" Type="http://schemas.openxmlformats.org/officeDocument/2006/relationships/tags" Target="../tags/tag213.xml"/><Relationship Id="rId10" Type="http://schemas.openxmlformats.org/officeDocument/2006/relationships/image" Target="../media/image6.png"/><Relationship Id="rId4" Type="http://schemas.openxmlformats.org/officeDocument/2006/relationships/tags" Target="../tags/tag212.xml"/><Relationship Id="rId9"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 Target="slide2.xml"/><Relationship Id="rId5" Type="http://schemas.openxmlformats.org/officeDocument/2006/relationships/tags" Target="../tags/tag20.xml"/><Relationship Id="rId10" Type="http://schemas.openxmlformats.org/officeDocument/2006/relationships/notesSlide" Target="../notesSlides/notesSlide1.xml"/><Relationship Id="rId4" Type="http://schemas.openxmlformats.org/officeDocument/2006/relationships/tags" Target="../tags/tag19.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3" Type="http://schemas.openxmlformats.org/officeDocument/2006/relationships/tags" Target="../tags/tag218.xml"/><Relationship Id="rId21" Type="http://schemas.openxmlformats.org/officeDocument/2006/relationships/tags" Target="../tags/tag236.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image" Target="../media/image8.jpeg"/><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notesSlide" Target="../notesSlides/notesSlide12.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slideLayout" Target="../slideLayouts/slideLayout24.xml"/><Relationship Id="rId10" Type="http://schemas.openxmlformats.org/officeDocument/2006/relationships/tags" Target="../tags/tag225.xml"/><Relationship Id="rId19" Type="http://schemas.openxmlformats.org/officeDocument/2006/relationships/tags" Target="../tags/tag23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s>
</file>

<file path=ppt/slides/_rels/slide21.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image" Target="../media/image9.jpe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notesSlide" Target="../notesSlides/notesSlide13.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slideLayout" Target="../slideLayouts/slideLayout44.xml"/><Relationship Id="rId5" Type="http://schemas.openxmlformats.org/officeDocument/2006/relationships/tags" Target="../tags/tag242.xml"/><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s>
</file>

<file path=ppt/slides/_rels/slide22.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image" Target="../media/image11.jpeg"/><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image" Target="../media/image10.jpe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notesSlide" Target="../notesSlides/notesSlide14.xml"/><Relationship Id="rId5" Type="http://schemas.openxmlformats.org/officeDocument/2006/relationships/tags" Target="../tags/tag252.xml"/><Relationship Id="rId10" Type="http://schemas.openxmlformats.org/officeDocument/2006/relationships/slideLayout" Target="../slideLayouts/slideLayout14.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tags" Target="../tags/tag48.xml"/><Relationship Id="rId18" Type="http://schemas.openxmlformats.org/officeDocument/2006/relationships/tags" Target="../tags/tag53.xml"/><Relationship Id="rId26" Type="http://schemas.openxmlformats.org/officeDocument/2006/relationships/tags" Target="../tags/tag61.xml"/><Relationship Id="rId39" Type="http://schemas.openxmlformats.org/officeDocument/2006/relationships/tags" Target="../tags/tag74.xml"/><Relationship Id="rId21" Type="http://schemas.openxmlformats.org/officeDocument/2006/relationships/tags" Target="../tags/tag56.xml"/><Relationship Id="rId34" Type="http://schemas.openxmlformats.org/officeDocument/2006/relationships/tags" Target="../tags/tag69.xml"/><Relationship Id="rId42" Type="http://schemas.openxmlformats.org/officeDocument/2006/relationships/tags" Target="../tags/tag77.xml"/><Relationship Id="rId47" Type="http://schemas.openxmlformats.org/officeDocument/2006/relationships/tags" Target="../tags/tag82.xml"/><Relationship Id="rId50" Type="http://schemas.openxmlformats.org/officeDocument/2006/relationships/tags" Target="../tags/tag85.xml"/><Relationship Id="rId55" Type="http://schemas.openxmlformats.org/officeDocument/2006/relationships/tags" Target="../tags/tag90.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tags" Target="../tags/tag60.xml"/><Relationship Id="rId33" Type="http://schemas.openxmlformats.org/officeDocument/2006/relationships/tags" Target="../tags/tag68.xml"/><Relationship Id="rId38" Type="http://schemas.openxmlformats.org/officeDocument/2006/relationships/tags" Target="../tags/tag73.xml"/><Relationship Id="rId46" Type="http://schemas.openxmlformats.org/officeDocument/2006/relationships/tags" Target="../tags/tag81.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tags" Target="../tags/tag55.xml"/><Relationship Id="rId29" Type="http://schemas.openxmlformats.org/officeDocument/2006/relationships/tags" Target="../tags/tag64.xml"/><Relationship Id="rId41" Type="http://schemas.openxmlformats.org/officeDocument/2006/relationships/tags" Target="../tags/tag76.xml"/><Relationship Id="rId54" Type="http://schemas.openxmlformats.org/officeDocument/2006/relationships/tags" Target="../tags/tag89.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tags" Target="../tags/tag59.xml"/><Relationship Id="rId32" Type="http://schemas.openxmlformats.org/officeDocument/2006/relationships/tags" Target="../tags/tag67.xml"/><Relationship Id="rId37" Type="http://schemas.openxmlformats.org/officeDocument/2006/relationships/tags" Target="../tags/tag72.xml"/><Relationship Id="rId40" Type="http://schemas.openxmlformats.org/officeDocument/2006/relationships/tags" Target="../tags/tag75.xml"/><Relationship Id="rId45" Type="http://schemas.openxmlformats.org/officeDocument/2006/relationships/tags" Target="../tags/tag80.xml"/><Relationship Id="rId53" Type="http://schemas.openxmlformats.org/officeDocument/2006/relationships/tags" Target="../tags/tag88.xml"/><Relationship Id="rId5" Type="http://schemas.openxmlformats.org/officeDocument/2006/relationships/tags" Target="../tags/tag40.xml"/><Relationship Id="rId15" Type="http://schemas.openxmlformats.org/officeDocument/2006/relationships/tags" Target="../tags/tag50.xml"/><Relationship Id="rId23" Type="http://schemas.openxmlformats.org/officeDocument/2006/relationships/tags" Target="../tags/tag58.xml"/><Relationship Id="rId28" Type="http://schemas.openxmlformats.org/officeDocument/2006/relationships/tags" Target="../tags/tag63.xml"/><Relationship Id="rId36" Type="http://schemas.openxmlformats.org/officeDocument/2006/relationships/tags" Target="../tags/tag71.xml"/><Relationship Id="rId49" Type="http://schemas.openxmlformats.org/officeDocument/2006/relationships/tags" Target="../tags/tag84.xml"/><Relationship Id="rId57" Type="http://schemas.openxmlformats.org/officeDocument/2006/relationships/notesSlide" Target="../notesSlides/notesSlide3.xml"/><Relationship Id="rId10" Type="http://schemas.openxmlformats.org/officeDocument/2006/relationships/tags" Target="../tags/tag45.xml"/><Relationship Id="rId19" Type="http://schemas.openxmlformats.org/officeDocument/2006/relationships/tags" Target="../tags/tag54.xml"/><Relationship Id="rId31" Type="http://schemas.openxmlformats.org/officeDocument/2006/relationships/tags" Target="../tags/tag66.xml"/><Relationship Id="rId44" Type="http://schemas.openxmlformats.org/officeDocument/2006/relationships/tags" Target="../tags/tag79.xml"/><Relationship Id="rId52" Type="http://schemas.openxmlformats.org/officeDocument/2006/relationships/tags" Target="../tags/tag87.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 Id="rId27" Type="http://schemas.openxmlformats.org/officeDocument/2006/relationships/tags" Target="../tags/tag62.xml"/><Relationship Id="rId30" Type="http://schemas.openxmlformats.org/officeDocument/2006/relationships/tags" Target="../tags/tag65.xml"/><Relationship Id="rId35" Type="http://schemas.openxmlformats.org/officeDocument/2006/relationships/tags" Target="../tags/tag70.xml"/><Relationship Id="rId43" Type="http://schemas.openxmlformats.org/officeDocument/2006/relationships/tags" Target="../tags/tag78.xml"/><Relationship Id="rId48" Type="http://schemas.openxmlformats.org/officeDocument/2006/relationships/tags" Target="../tags/tag83.xml"/><Relationship Id="rId56" Type="http://schemas.openxmlformats.org/officeDocument/2006/relationships/slideLayout" Target="../slideLayouts/slideLayout54.xml"/><Relationship Id="rId8" Type="http://schemas.openxmlformats.org/officeDocument/2006/relationships/tags" Target="../tags/tag43.xml"/><Relationship Id="rId51" Type="http://schemas.openxmlformats.org/officeDocument/2006/relationships/tags" Target="../tags/tag86.xml"/><Relationship Id="rId3"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908353"/>
            <a:ext cx="5866754" cy="978914"/>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视觉营销基础</a:t>
            </a:r>
            <a:r>
              <a:rPr lang="en-US"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rPr>
              <a:t>.</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87" y="3990828"/>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90" y="3189877"/>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59995" y="2410378"/>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项目一</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2"/>
            </p:custDataLst>
          </p:nvPr>
        </p:nvSpPr>
        <p:spPr>
          <a:xfrm>
            <a:off x="-635" y="25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2" name="文本框 21"/>
          <p:cNvSpPr txBox="1"/>
          <p:nvPr>
            <p:custDataLst>
              <p:tags r:id="rId3"/>
            </p:custDataLst>
          </p:nvPr>
        </p:nvSpPr>
        <p:spPr>
          <a:xfrm>
            <a:off x="121271" y="196897"/>
            <a:ext cx="3490141" cy="523361"/>
          </a:xfrm>
          <a:prstGeom prst="rect">
            <a:avLst/>
          </a:prstGeom>
          <a:noFill/>
          <a:ln>
            <a:noFill/>
          </a:ln>
        </p:spPr>
        <p:txBody>
          <a:bodyPr wrap="square" rtlCol="0">
            <a:normAutofit/>
          </a:bodyPr>
          <a:lstStyle/>
          <a:p>
            <a:pPr defTabSz="914400"/>
            <a:r>
              <a:rPr lang="zh-CN" altLang="en-US" sz="2800" b="1">
                <a:solidFill>
                  <a:srgbClr val="0070C0"/>
                </a:solidFill>
                <a:sym typeface="+mn-lt"/>
              </a:rPr>
              <a:t>网店视觉营销的意义</a:t>
            </a:r>
          </a:p>
        </p:txBody>
      </p:sp>
      <p:sp>
        <p:nvSpPr>
          <p:cNvPr id="2" name="文本框 1"/>
          <p:cNvSpPr txBox="1"/>
          <p:nvPr/>
        </p:nvSpPr>
        <p:spPr>
          <a:xfrm>
            <a:off x="121271" y="1102615"/>
            <a:ext cx="6012032" cy="5494022"/>
          </a:xfrm>
          <a:prstGeom prst="rect">
            <a:avLst/>
          </a:prstGeom>
          <a:noFill/>
        </p:spPr>
        <p:txBody>
          <a:bodyPr wrap="square" rtlCol="0">
            <a:spAutoFit/>
          </a:bodyPr>
          <a:lstStyle/>
          <a:p>
            <a:pPr defTabSz="914400">
              <a:lnSpc>
                <a:spcPct val="150000"/>
              </a:lnSpc>
            </a:pPr>
            <a:r>
              <a:rPr lang="en-US" altLang="zh-CN" sz="1800" b="1">
                <a:solidFill>
                  <a:srgbClr val="7030A0"/>
                </a:solidFill>
              </a:rPr>
              <a:t>     </a:t>
            </a:r>
            <a:r>
              <a:rPr lang="zh-CN" altLang="en-US" sz="1800" b="1">
                <a:solidFill>
                  <a:srgbClr val="7030A0"/>
                </a:solidFill>
              </a:rPr>
              <a:t>视觉营销的表象的视觉呈现，其核心目的是营销。就是让受众通过视觉了解产品的同时最终达成成交，甚至成为产品或者品牌的忠实顾客</a:t>
            </a:r>
          </a:p>
          <a:p>
            <a:pPr defTabSz="914400">
              <a:lnSpc>
                <a:spcPct val="150000"/>
              </a:lnSpc>
            </a:pPr>
            <a:r>
              <a:rPr lang="zh-CN" altLang="en-US" sz="1800" b="1">
                <a:solidFill>
                  <a:srgbClr val="7030A0"/>
                </a:solidFill>
              </a:rPr>
              <a:t>     电子商务更加讲究“用户体验”，从销售的角度来讲，网店视觉营销就是委型造个良好用户体验的网店，让目标顾客容易进、容易看、容易懂、容易选、容易买。容易回的店铺，让商品转化率与销售额产生直接联动。从实体店铺的角度来说，就是容易在终端产生销售的意思。如果从实体导购员的角度来说，商品容易看、容易拿取、容易尝试，也是直接与容易销售相联系的。面网店中，产品描述就是导购员，网店视觉营销的理念就是达到顾客与网店双方在买与卖之间均可获得方便的效果如图所示为网店用户体验的六易原则。</a:t>
            </a:r>
          </a:p>
        </p:txBody>
      </p:sp>
      <p:sp>
        <p:nvSpPr>
          <p:cNvPr id="98" name="Freeform 10"/>
          <p:cNvSpPr/>
          <p:nvPr>
            <p:custDataLst>
              <p:tags r:id="rId4"/>
            </p:custDataLst>
          </p:nvPr>
        </p:nvSpPr>
        <p:spPr bwMode="auto">
          <a:xfrm>
            <a:off x="6762249" y="1362428"/>
            <a:ext cx="1194755" cy="862534"/>
          </a:xfrm>
          <a:custGeom>
            <a:avLst/>
            <a:gdLst>
              <a:gd name="T0" fmla="*/ 478 w 597"/>
              <a:gd name="T1" fmla="*/ 79 h 431"/>
              <a:gd name="T2" fmla="*/ 352 w 597"/>
              <a:gd name="T3" fmla="*/ 4 h 431"/>
              <a:gd name="T4" fmla="*/ 248 w 597"/>
              <a:gd name="T5" fmla="*/ 70 h 431"/>
              <a:gd name="T6" fmla="*/ 173 w 597"/>
              <a:gd name="T7" fmla="*/ 42 h 431"/>
              <a:gd name="T8" fmla="*/ 91 w 597"/>
              <a:gd name="T9" fmla="*/ 126 h 431"/>
              <a:gd name="T10" fmla="*/ 93 w 597"/>
              <a:gd name="T11" fmla="*/ 137 h 431"/>
              <a:gd name="T12" fmla="*/ 92 w 597"/>
              <a:gd name="T13" fmla="*/ 137 h 431"/>
              <a:gd name="T14" fmla="*/ 3 w 597"/>
              <a:gd name="T15" fmla="*/ 228 h 431"/>
              <a:gd name="T16" fmla="*/ 104 w 597"/>
              <a:gd name="T17" fmla="*/ 304 h 431"/>
              <a:gd name="T18" fmla="*/ 131 w 597"/>
              <a:gd name="T19" fmla="*/ 299 h 431"/>
              <a:gd name="T20" fmla="*/ 131 w 597"/>
              <a:gd name="T21" fmla="*/ 302 h 431"/>
              <a:gd name="T22" fmla="*/ 292 w 597"/>
              <a:gd name="T23" fmla="*/ 425 h 431"/>
              <a:gd name="T24" fmla="*/ 433 w 597"/>
              <a:gd name="T25" fmla="*/ 299 h 431"/>
              <a:gd name="T26" fmla="*/ 475 w 597"/>
              <a:gd name="T27" fmla="*/ 302 h 431"/>
              <a:gd name="T28" fmla="*/ 593 w 597"/>
              <a:gd name="T29" fmla="*/ 181 h 431"/>
              <a:gd name="T30" fmla="*/ 478 w 597"/>
              <a:gd name="T31" fmla="*/ 7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7" h="431">
                <a:moveTo>
                  <a:pt x="478" y="79"/>
                </a:moveTo>
                <a:cubicBezTo>
                  <a:pt x="461" y="32"/>
                  <a:pt x="410" y="0"/>
                  <a:pt x="352" y="4"/>
                </a:cubicBezTo>
                <a:cubicBezTo>
                  <a:pt x="305" y="7"/>
                  <a:pt x="266" y="34"/>
                  <a:pt x="248" y="70"/>
                </a:cubicBezTo>
                <a:cubicBezTo>
                  <a:pt x="230" y="51"/>
                  <a:pt x="203" y="39"/>
                  <a:pt x="173" y="42"/>
                </a:cubicBezTo>
                <a:cubicBezTo>
                  <a:pt x="124" y="45"/>
                  <a:pt x="88" y="83"/>
                  <a:pt x="91" y="126"/>
                </a:cubicBezTo>
                <a:cubicBezTo>
                  <a:pt x="91" y="130"/>
                  <a:pt x="92" y="133"/>
                  <a:pt x="93" y="137"/>
                </a:cubicBezTo>
                <a:cubicBezTo>
                  <a:pt x="92" y="137"/>
                  <a:pt x="92" y="137"/>
                  <a:pt x="92" y="137"/>
                </a:cubicBezTo>
                <a:cubicBezTo>
                  <a:pt x="39" y="141"/>
                  <a:pt x="0" y="181"/>
                  <a:pt x="3" y="228"/>
                </a:cubicBezTo>
                <a:cubicBezTo>
                  <a:pt x="7" y="274"/>
                  <a:pt x="52" y="308"/>
                  <a:pt x="104" y="304"/>
                </a:cubicBezTo>
                <a:cubicBezTo>
                  <a:pt x="113" y="304"/>
                  <a:pt x="122" y="302"/>
                  <a:pt x="131" y="299"/>
                </a:cubicBezTo>
                <a:cubicBezTo>
                  <a:pt x="131" y="300"/>
                  <a:pt x="131" y="301"/>
                  <a:pt x="131" y="302"/>
                </a:cubicBezTo>
                <a:cubicBezTo>
                  <a:pt x="136" y="376"/>
                  <a:pt x="208" y="431"/>
                  <a:pt x="292" y="425"/>
                </a:cubicBezTo>
                <a:cubicBezTo>
                  <a:pt x="368" y="420"/>
                  <a:pt x="427" y="365"/>
                  <a:pt x="433" y="299"/>
                </a:cubicBezTo>
                <a:cubicBezTo>
                  <a:pt x="446" y="302"/>
                  <a:pt x="460" y="303"/>
                  <a:pt x="475" y="302"/>
                </a:cubicBezTo>
                <a:cubicBezTo>
                  <a:pt x="544" y="297"/>
                  <a:pt x="597" y="243"/>
                  <a:pt x="593" y="181"/>
                </a:cubicBezTo>
                <a:cubicBezTo>
                  <a:pt x="588" y="125"/>
                  <a:pt x="539" y="82"/>
                  <a:pt x="478" y="79"/>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9" name="Freeform 6"/>
          <p:cNvSpPr/>
          <p:nvPr>
            <p:custDataLst>
              <p:tags r:id="rId5"/>
            </p:custDataLst>
          </p:nvPr>
        </p:nvSpPr>
        <p:spPr bwMode="auto">
          <a:xfrm>
            <a:off x="7262743" y="5100986"/>
            <a:ext cx="1765904" cy="596748"/>
          </a:xfrm>
          <a:custGeom>
            <a:avLst/>
            <a:gdLst>
              <a:gd name="T0" fmla="*/ 881 w 882"/>
              <a:gd name="T1" fmla="*/ 279 h 298"/>
              <a:gd name="T2" fmla="*/ 719 w 882"/>
              <a:gd name="T3" fmla="*/ 126 h 298"/>
              <a:gd name="T4" fmla="*/ 638 w 882"/>
              <a:gd name="T5" fmla="*/ 151 h 298"/>
              <a:gd name="T6" fmla="*/ 638 w 882"/>
              <a:gd name="T7" fmla="*/ 149 h 298"/>
              <a:gd name="T8" fmla="*/ 483 w 882"/>
              <a:gd name="T9" fmla="*/ 2 h 298"/>
              <a:gd name="T10" fmla="*/ 354 w 882"/>
              <a:gd name="T11" fmla="*/ 81 h 298"/>
              <a:gd name="T12" fmla="*/ 305 w 882"/>
              <a:gd name="T13" fmla="*/ 69 h 298"/>
              <a:gd name="T14" fmla="*/ 204 w 882"/>
              <a:gd name="T15" fmla="*/ 163 h 298"/>
              <a:gd name="T16" fmla="*/ 148 w 882"/>
              <a:gd name="T17" fmla="*/ 154 h 298"/>
              <a:gd name="T18" fmla="*/ 0 w 882"/>
              <a:gd name="T19" fmla="*/ 298 h 298"/>
              <a:gd name="T20" fmla="*/ 881 w 882"/>
              <a:gd name="T21" fmla="*/ 298 h 298"/>
              <a:gd name="T22" fmla="*/ 881 w 882"/>
              <a:gd name="T23"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2" h="298">
                <a:moveTo>
                  <a:pt x="881" y="279"/>
                </a:moveTo>
                <a:cubicBezTo>
                  <a:pt x="879" y="192"/>
                  <a:pt x="807" y="124"/>
                  <a:pt x="719" y="126"/>
                </a:cubicBezTo>
                <a:cubicBezTo>
                  <a:pt x="690" y="127"/>
                  <a:pt x="662" y="136"/>
                  <a:pt x="638" y="151"/>
                </a:cubicBezTo>
                <a:cubicBezTo>
                  <a:pt x="638" y="150"/>
                  <a:pt x="638" y="150"/>
                  <a:pt x="638" y="149"/>
                </a:cubicBezTo>
                <a:cubicBezTo>
                  <a:pt x="636" y="66"/>
                  <a:pt x="567" y="0"/>
                  <a:pt x="483" y="2"/>
                </a:cubicBezTo>
                <a:cubicBezTo>
                  <a:pt x="427" y="3"/>
                  <a:pt x="379" y="35"/>
                  <a:pt x="354" y="81"/>
                </a:cubicBezTo>
                <a:cubicBezTo>
                  <a:pt x="339" y="73"/>
                  <a:pt x="322" y="69"/>
                  <a:pt x="305" y="69"/>
                </a:cubicBezTo>
                <a:cubicBezTo>
                  <a:pt x="252" y="71"/>
                  <a:pt x="209" y="112"/>
                  <a:pt x="204" y="163"/>
                </a:cubicBezTo>
                <a:cubicBezTo>
                  <a:pt x="186" y="156"/>
                  <a:pt x="167" y="153"/>
                  <a:pt x="148" y="154"/>
                </a:cubicBezTo>
                <a:cubicBezTo>
                  <a:pt x="68" y="156"/>
                  <a:pt x="4" y="219"/>
                  <a:pt x="0" y="298"/>
                </a:cubicBezTo>
                <a:cubicBezTo>
                  <a:pt x="881" y="298"/>
                  <a:pt x="881" y="298"/>
                  <a:pt x="881" y="298"/>
                </a:cubicBezTo>
                <a:cubicBezTo>
                  <a:pt x="881" y="292"/>
                  <a:pt x="882" y="286"/>
                  <a:pt x="881" y="279"/>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dirty="0">
              <a:solidFill>
                <a:srgbClr val="000000"/>
              </a:solidFill>
            </a:endParaRPr>
          </a:p>
        </p:txBody>
      </p:sp>
      <p:sp>
        <p:nvSpPr>
          <p:cNvPr id="100" name="Freeform 7"/>
          <p:cNvSpPr/>
          <p:nvPr>
            <p:custDataLst>
              <p:tags r:id="rId6"/>
            </p:custDataLst>
          </p:nvPr>
        </p:nvSpPr>
        <p:spPr bwMode="auto">
          <a:xfrm>
            <a:off x="9833332" y="1053259"/>
            <a:ext cx="950221" cy="752495"/>
          </a:xfrm>
          <a:custGeom>
            <a:avLst/>
            <a:gdLst>
              <a:gd name="T0" fmla="*/ 399 w 475"/>
              <a:gd name="T1" fmla="*/ 122 h 376"/>
              <a:gd name="T2" fmla="*/ 377 w 475"/>
              <a:gd name="T3" fmla="*/ 125 h 376"/>
              <a:gd name="T4" fmla="*/ 377 w 475"/>
              <a:gd name="T5" fmla="*/ 122 h 376"/>
              <a:gd name="T6" fmla="*/ 255 w 475"/>
              <a:gd name="T7" fmla="*/ 0 h 376"/>
              <a:gd name="T8" fmla="*/ 135 w 475"/>
              <a:gd name="T9" fmla="*/ 105 h 376"/>
              <a:gd name="T10" fmla="*/ 101 w 475"/>
              <a:gd name="T11" fmla="*/ 99 h 376"/>
              <a:gd name="T12" fmla="*/ 0 w 475"/>
              <a:gd name="T13" fmla="*/ 200 h 376"/>
              <a:gd name="T14" fmla="*/ 86 w 475"/>
              <a:gd name="T15" fmla="*/ 301 h 376"/>
              <a:gd name="T16" fmla="*/ 182 w 475"/>
              <a:gd name="T17" fmla="*/ 376 h 376"/>
              <a:gd name="T18" fmla="*/ 270 w 475"/>
              <a:gd name="T19" fmla="*/ 324 h 376"/>
              <a:gd name="T20" fmla="*/ 328 w 475"/>
              <a:gd name="T21" fmla="*/ 354 h 376"/>
              <a:gd name="T22" fmla="*/ 399 w 475"/>
              <a:gd name="T23" fmla="*/ 284 h 376"/>
              <a:gd name="T24" fmla="*/ 398 w 475"/>
              <a:gd name="T25" fmla="*/ 274 h 376"/>
              <a:gd name="T26" fmla="*/ 399 w 475"/>
              <a:gd name="T27" fmla="*/ 274 h 376"/>
              <a:gd name="T28" fmla="*/ 475 w 475"/>
              <a:gd name="T29" fmla="*/ 198 h 376"/>
              <a:gd name="T30" fmla="*/ 399 w 475"/>
              <a:gd name="T31" fmla="*/ 1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376">
                <a:moveTo>
                  <a:pt x="399" y="122"/>
                </a:moveTo>
                <a:cubicBezTo>
                  <a:pt x="391" y="122"/>
                  <a:pt x="384" y="123"/>
                  <a:pt x="377" y="125"/>
                </a:cubicBezTo>
                <a:cubicBezTo>
                  <a:pt x="377" y="124"/>
                  <a:pt x="377" y="123"/>
                  <a:pt x="377" y="122"/>
                </a:cubicBezTo>
                <a:cubicBezTo>
                  <a:pt x="377" y="54"/>
                  <a:pt x="322" y="0"/>
                  <a:pt x="255" y="0"/>
                </a:cubicBezTo>
                <a:cubicBezTo>
                  <a:pt x="194" y="0"/>
                  <a:pt x="143" y="46"/>
                  <a:pt x="135" y="105"/>
                </a:cubicBezTo>
                <a:cubicBezTo>
                  <a:pt x="124" y="101"/>
                  <a:pt x="113" y="99"/>
                  <a:pt x="101" y="99"/>
                </a:cubicBezTo>
                <a:cubicBezTo>
                  <a:pt x="45" y="99"/>
                  <a:pt x="0" y="144"/>
                  <a:pt x="0" y="200"/>
                </a:cubicBezTo>
                <a:cubicBezTo>
                  <a:pt x="0" y="251"/>
                  <a:pt x="37" y="293"/>
                  <a:pt x="86" y="301"/>
                </a:cubicBezTo>
                <a:cubicBezTo>
                  <a:pt x="96" y="344"/>
                  <a:pt x="135" y="376"/>
                  <a:pt x="182" y="376"/>
                </a:cubicBezTo>
                <a:cubicBezTo>
                  <a:pt x="220" y="376"/>
                  <a:pt x="253" y="355"/>
                  <a:pt x="270" y="324"/>
                </a:cubicBezTo>
                <a:cubicBezTo>
                  <a:pt x="282" y="342"/>
                  <a:pt x="304" y="354"/>
                  <a:pt x="328" y="354"/>
                </a:cubicBezTo>
                <a:cubicBezTo>
                  <a:pt x="367" y="354"/>
                  <a:pt x="399" y="323"/>
                  <a:pt x="399" y="284"/>
                </a:cubicBezTo>
                <a:cubicBezTo>
                  <a:pt x="399" y="280"/>
                  <a:pt x="398" y="277"/>
                  <a:pt x="398" y="274"/>
                </a:cubicBezTo>
                <a:cubicBezTo>
                  <a:pt x="398" y="274"/>
                  <a:pt x="398" y="274"/>
                  <a:pt x="399" y="274"/>
                </a:cubicBezTo>
                <a:cubicBezTo>
                  <a:pt x="441" y="274"/>
                  <a:pt x="475" y="240"/>
                  <a:pt x="475" y="198"/>
                </a:cubicBezTo>
                <a:cubicBezTo>
                  <a:pt x="475" y="156"/>
                  <a:pt x="441" y="122"/>
                  <a:pt x="399" y="122"/>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2" name="Freeform 8"/>
          <p:cNvSpPr/>
          <p:nvPr>
            <p:custDataLst>
              <p:tags r:id="rId7"/>
            </p:custDataLst>
          </p:nvPr>
        </p:nvSpPr>
        <p:spPr bwMode="auto">
          <a:xfrm>
            <a:off x="9182644" y="5093367"/>
            <a:ext cx="1748980" cy="604366"/>
          </a:xfrm>
          <a:custGeom>
            <a:avLst/>
            <a:gdLst>
              <a:gd name="T0" fmla="*/ 725 w 874"/>
              <a:gd name="T1" fmla="*/ 182 h 302"/>
              <a:gd name="T2" fmla="*/ 698 w 874"/>
              <a:gd name="T3" fmla="*/ 185 h 302"/>
              <a:gd name="T4" fmla="*/ 700 w 874"/>
              <a:gd name="T5" fmla="*/ 162 h 302"/>
              <a:gd name="T6" fmla="*/ 537 w 874"/>
              <a:gd name="T7" fmla="*/ 0 h 302"/>
              <a:gd name="T8" fmla="*/ 380 w 874"/>
              <a:gd name="T9" fmla="*/ 124 h 302"/>
              <a:gd name="T10" fmla="*/ 309 w 874"/>
              <a:gd name="T11" fmla="*/ 105 h 302"/>
              <a:gd name="T12" fmla="*/ 182 w 874"/>
              <a:gd name="T13" fmla="*/ 186 h 302"/>
              <a:gd name="T14" fmla="*/ 153 w 874"/>
              <a:gd name="T15" fmla="*/ 183 h 302"/>
              <a:gd name="T16" fmla="*/ 0 w 874"/>
              <a:gd name="T17" fmla="*/ 302 h 302"/>
              <a:gd name="T18" fmla="*/ 874 w 874"/>
              <a:gd name="T19" fmla="*/ 302 h 302"/>
              <a:gd name="T20" fmla="*/ 725 w 874"/>
              <a:gd name="T21" fmla="*/ 18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4" h="302">
                <a:moveTo>
                  <a:pt x="725" y="182"/>
                </a:moveTo>
                <a:cubicBezTo>
                  <a:pt x="716" y="182"/>
                  <a:pt x="707" y="183"/>
                  <a:pt x="698" y="185"/>
                </a:cubicBezTo>
                <a:cubicBezTo>
                  <a:pt x="699" y="177"/>
                  <a:pt x="700" y="170"/>
                  <a:pt x="700" y="162"/>
                </a:cubicBezTo>
                <a:cubicBezTo>
                  <a:pt x="700" y="72"/>
                  <a:pt x="627" y="0"/>
                  <a:pt x="537" y="0"/>
                </a:cubicBezTo>
                <a:cubicBezTo>
                  <a:pt x="461" y="0"/>
                  <a:pt x="397" y="53"/>
                  <a:pt x="380" y="124"/>
                </a:cubicBezTo>
                <a:cubicBezTo>
                  <a:pt x="359" y="112"/>
                  <a:pt x="335" y="105"/>
                  <a:pt x="309" y="105"/>
                </a:cubicBezTo>
                <a:cubicBezTo>
                  <a:pt x="253" y="105"/>
                  <a:pt x="204" y="138"/>
                  <a:pt x="182" y="186"/>
                </a:cubicBezTo>
                <a:cubicBezTo>
                  <a:pt x="173" y="184"/>
                  <a:pt x="163" y="183"/>
                  <a:pt x="153" y="183"/>
                </a:cubicBezTo>
                <a:cubicBezTo>
                  <a:pt x="79" y="183"/>
                  <a:pt x="17" y="234"/>
                  <a:pt x="0" y="302"/>
                </a:cubicBezTo>
                <a:cubicBezTo>
                  <a:pt x="874" y="302"/>
                  <a:pt x="874" y="302"/>
                  <a:pt x="874" y="302"/>
                </a:cubicBezTo>
                <a:cubicBezTo>
                  <a:pt x="859" y="234"/>
                  <a:pt x="798" y="182"/>
                  <a:pt x="725" y="182"/>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dirty="0">
              <a:solidFill>
                <a:srgbClr val="000000"/>
              </a:solidFill>
            </a:endParaRPr>
          </a:p>
        </p:txBody>
      </p:sp>
      <p:sp>
        <p:nvSpPr>
          <p:cNvPr id="103" name="Freeform 9"/>
          <p:cNvSpPr>
            <a:spLocks noEditPoints="1"/>
          </p:cNvSpPr>
          <p:nvPr>
            <p:custDataLst>
              <p:tags r:id="rId8"/>
            </p:custDataLst>
          </p:nvPr>
        </p:nvSpPr>
        <p:spPr bwMode="auto">
          <a:xfrm>
            <a:off x="8035273" y="3093205"/>
            <a:ext cx="684531" cy="416454"/>
          </a:xfrm>
          <a:custGeom>
            <a:avLst/>
            <a:gdLst>
              <a:gd name="T0" fmla="*/ 283 w 342"/>
              <a:gd name="T1" fmla="*/ 61 h 208"/>
              <a:gd name="T2" fmla="*/ 265 w 342"/>
              <a:gd name="T3" fmla="*/ 63 h 208"/>
              <a:gd name="T4" fmla="*/ 265 w 342"/>
              <a:gd name="T5" fmla="*/ 61 h 208"/>
              <a:gd name="T6" fmla="*/ 204 w 342"/>
              <a:gd name="T7" fmla="*/ 0 h 208"/>
              <a:gd name="T8" fmla="*/ 156 w 342"/>
              <a:gd name="T9" fmla="*/ 23 h 208"/>
              <a:gd name="T10" fmla="*/ 119 w 342"/>
              <a:gd name="T11" fmla="*/ 9 h 208"/>
              <a:gd name="T12" fmla="*/ 70 w 342"/>
              <a:gd name="T13" fmla="*/ 40 h 208"/>
              <a:gd name="T14" fmla="*/ 52 w 342"/>
              <a:gd name="T15" fmla="*/ 36 h 208"/>
              <a:gd name="T16" fmla="*/ 0 w 342"/>
              <a:gd name="T17" fmla="*/ 88 h 208"/>
              <a:gd name="T18" fmla="*/ 52 w 342"/>
              <a:gd name="T19" fmla="*/ 140 h 208"/>
              <a:gd name="T20" fmla="*/ 64 w 342"/>
              <a:gd name="T21" fmla="*/ 139 h 208"/>
              <a:gd name="T22" fmla="*/ 63 w 342"/>
              <a:gd name="T23" fmla="*/ 146 h 208"/>
              <a:gd name="T24" fmla="*/ 123 w 342"/>
              <a:gd name="T25" fmla="*/ 205 h 208"/>
              <a:gd name="T26" fmla="*/ 168 w 342"/>
              <a:gd name="T27" fmla="*/ 185 h 208"/>
              <a:gd name="T28" fmla="*/ 212 w 342"/>
              <a:gd name="T29" fmla="*/ 208 h 208"/>
              <a:gd name="T30" fmla="*/ 262 w 342"/>
              <a:gd name="T31" fmla="*/ 175 h 208"/>
              <a:gd name="T32" fmla="*/ 283 w 342"/>
              <a:gd name="T33" fmla="*/ 179 h 208"/>
              <a:gd name="T34" fmla="*/ 342 w 342"/>
              <a:gd name="T35" fmla="*/ 120 h 208"/>
              <a:gd name="T36" fmla="*/ 283 w 342"/>
              <a:gd name="T37" fmla="*/ 61 h 208"/>
              <a:gd name="T38" fmla="*/ 175 w 342"/>
              <a:gd name="T39" fmla="*/ 117 h 208"/>
              <a:gd name="T40" fmla="*/ 172 w 342"/>
              <a:gd name="T41" fmla="*/ 113 h 208"/>
              <a:gd name="T42" fmla="*/ 177 w 342"/>
              <a:gd name="T43" fmla="*/ 116 h 208"/>
              <a:gd name="T44" fmla="*/ 175 w 342"/>
              <a:gd name="T45" fmla="*/ 11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2" h="208">
                <a:moveTo>
                  <a:pt x="283" y="61"/>
                </a:moveTo>
                <a:cubicBezTo>
                  <a:pt x="277" y="61"/>
                  <a:pt x="271" y="62"/>
                  <a:pt x="265" y="63"/>
                </a:cubicBezTo>
                <a:cubicBezTo>
                  <a:pt x="265" y="63"/>
                  <a:pt x="265" y="62"/>
                  <a:pt x="265" y="61"/>
                </a:cubicBezTo>
                <a:cubicBezTo>
                  <a:pt x="265" y="27"/>
                  <a:pt x="238" y="0"/>
                  <a:pt x="204" y="0"/>
                </a:cubicBezTo>
                <a:cubicBezTo>
                  <a:pt x="185" y="0"/>
                  <a:pt x="167" y="9"/>
                  <a:pt x="156" y="23"/>
                </a:cubicBezTo>
                <a:cubicBezTo>
                  <a:pt x="146" y="14"/>
                  <a:pt x="133" y="9"/>
                  <a:pt x="119" y="9"/>
                </a:cubicBezTo>
                <a:cubicBezTo>
                  <a:pt x="98" y="9"/>
                  <a:pt x="79" y="22"/>
                  <a:pt x="70" y="40"/>
                </a:cubicBezTo>
                <a:cubicBezTo>
                  <a:pt x="65" y="38"/>
                  <a:pt x="58" y="36"/>
                  <a:pt x="52" y="36"/>
                </a:cubicBezTo>
                <a:cubicBezTo>
                  <a:pt x="23" y="36"/>
                  <a:pt x="0" y="60"/>
                  <a:pt x="0" y="88"/>
                </a:cubicBezTo>
                <a:cubicBezTo>
                  <a:pt x="0" y="117"/>
                  <a:pt x="23" y="140"/>
                  <a:pt x="52" y="140"/>
                </a:cubicBezTo>
                <a:cubicBezTo>
                  <a:pt x="56" y="140"/>
                  <a:pt x="60" y="140"/>
                  <a:pt x="64" y="139"/>
                </a:cubicBezTo>
                <a:cubicBezTo>
                  <a:pt x="63" y="141"/>
                  <a:pt x="63" y="144"/>
                  <a:pt x="63" y="146"/>
                </a:cubicBezTo>
                <a:cubicBezTo>
                  <a:pt x="63" y="179"/>
                  <a:pt x="90" y="205"/>
                  <a:pt x="123" y="205"/>
                </a:cubicBezTo>
                <a:cubicBezTo>
                  <a:pt x="141" y="205"/>
                  <a:pt x="157" y="197"/>
                  <a:pt x="168" y="185"/>
                </a:cubicBezTo>
                <a:cubicBezTo>
                  <a:pt x="177" y="199"/>
                  <a:pt x="194" y="208"/>
                  <a:pt x="212" y="208"/>
                </a:cubicBezTo>
                <a:cubicBezTo>
                  <a:pt x="235" y="208"/>
                  <a:pt x="254" y="194"/>
                  <a:pt x="262" y="175"/>
                </a:cubicBezTo>
                <a:cubicBezTo>
                  <a:pt x="268" y="177"/>
                  <a:pt x="275" y="179"/>
                  <a:pt x="283" y="179"/>
                </a:cubicBezTo>
                <a:cubicBezTo>
                  <a:pt x="315" y="179"/>
                  <a:pt x="342" y="152"/>
                  <a:pt x="342" y="120"/>
                </a:cubicBezTo>
                <a:cubicBezTo>
                  <a:pt x="342" y="87"/>
                  <a:pt x="315" y="61"/>
                  <a:pt x="283" y="61"/>
                </a:cubicBezTo>
                <a:close/>
                <a:moveTo>
                  <a:pt x="175" y="117"/>
                </a:moveTo>
                <a:cubicBezTo>
                  <a:pt x="174" y="116"/>
                  <a:pt x="173" y="114"/>
                  <a:pt x="172" y="113"/>
                </a:cubicBezTo>
                <a:cubicBezTo>
                  <a:pt x="174" y="114"/>
                  <a:pt x="175" y="115"/>
                  <a:pt x="177" y="116"/>
                </a:cubicBezTo>
                <a:cubicBezTo>
                  <a:pt x="176" y="116"/>
                  <a:pt x="176" y="117"/>
                  <a:pt x="175" y="117"/>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4" name="Freeform 11"/>
          <p:cNvSpPr>
            <a:spLocks noEditPoints="1"/>
          </p:cNvSpPr>
          <p:nvPr>
            <p:custDataLst>
              <p:tags r:id="rId9"/>
            </p:custDataLst>
          </p:nvPr>
        </p:nvSpPr>
        <p:spPr bwMode="auto">
          <a:xfrm>
            <a:off x="6956013" y="4501041"/>
            <a:ext cx="1020450" cy="636530"/>
          </a:xfrm>
          <a:custGeom>
            <a:avLst/>
            <a:gdLst>
              <a:gd name="T0" fmla="*/ 424 w 510"/>
              <a:gd name="T1" fmla="*/ 89 h 318"/>
              <a:gd name="T2" fmla="*/ 406 w 510"/>
              <a:gd name="T3" fmla="*/ 93 h 318"/>
              <a:gd name="T4" fmla="*/ 406 w 510"/>
              <a:gd name="T5" fmla="*/ 83 h 318"/>
              <a:gd name="T6" fmla="*/ 312 w 510"/>
              <a:gd name="T7" fmla="*/ 4 h 318"/>
              <a:gd name="T8" fmla="*/ 249 w 510"/>
              <a:gd name="T9" fmla="*/ 40 h 318"/>
              <a:gd name="T10" fmla="*/ 182 w 510"/>
              <a:gd name="T11" fmla="*/ 10 h 318"/>
              <a:gd name="T12" fmla="*/ 114 w 510"/>
              <a:gd name="T13" fmla="*/ 66 h 318"/>
              <a:gd name="T14" fmla="*/ 83 w 510"/>
              <a:gd name="T15" fmla="*/ 63 h 318"/>
              <a:gd name="T16" fmla="*/ 4 w 510"/>
              <a:gd name="T17" fmla="*/ 156 h 318"/>
              <a:gd name="T18" fmla="*/ 98 w 510"/>
              <a:gd name="T19" fmla="*/ 234 h 318"/>
              <a:gd name="T20" fmla="*/ 122 w 510"/>
              <a:gd name="T21" fmla="*/ 228 h 318"/>
              <a:gd name="T22" fmla="*/ 123 w 510"/>
              <a:gd name="T23" fmla="*/ 232 h 318"/>
              <a:gd name="T24" fmla="*/ 220 w 510"/>
              <a:gd name="T25" fmla="*/ 313 h 318"/>
              <a:gd name="T26" fmla="*/ 287 w 510"/>
              <a:gd name="T27" fmla="*/ 273 h 318"/>
              <a:gd name="T28" fmla="*/ 342 w 510"/>
              <a:gd name="T29" fmla="*/ 289 h 318"/>
              <a:gd name="T30" fmla="*/ 409 w 510"/>
              <a:gd name="T31" fmla="*/ 238 h 318"/>
              <a:gd name="T32" fmla="*/ 437 w 510"/>
              <a:gd name="T33" fmla="*/ 241 h 318"/>
              <a:gd name="T34" fmla="*/ 506 w 510"/>
              <a:gd name="T35" fmla="*/ 158 h 318"/>
              <a:gd name="T36" fmla="*/ 424 w 510"/>
              <a:gd name="T37" fmla="*/ 89 h 318"/>
              <a:gd name="T38" fmla="*/ 245 w 510"/>
              <a:gd name="T39" fmla="*/ 141 h 318"/>
              <a:gd name="T40" fmla="*/ 247 w 510"/>
              <a:gd name="T41" fmla="*/ 138 h 318"/>
              <a:gd name="T42" fmla="*/ 252 w 510"/>
              <a:gd name="T43" fmla="*/ 144 h 318"/>
              <a:gd name="T44" fmla="*/ 245 w 510"/>
              <a:gd name="T45" fmla="*/ 14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0" h="318">
                <a:moveTo>
                  <a:pt x="424" y="89"/>
                </a:moveTo>
                <a:cubicBezTo>
                  <a:pt x="418" y="90"/>
                  <a:pt x="412" y="91"/>
                  <a:pt x="406" y="93"/>
                </a:cubicBezTo>
                <a:cubicBezTo>
                  <a:pt x="407" y="89"/>
                  <a:pt x="407" y="86"/>
                  <a:pt x="406" y="83"/>
                </a:cubicBezTo>
                <a:cubicBezTo>
                  <a:pt x="402" y="35"/>
                  <a:pt x="360" y="0"/>
                  <a:pt x="312" y="4"/>
                </a:cubicBezTo>
                <a:cubicBezTo>
                  <a:pt x="286" y="6"/>
                  <a:pt x="263" y="20"/>
                  <a:pt x="249" y="40"/>
                </a:cubicBezTo>
                <a:cubicBezTo>
                  <a:pt x="233" y="20"/>
                  <a:pt x="209" y="8"/>
                  <a:pt x="182" y="10"/>
                </a:cubicBezTo>
                <a:cubicBezTo>
                  <a:pt x="149" y="13"/>
                  <a:pt x="123" y="36"/>
                  <a:pt x="114" y="66"/>
                </a:cubicBezTo>
                <a:cubicBezTo>
                  <a:pt x="104" y="63"/>
                  <a:pt x="94" y="62"/>
                  <a:pt x="83" y="63"/>
                </a:cubicBezTo>
                <a:cubicBezTo>
                  <a:pt x="35" y="67"/>
                  <a:pt x="0" y="109"/>
                  <a:pt x="4" y="156"/>
                </a:cubicBezTo>
                <a:cubicBezTo>
                  <a:pt x="8" y="203"/>
                  <a:pt x="50" y="238"/>
                  <a:pt x="98" y="234"/>
                </a:cubicBezTo>
                <a:cubicBezTo>
                  <a:pt x="106" y="233"/>
                  <a:pt x="115" y="231"/>
                  <a:pt x="122" y="228"/>
                </a:cubicBezTo>
                <a:cubicBezTo>
                  <a:pt x="123" y="229"/>
                  <a:pt x="123" y="231"/>
                  <a:pt x="123" y="232"/>
                </a:cubicBezTo>
                <a:cubicBezTo>
                  <a:pt x="127" y="281"/>
                  <a:pt x="170" y="318"/>
                  <a:pt x="220" y="313"/>
                </a:cubicBezTo>
                <a:cubicBezTo>
                  <a:pt x="248" y="311"/>
                  <a:pt x="272" y="295"/>
                  <a:pt x="287" y="273"/>
                </a:cubicBezTo>
                <a:cubicBezTo>
                  <a:pt x="302" y="285"/>
                  <a:pt x="321" y="291"/>
                  <a:pt x="342" y="289"/>
                </a:cubicBezTo>
                <a:cubicBezTo>
                  <a:pt x="373" y="287"/>
                  <a:pt x="399" y="266"/>
                  <a:pt x="409" y="238"/>
                </a:cubicBezTo>
                <a:cubicBezTo>
                  <a:pt x="418" y="240"/>
                  <a:pt x="427" y="241"/>
                  <a:pt x="437" y="241"/>
                </a:cubicBezTo>
                <a:cubicBezTo>
                  <a:pt x="479" y="237"/>
                  <a:pt x="510" y="200"/>
                  <a:pt x="506" y="158"/>
                </a:cubicBezTo>
                <a:cubicBezTo>
                  <a:pt x="502" y="117"/>
                  <a:pt x="466" y="86"/>
                  <a:pt x="424" y="89"/>
                </a:cubicBezTo>
                <a:close/>
                <a:moveTo>
                  <a:pt x="245" y="141"/>
                </a:moveTo>
                <a:cubicBezTo>
                  <a:pt x="245" y="140"/>
                  <a:pt x="246" y="139"/>
                  <a:pt x="247" y="138"/>
                </a:cubicBezTo>
                <a:cubicBezTo>
                  <a:pt x="249" y="140"/>
                  <a:pt x="250" y="142"/>
                  <a:pt x="252" y="144"/>
                </a:cubicBezTo>
                <a:cubicBezTo>
                  <a:pt x="249" y="143"/>
                  <a:pt x="247" y="142"/>
                  <a:pt x="245" y="141"/>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5" name="Freeform 12"/>
          <p:cNvSpPr>
            <a:spLocks noEditPoints="1"/>
          </p:cNvSpPr>
          <p:nvPr>
            <p:custDataLst>
              <p:tags r:id="rId10"/>
            </p:custDataLst>
          </p:nvPr>
        </p:nvSpPr>
        <p:spPr bwMode="auto">
          <a:xfrm>
            <a:off x="9839255" y="4684531"/>
            <a:ext cx="451842" cy="284408"/>
          </a:xfrm>
          <a:custGeom>
            <a:avLst/>
            <a:gdLst>
              <a:gd name="T0" fmla="*/ 188 w 226"/>
              <a:gd name="T1" fmla="*/ 40 h 142"/>
              <a:gd name="T2" fmla="*/ 180 w 226"/>
              <a:gd name="T3" fmla="*/ 42 h 142"/>
              <a:gd name="T4" fmla="*/ 180 w 226"/>
              <a:gd name="T5" fmla="*/ 37 h 142"/>
              <a:gd name="T6" fmla="*/ 139 w 226"/>
              <a:gd name="T7" fmla="*/ 2 h 142"/>
              <a:gd name="T8" fmla="*/ 111 w 226"/>
              <a:gd name="T9" fmla="*/ 18 h 142"/>
              <a:gd name="T10" fmla="*/ 81 w 226"/>
              <a:gd name="T11" fmla="*/ 5 h 142"/>
              <a:gd name="T12" fmla="*/ 50 w 226"/>
              <a:gd name="T13" fmla="*/ 30 h 142"/>
              <a:gd name="T14" fmla="*/ 37 w 226"/>
              <a:gd name="T15" fmla="*/ 28 h 142"/>
              <a:gd name="T16" fmla="*/ 2 w 226"/>
              <a:gd name="T17" fmla="*/ 70 h 142"/>
              <a:gd name="T18" fmla="*/ 43 w 226"/>
              <a:gd name="T19" fmla="*/ 105 h 142"/>
              <a:gd name="T20" fmla="*/ 54 w 226"/>
              <a:gd name="T21" fmla="*/ 102 h 142"/>
              <a:gd name="T22" fmla="*/ 54 w 226"/>
              <a:gd name="T23" fmla="*/ 104 h 142"/>
              <a:gd name="T24" fmla="*/ 97 w 226"/>
              <a:gd name="T25" fmla="*/ 140 h 142"/>
              <a:gd name="T26" fmla="*/ 127 w 226"/>
              <a:gd name="T27" fmla="*/ 122 h 142"/>
              <a:gd name="T28" fmla="*/ 152 w 226"/>
              <a:gd name="T29" fmla="*/ 129 h 142"/>
              <a:gd name="T30" fmla="*/ 182 w 226"/>
              <a:gd name="T31" fmla="*/ 106 h 142"/>
              <a:gd name="T32" fmla="*/ 194 w 226"/>
              <a:gd name="T33" fmla="*/ 107 h 142"/>
              <a:gd name="T34" fmla="*/ 225 w 226"/>
              <a:gd name="T35" fmla="*/ 71 h 142"/>
              <a:gd name="T36" fmla="*/ 188 w 226"/>
              <a:gd name="T37" fmla="*/ 40 h 142"/>
              <a:gd name="T38" fmla="*/ 108 w 226"/>
              <a:gd name="T39" fmla="*/ 63 h 142"/>
              <a:gd name="T40" fmla="*/ 110 w 226"/>
              <a:gd name="T41" fmla="*/ 62 h 142"/>
              <a:gd name="T42" fmla="*/ 112 w 226"/>
              <a:gd name="T43" fmla="*/ 65 h 142"/>
              <a:gd name="T44" fmla="*/ 108 w 226"/>
              <a:gd name="T45"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6" h="142">
                <a:moveTo>
                  <a:pt x="188" y="40"/>
                </a:moveTo>
                <a:cubicBezTo>
                  <a:pt x="185" y="40"/>
                  <a:pt x="183" y="41"/>
                  <a:pt x="180" y="42"/>
                </a:cubicBezTo>
                <a:cubicBezTo>
                  <a:pt x="180" y="40"/>
                  <a:pt x="180" y="39"/>
                  <a:pt x="180" y="37"/>
                </a:cubicBezTo>
                <a:cubicBezTo>
                  <a:pt x="178" y="16"/>
                  <a:pt x="160" y="0"/>
                  <a:pt x="139" y="2"/>
                </a:cubicBezTo>
                <a:cubicBezTo>
                  <a:pt x="127" y="3"/>
                  <a:pt x="117" y="9"/>
                  <a:pt x="111" y="18"/>
                </a:cubicBezTo>
                <a:cubicBezTo>
                  <a:pt x="104" y="9"/>
                  <a:pt x="93" y="4"/>
                  <a:pt x="81" y="5"/>
                </a:cubicBezTo>
                <a:cubicBezTo>
                  <a:pt x="66" y="6"/>
                  <a:pt x="54" y="17"/>
                  <a:pt x="50" y="30"/>
                </a:cubicBezTo>
                <a:cubicBezTo>
                  <a:pt x="46" y="29"/>
                  <a:pt x="41" y="28"/>
                  <a:pt x="37" y="28"/>
                </a:cubicBezTo>
                <a:cubicBezTo>
                  <a:pt x="16" y="30"/>
                  <a:pt x="0" y="49"/>
                  <a:pt x="2" y="70"/>
                </a:cubicBezTo>
                <a:cubicBezTo>
                  <a:pt x="4" y="91"/>
                  <a:pt x="22" y="106"/>
                  <a:pt x="43" y="105"/>
                </a:cubicBezTo>
                <a:cubicBezTo>
                  <a:pt x="47" y="104"/>
                  <a:pt x="51" y="103"/>
                  <a:pt x="54" y="102"/>
                </a:cubicBezTo>
                <a:cubicBezTo>
                  <a:pt x="54" y="102"/>
                  <a:pt x="54" y="103"/>
                  <a:pt x="54" y="104"/>
                </a:cubicBezTo>
                <a:cubicBezTo>
                  <a:pt x="56" y="125"/>
                  <a:pt x="76" y="142"/>
                  <a:pt x="97" y="140"/>
                </a:cubicBezTo>
                <a:cubicBezTo>
                  <a:pt x="110" y="139"/>
                  <a:pt x="121" y="132"/>
                  <a:pt x="127" y="122"/>
                </a:cubicBezTo>
                <a:cubicBezTo>
                  <a:pt x="134" y="127"/>
                  <a:pt x="143" y="130"/>
                  <a:pt x="152" y="129"/>
                </a:cubicBezTo>
                <a:cubicBezTo>
                  <a:pt x="166" y="128"/>
                  <a:pt x="177" y="119"/>
                  <a:pt x="182" y="106"/>
                </a:cubicBezTo>
                <a:cubicBezTo>
                  <a:pt x="185" y="107"/>
                  <a:pt x="190" y="108"/>
                  <a:pt x="194" y="107"/>
                </a:cubicBezTo>
                <a:cubicBezTo>
                  <a:pt x="212" y="106"/>
                  <a:pt x="226" y="89"/>
                  <a:pt x="225" y="71"/>
                </a:cubicBezTo>
                <a:cubicBezTo>
                  <a:pt x="223" y="52"/>
                  <a:pt x="207" y="39"/>
                  <a:pt x="188" y="40"/>
                </a:cubicBezTo>
                <a:close/>
                <a:moveTo>
                  <a:pt x="108" y="63"/>
                </a:moveTo>
                <a:cubicBezTo>
                  <a:pt x="109" y="63"/>
                  <a:pt x="109" y="62"/>
                  <a:pt x="110" y="62"/>
                </a:cubicBezTo>
                <a:cubicBezTo>
                  <a:pt x="110" y="63"/>
                  <a:pt x="111" y="64"/>
                  <a:pt x="112" y="65"/>
                </a:cubicBezTo>
                <a:cubicBezTo>
                  <a:pt x="111" y="64"/>
                  <a:pt x="110" y="64"/>
                  <a:pt x="108" y="63"/>
                </a:cubicBez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6" name="Freeform 31"/>
          <p:cNvSpPr/>
          <p:nvPr>
            <p:custDataLst>
              <p:tags r:id="rId11"/>
            </p:custDataLst>
          </p:nvPr>
        </p:nvSpPr>
        <p:spPr bwMode="auto">
          <a:xfrm>
            <a:off x="8555653" y="4656599"/>
            <a:ext cx="876605" cy="979344"/>
          </a:xfrm>
          <a:custGeom>
            <a:avLst/>
            <a:gdLst>
              <a:gd name="T0" fmla="*/ 334 w 1036"/>
              <a:gd name="T1" fmla="*/ 24 h 1157"/>
              <a:gd name="T2" fmla="*/ 0 w 1036"/>
              <a:gd name="T3" fmla="*/ 1157 h 1157"/>
              <a:gd name="T4" fmla="*/ 1036 w 1036"/>
              <a:gd name="T5" fmla="*/ 1086 h 1157"/>
              <a:gd name="T6" fmla="*/ 644 w 1036"/>
              <a:gd name="T7" fmla="*/ 0 h 1157"/>
              <a:gd name="T8" fmla="*/ 334 w 1036"/>
              <a:gd name="T9" fmla="*/ 24 h 1157"/>
            </a:gdLst>
            <a:ahLst/>
            <a:cxnLst>
              <a:cxn ang="0">
                <a:pos x="T0" y="T1"/>
              </a:cxn>
              <a:cxn ang="0">
                <a:pos x="T2" y="T3"/>
              </a:cxn>
              <a:cxn ang="0">
                <a:pos x="T4" y="T5"/>
              </a:cxn>
              <a:cxn ang="0">
                <a:pos x="T6" y="T7"/>
              </a:cxn>
              <a:cxn ang="0">
                <a:pos x="T8" y="T9"/>
              </a:cxn>
            </a:cxnLst>
            <a:rect l="0" t="0" r="r" b="b"/>
            <a:pathLst>
              <a:path w="1036" h="1157">
                <a:moveTo>
                  <a:pt x="334" y="24"/>
                </a:moveTo>
                <a:lnTo>
                  <a:pt x="0" y="1157"/>
                </a:lnTo>
                <a:lnTo>
                  <a:pt x="1036" y="1086"/>
                </a:lnTo>
                <a:lnTo>
                  <a:pt x="644" y="0"/>
                </a:lnTo>
                <a:lnTo>
                  <a:pt x="334" y="24"/>
                </a:lnTo>
                <a:close/>
              </a:path>
            </a:pathLst>
          </a:custGeom>
          <a:solidFill>
            <a:sysClr val="window" lastClr="FFFFFF">
              <a:lumMod val="95000"/>
            </a:sysClr>
          </a:solidFill>
          <a:ln>
            <a:noFill/>
          </a:ln>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55" name="等腰三角形 54"/>
          <p:cNvSpPr/>
          <p:nvPr>
            <p:custDataLst>
              <p:tags r:id="rId12"/>
            </p:custDataLst>
          </p:nvPr>
        </p:nvSpPr>
        <p:spPr>
          <a:xfrm rot="6300000">
            <a:off x="7779473" y="3030326"/>
            <a:ext cx="361216" cy="311280"/>
          </a:xfrm>
          <a:prstGeom prst="triangle">
            <a:avLst/>
          </a:prstGeom>
          <a:solidFill>
            <a:srgbClr val="1C8FC2"/>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8" name="等腰三角形 57"/>
          <p:cNvSpPr/>
          <p:nvPr>
            <p:custDataLst>
              <p:tags r:id="rId13"/>
            </p:custDataLst>
          </p:nvPr>
        </p:nvSpPr>
        <p:spPr>
          <a:xfrm rot="15300000">
            <a:off x="9789529" y="3030326"/>
            <a:ext cx="361216" cy="311280"/>
          </a:xfrm>
          <a:prstGeom prst="triangle">
            <a:avLst/>
          </a:prstGeom>
          <a:solidFill>
            <a:srgbClr val="BD222F"/>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6" name="等腰三角形 55"/>
          <p:cNvSpPr/>
          <p:nvPr>
            <p:custDataLst>
              <p:tags r:id="rId14"/>
            </p:custDataLst>
          </p:nvPr>
        </p:nvSpPr>
        <p:spPr>
          <a:xfrm rot="9000000">
            <a:off x="8366392" y="2415492"/>
            <a:ext cx="361084" cy="311393"/>
          </a:xfrm>
          <a:prstGeom prst="triangle">
            <a:avLst/>
          </a:prstGeom>
          <a:solidFill>
            <a:srgbClr val="094264"/>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7" name="等腰三角形 56"/>
          <p:cNvSpPr/>
          <p:nvPr>
            <p:custDataLst>
              <p:tags r:id="rId15"/>
            </p:custDataLst>
          </p:nvPr>
        </p:nvSpPr>
        <p:spPr>
          <a:xfrm rot="12600000">
            <a:off x="9202742" y="2415492"/>
            <a:ext cx="361084" cy="311393"/>
          </a:xfrm>
          <a:prstGeom prst="triangle">
            <a:avLst/>
          </a:prstGeom>
          <a:solidFill>
            <a:srgbClr val="77172E"/>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4" name="等腰三角形 53"/>
          <p:cNvSpPr/>
          <p:nvPr>
            <p:custDataLst>
              <p:tags r:id="rId16"/>
            </p:custDataLst>
          </p:nvPr>
        </p:nvSpPr>
        <p:spPr>
          <a:xfrm rot="3900000">
            <a:off x="7794993" y="3807840"/>
            <a:ext cx="361216" cy="311280"/>
          </a:xfrm>
          <a:prstGeom prst="triangle">
            <a:avLst/>
          </a:prstGeom>
          <a:solidFill>
            <a:srgbClr val="37BAC5"/>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59" name="等腰三角形 58"/>
          <p:cNvSpPr/>
          <p:nvPr>
            <p:custDataLst>
              <p:tags r:id="rId17"/>
            </p:custDataLst>
          </p:nvPr>
        </p:nvSpPr>
        <p:spPr>
          <a:xfrm rot="17700000">
            <a:off x="9774007" y="3807840"/>
            <a:ext cx="361216" cy="311280"/>
          </a:xfrm>
          <a:prstGeom prst="triangle">
            <a:avLst/>
          </a:prstGeom>
          <a:solidFill>
            <a:srgbClr val="EE7718"/>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p>
        </p:txBody>
      </p:sp>
      <p:sp>
        <p:nvSpPr>
          <p:cNvPr id="13" name="任意多边形 12"/>
          <p:cNvSpPr/>
          <p:nvPr>
            <p:custDataLst>
              <p:tags r:id="rId18"/>
            </p:custDataLst>
          </p:nvPr>
        </p:nvSpPr>
        <p:spPr>
          <a:xfrm>
            <a:off x="6924290" y="3596557"/>
            <a:ext cx="1158197" cy="1380328"/>
          </a:xfrm>
          <a:custGeom>
            <a:avLst/>
            <a:gdLst>
              <a:gd name="connsiteX0" fmla="*/ 0 w 1393505"/>
              <a:gd name="connsiteY0" fmla="*/ 0 h 1660164"/>
              <a:gd name="connsiteX1" fmla="*/ 998722 w 1393505"/>
              <a:gd name="connsiteY1" fmla="*/ 0 h 1660164"/>
              <a:gd name="connsiteX2" fmla="*/ 997913 w 1393505"/>
              <a:gd name="connsiteY2" fmla="*/ 32389 h 1660164"/>
              <a:gd name="connsiteX3" fmla="*/ 1371625 w 1393505"/>
              <a:gd name="connsiteY3" fmla="*/ 933379 h 1660164"/>
              <a:gd name="connsiteX4" fmla="*/ 1393505 w 1393505"/>
              <a:gd name="connsiteY4" fmla="*/ 955301 h 1660164"/>
              <a:gd name="connsiteX5" fmla="*/ 688642 w 1393505"/>
              <a:gd name="connsiteY5" fmla="*/ 1660164 h 1660164"/>
              <a:gd name="connsiteX6" fmla="*/ 630458 w 1393505"/>
              <a:gd name="connsiteY6" fmla="*/ 1601869 h 1660164"/>
              <a:gd name="connsiteX7" fmla="*/ 1187 w 1393505"/>
              <a:gd name="connsiteY7" fmla="*/ 84744 h 166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505" h="1660164">
                <a:moveTo>
                  <a:pt x="0" y="0"/>
                </a:moveTo>
                <a:lnTo>
                  <a:pt x="998722" y="0"/>
                </a:lnTo>
                <a:lnTo>
                  <a:pt x="997913" y="32389"/>
                </a:lnTo>
                <a:cubicBezTo>
                  <a:pt x="1015300" y="361551"/>
                  <a:pt x="1143913" y="681120"/>
                  <a:pt x="1371625" y="933379"/>
                </a:cubicBezTo>
                <a:lnTo>
                  <a:pt x="1393505" y="955301"/>
                </a:lnTo>
                <a:lnTo>
                  <a:pt x="688642" y="1660164"/>
                </a:lnTo>
                <a:lnTo>
                  <a:pt x="630458" y="1601869"/>
                </a:lnTo>
                <a:cubicBezTo>
                  <a:pt x="247027" y="1177105"/>
                  <a:pt x="30464" y="639001"/>
                  <a:pt x="1187" y="84744"/>
                </a:cubicBezTo>
                <a:close/>
              </a:path>
            </a:pathLst>
          </a:custGeom>
          <a:solidFill>
            <a:srgbClr val="37BAC5">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3" name="任意多边形 2"/>
          <p:cNvSpPr/>
          <p:nvPr>
            <p:custDataLst>
              <p:tags r:id="rId19"/>
            </p:custDataLst>
          </p:nvPr>
        </p:nvSpPr>
        <p:spPr>
          <a:xfrm>
            <a:off x="7749163" y="3596560"/>
            <a:ext cx="474347" cy="798605"/>
          </a:xfrm>
          <a:custGeom>
            <a:avLst/>
            <a:gdLst>
              <a:gd name="connsiteX0" fmla="*/ 0 w 570718"/>
              <a:gd name="connsiteY0" fmla="*/ 0 h 960508"/>
              <a:gd name="connsiteX1" fmla="*/ 247423 w 570718"/>
              <a:gd name="connsiteY1" fmla="*/ 0 h 960508"/>
              <a:gd name="connsiteX2" fmla="*/ 256242 w 570718"/>
              <a:gd name="connsiteY2" fmla="*/ 131493 h 960508"/>
              <a:gd name="connsiteX3" fmla="*/ 552518 w 570718"/>
              <a:gd name="connsiteY3" fmla="*/ 767152 h 960508"/>
              <a:gd name="connsiteX4" fmla="*/ 570718 w 570718"/>
              <a:gd name="connsiteY4" fmla="*/ 785627 h 960508"/>
              <a:gd name="connsiteX5" fmla="*/ 395837 w 570718"/>
              <a:gd name="connsiteY5" fmla="*/ 960508 h 960508"/>
              <a:gd name="connsiteX6" fmla="*/ 367647 w 570718"/>
              <a:gd name="connsiteY6" fmla="*/ 931892 h 960508"/>
              <a:gd name="connsiteX7" fmla="*/ 11212 w 570718"/>
              <a:gd name="connsiteY7" fmla="*/ 167162 h 96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718" h="960508">
                <a:moveTo>
                  <a:pt x="0" y="0"/>
                </a:moveTo>
                <a:lnTo>
                  <a:pt x="247423" y="0"/>
                </a:lnTo>
                <a:lnTo>
                  <a:pt x="256242" y="131493"/>
                </a:lnTo>
                <a:cubicBezTo>
                  <a:pt x="290379" y="365507"/>
                  <a:pt x="392206" y="587332"/>
                  <a:pt x="552518" y="767152"/>
                </a:cubicBezTo>
                <a:lnTo>
                  <a:pt x="570718" y="785627"/>
                </a:lnTo>
                <a:lnTo>
                  <a:pt x="395837" y="960508"/>
                </a:lnTo>
                <a:lnTo>
                  <a:pt x="367647" y="931892"/>
                </a:lnTo>
                <a:cubicBezTo>
                  <a:pt x="174783" y="715560"/>
                  <a:pt x="52280" y="448693"/>
                  <a:pt x="11212" y="167162"/>
                </a:cubicBezTo>
                <a:close/>
              </a:path>
            </a:pathLst>
          </a:custGeom>
          <a:solidFill>
            <a:srgbClr val="37BAC5"/>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5" name="任意多边形 4"/>
          <p:cNvSpPr/>
          <p:nvPr>
            <p:custDataLst>
              <p:tags r:id="rId20"/>
            </p:custDataLst>
          </p:nvPr>
        </p:nvSpPr>
        <p:spPr>
          <a:xfrm>
            <a:off x="7547741" y="1518169"/>
            <a:ext cx="1379969" cy="1158942"/>
          </a:xfrm>
          <a:custGeom>
            <a:avLst/>
            <a:gdLst>
              <a:gd name="connsiteX0" fmla="*/ 1660333 w 1660333"/>
              <a:gd name="connsiteY0" fmla="*/ 0 h 1393897"/>
              <a:gd name="connsiteX1" fmla="*/ 1660333 w 1660333"/>
              <a:gd name="connsiteY1" fmla="*/ 999175 h 1393897"/>
              <a:gd name="connsiteX2" fmla="*/ 1623641 w 1660333"/>
              <a:gd name="connsiteY2" fmla="*/ 998279 h 1393897"/>
              <a:gd name="connsiteX3" fmla="*/ 725582 w 1660333"/>
              <a:gd name="connsiteY3" fmla="*/ 1373708 h 1393897"/>
              <a:gd name="connsiteX4" fmla="*/ 706126 w 1660333"/>
              <a:gd name="connsiteY4" fmla="*/ 1393897 h 1393897"/>
              <a:gd name="connsiteX5" fmla="*/ 0 w 1660333"/>
              <a:gd name="connsiteY5" fmla="*/ 687770 h 1393897"/>
              <a:gd name="connsiteX6" fmla="*/ 58903 w 1660333"/>
              <a:gd name="connsiteY6" fmla="*/ 630883 h 1393897"/>
              <a:gd name="connsiteX7" fmla="*/ 1579931 w 1660333"/>
              <a:gd name="connsiteY7" fmla="*/ 1071 h 13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0333" h="1393897">
                <a:moveTo>
                  <a:pt x="1660333" y="0"/>
                </a:moveTo>
                <a:lnTo>
                  <a:pt x="1660333" y="999175"/>
                </a:lnTo>
                <a:lnTo>
                  <a:pt x="1623641" y="998279"/>
                </a:lnTo>
                <a:cubicBezTo>
                  <a:pt x="1286921" y="1017040"/>
                  <a:pt x="970538" y="1152006"/>
                  <a:pt x="725582" y="1373708"/>
                </a:cubicBezTo>
                <a:lnTo>
                  <a:pt x="706126" y="1393897"/>
                </a:lnTo>
                <a:lnTo>
                  <a:pt x="0" y="687770"/>
                </a:lnTo>
                <a:lnTo>
                  <a:pt x="58903" y="630883"/>
                </a:lnTo>
                <a:cubicBezTo>
                  <a:pt x="473860" y="256692"/>
                  <a:pt x="1009930" y="29992"/>
                  <a:pt x="1579931" y="1071"/>
                </a:cubicBezTo>
                <a:close/>
              </a:path>
            </a:pathLst>
          </a:custGeom>
          <a:solidFill>
            <a:srgbClr val="094264"/>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6" name="任意多边形 5"/>
          <p:cNvSpPr/>
          <p:nvPr>
            <p:custDataLst>
              <p:tags r:id="rId21"/>
            </p:custDataLst>
          </p:nvPr>
        </p:nvSpPr>
        <p:spPr>
          <a:xfrm>
            <a:off x="8130039" y="2343850"/>
            <a:ext cx="797668" cy="474466"/>
          </a:xfrm>
          <a:custGeom>
            <a:avLst/>
            <a:gdLst>
              <a:gd name="connsiteX0" fmla="*/ 959728 w 959728"/>
              <a:gd name="connsiteY0" fmla="*/ 0 h 570654"/>
              <a:gd name="connsiteX1" fmla="*/ 959728 w 959728"/>
              <a:gd name="connsiteY1" fmla="*/ 247333 h 570654"/>
              <a:gd name="connsiteX2" fmla="*/ 828353 w 959728"/>
              <a:gd name="connsiteY2" fmla="*/ 255827 h 570654"/>
              <a:gd name="connsiteX3" fmla="*/ 302985 w 959728"/>
              <a:gd name="connsiteY3" fmla="*/ 465218 h 570654"/>
              <a:gd name="connsiteX4" fmla="*/ 175352 w 959728"/>
              <a:gd name="connsiteY4" fmla="*/ 570654 h 570654"/>
              <a:gd name="connsiteX5" fmla="*/ 0 w 959728"/>
              <a:gd name="connsiteY5" fmla="*/ 395302 h 570654"/>
              <a:gd name="connsiteX6" fmla="*/ 160496 w 959728"/>
              <a:gd name="connsiteY6" fmla="*/ 262719 h 570654"/>
              <a:gd name="connsiteX7" fmla="*/ 792540 w 959728"/>
              <a:gd name="connsiteY7" fmla="*/ 10811 h 57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728" h="570654">
                <a:moveTo>
                  <a:pt x="959728" y="0"/>
                </a:moveTo>
                <a:lnTo>
                  <a:pt x="959728" y="247333"/>
                </a:lnTo>
                <a:lnTo>
                  <a:pt x="828353" y="255827"/>
                </a:lnTo>
                <a:cubicBezTo>
                  <a:pt x="636797" y="283759"/>
                  <a:pt x="457318" y="356621"/>
                  <a:pt x="302985" y="465218"/>
                </a:cubicBezTo>
                <a:lnTo>
                  <a:pt x="175352" y="570654"/>
                </a:lnTo>
                <a:lnTo>
                  <a:pt x="0" y="395302"/>
                </a:lnTo>
                <a:lnTo>
                  <a:pt x="160496" y="262719"/>
                </a:lnTo>
                <a:cubicBezTo>
                  <a:pt x="346167" y="132071"/>
                  <a:pt x="562088" y="44414"/>
                  <a:pt x="792540" y="10811"/>
                </a:cubicBezTo>
                <a:close/>
              </a:path>
            </a:pathLst>
          </a:custGeom>
          <a:solidFill>
            <a:srgbClr val="094264">
              <a:lumMod val="75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3" name="任意多边形 22"/>
          <p:cNvSpPr/>
          <p:nvPr>
            <p:custDataLst>
              <p:tags r:id="rId22"/>
            </p:custDataLst>
          </p:nvPr>
        </p:nvSpPr>
        <p:spPr>
          <a:xfrm>
            <a:off x="6923057" y="2141140"/>
            <a:ext cx="1160610" cy="1381965"/>
          </a:xfrm>
          <a:custGeom>
            <a:avLst/>
            <a:gdLst>
              <a:gd name="connsiteX0" fmla="*/ 688152 w 1396408"/>
              <a:gd name="connsiteY0" fmla="*/ 0 h 1662133"/>
              <a:gd name="connsiteX1" fmla="*/ 1396408 w 1396408"/>
              <a:gd name="connsiteY1" fmla="*/ 708255 h 1662133"/>
              <a:gd name="connsiteX2" fmla="*/ 1339184 w 1396408"/>
              <a:gd name="connsiteY2" fmla="*/ 767635 h 1662133"/>
              <a:gd name="connsiteX3" fmla="*/ 1124432 w 1396408"/>
              <a:gd name="connsiteY3" fmla="*/ 1110814 h 1662133"/>
              <a:gd name="connsiteX4" fmla="*/ 1005049 w 1396408"/>
              <a:gd name="connsiteY4" fmla="*/ 1556343 h 1662133"/>
              <a:gd name="connsiteX5" fmla="*/ 1002408 w 1396408"/>
              <a:gd name="connsiteY5" fmla="*/ 1662133 h 1662133"/>
              <a:gd name="connsiteX6" fmla="*/ 245 w 1396408"/>
              <a:gd name="connsiteY6" fmla="*/ 1662133 h 1662133"/>
              <a:gd name="connsiteX7" fmla="*/ 0 w 1396408"/>
              <a:gd name="connsiteY7" fmla="*/ 1644705 h 1662133"/>
              <a:gd name="connsiteX8" fmla="*/ 213213 w 1396408"/>
              <a:gd name="connsiteY8" fmla="*/ 703590 h 1662133"/>
              <a:gd name="connsiteX9" fmla="*/ 576757 w 1396408"/>
              <a:gd name="connsiteY9" fmla="*/ 123428 h 166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408" h="1662133">
                <a:moveTo>
                  <a:pt x="688152" y="0"/>
                </a:moveTo>
                <a:lnTo>
                  <a:pt x="1396408" y="708255"/>
                </a:lnTo>
                <a:lnTo>
                  <a:pt x="1339184" y="767635"/>
                </a:lnTo>
                <a:cubicBezTo>
                  <a:pt x="1253447" y="869722"/>
                  <a:pt x="1180773" y="984744"/>
                  <a:pt x="1124432" y="1110814"/>
                </a:cubicBezTo>
                <a:cubicBezTo>
                  <a:pt x="1060043" y="1254895"/>
                  <a:pt x="1020634" y="1405243"/>
                  <a:pt x="1005049" y="1556343"/>
                </a:cubicBezTo>
                <a:lnTo>
                  <a:pt x="1002408" y="1662133"/>
                </a:lnTo>
                <a:lnTo>
                  <a:pt x="245" y="1662133"/>
                </a:lnTo>
                <a:lnTo>
                  <a:pt x="0" y="1644705"/>
                </a:lnTo>
                <a:cubicBezTo>
                  <a:pt x="7884" y="1326602"/>
                  <a:pt x="77686" y="1006853"/>
                  <a:pt x="213213" y="703590"/>
                </a:cubicBezTo>
                <a:cubicBezTo>
                  <a:pt x="308507" y="490359"/>
                  <a:pt x="431547" y="295899"/>
                  <a:pt x="576757" y="123428"/>
                </a:cubicBezTo>
                <a:close/>
              </a:path>
            </a:pathLst>
          </a:custGeom>
          <a:solidFill>
            <a:srgbClr val="1C8FC2">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4" name="任意多边形 23"/>
          <p:cNvSpPr/>
          <p:nvPr>
            <p:custDataLst>
              <p:tags r:id="rId23"/>
            </p:custDataLst>
          </p:nvPr>
        </p:nvSpPr>
        <p:spPr>
          <a:xfrm>
            <a:off x="7747875" y="2725880"/>
            <a:ext cx="477012" cy="797225"/>
          </a:xfrm>
          <a:custGeom>
            <a:avLst/>
            <a:gdLst>
              <a:gd name="connsiteX0" fmla="*/ 399045 w 573925"/>
              <a:gd name="connsiteY0" fmla="*/ 0 h 958848"/>
              <a:gd name="connsiteX1" fmla="*/ 573925 w 573925"/>
              <a:gd name="connsiteY1" fmla="*/ 174880 h 958848"/>
              <a:gd name="connsiteX2" fmla="*/ 491526 w 573925"/>
              <a:gd name="connsiteY2" fmla="*/ 267856 h 958848"/>
              <a:gd name="connsiteX3" fmla="*/ 310543 w 573925"/>
              <a:gd name="connsiteY3" fmla="*/ 608920 h 958848"/>
              <a:gd name="connsiteX4" fmla="*/ 262332 w 573925"/>
              <a:gd name="connsiteY4" fmla="*/ 798388 h 958848"/>
              <a:gd name="connsiteX5" fmla="*/ 247857 w 573925"/>
              <a:gd name="connsiteY5" fmla="*/ 958848 h 958848"/>
              <a:gd name="connsiteX6" fmla="*/ 0 w 573925"/>
              <a:gd name="connsiteY6" fmla="*/ 958848 h 958848"/>
              <a:gd name="connsiteX7" fmla="*/ 18224 w 573925"/>
              <a:gd name="connsiteY7" fmla="*/ 756837 h 958848"/>
              <a:gd name="connsiteX8" fmla="*/ 76224 w 573925"/>
              <a:gd name="connsiteY8" fmla="*/ 528897 h 958848"/>
              <a:gd name="connsiteX9" fmla="*/ 293956 w 573925"/>
              <a:gd name="connsiteY9" fmla="*/ 118579 h 9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925" h="958848">
                <a:moveTo>
                  <a:pt x="399045" y="0"/>
                </a:moveTo>
                <a:lnTo>
                  <a:pt x="573925" y="174880"/>
                </a:lnTo>
                <a:lnTo>
                  <a:pt x="491526" y="267856"/>
                </a:lnTo>
                <a:cubicBezTo>
                  <a:pt x="414861" y="369294"/>
                  <a:pt x="353242" y="483890"/>
                  <a:pt x="310543" y="608920"/>
                </a:cubicBezTo>
                <a:cubicBezTo>
                  <a:pt x="289194" y="671435"/>
                  <a:pt x="273182" y="734780"/>
                  <a:pt x="262332" y="798388"/>
                </a:cubicBezTo>
                <a:lnTo>
                  <a:pt x="247857" y="958848"/>
                </a:lnTo>
                <a:lnTo>
                  <a:pt x="0" y="958848"/>
                </a:lnTo>
                <a:lnTo>
                  <a:pt x="18224" y="756837"/>
                </a:lnTo>
                <a:cubicBezTo>
                  <a:pt x="31276" y="680313"/>
                  <a:pt x="50540" y="604106"/>
                  <a:pt x="76224" y="528897"/>
                </a:cubicBezTo>
                <a:cubicBezTo>
                  <a:pt x="127594" y="378480"/>
                  <a:pt x="201723" y="240615"/>
                  <a:pt x="293956" y="118579"/>
                </a:cubicBezTo>
                <a:close/>
              </a:path>
            </a:pathLst>
          </a:custGeom>
          <a:solidFill>
            <a:srgbClr val="1C8FC2"/>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5" name="任意多边形 24"/>
          <p:cNvSpPr/>
          <p:nvPr>
            <p:custDataLst>
              <p:tags r:id="rId24"/>
            </p:custDataLst>
          </p:nvPr>
        </p:nvSpPr>
        <p:spPr>
          <a:xfrm>
            <a:off x="9002512" y="1517027"/>
            <a:ext cx="1379669" cy="1160479"/>
          </a:xfrm>
          <a:custGeom>
            <a:avLst/>
            <a:gdLst>
              <a:gd name="connsiteX0" fmla="*/ 13051 w 1659973"/>
              <a:gd name="connsiteY0" fmla="*/ 0 h 1395745"/>
              <a:gd name="connsiteX1" fmla="*/ 210571 w 1659973"/>
              <a:gd name="connsiteY1" fmla="*/ 12688 h 1395745"/>
              <a:gd name="connsiteX2" fmla="*/ 1596693 w 1659973"/>
              <a:gd name="connsiteY2" fmla="*/ 628133 h 1395745"/>
              <a:gd name="connsiteX3" fmla="*/ 1659973 w 1659973"/>
              <a:gd name="connsiteY3" fmla="*/ 689502 h 1395745"/>
              <a:gd name="connsiteX4" fmla="*/ 953730 w 1659973"/>
              <a:gd name="connsiteY4" fmla="*/ 1395745 h 1395745"/>
              <a:gd name="connsiteX5" fmla="*/ 929969 w 1659973"/>
              <a:gd name="connsiteY5" fmla="*/ 1370852 h 1395745"/>
              <a:gd name="connsiteX6" fmla="*/ 106779 w 1659973"/>
              <a:gd name="connsiteY6" fmla="*/ 1005352 h 1395745"/>
              <a:gd name="connsiteX7" fmla="*/ 0 w 1659973"/>
              <a:gd name="connsiteY7" fmla="*/ 1002744 h 1395745"/>
              <a:gd name="connsiteX8" fmla="*/ 0 w 1659973"/>
              <a:gd name="connsiteY8" fmla="*/ 174 h 139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973" h="1395745">
                <a:moveTo>
                  <a:pt x="13051" y="0"/>
                </a:moveTo>
                <a:cubicBezTo>
                  <a:pt x="78615" y="1575"/>
                  <a:pt x="144498" y="5780"/>
                  <a:pt x="210571" y="12688"/>
                </a:cubicBezTo>
                <a:cubicBezTo>
                  <a:pt x="739159" y="67957"/>
                  <a:pt x="1220027" y="290006"/>
                  <a:pt x="1596693" y="628133"/>
                </a:cubicBezTo>
                <a:lnTo>
                  <a:pt x="1659973" y="689502"/>
                </a:lnTo>
                <a:lnTo>
                  <a:pt x="953730" y="1395745"/>
                </a:lnTo>
                <a:lnTo>
                  <a:pt x="929969" y="1370852"/>
                </a:lnTo>
                <a:cubicBezTo>
                  <a:pt x="706274" y="1170045"/>
                  <a:pt x="420697" y="1038175"/>
                  <a:pt x="106779" y="1005352"/>
                </a:cubicBezTo>
                <a:lnTo>
                  <a:pt x="0" y="1002744"/>
                </a:lnTo>
                <a:lnTo>
                  <a:pt x="0" y="174"/>
                </a:lnTo>
                <a:close/>
              </a:path>
            </a:pathLst>
          </a:custGeom>
          <a:solidFill>
            <a:srgbClr val="77172E"/>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dirty="0">
              <a:solidFill>
                <a:sysClr val="windowText" lastClr="000000"/>
              </a:solidFill>
            </a:endParaRPr>
          </a:p>
        </p:txBody>
      </p:sp>
      <p:sp>
        <p:nvSpPr>
          <p:cNvPr id="26" name="任意多边形 25"/>
          <p:cNvSpPr/>
          <p:nvPr>
            <p:custDataLst>
              <p:tags r:id="rId25"/>
            </p:custDataLst>
          </p:nvPr>
        </p:nvSpPr>
        <p:spPr>
          <a:xfrm>
            <a:off x="9002512" y="2342009"/>
            <a:ext cx="796955" cy="476467"/>
          </a:xfrm>
          <a:custGeom>
            <a:avLst/>
            <a:gdLst>
              <a:gd name="connsiteX0" fmla="*/ 0 w 958871"/>
              <a:gd name="connsiteY0" fmla="*/ 0 h 573063"/>
              <a:gd name="connsiteX1" fmla="*/ 211662 w 958871"/>
              <a:gd name="connsiteY1" fmla="*/ 20228 h 573063"/>
              <a:gd name="connsiteX2" fmla="*/ 923758 w 958871"/>
              <a:gd name="connsiteY2" fmla="*/ 363018 h 573063"/>
              <a:gd name="connsiteX3" fmla="*/ 958871 w 958871"/>
              <a:gd name="connsiteY3" fmla="*/ 398376 h 573063"/>
              <a:gd name="connsiteX4" fmla="*/ 784184 w 958871"/>
              <a:gd name="connsiteY4" fmla="*/ 573063 h 573063"/>
              <a:gd name="connsiteX5" fmla="*/ 760251 w 958871"/>
              <a:gd name="connsiteY5" fmla="*/ 548963 h 573063"/>
              <a:gd name="connsiteX6" fmla="*/ 168342 w 958871"/>
              <a:gd name="connsiteY6" fmla="*/ 264029 h 573063"/>
              <a:gd name="connsiteX7" fmla="*/ 0 w 958871"/>
              <a:gd name="connsiteY7" fmla="*/ 247941 h 57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871" h="573063">
                <a:moveTo>
                  <a:pt x="0" y="0"/>
                </a:moveTo>
                <a:lnTo>
                  <a:pt x="211662" y="20228"/>
                </a:lnTo>
                <a:cubicBezTo>
                  <a:pt x="479192" y="67669"/>
                  <a:pt x="724695" y="188040"/>
                  <a:pt x="923758" y="363018"/>
                </a:cubicBezTo>
                <a:lnTo>
                  <a:pt x="958871" y="398376"/>
                </a:lnTo>
                <a:lnTo>
                  <a:pt x="784184" y="573063"/>
                </a:lnTo>
                <a:lnTo>
                  <a:pt x="760251" y="548963"/>
                </a:lnTo>
                <a:cubicBezTo>
                  <a:pt x="594785" y="403518"/>
                  <a:pt x="390719" y="303463"/>
                  <a:pt x="168342" y="264029"/>
                </a:cubicBezTo>
                <a:lnTo>
                  <a:pt x="0" y="247941"/>
                </a:lnTo>
                <a:close/>
              </a:path>
            </a:pathLst>
          </a:custGeom>
          <a:solidFill>
            <a:srgbClr val="77172E">
              <a:lumMod val="75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7" name="任意多边形 26"/>
          <p:cNvSpPr/>
          <p:nvPr>
            <p:custDataLst>
              <p:tags r:id="rId26"/>
            </p:custDataLst>
          </p:nvPr>
        </p:nvSpPr>
        <p:spPr>
          <a:xfrm>
            <a:off x="9845908" y="2141452"/>
            <a:ext cx="1160031" cy="1381653"/>
          </a:xfrm>
          <a:custGeom>
            <a:avLst/>
            <a:gdLst>
              <a:gd name="connsiteX0" fmla="*/ 708654 w 1395711"/>
              <a:gd name="connsiteY0" fmla="*/ 0 h 1661758"/>
              <a:gd name="connsiteX1" fmla="*/ 718202 w 1395711"/>
              <a:gd name="connsiteY1" fmla="*/ 9259 h 1661758"/>
              <a:gd name="connsiteX2" fmla="*/ 1342861 w 1395711"/>
              <a:gd name="connsiteY2" fmla="*/ 1189032 h 1661758"/>
              <a:gd name="connsiteX3" fmla="*/ 1394673 w 1395711"/>
              <a:gd name="connsiteY3" fmla="*/ 1578850 h 1661758"/>
              <a:gd name="connsiteX4" fmla="*/ 1395711 w 1395711"/>
              <a:gd name="connsiteY4" fmla="*/ 1661758 h 1661758"/>
              <a:gd name="connsiteX5" fmla="*/ 397047 w 1395711"/>
              <a:gd name="connsiteY5" fmla="*/ 1661758 h 1661758"/>
              <a:gd name="connsiteX6" fmla="*/ 397885 w 1395711"/>
              <a:gd name="connsiteY6" fmla="*/ 1630461 h 1661758"/>
              <a:gd name="connsiteX7" fmla="*/ 367114 w 1395711"/>
              <a:gd name="connsiteY7" fmla="*/ 1398956 h 1661758"/>
              <a:gd name="connsiteX8" fmla="*/ 70866 w 1395711"/>
              <a:gd name="connsiteY8" fmla="*/ 782898 h 1661758"/>
              <a:gd name="connsiteX9" fmla="*/ 0 w 1395711"/>
              <a:gd name="connsiteY9" fmla="*/ 708655 h 166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711" h="1661758">
                <a:moveTo>
                  <a:pt x="708654" y="0"/>
                </a:moveTo>
                <a:lnTo>
                  <a:pt x="718202" y="9259"/>
                </a:lnTo>
                <a:cubicBezTo>
                  <a:pt x="1024219" y="329819"/>
                  <a:pt x="1245051" y="734399"/>
                  <a:pt x="1342861" y="1189032"/>
                </a:cubicBezTo>
                <a:cubicBezTo>
                  <a:pt x="1370807" y="1318927"/>
                  <a:pt x="1387918" y="1449228"/>
                  <a:pt x="1394673" y="1578850"/>
                </a:cubicBezTo>
                <a:lnTo>
                  <a:pt x="1395711" y="1661758"/>
                </a:lnTo>
                <a:lnTo>
                  <a:pt x="397047" y="1661758"/>
                </a:lnTo>
                <a:lnTo>
                  <a:pt x="397885" y="1630461"/>
                </a:lnTo>
                <a:cubicBezTo>
                  <a:pt x="393873" y="1553482"/>
                  <a:pt x="383711" y="1476098"/>
                  <a:pt x="367114" y="1398956"/>
                </a:cubicBezTo>
                <a:cubicBezTo>
                  <a:pt x="317325" y="1167530"/>
                  <a:pt x="213859" y="957943"/>
                  <a:pt x="70866" y="782898"/>
                </a:cubicBezTo>
                <a:lnTo>
                  <a:pt x="0" y="708655"/>
                </a:lnTo>
                <a:close/>
              </a:path>
            </a:pathLst>
          </a:custGeom>
          <a:solidFill>
            <a:srgbClr val="BD222F">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8" name="任意多边形 27"/>
          <p:cNvSpPr/>
          <p:nvPr>
            <p:custDataLst>
              <p:tags r:id="rId27"/>
            </p:custDataLst>
          </p:nvPr>
        </p:nvSpPr>
        <p:spPr>
          <a:xfrm>
            <a:off x="9706020" y="2725352"/>
            <a:ext cx="477555" cy="797753"/>
          </a:xfrm>
          <a:custGeom>
            <a:avLst/>
            <a:gdLst>
              <a:gd name="connsiteX0" fmla="*/ 174687 w 574579"/>
              <a:gd name="connsiteY0" fmla="*/ 0 h 959482"/>
              <a:gd name="connsiteX1" fmla="*/ 217529 w 574579"/>
              <a:gd name="connsiteY1" fmla="*/ 43140 h 959482"/>
              <a:gd name="connsiteX2" fmla="*/ 510778 w 574579"/>
              <a:gd name="connsiteY2" fmla="*/ 572382 h 959482"/>
              <a:gd name="connsiteX3" fmla="*/ 574579 w 574579"/>
              <a:gd name="connsiteY3" fmla="*/ 946147 h 959482"/>
              <a:gd name="connsiteX4" fmla="*/ 574253 w 574579"/>
              <a:gd name="connsiteY4" fmla="*/ 959482 h 959482"/>
              <a:gd name="connsiteX5" fmla="*/ 324357 w 574579"/>
              <a:gd name="connsiteY5" fmla="*/ 959482 h 959482"/>
              <a:gd name="connsiteX6" fmla="*/ 325968 w 574579"/>
              <a:gd name="connsiteY6" fmla="*/ 931908 h 959482"/>
              <a:gd name="connsiteX7" fmla="*/ 274112 w 574579"/>
              <a:gd name="connsiteY7" fmla="*/ 645172 h 959482"/>
              <a:gd name="connsiteX8" fmla="*/ 30358 w 574579"/>
              <a:gd name="connsiteY8" fmla="*/ 205256 h 959482"/>
              <a:gd name="connsiteX9" fmla="*/ 0 w 574579"/>
              <a:gd name="connsiteY9" fmla="*/ 174687 h 95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4579" h="959482">
                <a:moveTo>
                  <a:pt x="174687" y="0"/>
                </a:moveTo>
                <a:lnTo>
                  <a:pt x="217529" y="43140"/>
                </a:lnTo>
                <a:cubicBezTo>
                  <a:pt x="348267" y="193992"/>
                  <a:pt x="449450" y="372983"/>
                  <a:pt x="510778" y="572382"/>
                </a:cubicBezTo>
                <a:cubicBezTo>
                  <a:pt x="548743" y="695820"/>
                  <a:pt x="569680" y="821372"/>
                  <a:pt x="574579" y="946147"/>
                </a:cubicBezTo>
                <a:lnTo>
                  <a:pt x="574253" y="959482"/>
                </a:lnTo>
                <a:lnTo>
                  <a:pt x="324357" y="959482"/>
                </a:lnTo>
                <a:lnTo>
                  <a:pt x="325968" y="931908"/>
                </a:lnTo>
                <a:cubicBezTo>
                  <a:pt x="320312" y="836092"/>
                  <a:pt x="303242" y="739884"/>
                  <a:pt x="274112" y="645172"/>
                </a:cubicBezTo>
                <a:cubicBezTo>
                  <a:pt x="223135" y="479427"/>
                  <a:pt x="139030" y="330646"/>
                  <a:pt x="30358" y="205256"/>
                </a:cubicBezTo>
                <a:lnTo>
                  <a:pt x="0" y="174687"/>
                </a:lnTo>
                <a:close/>
              </a:path>
            </a:pathLst>
          </a:custGeom>
          <a:solidFill>
            <a:srgbClr val="BD222F"/>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29" name="任意多边形 28"/>
          <p:cNvSpPr/>
          <p:nvPr>
            <p:custDataLst>
              <p:tags r:id="rId28"/>
            </p:custDataLst>
          </p:nvPr>
        </p:nvSpPr>
        <p:spPr>
          <a:xfrm>
            <a:off x="9847061" y="3596559"/>
            <a:ext cx="1160032" cy="1381459"/>
          </a:xfrm>
          <a:custGeom>
            <a:avLst/>
            <a:gdLst>
              <a:gd name="connsiteX0" fmla="*/ 393295 w 1395712"/>
              <a:gd name="connsiteY0" fmla="*/ 0 h 1661525"/>
              <a:gd name="connsiteX1" fmla="*/ 1395429 w 1395712"/>
              <a:gd name="connsiteY1" fmla="*/ 0 h 1661525"/>
              <a:gd name="connsiteX2" fmla="*/ 1395712 w 1395712"/>
              <a:gd name="connsiteY2" fmla="*/ 22532 h 1661525"/>
              <a:gd name="connsiteX3" fmla="*/ 785690 w 1395712"/>
              <a:gd name="connsiteY3" fmla="*/ 1577476 h 1661525"/>
              <a:gd name="connsiteX4" fmla="*/ 707032 w 1395712"/>
              <a:gd name="connsiteY4" fmla="*/ 1661525 h 1661525"/>
              <a:gd name="connsiteX5" fmla="*/ 0 w 1395712"/>
              <a:gd name="connsiteY5" fmla="*/ 954492 h 1661525"/>
              <a:gd name="connsiteX6" fmla="*/ 67844 w 1395712"/>
              <a:gd name="connsiteY6" fmla="*/ 880936 h 1661525"/>
              <a:gd name="connsiteX7" fmla="*/ 390366 w 1395712"/>
              <a:gd name="connsiteY7" fmla="*/ 109440 h 166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5712" h="1661525">
                <a:moveTo>
                  <a:pt x="393295" y="0"/>
                </a:moveTo>
                <a:lnTo>
                  <a:pt x="1395429" y="0"/>
                </a:lnTo>
                <a:lnTo>
                  <a:pt x="1395712" y="22532"/>
                </a:lnTo>
                <a:cubicBezTo>
                  <a:pt x="1380157" y="597528"/>
                  <a:pt x="1162579" y="1148119"/>
                  <a:pt x="785690" y="1577476"/>
                </a:cubicBezTo>
                <a:lnTo>
                  <a:pt x="707032" y="1661525"/>
                </a:lnTo>
                <a:lnTo>
                  <a:pt x="0" y="954492"/>
                </a:lnTo>
                <a:lnTo>
                  <a:pt x="67844" y="880936"/>
                </a:lnTo>
                <a:cubicBezTo>
                  <a:pt x="247847" y="661162"/>
                  <a:pt x="360351" y="392669"/>
                  <a:pt x="390366" y="109440"/>
                </a:cubicBezTo>
                <a:close/>
              </a:path>
            </a:pathLst>
          </a:custGeom>
          <a:solidFill>
            <a:srgbClr val="EE7718">
              <a:lumMod val="60000"/>
              <a:lumOff val="40000"/>
            </a:srgbClr>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30" name="任意多边形 29"/>
          <p:cNvSpPr/>
          <p:nvPr>
            <p:custDataLst>
              <p:tags r:id="rId29"/>
            </p:custDataLst>
          </p:nvPr>
        </p:nvSpPr>
        <p:spPr>
          <a:xfrm>
            <a:off x="9705398" y="3596560"/>
            <a:ext cx="476108" cy="798794"/>
          </a:xfrm>
          <a:custGeom>
            <a:avLst/>
            <a:gdLst>
              <a:gd name="connsiteX0" fmla="*/ 319939 w 572837"/>
              <a:gd name="connsiteY0" fmla="*/ 0 h 960735"/>
              <a:gd name="connsiteX1" fmla="*/ 572837 w 572837"/>
              <a:gd name="connsiteY1" fmla="*/ 0 h 960735"/>
              <a:gd name="connsiteX2" fmla="*/ 570769 w 572837"/>
              <a:gd name="connsiteY2" fmla="*/ 84538 h 960735"/>
              <a:gd name="connsiteX3" fmla="*/ 213128 w 572837"/>
              <a:gd name="connsiteY3" fmla="*/ 922310 h 960735"/>
              <a:gd name="connsiteX4" fmla="*/ 176687 w 572837"/>
              <a:gd name="connsiteY4" fmla="*/ 960735 h 960735"/>
              <a:gd name="connsiteX5" fmla="*/ 0 w 572837"/>
              <a:gd name="connsiteY5" fmla="*/ 784049 h 960735"/>
              <a:gd name="connsiteX6" fmla="*/ 86953 w 572837"/>
              <a:gd name="connsiteY6" fmla="*/ 684818 h 960735"/>
              <a:gd name="connsiteX7" fmla="*/ 310092 w 572837"/>
              <a:gd name="connsiteY7" fmla="*/ 168462 h 9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837" h="960735">
                <a:moveTo>
                  <a:pt x="319939" y="0"/>
                </a:moveTo>
                <a:lnTo>
                  <a:pt x="572837" y="0"/>
                </a:lnTo>
                <a:lnTo>
                  <a:pt x="570769" y="84538"/>
                </a:lnTo>
                <a:cubicBezTo>
                  <a:pt x="543540" y="392730"/>
                  <a:pt x="419168" y="687039"/>
                  <a:pt x="213128" y="922310"/>
                </a:cubicBezTo>
                <a:lnTo>
                  <a:pt x="176687" y="960735"/>
                </a:lnTo>
                <a:lnTo>
                  <a:pt x="0" y="784049"/>
                </a:lnTo>
                <a:lnTo>
                  <a:pt x="86953" y="684818"/>
                </a:lnTo>
                <a:cubicBezTo>
                  <a:pt x="200941" y="531903"/>
                  <a:pt x="277048" y="354746"/>
                  <a:pt x="310092" y="168462"/>
                </a:cubicBezTo>
                <a:close/>
              </a:path>
            </a:pathLst>
          </a:custGeom>
          <a:solidFill>
            <a:srgbClr val="EE7718"/>
          </a:solidFill>
          <a:ln>
            <a:noFill/>
          </a:ln>
        </p:spPr>
        <p:style>
          <a:lnRef idx="2">
            <a:srgbClr val="1C8FC2">
              <a:shade val="50000"/>
            </a:srgbClr>
          </a:lnRef>
          <a:fillRef idx="1">
            <a:srgbClr val="1C8FC2"/>
          </a:fillRef>
          <a:effectRef idx="0">
            <a:srgbClr val="1C8FC2"/>
          </a:effectRef>
          <a:fontRef idx="minor">
            <a:sysClr val="window" lastClr="FFFFFF"/>
          </a:fontRef>
        </p:style>
        <p:txBody>
          <a:bodyPr rtlCol="0" anchor="ctr"/>
          <a:lstStyle/>
          <a:p>
            <a:pPr algn="ctr" defTabSz="914400"/>
            <a:endParaRPr lang="zh-CN" altLang="en-US" sz="1350">
              <a:solidFill>
                <a:sysClr val="windowText" lastClr="000000"/>
              </a:solidFill>
            </a:endParaRPr>
          </a:p>
        </p:txBody>
      </p:sp>
      <p:sp>
        <p:nvSpPr>
          <p:cNvPr id="74" name="Freeform 34"/>
          <p:cNvSpPr/>
          <p:nvPr>
            <p:custDataLst>
              <p:tags r:id="rId30"/>
            </p:custDataLst>
          </p:nvPr>
        </p:nvSpPr>
        <p:spPr bwMode="auto">
          <a:xfrm>
            <a:off x="8803920" y="4542996"/>
            <a:ext cx="404457" cy="617063"/>
          </a:xfrm>
          <a:custGeom>
            <a:avLst/>
            <a:gdLst>
              <a:gd name="T0" fmla="*/ 98 w 202"/>
              <a:gd name="T1" fmla="*/ 1 h 308"/>
              <a:gd name="T2" fmla="*/ 1 w 202"/>
              <a:gd name="T3" fmla="*/ 105 h 308"/>
              <a:gd name="T4" fmla="*/ 106 w 202"/>
              <a:gd name="T5" fmla="*/ 308 h 308"/>
              <a:gd name="T6" fmla="*/ 200 w 202"/>
              <a:gd name="T7" fmla="*/ 100 h 308"/>
              <a:gd name="T8" fmla="*/ 98 w 202"/>
              <a:gd name="T9" fmla="*/ 1 h 308"/>
            </a:gdLst>
            <a:ahLst/>
            <a:cxnLst>
              <a:cxn ang="0">
                <a:pos x="T0" y="T1"/>
              </a:cxn>
              <a:cxn ang="0">
                <a:pos x="T2" y="T3"/>
              </a:cxn>
              <a:cxn ang="0">
                <a:pos x="T4" y="T5"/>
              </a:cxn>
              <a:cxn ang="0">
                <a:pos x="T6" y="T7"/>
              </a:cxn>
              <a:cxn ang="0">
                <a:pos x="T8" y="T9"/>
              </a:cxn>
            </a:cxnLst>
            <a:rect l="0" t="0" r="r" b="b"/>
            <a:pathLst>
              <a:path w="202" h="308">
                <a:moveTo>
                  <a:pt x="98" y="1"/>
                </a:moveTo>
                <a:cubicBezTo>
                  <a:pt x="45" y="3"/>
                  <a:pt x="0" y="62"/>
                  <a:pt x="1" y="105"/>
                </a:cubicBezTo>
                <a:cubicBezTo>
                  <a:pt x="2" y="147"/>
                  <a:pt x="106" y="308"/>
                  <a:pt x="106" y="308"/>
                </a:cubicBezTo>
                <a:cubicBezTo>
                  <a:pt x="135" y="235"/>
                  <a:pt x="202" y="142"/>
                  <a:pt x="200" y="100"/>
                </a:cubicBezTo>
                <a:cubicBezTo>
                  <a:pt x="199" y="58"/>
                  <a:pt x="151" y="0"/>
                  <a:pt x="98" y="1"/>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5" name="Freeform 35"/>
          <p:cNvSpPr/>
          <p:nvPr>
            <p:custDataLst>
              <p:tags r:id="rId31"/>
            </p:custDataLst>
          </p:nvPr>
        </p:nvSpPr>
        <p:spPr bwMode="auto">
          <a:xfrm>
            <a:off x="8840304" y="4548921"/>
            <a:ext cx="329997" cy="504485"/>
          </a:xfrm>
          <a:custGeom>
            <a:avLst/>
            <a:gdLst>
              <a:gd name="T0" fmla="*/ 80 w 165"/>
              <a:gd name="T1" fmla="*/ 1 h 252"/>
              <a:gd name="T2" fmla="*/ 1 w 165"/>
              <a:gd name="T3" fmla="*/ 86 h 252"/>
              <a:gd name="T4" fmla="*/ 86 w 165"/>
              <a:gd name="T5" fmla="*/ 252 h 252"/>
              <a:gd name="T6" fmla="*/ 164 w 165"/>
              <a:gd name="T7" fmla="*/ 82 h 252"/>
              <a:gd name="T8" fmla="*/ 80 w 165"/>
              <a:gd name="T9" fmla="*/ 1 h 252"/>
            </a:gdLst>
            <a:ahLst/>
            <a:cxnLst>
              <a:cxn ang="0">
                <a:pos x="T0" y="T1"/>
              </a:cxn>
              <a:cxn ang="0">
                <a:pos x="T2" y="T3"/>
              </a:cxn>
              <a:cxn ang="0">
                <a:pos x="T4" y="T5"/>
              </a:cxn>
              <a:cxn ang="0">
                <a:pos x="T6" y="T7"/>
              </a:cxn>
              <a:cxn ang="0">
                <a:pos x="T8" y="T9"/>
              </a:cxn>
            </a:cxnLst>
            <a:rect l="0" t="0" r="r" b="b"/>
            <a:pathLst>
              <a:path w="165" h="252">
                <a:moveTo>
                  <a:pt x="80" y="1"/>
                </a:moveTo>
                <a:cubicBezTo>
                  <a:pt x="37" y="2"/>
                  <a:pt x="0" y="51"/>
                  <a:pt x="1" y="86"/>
                </a:cubicBezTo>
                <a:cubicBezTo>
                  <a:pt x="1" y="121"/>
                  <a:pt x="86" y="252"/>
                  <a:pt x="86" y="252"/>
                </a:cubicBezTo>
                <a:cubicBezTo>
                  <a:pt x="110" y="192"/>
                  <a:pt x="165" y="116"/>
                  <a:pt x="164" y="82"/>
                </a:cubicBezTo>
                <a:cubicBezTo>
                  <a:pt x="163" y="48"/>
                  <a:pt x="123" y="0"/>
                  <a:pt x="80" y="1"/>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6" name="Freeform 36"/>
          <p:cNvSpPr/>
          <p:nvPr>
            <p:custDataLst>
              <p:tags r:id="rId32"/>
            </p:custDataLst>
          </p:nvPr>
        </p:nvSpPr>
        <p:spPr bwMode="auto">
          <a:xfrm>
            <a:off x="8875841" y="4548922"/>
            <a:ext cx="254689" cy="388521"/>
          </a:xfrm>
          <a:custGeom>
            <a:avLst/>
            <a:gdLst>
              <a:gd name="T0" fmla="*/ 62 w 127"/>
              <a:gd name="T1" fmla="*/ 1 h 194"/>
              <a:gd name="T2" fmla="*/ 1 w 127"/>
              <a:gd name="T3" fmla="*/ 66 h 194"/>
              <a:gd name="T4" fmla="*/ 67 w 127"/>
              <a:gd name="T5" fmla="*/ 194 h 194"/>
              <a:gd name="T6" fmla="*/ 127 w 127"/>
              <a:gd name="T7" fmla="*/ 63 h 194"/>
              <a:gd name="T8" fmla="*/ 62 w 127"/>
              <a:gd name="T9" fmla="*/ 1 h 194"/>
            </a:gdLst>
            <a:ahLst/>
            <a:cxnLst>
              <a:cxn ang="0">
                <a:pos x="T0" y="T1"/>
              </a:cxn>
              <a:cxn ang="0">
                <a:pos x="T2" y="T3"/>
              </a:cxn>
              <a:cxn ang="0">
                <a:pos x="T4" y="T5"/>
              </a:cxn>
              <a:cxn ang="0">
                <a:pos x="T6" y="T7"/>
              </a:cxn>
              <a:cxn ang="0">
                <a:pos x="T8" y="T9"/>
              </a:cxn>
            </a:cxnLst>
            <a:rect l="0" t="0" r="r" b="b"/>
            <a:pathLst>
              <a:path w="127" h="194">
                <a:moveTo>
                  <a:pt x="62" y="1"/>
                </a:moveTo>
                <a:cubicBezTo>
                  <a:pt x="29" y="2"/>
                  <a:pt x="0" y="39"/>
                  <a:pt x="1" y="66"/>
                </a:cubicBezTo>
                <a:cubicBezTo>
                  <a:pt x="1" y="93"/>
                  <a:pt x="67" y="194"/>
                  <a:pt x="67" y="194"/>
                </a:cubicBezTo>
                <a:cubicBezTo>
                  <a:pt x="85" y="148"/>
                  <a:pt x="127" y="89"/>
                  <a:pt x="127" y="63"/>
                </a:cubicBezTo>
                <a:cubicBezTo>
                  <a:pt x="126" y="37"/>
                  <a:pt x="95" y="0"/>
                  <a:pt x="6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7" name="Freeform 37"/>
          <p:cNvSpPr/>
          <p:nvPr>
            <p:custDataLst>
              <p:tags r:id="rId33"/>
            </p:custDataLst>
          </p:nvPr>
        </p:nvSpPr>
        <p:spPr bwMode="auto">
          <a:xfrm>
            <a:off x="8752307" y="4575161"/>
            <a:ext cx="281765" cy="416453"/>
          </a:xfrm>
          <a:custGeom>
            <a:avLst/>
            <a:gdLst>
              <a:gd name="T0" fmla="*/ 84 w 141"/>
              <a:gd name="T1" fmla="*/ 7 h 208"/>
              <a:gd name="T2" fmla="*/ 6 w 141"/>
              <a:gd name="T3" fmla="*/ 60 h 208"/>
              <a:gd name="T4" fmla="*/ 44 w 141"/>
              <a:gd name="T5" fmla="*/ 208 h 208"/>
              <a:gd name="T6" fmla="*/ 136 w 141"/>
              <a:gd name="T7" fmla="*/ 86 h 208"/>
              <a:gd name="T8" fmla="*/ 84 w 141"/>
              <a:gd name="T9" fmla="*/ 7 h 208"/>
            </a:gdLst>
            <a:ahLst/>
            <a:cxnLst>
              <a:cxn ang="0">
                <a:pos x="T0" y="T1"/>
              </a:cxn>
              <a:cxn ang="0">
                <a:pos x="T2" y="T3"/>
              </a:cxn>
              <a:cxn ang="0">
                <a:pos x="T4" y="T5"/>
              </a:cxn>
              <a:cxn ang="0">
                <a:pos x="T6" y="T7"/>
              </a:cxn>
              <a:cxn ang="0">
                <a:pos x="T8" y="T9"/>
              </a:cxn>
            </a:cxnLst>
            <a:rect l="0" t="0" r="r" b="b"/>
            <a:pathLst>
              <a:path w="141" h="208">
                <a:moveTo>
                  <a:pt x="84" y="7"/>
                </a:moveTo>
                <a:cubicBezTo>
                  <a:pt x="49" y="0"/>
                  <a:pt x="11" y="33"/>
                  <a:pt x="6" y="60"/>
                </a:cubicBezTo>
                <a:cubicBezTo>
                  <a:pt x="0" y="88"/>
                  <a:pt x="44" y="208"/>
                  <a:pt x="44" y="208"/>
                </a:cubicBezTo>
                <a:cubicBezTo>
                  <a:pt x="74" y="164"/>
                  <a:pt x="131" y="113"/>
                  <a:pt x="136" y="86"/>
                </a:cubicBezTo>
                <a:cubicBezTo>
                  <a:pt x="141" y="59"/>
                  <a:pt x="118" y="14"/>
                  <a:pt x="84" y="7"/>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8" name="Freeform 38"/>
          <p:cNvSpPr/>
          <p:nvPr>
            <p:custDataLst>
              <p:tags r:id="rId34"/>
            </p:custDataLst>
          </p:nvPr>
        </p:nvSpPr>
        <p:spPr bwMode="auto">
          <a:xfrm>
            <a:off x="8781921" y="4583625"/>
            <a:ext cx="230151" cy="337734"/>
          </a:xfrm>
          <a:custGeom>
            <a:avLst/>
            <a:gdLst>
              <a:gd name="T0" fmla="*/ 68 w 115"/>
              <a:gd name="T1" fmla="*/ 5 h 169"/>
              <a:gd name="T2" fmla="*/ 4 w 115"/>
              <a:gd name="T3" fmla="*/ 49 h 169"/>
              <a:gd name="T4" fmla="*/ 36 w 115"/>
              <a:gd name="T5" fmla="*/ 169 h 169"/>
              <a:gd name="T6" fmla="*/ 111 w 115"/>
              <a:gd name="T7" fmla="*/ 70 h 169"/>
              <a:gd name="T8" fmla="*/ 68 w 115"/>
              <a:gd name="T9" fmla="*/ 5 h 169"/>
            </a:gdLst>
            <a:ahLst/>
            <a:cxnLst>
              <a:cxn ang="0">
                <a:pos x="T0" y="T1"/>
              </a:cxn>
              <a:cxn ang="0">
                <a:pos x="T2" y="T3"/>
              </a:cxn>
              <a:cxn ang="0">
                <a:pos x="T4" y="T5"/>
              </a:cxn>
              <a:cxn ang="0">
                <a:pos x="T6" y="T7"/>
              </a:cxn>
              <a:cxn ang="0">
                <a:pos x="T8" y="T9"/>
              </a:cxn>
            </a:cxnLst>
            <a:rect l="0" t="0" r="r" b="b"/>
            <a:pathLst>
              <a:path w="115" h="169">
                <a:moveTo>
                  <a:pt x="68" y="5"/>
                </a:moveTo>
                <a:cubicBezTo>
                  <a:pt x="40" y="0"/>
                  <a:pt x="9" y="26"/>
                  <a:pt x="4" y="49"/>
                </a:cubicBezTo>
                <a:cubicBezTo>
                  <a:pt x="0" y="71"/>
                  <a:pt x="36" y="169"/>
                  <a:pt x="36" y="169"/>
                </a:cubicBezTo>
                <a:cubicBezTo>
                  <a:pt x="60" y="134"/>
                  <a:pt x="107" y="92"/>
                  <a:pt x="111" y="70"/>
                </a:cubicBezTo>
                <a:cubicBezTo>
                  <a:pt x="115" y="48"/>
                  <a:pt x="97" y="11"/>
                  <a:pt x="68" y="5"/>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79" name="Freeform 39"/>
          <p:cNvSpPr/>
          <p:nvPr>
            <p:custDataLst>
              <p:tags r:id="rId35"/>
            </p:custDataLst>
          </p:nvPr>
        </p:nvSpPr>
        <p:spPr bwMode="auto">
          <a:xfrm>
            <a:off x="8814073" y="4585319"/>
            <a:ext cx="178537" cy="259860"/>
          </a:xfrm>
          <a:custGeom>
            <a:avLst/>
            <a:gdLst>
              <a:gd name="T0" fmla="*/ 52 w 89"/>
              <a:gd name="T1" fmla="*/ 4 h 130"/>
              <a:gd name="T2" fmla="*/ 3 w 89"/>
              <a:gd name="T3" fmla="*/ 38 h 130"/>
              <a:gd name="T4" fmla="*/ 27 w 89"/>
              <a:gd name="T5" fmla="*/ 130 h 130"/>
              <a:gd name="T6" fmla="*/ 85 w 89"/>
              <a:gd name="T7" fmla="*/ 54 h 130"/>
              <a:gd name="T8" fmla="*/ 52 w 89"/>
              <a:gd name="T9" fmla="*/ 4 h 130"/>
            </a:gdLst>
            <a:ahLst/>
            <a:cxnLst>
              <a:cxn ang="0">
                <a:pos x="T0" y="T1"/>
              </a:cxn>
              <a:cxn ang="0">
                <a:pos x="T2" y="T3"/>
              </a:cxn>
              <a:cxn ang="0">
                <a:pos x="T4" y="T5"/>
              </a:cxn>
              <a:cxn ang="0">
                <a:pos x="T6" y="T7"/>
              </a:cxn>
              <a:cxn ang="0">
                <a:pos x="T8" y="T9"/>
              </a:cxn>
            </a:cxnLst>
            <a:rect l="0" t="0" r="r" b="b"/>
            <a:pathLst>
              <a:path w="89" h="130">
                <a:moveTo>
                  <a:pt x="52" y="4"/>
                </a:moveTo>
                <a:cubicBezTo>
                  <a:pt x="31" y="0"/>
                  <a:pt x="7" y="20"/>
                  <a:pt x="3" y="38"/>
                </a:cubicBezTo>
                <a:cubicBezTo>
                  <a:pt x="0" y="55"/>
                  <a:pt x="27" y="130"/>
                  <a:pt x="27" y="130"/>
                </a:cubicBezTo>
                <a:cubicBezTo>
                  <a:pt x="46" y="103"/>
                  <a:pt x="82" y="71"/>
                  <a:pt x="85" y="54"/>
                </a:cubicBezTo>
                <a:cubicBezTo>
                  <a:pt x="89" y="37"/>
                  <a:pt x="74" y="8"/>
                  <a:pt x="5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0" name="Freeform 40"/>
          <p:cNvSpPr/>
          <p:nvPr>
            <p:custDataLst>
              <p:tags r:id="rId36"/>
            </p:custDataLst>
          </p:nvPr>
        </p:nvSpPr>
        <p:spPr bwMode="auto">
          <a:xfrm>
            <a:off x="8894458" y="4554847"/>
            <a:ext cx="181921" cy="256473"/>
          </a:xfrm>
          <a:custGeom>
            <a:avLst/>
            <a:gdLst>
              <a:gd name="T0" fmla="*/ 29 w 91"/>
              <a:gd name="T1" fmla="*/ 9 h 128"/>
              <a:gd name="T2" fmla="*/ 7 w 91"/>
              <a:gd name="T3" fmla="*/ 65 h 128"/>
              <a:gd name="T4" fmla="*/ 80 w 91"/>
              <a:gd name="T5" fmla="*/ 128 h 128"/>
              <a:gd name="T6" fmla="*/ 84 w 91"/>
              <a:gd name="T7" fmla="*/ 31 h 128"/>
              <a:gd name="T8" fmla="*/ 29 w 91"/>
              <a:gd name="T9" fmla="*/ 9 h 128"/>
            </a:gdLst>
            <a:ahLst/>
            <a:cxnLst>
              <a:cxn ang="0">
                <a:pos x="T0" y="T1"/>
              </a:cxn>
              <a:cxn ang="0">
                <a:pos x="T2" y="T3"/>
              </a:cxn>
              <a:cxn ang="0">
                <a:pos x="T4" y="T5"/>
              </a:cxn>
              <a:cxn ang="0">
                <a:pos x="T6" y="T7"/>
              </a:cxn>
              <a:cxn ang="0">
                <a:pos x="T8" y="T9"/>
              </a:cxn>
            </a:cxnLst>
            <a:rect l="0" t="0" r="r" b="b"/>
            <a:pathLst>
              <a:path w="91" h="128">
                <a:moveTo>
                  <a:pt x="29" y="9"/>
                </a:moveTo>
                <a:cubicBezTo>
                  <a:pt x="8" y="18"/>
                  <a:pt x="0" y="48"/>
                  <a:pt x="7" y="65"/>
                </a:cubicBezTo>
                <a:cubicBezTo>
                  <a:pt x="14" y="81"/>
                  <a:pt x="80" y="128"/>
                  <a:pt x="80" y="128"/>
                </a:cubicBezTo>
                <a:cubicBezTo>
                  <a:pt x="80" y="94"/>
                  <a:pt x="91" y="48"/>
                  <a:pt x="84" y="31"/>
                </a:cubicBezTo>
                <a:cubicBezTo>
                  <a:pt x="77" y="15"/>
                  <a:pt x="49" y="0"/>
                  <a:pt x="29" y="9"/>
                </a:cubicBezTo>
                <a:close/>
              </a:path>
            </a:pathLst>
          </a:custGeom>
          <a:solidFill>
            <a:srgbClr val="E359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1" name="Freeform 41"/>
          <p:cNvSpPr/>
          <p:nvPr>
            <p:custDataLst>
              <p:tags r:id="rId37"/>
            </p:custDataLst>
          </p:nvPr>
        </p:nvSpPr>
        <p:spPr bwMode="auto">
          <a:xfrm>
            <a:off x="8906303" y="4560772"/>
            <a:ext cx="148075" cy="208227"/>
          </a:xfrm>
          <a:custGeom>
            <a:avLst/>
            <a:gdLst>
              <a:gd name="T0" fmla="*/ 23 w 74"/>
              <a:gd name="T1" fmla="*/ 7 h 104"/>
              <a:gd name="T2" fmla="*/ 5 w 74"/>
              <a:gd name="T3" fmla="*/ 53 h 104"/>
              <a:gd name="T4" fmla="*/ 65 w 74"/>
              <a:gd name="T5" fmla="*/ 104 h 104"/>
              <a:gd name="T6" fmla="*/ 69 w 74"/>
              <a:gd name="T7" fmla="*/ 25 h 104"/>
              <a:gd name="T8" fmla="*/ 23 w 74"/>
              <a:gd name="T9" fmla="*/ 7 h 104"/>
            </a:gdLst>
            <a:ahLst/>
            <a:cxnLst>
              <a:cxn ang="0">
                <a:pos x="T0" y="T1"/>
              </a:cxn>
              <a:cxn ang="0">
                <a:pos x="T2" y="T3"/>
              </a:cxn>
              <a:cxn ang="0">
                <a:pos x="T4" y="T5"/>
              </a:cxn>
              <a:cxn ang="0">
                <a:pos x="T6" y="T7"/>
              </a:cxn>
              <a:cxn ang="0">
                <a:pos x="T8" y="T9"/>
              </a:cxn>
            </a:cxnLst>
            <a:rect l="0" t="0" r="r" b="b"/>
            <a:pathLst>
              <a:path w="74" h="104">
                <a:moveTo>
                  <a:pt x="23" y="7"/>
                </a:moveTo>
                <a:cubicBezTo>
                  <a:pt x="6" y="14"/>
                  <a:pt x="0" y="39"/>
                  <a:pt x="5" y="53"/>
                </a:cubicBezTo>
                <a:cubicBezTo>
                  <a:pt x="11" y="66"/>
                  <a:pt x="65" y="104"/>
                  <a:pt x="65" y="104"/>
                </a:cubicBezTo>
                <a:cubicBezTo>
                  <a:pt x="65" y="77"/>
                  <a:pt x="74" y="39"/>
                  <a:pt x="69" y="25"/>
                </a:cubicBezTo>
                <a:cubicBezTo>
                  <a:pt x="63" y="12"/>
                  <a:pt x="40" y="0"/>
                  <a:pt x="23" y="7"/>
                </a:cubicBezTo>
                <a:close/>
              </a:path>
            </a:pathLst>
          </a:custGeom>
          <a:solidFill>
            <a:srgbClr val="EDE34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2" name="Freeform 42"/>
          <p:cNvSpPr/>
          <p:nvPr>
            <p:custDataLst>
              <p:tags r:id="rId38"/>
            </p:custDataLst>
          </p:nvPr>
        </p:nvSpPr>
        <p:spPr bwMode="auto">
          <a:xfrm>
            <a:off x="8916458" y="4563311"/>
            <a:ext cx="115922" cy="161673"/>
          </a:xfrm>
          <a:custGeom>
            <a:avLst/>
            <a:gdLst>
              <a:gd name="T0" fmla="*/ 18 w 58"/>
              <a:gd name="T1" fmla="*/ 6 h 81"/>
              <a:gd name="T2" fmla="*/ 4 w 58"/>
              <a:gd name="T3" fmla="*/ 41 h 81"/>
              <a:gd name="T4" fmla="*/ 51 w 58"/>
              <a:gd name="T5" fmla="*/ 81 h 81"/>
              <a:gd name="T6" fmla="*/ 53 w 58"/>
              <a:gd name="T7" fmla="*/ 20 h 81"/>
              <a:gd name="T8" fmla="*/ 18 w 58"/>
              <a:gd name="T9" fmla="*/ 6 h 81"/>
            </a:gdLst>
            <a:ahLst/>
            <a:cxnLst>
              <a:cxn ang="0">
                <a:pos x="T0" y="T1"/>
              </a:cxn>
              <a:cxn ang="0">
                <a:pos x="T2" y="T3"/>
              </a:cxn>
              <a:cxn ang="0">
                <a:pos x="T4" y="T5"/>
              </a:cxn>
              <a:cxn ang="0">
                <a:pos x="T6" y="T7"/>
              </a:cxn>
              <a:cxn ang="0">
                <a:pos x="T8" y="T9"/>
              </a:cxn>
            </a:cxnLst>
            <a:rect l="0" t="0" r="r" b="b"/>
            <a:pathLst>
              <a:path w="58" h="81">
                <a:moveTo>
                  <a:pt x="18" y="6"/>
                </a:moveTo>
                <a:cubicBezTo>
                  <a:pt x="5" y="12"/>
                  <a:pt x="0" y="31"/>
                  <a:pt x="4" y="41"/>
                </a:cubicBezTo>
                <a:cubicBezTo>
                  <a:pt x="9" y="52"/>
                  <a:pt x="51" y="81"/>
                  <a:pt x="51" y="81"/>
                </a:cubicBezTo>
                <a:cubicBezTo>
                  <a:pt x="51" y="60"/>
                  <a:pt x="58" y="30"/>
                  <a:pt x="53" y="20"/>
                </a:cubicBezTo>
                <a:cubicBezTo>
                  <a:pt x="49" y="10"/>
                  <a:pt x="31" y="0"/>
                  <a:pt x="18"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3" name="Freeform 43"/>
          <p:cNvSpPr/>
          <p:nvPr>
            <p:custDataLst>
              <p:tags r:id="rId39"/>
            </p:custDataLst>
          </p:nvPr>
        </p:nvSpPr>
        <p:spPr bwMode="auto">
          <a:xfrm>
            <a:off x="8387617" y="2813697"/>
            <a:ext cx="1138911" cy="978497"/>
          </a:xfrm>
          <a:custGeom>
            <a:avLst/>
            <a:gdLst>
              <a:gd name="T0" fmla="*/ 285 w 569"/>
              <a:gd name="T1" fmla="*/ 0 h 489"/>
              <a:gd name="T2" fmla="*/ 0 w 569"/>
              <a:gd name="T3" fmla="*/ 285 h 489"/>
              <a:gd name="T4" fmla="*/ 285 w 569"/>
              <a:gd name="T5" fmla="*/ 312 h 489"/>
              <a:gd name="T6" fmla="*/ 569 w 569"/>
              <a:gd name="T7" fmla="*/ 285 h 489"/>
              <a:gd name="T8" fmla="*/ 285 w 569"/>
              <a:gd name="T9" fmla="*/ 0 h 489"/>
            </a:gdLst>
            <a:ahLst/>
            <a:cxnLst>
              <a:cxn ang="0">
                <a:pos x="T0" y="T1"/>
              </a:cxn>
              <a:cxn ang="0">
                <a:pos x="T2" y="T3"/>
              </a:cxn>
              <a:cxn ang="0">
                <a:pos x="T4" y="T5"/>
              </a:cxn>
              <a:cxn ang="0">
                <a:pos x="T6" y="T7"/>
              </a:cxn>
              <a:cxn ang="0">
                <a:pos x="T8" y="T9"/>
              </a:cxn>
            </a:cxnLst>
            <a:rect l="0" t="0" r="r" b="b"/>
            <a:pathLst>
              <a:path w="569" h="489">
                <a:moveTo>
                  <a:pt x="285" y="0"/>
                </a:moveTo>
                <a:cubicBezTo>
                  <a:pt x="128" y="0"/>
                  <a:pt x="0" y="127"/>
                  <a:pt x="0" y="285"/>
                </a:cubicBezTo>
                <a:cubicBezTo>
                  <a:pt x="211" y="489"/>
                  <a:pt x="242" y="312"/>
                  <a:pt x="285" y="312"/>
                </a:cubicBezTo>
                <a:cubicBezTo>
                  <a:pt x="367" y="311"/>
                  <a:pt x="421" y="481"/>
                  <a:pt x="569" y="285"/>
                </a:cubicBezTo>
                <a:cubicBezTo>
                  <a:pt x="569" y="127"/>
                  <a:pt x="442" y="0"/>
                  <a:pt x="285" y="0"/>
                </a:cubicBezTo>
                <a:close/>
              </a:path>
            </a:pathLst>
          </a:custGeom>
          <a:solidFill>
            <a:srgbClr val="DFAB3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4" name="Freeform 44"/>
          <p:cNvSpPr/>
          <p:nvPr>
            <p:custDataLst>
              <p:tags r:id="rId40"/>
            </p:custDataLst>
          </p:nvPr>
        </p:nvSpPr>
        <p:spPr bwMode="auto">
          <a:xfrm>
            <a:off x="8387617" y="3011767"/>
            <a:ext cx="1154986" cy="1277293"/>
          </a:xfrm>
          <a:custGeom>
            <a:avLst/>
            <a:gdLst>
              <a:gd name="T0" fmla="*/ 0 w 577"/>
              <a:gd name="T1" fmla="*/ 186 h 638"/>
              <a:gd name="T2" fmla="*/ 164 w 577"/>
              <a:gd name="T3" fmla="*/ 570 h 638"/>
              <a:gd name="T4" fmla="*/ 421 w 577"/>
              <a:gd name="T5" fmla="*/ 584 h 638"/>
              <a:gd name="T6" fmla="*/ 569 w 577"/>
              <a:gd name="T7" fmla="*/ 186 h 638"/>
              <a:gd name="T8" fmla="*/ 0 w 577"/>
              <a:gd name="T9" fmla="*/ 186 h 638"/>
            </a:gdLst>
            <a:ahLst/>
            <a:cxnLst>
              <a:cxn ang="0">
                <a:pos x="T0" y="T1"/>
              </a:cxn>
              <a:cxn ang="0">
                <a:pos x="T2" y="T3"/>
              </a:cxn>
              <a:cxn ang="0">
                <a:pos x="T4" y="T5"/>
              </a:cxn>
              <a:cxn ang="0">
                <a:pos x="T6" y="T7"/>
              </a:cxn>
              <a:cxn ang="0">
                <a:pos x="T8" y="T9"/>
              </a:cxn>
            </a:cxnLst>
            <a:rect l="0" t="0" r="r" b="b"/>
            <a:pathLst>
              <a:path w="577" h="638">
                <a:moveTo>
                  <a:pt x="0" y="186"/>
                </a:moveTo>
                <a:cubicBezTo>
                  <a:pt x="31" y="363"/>
                  <a:pt x="117" y="385"/>
                  <a:pt x="164" y="570"/>
                </a:cubicBezTo>
                <a:cubicBezTo>
                  <a:pt x="266" y="638"/>
                  <a:pt x="258" y="622"/>
                  <a:pt x="421" y="584"/>
                </a:cubicBezTo>
                <a:cubicBezTo>
                  <a:pt x="445" y="413"/>
                  <a:pt x="569" y="310"/>
                  <a:pt x="569" y="186"/>
                </a:cubicBezTo>
                <a:cubicBezTo>
                  <a:pt x="577" y="0"/>
                  <a:pt x="24" y="36"/>
                  <a:pt x="0" y="186"/>
                </a:cubicBezTo>
                <a:close/>
              </a:path>
            </a:pathLst>
          </a:custGeom>
          <a:solidFill>
            <a:srgbClr val="DFAB3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5" name="Freeform 45"/>
          <p:cNvSpPr/>
          <p:nvPr>
            <p:custDataLst>
              <p:tags r:id="rId41"/>
            </p:custDataLst>
          </p:nvPr>
        </p:nvSpPr>
        <p:spPr bwMode="auto">
          <a:xfrm>
            <a:off x="8699845" y="3491704"/>
            <a:ext cx="174305" cy="650921"/>
          </a:xfrm>
          <a:custGeom>
            <a:avLst/>
            <a:gdLst>
              <a:gd name="T0" fmla="*/ 0 w 87"/>
              <a:gd name="T1" fmla="*/ 0 h 325"/>
              <a:gd name="T2" fmla="*/ 70 w 87"/>
              <a:gd name="T3" fmla="*/ 169 h 325"/>
              <a:gd name="T4" fmla="*/ 87 w 87"/>
              <a:gd name="T5" fmla="*/ 325 h 325"/>
            </a:gdLst>
            <a:ahLst/>
            <a:cxnLst>
              <a:cxn ang="0">
                <a:pos x="T0" y="T1"/>
              </a:cxn>
              <a:cxn ang="0">
                <a:pos x="T2" y="T3"/>
              </a:cxn>
              <a:cxn ang="0">
                <a:pos x="T4" y="T5"/>
              </a:cxn>
            </a:cxnLst>
            <a:rect l="0" t="0" r="r" b="b"/>
            <a:pathLst>
              <a:path w="87" h="325">
                <a:moveTo>
                  <a:pt x="0" y="0"/>
                </a:moveTo>
                <a:cubicBezTo>
                  <a:pt x="0" y="0"/>
                  <a:pt x="54" y="124"/>
                  <a:pt x="70" y="169"/>
                </a:cubicBezTo>
                <a:cubicBezTo>
                  <a:pt x="87" y="215"/>
                  <a:pt x="87" y="325"/>
                  <a:pt x="87" y="325"/>
                </a:cubicBezTo>
              </a:path>
            </a:pathLst>
          </a:custGeom>
          <a:noFill/>
          <a:ln w="60325"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6" name="Freeform 46"/>
          <p:cNvSpPr/>
          <p:nvPr>
            <p:custDataLst>
              <p:tags r:id="rId42"/>
            </p:custDataLst>
          </p:nvPr>
        </p:nvSpPr>
        <p:spPr bwMode="auto">
          <a:xfrm>
            <a:off x="9080611" y="3491704"/>
            <a:ext cx="173460" cy="650921"/>
          </a:xfrm>
          <a:custGeom>
            <a:avLst/>
            <a:gdLst>
              <a:gd name="T0" fmla="*/ 87 w 87"/>
              <a:gd name="T1" fmla="*/ 0 h 325"/>
              <a:gd name="T2" fmla="*/ 17 w 87"/>
              <a:gd name="T3" fmla="*/ 169 h 325"/>
              <a:gd name="T4" fmla="*/ 0 w 87"/>
              <a:gd name="T5" fmla="*/ 325 h 325"/>
            </a:gdLst>
            <a:ahLst/>
            <a:cxnLst>
              <a:cxn ang="0">
                <a:pos x="T0" y="T1"/>
              </a:cxn>
              <a:cxn ang="0">
                <a:pos x="T2" y="T3"/>
              </a:cxn>
              <a:cxn ang="0">
                <a:pos x="T4" y="T5"/>
              </a:cxn>
            </a:cxnLst>
            <a:rect l="0" t="0" r="r" b="b"/>
            <a:pathLst>
              <a:path w="87" h="325">
                <a:moveTo>
                  <a:pt x="87" y="0"/>
                </a:moveTo>
                <a:cubicBezTo>
                  <a:pt x="87" y="0"/>
                  <a:pt x="33" y="124"/>
                  <a:pt x="17" y="169"/>
                </a:cubicBezTo>
                <a:cubicBezTo>
                  <a:pt x="1" y="215"/>
                  <a:pt x="0" y="325"/>
                  <a:pt x="0" y="325"/>
                </a:cubicBezTo>
              </a:path>
            </a:pathLst>
          </a:custGeom>
          <a:noFill/>
          <a:ln w="60325"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7" name="Freeform 47"/>
          <p:cNvSpPr/>
          <p:nvPr>
            <p:custDataLst>
              <p:tags r:id="rId43"/>
            </p:custDataLst>
          </p:nvPr>
        </p:nvSpPr>
        <p:spPr bwMode="auto">
          <a:xfrm>
            <a:off x="8778535" y="4324613"/>
            <a:ext cx="390071" cy="274250"/>
          </a:xfrm>
          <a:custGeom>
            <a:avLst/>
            <a:gdLst>
              <a:gd name="T0" fmla="*/ 0 w 195"/>
              <a:gd name="T1" fmla="*/ 88 h 137"/>
              <a:gd name="T2" fmla="*/ 39 w 195"/>
              <a:gd name="T3" fmla="*/ 137 h 137"/>
              <a:gd name="T4" fmla="*/ 156 w 195"/>
              <a:gd name="T5" fmla="*/ 137 h 137"/>
              <a:gd name="T6" fmla="*/ 195 w 195"/>
              <a:gd name="T7" fmla="*/ 88 h 137"/>
              <a:gd name="T8" fmla="*/ 195 w 195"/>
              <a:gd name="T9" fmla="*/ 0 h 137"/>
              <a:gd name="T10" fmla="*/ 0 w 195"/>
              <a:gd name="T11" fmla="*/ 0 h 137"/>
              <a:gd name="T12" fmla="*/ 0 w 195"/>
              <a:gd name="T13" fmla="*/ 88 h 137"/>
            </a:gdLst>
            <a:ahLst/>
            <a:cxnLst>
              <a:cxn ang="0">
                <a:pos x="T0" y="T1"/>
              </a:cxn>
              <a:cxn ang="0">
                <a:pos x="T2" y="T3"/>
              </a:cxn>
              <a:cxn ang="0">
                <a:pos x="T4" y="T5"/>
              </a:cxn>
              <a:cxn ang="0">
                <a:pos x="T6" y="T7"/>
              </a:cxn>
              <a:cxn ang="0">
                <a:pos x="T8" y="T9"/>
              </a:cxn>
              <a:cxn ang="0">
                <a:pos x="T10" y="T11"/>
              </a:cxn>
              <a:cxn ang="0">
                <a:pos x="T12" y="T13"/>
              </a:cxn>
            </a:cxnLst>
            <a:rect l="0" t="0" r="r" b="b"/>
            <a:pathLst>
              <a:path w="195" h="137">
                <a:moveTo>
                  <a:pt x="0" y="88"/>
                </a:moveTo>
                <a:cubicBezTo>
                  <a:pt x="0" y="115"/>
                  <a:pt x="17" y="137"/>
                  <a:pt x="39" y="137"/>
                </a:cubicBezTo>
                <a:cubicBezTo>
                  <a:pt x="156" y="137"/>
                  <a:pt x="156" y="137"/>
                  <a:pt x="156" y="137"/>
                </a:cubicBezTo>
                <a:cubicBezTo>
                  <a:pt x="178" y="137"/>
                  <a:pt x="195" y="115"/>
                  <a:pt x="195" y="88"/>
                </a:cubicBezTo>
                <a:cubicBezTo>
                  <a:pt x="195" y="0"/>
                  <a:pt x="195" y="0"/>
                  <a:pt x="195" y="0"/>
                </a:cubicBezTo>
                <a:cubicBezTo>
                  <a:pt x="0" y="0"/>
                  <a:pt x="0" y="0"/>
                  <a:pt x="0" y="0"/>
                </a:cubicBezTo>
                <a:lnTo>
                  <a:pt x="0" y="88"/>
                </a:lnTo>
                <a:close/>
              </a:path>
            </a:pathLst>
          </a:custGeom>
          <a:solidFill>
            <a:srgbClr val="A6A8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8" name="Freeform 48"/>
          <p:cNvSpPr/>
          <p:nvPr>
            <p:custDataLst>
              <p:tags r:id="rId44"/>
            </p:custDataLst>
          </p:nvPr>
        </p:nvSpPr>
        <p:spPr bwMode="auto">
          <a:xfrm>
            <a:off x="8680383" y="4110460"/>
            <a:ext cx="586378" cy="382596"/>
          </a:xfrm>
          <a:custGeom>
            <a:avLst/>
            <a:gdLst>
              <a:gd name="T0" fmla="*/ 0 w 293"/>
              <a:gd name="T1" fmla="*/ 142 h 191"/>
              <a:gd name="T2" fmla="*/ 49 w 293"/>
              <a:gd name="T3" fmla="*/ 191 h 191"/>
              <a:gd name="T4" fmla="*/ 244 w 293"/>
              <a:gd name="T5" fmla="*/ 191 h 191"/>
              <a:gd name="T6" fmla="*/ 293 w 293"/>
              <a:gd name="T7" fmla="*/ 142 h 191"/>
              <a:gd name="T8" fmla="*/ 293 w 293"/>
              <a:gd name="T9" fmla="*/ 0 h 191"/>
              <a:gd name="T10" fmla="*/ 0 w 293"/>
              <a:gd name="T11" fmla="*/ 0 h 191"/>
              <a:gd name="T12" fmla="*/ 0 w 293"/>
              <a:gd name="T13" fmla="*/ 142 h 191"/>
            </a:gdLst>
            <a:ahLst/>
            <a:cxnLst>
              <a:cxn ang="0">
                <a:pos x="T0" y="T1"/>
              </a:cxn>
              <a:cxn ang="0">
                <a:pos x="T2" y="T3"/>
              </a:cxn>
              <a:cxn ang="0">
                <a:pos x="T4" y="T5"/>
              </a:cxn>
              <a:cxn ang="0">
                <a:pos x="T6" y="T7"/>
              </a:cxn>
              <a:cxn ang="0">
                <a:pos x="T8" y="T9"/>
              </a:cxn>
              <a:cxn ang="0">
                <a:pos x="T10" y="T11"/>
              </a:cxn>
              <a:cxn ang="0">
                <a:pos x="T12" y="T13"/>
              </a:cxn>
            </a:cxnLst>
            <a:rect l="0" t="0" r="r" b="b"/>
            <a:pathLst>
              <a:path w="293" h="191">
                <a:moveTo>
                  <a:pt x="0" y="142"/>
                </a:moveTo>
                <a:cubicBezTo>
                  <a:pt x="0" y="169"/>
                  <a:pt x="22" y="191"/>
                  <a:pt x="49" y="191"/>
                </a:cubicBezTo>
                <a:cubicBezTo>
                  <a:pt x="244" y="191"/>
                  <a:pt x="244" y="191"/>
                  <a:pt x="244" y="191"/>
                </a:cubicBezTo>
                <a:cubicBezTo>
                  <a:pt x="271" y="191"/>
                  <a:pt x="293" y="169"/>
                  <a:pt x="293" y="142"/>
                </a:cubicBezTo>
                <a:cubicBezTo>
                  <a:pt x="293" y="0"/>
                  <a:pt x="293" y="0"/>
                  <a:pt x="293" y="0"/>
                </a:cubicBezTo>
                <a:cubicBezTo>
                  <a:pt x="0" y="0"/>
                  <a:pt x="0" y="0"/>
                  <a:pt x="0" y="0"/>
                </a:cubicBezTo>
                <a:lnTo>
                  <a:pt x="0" y="142"/>
                </a:lnTo>
                <a:close/>
              </a:path>
            </a:pathLst>
          </a:custGeom>
          <a:solidFill>
            <a:srgbClr val="211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89" name="Oval 49"/>
          <p:cNvSpPr>
            <a:spLocks noChangeArrowheads="1"/>
          </p:cNvSpPr>
          <p:nvPr>
            <p:custDataLst>
              <p:tags r:id="rId45"/>
            </p:custDataLst>
          </p:nvPr>
        </p:nvSpPr>
        <p:spPr bwMode="auto">
          <a:xfrm>
            <a:off x="8749768" y="3507787"/>
            <a:ext cx="114229"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0" name="Oval 50"/>
          <p:cNvSpPr>
            <a:spLocks noChangeArrowheads="1"/>
          </p:cNvSpPr>
          <p:nvPr>
            <p:custDataLst>
              <p:tags r:id="rId46"/>
            </p:custDataLst>
          </p:nvPr>
        </p:nvSpPr>
        <p:spPr bwMode="auto">
          <a:xfrm>
            <a:off x="8863996" y="3507787"/>
            <a:ext cx="114229"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1" name="Oval 51"/>
          <p:cNvSpPr>
            <a:spLocks noChangeArrowheads="1"/>
          </p:cNvSpPr>
          <p:nvPr>
            <p:custDataLst>
              <p:tags r:id="rId47"/>
            </p:custDataLst>
          </p:nvPr>
        </p:nvSpPr>
        <p:spPr bwMode="auto">
          <a:xfrm>
            <a:off x="8978226" y="3507787"/>
            <a:ext cx="112537"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2" name="Oval 52"/>
          <p:cNvSpPr>
            <a:spLocks noChangeArrowheads="1"/>
          </p:cNvSpPr>
          <p:nvPr>
            <p:custDataLst>
              <p:tags r:id="rId48"/>
            </p:custDataLst>
          </p:nvPr>
        </p:nvSpPr>
        <p:spPr bwMode="auto">
          <a:xfrm>
            <a:off x="9090764" y="3507787"/>
            <a:ext cx="113383" cy="148129"/>
          </a:xfrm>
          <a:prstGeom prst="ellipse">
            <a:avLst/>
          </a:prstGeom>
          <a:noFill/>
          <a:ln w="49213" cap="rnd">
            <a:solidFill>
              <a:srgbClr val="403F4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3" name="Freeform 53"/>
          <p:cNvSpPr/>
          <p:nvPr>
            <p:custDataLst>
              <p:tags r:id="rId49"/>
            </p:custDataLst>
          </p:nvPr>
        </p:nvSpPr>
        <p:spPr bwMode="auto">
          <a:xfrm>
            <a:off x="8638077" y="2815391"/>
            <a:ext cx="848683" cy="963260"/>
          </a:xfrm>
          <a:custGeom>
            <a:avLst/>
            <a:gdLst>
              <a:gd name="T0" fmla="*/ 312 w 424"/>
              <a:gd name="T1" fmla="*/ 77 h 481"/>
              <a:gd name="T2" fmla="*/ 70 w 424"/>
              <a:gd name="T3" fmla="*/ 51 h 481"/>
              <a:gd name="T4" fmla="*/ 118 w 424"/>
              <a:gd name="T5" fmla="*/ 149 h 481"/>
              <a:gd name="T6" fmla="*/ 336 w 424"/>
              <a:gd name="T7" fmla="*/ 271 h 481"/>
              <a:gd name="T8" fmla="*/ 354 w 424"/>
              <a:gd name="T9" fmla="*/ 459 h 481"/>
              <a:gd name="T10" fmla="*/ 416 w 424"/>
              <a:gd name="T11" fmla="*/ 295 h 481"/>
              <a:gd name="T12" fmla="*/ 312 w 424"/>
              <a:gd name="T13" fmla="*/ 77 h 481"/>
            </a:gdLst>
            <a:ahLst/>
            <a:cxnLst>
              <a:cxn ang="0">
                <a:pos x="T0" y="T1"/>
              </a:cxn>
              <a:cxn ang="0">
                <a:pos x="T2" y="T3"/>
              </a:cxn>
              <a:cxn ang="0">
                <a:pos x="T4" y="T5"/>
              </a:cxn>
              <a:cxn ang="0">
                <a:pos x="T6" y="T7"/>
              </a:cxn>
              <a:cxn ang="0">
                <a:pos x="T8" y="T9"/>
              </a:cxn>
              <a:cxn ang="0">
                <a:pos x="T10" y="T11"/>
              </a:cxn>
              <a:cxn ang="0">
                <a:pos x="T12" y="T13"/>
              </a:cxn>
            </a:cxnLst>
            <a:rect l="0" t="0" r="r" b="b"/>
            <a:pathLst>
              <a:path w="424" h="481">
                <a:moveTo>
                  <a:pt x="312" y="77"/>
                </a:moveTo>
                <a:cubicBezTo>
                  <a:pt x="265" y="44"/>
                  <a:pt x="140" y="0"/>
                  <a:pt x="70" y="51"/>
                </a:cubicBezTo>
                <a:cubicBezTo>
                  <a:pt x="0" y="103"/>
                  <a:pt x="68" y="143"/>
                  <a:pt x="118" y="149"/>
                </a:cubicBezTo>
                <a:cubicBezTo>
                  <a:pt x="190" y="158"/>
                  <a:pt x="299" y="181"/>
                  <a:pt x="336" y="271"/>
                </a:cubicBezTo>
                <a:cubicBezTo>
                  <a:pt x="386" y="392"/>
                  <a:pt x="345" y="481"/>
                  <a:pt x="354" y="459"/>
                </a:cubicBezTo>
                <a:cubicBezTo>
                  <a:pt x="381" y="397"/>
                  <a:pt x="409" y="361"/>
                  <a:pt x="416" y="295"/>
                </a:cubicBezTo>
                <a:cubicBezTo>
                  <a:pt x="424" y="228"/>
                  <a:pt x="376" y="124"/>
                  <a:pt x="312" y="77"/>
                </a:cubicBezTo>
                <a:close/>
              </a:path>
            </a:pathLst>
          </a:custGeom>
          <a:solidFill>
            <a:srgbClr val="F3D8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4" name="Freeform 54"/>
          <p:cNvSpPr/>
          <p:nvPr>
            <p:custDataLst>
              <p:tags r:id="rId50"/>
            </p:custDataLst>
          </p:nvPr>
        </p:nvSpPr>
        <p:spPr bwMode="auto">
          <a:xfrm>
            <a:off x="8658383" y="4157010"/>
            <a:ext cx="627839" cy="54173"/>
          </a:xfrm>
          <a:custGeom>
            <a:avLst/>
            <a:gdLst>
              <a:gd name="T0" fmla="*/ 307 w 314"/>
              <a:gd name="T1" fmla="*/ 0 h 27"/>
              <a:gd name="T2" fmla="*/ 6 w 314"/>
              <a:gd name="T3" fmla="*/ 0 h 27"/>
              <a:gd name="T4" fmla="*/ 0 w 314"/>
              <a:gd name="T5" fmla="*/ 7 h 27"/>
              <a:gd name="T6" fmla="*/ 0 w 314"/>
              <a:gd name="T7" fmla="*/ 20 h 27"/>
              <a:gd name="T8" fmla="*/ 6 w 314"/>
              <a:gd name="T9" fmla="*/ 27 h 27"/>
              <a:gd name="T10" fmla="*/ 307 w 314"/>
              <a:gd name="T11" fmla="*/ 27 h 27"/>
              <a:gd name="T12" fmla="*/ 314 w 314"/>
              <a:gd name="T13" fmla="*/ 20 h 27"/>
              <a:gd name="T14" fmla="*/ 314 w 314"/>
              <a:gd name="T15" fmla="*/ 7 h 27"/>
              <a:gd name="T16" fmla="*/ 307 w 3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
                <a:moveTo>
                  <a:pt x="307" y="0"/>
                </a:moveTo>
                <a:cubicBezTo>
                  <a:pt x="6" y="0"/>
                  <a:pt x="6" y="0"/>
                  <a:pt x="6" y="0"/>
                </a:cubicBezTo>
                <a:cubicBezTo>
                  <a:pt x="3" y="0"/>
                  <a:pt x="0" y="3"/>
                  <a:pt x="0" y="7"/>
                </a:cubicBezTo>
                <a:cubicBezTo>
                  <a:pt x="0" y="20"/>
                  <a:pt x="0" y="20"/>
                  <a:pt x="0" y="20"/>
                </a:cubicBezTo>
                <a:cubicBezTo>
                  <a:pt x="0" y="23"/>
                  <a:pt x="3" y="27"/>
                  <a:pt x="6" y="27"/>
                </a:cubicBezTo>
                <a:cubicBezTo>
                  <a:pt x="307" y="27"/>
                  <a:pt x="307" y="27"/>
                  <a:pt x="307" y="27"/>
                </a:cubicBezTo>
                <a:cubicBezTo>
                  <a:pt x="311" y="27"/>
                  <a:pt x="314" y="23"/>
                  <a:pt x="314" y="20"/>
                </a:cubicBezTo>
                <a:cubicBezTo>
                  <a:pt x="314" y="7"/>
                  <a:pt x="314" y="7"/>
                  <a:pt x="314" y="7"/>
                </a:cubicBezTo>
                <a:cubicBezTo>
                  <a:pt x="314" y="3"/>
                  <a:pt x="311" y="0"/>
                  <a:pt x="307"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5" name="Freeform 55"/>
          <p:cNvSpPr/>
          <p:nvPr>
            <p:custDataLst>
              <p:tags r:id="rId51"/>
            </p:custDataLst>
          </p:nvPr>
        </p:nvSpPr>
        <p:spPr bwMode="auto">
          <a:xfrm>
            <a:off x="8658380" y="4240812"/>
            <a:ext cx="627838" cy="54173"/>
          </a:xfrm>
          <a:custGeom>
            <a:avLst/>
            <a:gdLst>
              <a:gd name="T0" fmla="*/ 307 w 314"/>
              <a:gd name="T1" fmla="*/ 0 h 27"/>
              <a:gd name="T2" fmla="*/ 6 w 314"/>
              <a:gd name="T3" fmla="*/ 0 h 27"/>
              <a:gd name="T4" fmla="*/ 0 w 314"/>
              <a:gd name="T5" fmla="*/ 7 h 27"/>
              <a:gd name="T6" fmla="*/ 0 w 314"/>
              <a:gd name="T7" fmla="*/ 20 h 27"/>
              <a:gd name="T8" fmla="*/ 6 w 314"/>
              <a:gd name="T9" fmla="*/ 27 h 27"/>
              <a:gd name="T10" fmla="*/ 307 w 314"/>
              <a:gd name="T11" fmla="*/ 27 h 27"/>
              <a:gd name="T12" fmla="*/ 314 w 314"/>
              <a:gd name="T13" fmla="*/ 20 h 27"/>
              <a:gd name="T14" fmla="*/ 314 w 314"/>
              <a:gd name="T15" fmla="*/ 7 h 27"/>
              <a:gd name="T16" fmla="*/ 307 w 3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27">
                <a:moveTo>
                  <a:pt x="307" y="0"/>
                </a:moveTo>
                <a:cubicBezTo>
                  <a:pt x="6" y="0"/>
                  <a:pt x="6" y="0"/>
                  <a:pt x="6" y="0"/>
                </a:cubicBezTo>
                <a:cubicBezTo>
                  <a:pt x="3" y="0"/>
                  <a:pt x="0" y="4"/>
                  <a:pt x="0" y="7"/>
                </a:cubicBezTo>
                <a:cubicBezTo>
                  <a:pt x="0" y="20"/>
                  <a:pt x="0" y="20"/>
                  <a:pt x="0" y="20"/>
                </a:cubicBezTo>
                <a:cubicBezTo>
                  <a:pt x="0" y="23"/>
                  <a:pt x="3" y="27"/>
                  <a:pt x="6" y="27"/>
                </a:cubicBezTo>
                <a:cubicBezTo>
                  <a:pt x="307" y="27"/>
                  <a:pt x="307" y="27"/>
                  <a:pt x="307" y="27"/>
                </a:cubicBezTo>
                <a:cubicBezTo>
                  <a:pt x="311" y="27"/>
                  <a:pt x="314" y="23"/>
                  <a:pt x="314" y="20"/>
                </a:cubicBezTo>
                <a:cubicBezTo>
                  <a:pt x="314" y="7"/>
                  <a:pt x="314" y="7"/>
                  <a:pt x="314" y="7"/>
                </a:cubicBezTo>
                <a:cubicBezTo>
                  <a:pt x="314" y="4"/>
                  <a:pt x="311" y="0"/>
                  <a:pt x="307"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96" name="Freeform 56"/>
          <p:cNvSpPr/>
          <p:nvPr>
            <p:custDataLst>
              <p:tags r:id="rId52"/>
            </p:custDataLst>
          </p:nvPr>
        </p:nvSpPr>
        <p:spPr bwMode="auto">
          <a:xfrm>
            <a:off x="8658382" y="4324619"/>
            <a:ext cx="630376" cy="54173"/>
          </a:xfrm>
          <a:custGeom>
            <a:avLst/>
            <a:gdLst>
              <a:gd name="T0" fmla="*/ 308 w 315"/>
              <a:gd name="T1" fmla="*/ 0 h 27"/>
              <a:gd name="T2" fmla="*/ 7 w 315"/>
              <a:gd name="T3" fmla="*/ 0 h 27"/>
              <a:gd name="T4" fmla="*/ 0 w 315"/>
              <a:gd name="T5" fmla="*/ 7 h 27"/>
              <a:gd name="T6" fmla="*/ 0 w 315"/>
              <a:gd name="T7" fmla="*/ 20 h 27"/>
              <a:gd name="T8" fmla="*/ 7 w 315"/>
              <a:gd name="T9" fmla="*/ 27 h 27"/>
              <a:gd name="T10" fmla="*/ 308 w 315"/>
              <a:gd name="T11" fmla="*/ 27 h 27"/>
              <a:gd name="T12" fmla="*/ 315 w 315"/>
              <a:gd name="T13" fmla="*/ 20 h 27"/>
              <a:gd name="T14" fmla="*/ 315 w 315"/>
              <a:gd name="T15" fmla="*/ 7 h 27"/>
              <a:gd name="T16" fmla="*/ 308 w 31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7">
                <a:moveTo>
                  <a:pt x="308" y="0"/>
                </a:moveTo>
                <a:cubicBezTo>
                  <a:pt x="7" y="0"/>
                  <a:pt x="7" y="0"/>
                  <a:pt x="7" y="0"/>
                </a:cubicBezTo>
                <a:cubicBezTo>
                  <a:pt x="3" y="0"/>
                  <a:pt x="0" y="4"/>
                  <a:pt x="0" y="7"/>
                </a:cubicBezTo>
                <a:cubicBezTo>
                  <a:pt x="0" y="20"/>
                  <a:pt x="0" y="20"/>
                  <a:pt x="0" y="20"/>
                </a:cubicBezTo>
                <a:cubicBezTo>
                  <a:pt x="0" y="24"/>
                  <a:pt x="3" y="27"/>
                  <a:pt x="7" y="27"/>
                </a:cubicBezTo>
                <a:cubicBezTo>
                  <a:pt x="308" y="27"/>
                  <a:pt x="308" y="27"/>
                  <a:pt x="308" y="27"/>
                </a:cubicBezTo>
                <a:cubicBezTo>
                  <a:pt x="312" y="27"/>
                  <a:pt x="315" y="24"/>
                  <a:pt x="315" y="20"/>
                </a:cubicBezTo>
                <a:cubicBezTo>
                  <a:pt x="315" y="7"/>
                  <a:pt x="315" y="7"/>
                  <a:pt x="315" y="7"/>
                </a:cubicBezTo>
                <a:cubicBezTo>
                  <a:pt x="315" y="4"/>
                  <a:pt x="312" y="0"/>
                  <a:pt x="308" y="0"/>
                </a:cubicBezTo>
                <a:close/>
              </a:path>
            </a:pathLst>
          </a:custGeom>
          <a:solidFill>
            <a:srgbClr val="403F4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defTabSz="914400"/>
            <a:endParaRPr lang="zh-CN" altLang="en-US" sz="1350">
              <a:solidFill>
                <a:srgbClr val="000000"/>
              </a:solidFill>
            </a:endParaRPr>
          </a:p>
        </p:txBody>
      </p:sp>
      <p:sp>
        <p:nvSpPr>
          <p:cNvPr id="107" name="文本框 106"/>
          <p:cNvSpPr txBox="1"/>
          <p:nvPr>
            <p:custDataLst>
              <p:tags r:id="rId53"/>
            </p:custDataLst>
          </p:nvPr>
        </p:nvSpPr>
        <p:spPr>
          <a:xfrm>
            <a:off x="7095736" y="5636520"/>
            <a:ext cx="3933033" cy="478266"/>
          </a:xfrm>
          <a:prstGeom prst="rect">
            <a:avLst/>
          </a:prstGeom>
          <a:noFill/>
        </p:spPr>
        <p:txBody>
          <a:bodyPr wrap="square" rtlCol="0">
            <a:spAutoFit/>
          </a:bodyPr>
          <a:lstStyle/>
          <a:p>
            <a:pPr algn="ctr" defTabSz="914400">
              <a:lnSpc>
                <a:spcPct val="120000"/>
              </a:lnSpc>
            </a:pPr>
            <a:r>
              <a:rPr lang="zh-CN" altLang="en-US" sz="2100" b="1">
                <a:solidFill>
                  <a:srgbClr val="FF0000"/>
                </a:solidFill>
                <a:latin typeface="微软雅黑" panose="020B0503020204020204" charset="-122"/>
                <a:cs typeface="+mn-ea"/>
              </a:rPr>
              <a:t>网店用户体验六易原则</a:t>
            </a:r>
          </a:p>
        </p:txBody>
      </p:sp>
      <p:sp>
        <p:nvSpPr>
          <p:cNvPr id="108" name="文本框 107"/>
          <p:cNvSpPr txBox="1"/>
          <p:nvPr>
            <p:custDataLst>
              <p:tags r:id="rId54"/>
            </p:custDataLst>
          </p:nvPr>
        </p:nvSpPr>
        <p:spPr>
          <a:xfrm>
            <a:off x="7244693" y="3655624"/>
            <a:ext cx="636898" cy="368385"/>
          </a:xfrm>
          <a:prstGeom prst="rect">
            <a:avLst/>
          </a:prstGeom>
          <a:noFill/>
        </p:spPr>
        <p:txBody>
          <a:bodyPr wrap="square" rtlCol="0" anchor="b">
            <a:spAutoFit/>
          </a:bodyPr>
          <a:lstStyle/>
          <a:p>
            <a:pPr algn="ctr" defTabSz="914400"/>
            <a:r>
              <a:rPr lang="en-US" altLang="zh-CN" sz="1800" b="1">
                <a:solidFill>
                  <a:srgbClr val="FFFFFF"/>
                </a:solidFill>
              </a:rPr>
              <a:t>01</a:t>
            </a:r>
            <a:endParaRPr lang="zh-CN" altLang="en-US" sz="1800" b="1" dirty="0">
              <a:solidFill>
                <a:srgbClr val="FFFFFF"/>
              </a:solidFill>
            </a:endParaRPr>
          </a:p>
        </p:txBody>
      </p:sp>
      <p:sp>
        <p:nvSpPr>
          <p:cNvPr id="109" name="文本框 108"/>
          <p:cNvSpPr txBox="1"/>
          <p:nvPr>
            <p:custDataLst>
              <p:tags r:id="rId55"/>
            </p:custDataLst>
          </p:nvPr>
        </p:nvSpPr>
        <p:spPr>
          <a:xfrm>
            <a:off x="7238749" y="2456681"/>
            <a:ext cx="636898" cy="368385"/>
          </a:xfrm>
          <a:prstGeom prst="rect">
            <a:avLst/>
          </a:prstGeom>
          <a:noFill/>
        </p:spPr>
        <p:txBody>
          <a:bodyPr wrap="square" rtlCol="0" anchor="b">
            <a:spAutoFit/>
          </a:bodyPr>
          <a:lstStyle/>
          <a:p>
            <a:pPr algn="ctr" defTabSz="914400"/>
            <a:r>
              <a:rPr lang="en-US" altLang="zh-CN" sz="1800" b="1">
                <a:solidFill>
                  <a:srgbClr val="FFFFFF"/>
                </a:solidFill>
              </a:rPr>
              <a:t>02</a:t>
            </a:r>
            <a:endParaRPr lang="zh-CN" altLang="en-US" sz="1800" b="1" dirty="0">
              <a:solidFill>
                <a:srgbClr val="FFFFFF"/>
              </a:solidFill>
            </a:endParaRPr>
          </a:p>
        </p:txBody>
      </p:sp>
      <p:sp>
        <p:nvSpPr>
          <p:cNvPr id="110" name="文本框 109"/>
          <p:cNvSpPr txBox="1"/>
          <p:nvPr>
            <p:custDataLst>
              <p:tags r:id="rId56"/>
            </p:custDataLst>
          </p:nvPr>
        </p:nvSpPr>
        <p:spPr>
          <a:xfrm>
            <a:off x="8242059" y="1613031"/>
            <a:ext cx="629898" cy="368385"/>
          </a:xfrm>
          <a:prstGeom prst="rect">
            <a:avLst/>
          </a:prstGeom>
          <a:noFill/>
        </p:spPr>
        <p:txBody>
          <a:bodyPr wrap="square" rtlCol="0" anchor="b">
            <a:spAutoFit/>
          </a:bodyPr>
          <a:lstStyle/>
          <a:p>
            <a:pPr algn="ctr" defTabSz="914400"/>
            <a:r>
              <a:rPr lang="en-US" altLang="zh-CN" sz="1800" b="1">
                <a:solidFill>
                  <a:srgbClr val="FFFFFF"/>
                </a:solidFill>
              </a:rPr>
              <a:t>03</a:t>
            </a:r>
            <a:endParaRPr lang="zh-CN" altLang="en-US" sz="1800" b="1" dirty="0">
              <a:solidFill>
                <a:srgbClr val="FFFFFF"/>
              </a:solidFill>
            </a:endParaRPr>
          </a:p>
        </p:txBody>
      </p:sp>
      <p:sp>
        <p:nvSpPr>
          <p:cNvPr id="111" name="文本框 110"/>
          <p:cNvSpPr txBox="1"/>
          <p:nvPr>
            <p:custDataLst>
              <p:tags r:id="rId57"/>
            </p:custDataLst>
          </p:nvPr>
        </p:nvSpPr>
        <p:spPr>
          <a:xfrm>
            <a:off x="9137093" y="1645997"/>
            <a:ext cx="635979" cy="368385"/>
          </a:xfrm>
          <a:prstGeom prst="rect">
            <a:avLst/>
          </a:prstGeom>
          <a:noFill/>
        </p:spPr>
        <p:txBody>
          <a:bodyPr wrap="square" rtlCol="0" anchor="b">
            <a:spAutoFit/>
          </a:bodyPr>
          <a:lstStyle/>
          <a:p>
            <a:pPr algn="ctr" defTabSz="914400"/>
            <a:r>
              <a:rPr lang="en-US" altLang="zh-CN" sz="1800" b="1">
                <a:solidFill>
                  <a:srgbClr val="FFFFFF"/>
                </a:solidFill>
              </a:rPr>
              <a:t>04</a:t>
            </a:r>
            <a:endParaRPr lang="zh-CN" altLang="en-US" sz="1800" b="1" dirty="0">
              <a:solidFill>
                <a:srgbClr val="FFFFFF"/>
              </a:solidFill>
            </a:endParaRPr>
          </a:p>
        </p:txBody>
      </p:sp>
      <p:sp>
        <p:nvSpPr>
          <p:cNvPr id="112" name="文本框 111"/>
          <p:cNvSpPr txBox="1"/>
          <p:nvPr>
            <p:custDataLst>
              <p:tags r:id="rId58"/>
            </p:custDataLst>
          </p:nvPr>
        </p:nvSpPr>
        <p:spPr>
          <a:xfrm>
            <a:off x="10069684" y="3652489"/>
            <a:ext cx="682592" cy="368385"/>
          </a:xfrm>
          <a:prstGeom prst="rect">
            <a:avLst/>
          </a:prstGeom>
          <a:noFill/>
        </p:spPr>
        <p:txBody>
          <a:bodyPr wrap="square" rtlCol="0" anchor="b">
            <a:spAutoFit/>
          </a:bodyPr>
          <a:lstStyle/>
          <a:p>
            <a:pPr algn="ctr" defTabSz="914400"/>
            <a:r>
              <a:rPr lang="en-US" altLang="zh-CN" sz="1800" b="1">
                <a:solidFill>
                  <a:srgbClr val="FFFFFF"/>
                </a:solidFill>
              </a:rPr>
              <a:t>06</a:t>
            </a:r>
            <a:endParaRPr lang="zh-CN" altLang="en-US" sz="1800" b="1" dirty="0">
              <a:solidFill>
                <a:srgbClr val="FFFFFF"/>
              </a:solidFill>
            </a:endParaRPr>
          </a:p>
        </p:txBody>
      </p:sp>
      <p:sp>
        <p:nvSpPr>
          <p:cNvPr id="113" name="文本框 112"/>
          <p:cNvSpPr txBox="1"/>
          <p:nvPr>
            <p:custDataLst>
              <p:tags r:id="rId59"/>
            </p:custDataLst>
          </p:nvPr>
        </p:nvSpPr>
        <p:spPr>
          <a:xfrm>
            <a:off x="10076737" y="2462129"/>
            <a:ext cx="682592" cy="368385"/>
          </a:xfrm>
          <a:prstGeom prst="rect">
            <a:avLst/>
          </a:prstGeom>
          <a:noFill/>
        </p:spPr>
        <p:txBody>
          <a:bodyPr wrap="square" rtlCol="0" anchor="b">
            <a:spAutoFit/>
          </a:bodyPr>
          <a:lstStyle/>
          <a:p>
            <a:pPr algn="ctr" defTabSz="914400"/>
            <a:r>
              <a:rPr lang="en-US" altLang="zh-CN" sz="1800" b="1">
                <a:solidFill>
                  <a:srgbClr val="FFFFFF"/>
                </a:solidFill>
              </a:rPr>
              <a:t>05</a:t>
            </a:r>
            <a:endParaRPr lang="zh-CN" altLang="en-US" sz="1800" b="1" dirty="0">
              <a:solidFill>
                <a:srgbClr val="FFFFFF"/>
              </a:solidFill>
            </a:endParaRPr>
          </a:p>
        </p:txBody>
      </p:sp>
      <p:sp>
        <p:nvSpPr>
          <p:cNvPr id="114" name="文本框 113"/>
          <p:cNvSpPr txBox="1"/>
          <p:nvPr>
            <p:custDataLst>
              <p:tags r:id="rId60"/>
            </p:custDataLst>
          </p:nvPr>
        </p:nvSpPr>
        <p:spPr>
          <a:xfrm>
            <a:off x="6986632" y="3984913"/>
            <a:ext cx="989201" cy="450954"/>
          </a:xfrm>
          <a:prstGeom prst="rect">
            <a:avLst/>
          </a:prstGeom>
          <a:noFill/>
        </p:spPr>
        <p:txBody>
          <a:bodyPr wrap="square" rtlCol="0">
            <a:spAutoFit/>
          </a:bodyPr>
          <a:lstStyle/>
          <a:p>
            <a:pPr algn="r" defTabSz="914400">
              <a:lnSpc>
                <a:spcPct val="130000"/>
              </a:lnSpc>
            </a:pPr>
            <a:r>
              <a:rPr lang="zh-CN" altLang="en-US" sz="1800" b="1">
                <a:solidFill>
                  <a:srgbClr val="002060"/>
                </a:solidFill>
              </a:rPr>
              <a:t>容易进</a:t>
            </a:r>
          </a:p>
        </p:txBody>
      </p:sp>
      <p:sp>
        <p:nvSpPr>
          <p:cNvPr id="115" name="文本框 114"/>
          <p:cNvSpPr txBox="1"/>
          <p:nvPr>
            <p:custDataLst>
              <p:tags r:id="rId61"/>
            </p:custDataLst>
          </p:nvPr>
        </p:nvSpPr>
        <p:spPr>
          <a:xfrm>
            <a:off x="6937742" y="2778768"/>
            <a:ext cx="1097772" cy="450954"/>
          </a:xfrm>
          <a:prstGeom prst="rect">
            <a:avLst/>
          </a:prstGeom>
          <a:noFill/>
        </p:spPr>
        <p:txBody>
          <a:bodyPr wrap="square" rtlCol="0">
            <a:spAutoFit/>
          </a:bodyPr>
          <a:lstStyle/>
          <a:p>
            <a:pPr algn="r" defTabSz="914400">
              <a:lnSpc>
                <a:spcPct val="130000"/>
              </a:lnSpc>
            </a:pPr>
            <a:r>
              <a:rPr lang="zh-CN" altLang="en-US" sz="1800" b="1">
                <a:solidFill>
                  <a:srgbClr val="00B050"/>
                </a:solidFill>
              </a:rPr>
              <a:t>容易看</a:t>
            </a:r>
          </a:p>
        </p:txBody>
      </p:sp>
      <p:sp>
        <p:nvSpPr>
          <p:cNvPr id="116" name="文本框 115"/>
          <p:cNvSpPr txBox="1"/>
          <p:nvPr>
            <p:custDataLst>
              <p:tags r:id="rId62"/>
            </p:custDataLst>
          </p:nvPr>
        </p:nvSpPr>
        <p:spPr>
          <a:xfrm>
            <a:off x="7748839" y="1946202"/>
            <a:ext cx="1066447" cy="450954"/>
          </a:xfrm>
          <a:prstGeom prst="rect">
            <a:avLst/>
          </a:prstGeom>
          <a:noFill/>
        </p:spPr>
        <p:txBody>
          <a:bodyPr wrap="square" rtlCol="0">
            <a:spAutoFit/>
          </a:bodyPr>
          <a:lstStyle/>
          <a:p>
            <a:pPr algn="r" defTabSz="914400">
              <a:lnSpc>
                <a:spcPct val="130000"/>
              </a:lnSpc>
            </a:pPr>
            <a:r>
              <a:rPr lang="zh-CN" altLang="en-US" sz="1800" b="1">
                <a:solidFill>
                  <a:srgbClr val="FFFFFF"/>
                </a:solidFill>
              </a:rPr>
              <a:t>容易懂</a:t>
            </a:r>
          </a:p>
        </p:txBody>
      </p:sp>
      <p:sp>
        <p:nvSpPr>
          <p:cNvPr id="117" name="文本框 116"/>
          <p:cNvSpPr txBox="1"/>
          <p:nvPr>
            <p:custDataLst>
              <p:tags r:id="rId63"/>
            </p:custDataLst>
          </p:nvPr>
        </p:nvSpPr>
        <p:spPr>
          <a:xfrm>
            <a:off x="9089940" y="1958830"/>
            <a:ext cx="983250" cy="450954"/>
          </a:xfrm>
          <a:prstGeom prst="rect">
            <a:avLst/>
          </a:prstGeom>
          <a:noFill/>
        </p:spPr>
        <p:txBody>
          <a:bodyPr wrap="square" rtlCol="0">
            <a:spAutoFit/>
          </a:bodyPr>
          <a:lstStyle/>
          <a:p>
            <a:pPr algn="r" defTabSz="914400">
              <a:lnSpc>
                <a:spcPct val="130000"/>
              </a:lnSpc>
            </a:pPr>
            <a:r>
              <a:rPr lang="zh-CN" altLang="en-US" sz="1800" b="1">
                <a:solidFill>
                  <a:srgbClr val="FFFF00"/>
                </a:solidFill>
              </a:rPr>
              <a:t>容易选</a:t>
            </a:r>
          </a:p>
        </p:txBody>
      </p:sp>
      <p:sp>
        <p:nvSpPr>
          <p:cNvPr id="118" name="文本框 117"/>
          <p:cNvSpPr txBox="1"/>
          <p:nvPr>
            <p:custDataLst>
              <p:tags r:id="rId64"/>
            </p:custDataLst>
          </p:nvPr>
        </p:nvSpPr>
        <p:spPr>
          <a:xfrm>
            <a:off x="9987251" y="2807985"/>
            <a:ext cx="1005709" cy="450954"/>
          </a:xfrm>
          <a:prstGeom prst="rect">
            <a:avLst/>
          </a:prstGeom>
          <a:noFill/>
        </p:spPr>
        <p:txBody>
          <a:bodyPr wrap="square" rtlCol="0">
            <a:spAutoFit/>
          </a:bodyPr>
          <a:lstStyle/>
          <a:p>
            <a:pPr defTabSz="914400">
              <a:lnSpc>
                <a:spcPct val="130000"/>
              </a:lnSpc>
            </a:pPr>
            <a:r>
              <a:rPr lang="zh-CN" altLang="en-US" sz="1800" b="1">
                <a:solidFill>
                  <a:srgbClr val="C00000">
                    <a:lumMod val="50000"/>
                  </a:srgbClr>
                </a:solidFill>
              </a:rPr>
              <a:t>容易买</a:t>
            </a:r>
          </a:p>
        </p:txBody>
      </p:sp>
      <p:sp>
        <p:nvSpPr>
          <p:cNvPr id="119" name="文本框 118"/>
          <p:cNvSpPr txBox="1"/>
          <p:nvPr>
            <p:custDataLst>
              <p:tags r:id="rId65"/>
            </p:custDataLst>
          </p:nvPr>
        </p:nvSpPr>
        <p:spPr>
          <a:xfrm>
            <a:off x="9987251" y="3988088"/>
            <a:ext cx="979043" cy="450954"/>
          </a:xfrm>
          <a:prstGeom prst="rect">
            <a:avLst/>
          </a:prstGeom>
          <a:noFill/>
        </p:spPr>
        <p:txBody>
          <a:bodyPr wrap="square" rtlCol="0">
            <a:spAutoFit/>
          </a:bodyPr>
          <a:lstStyle/>
          <a:p>
            <a:pPr defTabSz="914400">
              <a:lnSpc>
                <a:spcPct val="130000"/>
              </a:lnSpc>
            </a:pPr>
            <a:r>
              <a:rPr lang="zh-CN" altLang="en-US" sz="1800" b="1">
                <a:solidFill>
                  <a:srgbClr val="0070C0"/>
                </a:solidFill>
              </a:rPr>
              <a:t>容易回</a:t>
            </a:r>
          </a:p>
        </p:txBody>
      </p:sp>
    </p:spTree>
    <p:custDataLst>
      <p:tags r:id="rId1"/>
    </p:custDataLst>
    <p:extLst>
      <p:ext uri="{BB962C8B-B14F-4D97-AF65-F5344CB8AC3E}">
        <p14:creationId xmlns:p14="http://schemas.microsoft.com/office/powerpoint/2010/main" val="393251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1219579" y="1540211"/>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2" name="椭圆 1"/>
          <p:cNvSpPr/>
          <p:nvPr>
            <p:custDataLst>
              <p:tags r:id="rId3"/>
            </p:custDataLst>
          </p:nvPr>
        </p:nvSpPr>
        <p:spPr>
          <a:xfrm>
            <a:off x="1534538"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4" name="文本框 3"/>
          <p:cNvSpPr txBox="1"/>
          <p:nvPr>
            <p:custDataLst>
              <p:tags r:id="rId4"/>
            </p:custDataLst>
          </p:nvPr>
        </p:nvSpPr>
        <p:spPr>
          <a:xfrm>
            <a:off x="2074567" y="3072892"/>
            <a:ext cx="2249512"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charset="-122"/>
              </a:rPr>
              <a:t>容易进</a:t>
            </a:r>
          </a:p>
        </p:txBody>
      </p:sp>
      <p:sp>
        <p:nvSpPr>
          <p:cNvPr id="7" name="文本框 6"/>
          <p:cNvSpPr txBox="1"/>
          <p:nvPr/>
        </p:nvSpPr>
        <p:spPr>
          <a:xfrm>
            <a:off x="5349815" y="991464"/>
            <a:ext cx="6215206" cy="5632484"/>
          </a:xfrm>
          <a:prstGeom prst="rect">
            <a:avLst/>
          </a:prstGeom>
          <a:noFill/>
        </p:spPr>
        <p:txBody>
          <a:bodyPr wrap="square" rtlCol="0" anchor="t">
            <a:spAutoFit/>
          </a:bodyPr>
          <a:lstStyle/>
          <a:p>
            <a:pPr defTabSz="914400">
              <a:lnSpc>
                <a:spcPct val="150000"/>
              </a:lnSpc>
            </a:pPr>
            <a:r>
              <a:rPr lang="zh-CN" altLang="en-US" sz="1800" b="1">
                <a:solidFill>
                  <a:srgbClr val="FFFFFF"/>
                </a:solidFill>
                <a:latin typeface="微软雅黑" panose="020B0503020204020204" charset="-122"/>
                <a:sym typeface="+mn-ea"/>
              </a:rPr>
              <a:t>进  </a:t>
            </a:r>
            <a:r>
              <a:rPr lang="zh-CN" altLang="en-US" sz="2000" b="1">
                <a:solidFill>
                  <a:srgbClr val="00B050"/>
                </a:solidFill>
              </a:rPr>
              <a:t>对于店铺在全网的角度而言，“容易进”主要应用于淘宝常规的营销及推广手段，比如，优化宝贝标题提高自然搜索:投入直通车、钻展等付费引流:做好全网SNS和淘宝SNS的免费引流(淘宝SNS营销是目前淘宝营销的又一核心， 是有效的营销推广方法，值得大家学习);站外其他付费的引流等。然而这些推广中除了“标题优化”外，从某种程度上可以说各种方法都将是“视觉化”的引流方式。好的设计让用户容易进入你店铺的关键要素。另外，对于进入店铺后，还有一层“容易进”，即容易进入各个分类或各个主推的栏目频道，甚至容易进入主推单品，视觉上有引导地让用户跟着你精心规划的店铺路径走。</a:t>
            </a:r>
          </a:p>
        </p:txBody>
      </p:sp>
      <p:sp>
        <p:nvSpPr>
          <p:cNvPr id="10" name="文本框 9"/>
          <p:cNvSpPr txBox="1"/>
          <p:nvPr/>
        </p:nvSpPr>
        <p:spPr>
          <a:xfrm>
            <a:off x="144446" y="142273"/>
            <a:ext cx="2224115" cy="583700"/>
          </a:xfrm>
          <a:prstGeom prst="rect">
            <a:avLst/>
          </a:prstGeom>
          <a:noFill/>
        </p:spPr>
        <p:txBody>
          <a:bodyPr wrap="none" rtlCol="0" anchor="t">
            <a:spAutoFit/>
          </a:bodyPr>
          <a:lstStyle/>
          <a:p>
            <a:pPr algn="ctr" defTabSz="914400"/>
            <a:r>
              <a:rPr lang="zh-CN" altLang="en-US" sz="3200" b="1">
                <a:solidFill>
                  <a:srgbClr val="0070C0"/>
                </a:solidFill>
                <a:latin typeface="微软雅黑" panose="020B0503020204020204" charset="-122"/>
                <a:sym typeface="+mn-ea"/>
              </a:rPr>
              <a:t>容易进原则</a:t>
            </a:r>
          </a:p>
        </p:txBody>
      </p:sp>
      <p:grpSp>
        <p:nvGrpSpPr>
          <p:cNvPr id="21" name="组合 20"/>
          <p:cNvGrpSpPr/>
          <p:nvPr>
            <p:custDataLst>
              <p:tags r:id="rId5"/>
            </p:custDataLst>
          </p:nvPr>
        </p:nvGrpSpPr>
        <p:grpSpPr>
          <a:xfrm>
            <a:off x="702220" y="1130562"/>
            <a:ext cx="415871" cy="384264"/>
            <a:chOff x="4911600" y="939600"/>
            <a:chExt cx="388800" cy="388800"/>
          </a:xfrm>
        </p:grpSpPr>
        <p:sp>
          <p:nvSpPr>
            <p:cNvPr id="22" name="椭圆 21"/>
            <p:cNvSpPr/>
            <p:nvPr>
              <p:custDataLst>
                <p:tags r:id="rId6"/>
              </p:custDataLst>
            </p:nvPr>
          </p:nvSpPr>
          <p:spPr>
            <a:xfrm>
              <a:off x="4911600" y="93960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charset="-122"/>
              </a:endParaRPr>
            </a:p>
          </p:txBody>
        </p:sp>
        <p:sp>
          <p:nvSpPr>
            <p:cNvPr id="23" name="椭圆 22"/>
            <p:cNvSpPr/>
            <p:nvPr>
              <p:custDataLst>
                <p:tags r:id="rId7"/>
              </p:custDataLst>
            </p:nvPr>
          </p:nvSpPr>
          <p:spPr>
            <a:xfrm>
              <a:off x="4981800" y="100980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charset="-122"/>
              </a:endParaRPr>
            </a:p>
          </p:txBody>
        </p:sp>
      </p:grpSp>
    </p:spTree>
    <p:custDataLst>
      <p:tags r:id="rId1"/>
    </p:custDataLst>
    <p:extLst>
      <p:ext uri="{BB962C8B-B14F-4D97-AF65-F5344CB8AC3E}">
        <p14:creationId xmlns:p14="http://schemas.microsoft.com/office/powerpoint/2010/main" val="200383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6734470"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2" name="椭圆 1"/>
          <p:cNvSpPr/>
          <p:nvPr>
            <p:custDataLst>
              <p:tags r:id="rId3"/>
            </p:custDataLst>
          </p:nvPr>
        </p:nvSpPr>
        <p:spPr>
          <a:xfrm>
            <a:off x="7049429" y="1904190"/>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charset="-122"/>
              </a:rPr>
              <a:t>容易看</a:t>
            </a:r>
          </a:p>
        </p:txBody>
      </p:sp>
      <p:sp>
        <p:nvSpPr>
          <p:cNvPr id="4" name="文本框 3"/>
          <p:cNvSpPr txBox="1"/>
          <p:nvPr>
            <p:custDataLst>
              <p:tags r:id="rId4"/>
            </p:custDataLst>
          </p:nvPr>
        </p:nvSpPr>
        <p:spPr>
          <a:xfrm>
            <a:off x="2419011" y="3072892"/>
            <a:ext cx="1560627"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charset="-122"/>
              </a:rPr>
              <a:t>目录</a:t>
            </a:r>
          </a:p>
        </p:txBody>
      </p:sp>
      <p:grpSp>
        <p:nvGrpSpPr>
          <p:cNvPr id="8" name="组合 7"/>
          <p:cNvGrpSpPr/>
          <p:nvPr>
            <p:custDataLst>
              <p:tags r:id="rId5"/>
            </p:custDataLst>
          </p:nvPr>
        </p:nvGrpSpPr>
        <p:grpSpPr>
          <a:xfrm>
            <a:off x="103159" y="1551512"/>
            <a:ext cx="388749" cy="388890"/>
            <a:chOff x="4911600" y="939600"/>
            <a:chExt cx="388800" cy="388800"/>
          </a:xfrm>
        </p:grpSpPr>
        <p:sp>
          <p:nvSpPr>
            <p:cNvPr id="27" name="椭圆 26"/>
            <p:cNvSpPr/>
            <p:nvPr>
              <p:custDataLst>
                <p:tags r:id="rId6"/>
              </p:custDataLst>
            </p:nvPr>
          </p:nvSpPr>
          <p:spPr>
            <a:xfrm>
              <a:off x="4911600" y="93960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charset="-122"/>
              </a:endParaRPr>
            </a:p>
          </p:txBody>
        </p:sp>
        <p:sp>
          <p:nvSpPr>
            <p:cNvPr id="37" name="椭圆 36"/>
            <p:cNvSpPr/>
            <p:nvPr>
              <p:custDataLst>
                <p:tags r:id="rId7"/>
              </p:custDataLst>
            </p:nvPr>
          </p:nvSpPr>
          <p:spPr>
            <a:xfrm>
              <a:off x="4981800" y="100980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微软雅黑" panose="020B0503020204020204" charset="-122"/>
              </a:endParaRPr>
            </a:p>
          </p:txBody>
        </p:sp>
      </p:grpSp>
      <p:sp>
        <p:nvSpPr>
          <p:cNvPr id="7" name="文本框 6"/>
          <p:cNvSpPr txBox="1"/>
          <p:nvPr/>
        </p:nvSpPr>
        <p:spPr>
          <a:xfrm>
            <a:off x="102857" y="2176650"/>
            <a:ext cx="6090762" cy="1938469"/>
          </a:xfrm>
          <a:prstGeom prst="rect">
            <a:avLst/>
          </a:prstGeom>
          <a:noFill/>
        </p:spPr>
        <p:txBody>
          <a:bodyPr wrap="square" rtlCol="0" anchor="t">
            <a:spAutoFit/>
          </a:bodyPr>
          <a:lstStyle/>
          <a:p>
            <a:pPr defTabSz="914400">
              <a:lnSpc>
                <a:spcPct val="150000"/>
              </a:lnSpc>
            </a:pPr>
            <a:r>
              <a:rPr lang="en-US" altLang="zh-CN" sz="2000">
                <a:solidFill>
                  <a:srgbClr val="000000"/>
                </a:solidFill>
              </a:rPr>
              <a:t>       </a:t>
            </a:r>
            <a:r>
              <a:rPr lang="zh-CN" altLang="en-US" sz="2000" b="1">
                <a:solidFill>
                  <a:srgbClr val="7030A0"/>
                </a:solidFill>
              </a:rPr>
              <a:t>顾客进入店铺就要尽可能留住他，除了产品本身是否有吸引力外，用户在浏览时，给他的视觉呈现是很重要的，不论是产品、广告还是文字，定要让用户 能很容易地识别，从而最终达到有效传达的目的。</a:t>
            </a:r>
          </a:p>
        </p:txBody>
      </p:sp>
      <p:sp>
        <p:nvSpPr>
          <p:cNvPr id="9" name="文本框 8"/>
          <p:cNvSpPr txBox="1"/>
          <p:nvPr/>
        </p:nvSpPr>
        <p:spPr>
          <a:xfrm>
            <a:off x="30159" y="219126"/>
            <a:ext cx="1407612" cy="583700"/>
          </a:xfrm>
          <a:prstGeom prst="rect">
            <a:avLst/>
          </a:prstGeom>
          <a:noFill/>
        </p:spPr>
        <p:txBody>
          <a:bodyPr wrap="none" rtlCol="0" anchor="t">
            <a:spAutoFit/>
          </a:bodyPr>
          <a:lstStyle/>
          <a:p>
            <a:pPr algn="ctr" defTabSz="914400"/>
            <a:r>
              <a:rPr lang="zh-CN" altLang="en-US" sz="3200" b="1">
                <a:solidFill>
                  <a:srgbClr val="C00000">
                    <a:lumMod val="75000"/>
                  </a:srgbClr>
                </a:solidFill>
                <a:latin typeface="微软雅黑" panose="020B0503020204020204" charset="-122"/>
                <a:sym typeface="+mn-ea"/>
              </a:rPr>
              <a:t>容易看</a:t>
            </a:r>
          </a:p>
        </p:txBody>
      </p:sp>
    </p:spTree>
    <p:custDataLst>
      <p:tags r:id="rId1"/>
    </p:custDataLst>
    <p:extLst>
      <p:ext uri="{BB962C8B-B14F-4D97-AF65-F5344CB8AC3E}">
        <p14:creationId xmlns:p14="http://schemas.microsoft.com/office/powerpoint/2010/main" val="28490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1219579"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2" name="椭圆 1"/>
          <p:cNvSpPr/>
          <p:nvPr>
            <p:custDataLst>
              <p:tags r:id="rId3"/>
            </p:custDataLst>
          </p:nvPr>
        </p:nvSpPr>
        <p:spPr>
          <a:xfrm>
            <a:off x="1534538"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4" name="文本框 3"/>
          <p:cNvSpPr txBox="1"/>
          <p:nvPr>
            <p:custDataLst>
              <p:tags r:id="rId4"/>
            </p:custDataLst>
          </p:nvPr>
        </p:nvSpPr>
        <p:spPr>
          <a:xfrm>
            <a:off x="2074567" y="3072892"/>
            <a:ext cx="2249512"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charset="-122"/>
              </a:rPr>
              <a:t>容易懂</a:t>
            </a:r>
          </a:p>
        </p:txBody>
      </p:sp>
      <p:grpSp>
        <p:nvGrpSpPr>
          <p:cNvPr id="11" name="组合 10"/>
          <p:cNvGrpSpPr/>
          <p:nvPr>
            <p:custDataLst>
              <p:tags r:id="rId5"/>
            </p:custDataLst>
          </p:nvPr>
        </p:nvGrpSpPr>
        <p:grpSpPr>
          <a:xfrm>
            <a:off x="5552562" y="1740110"/>
            <a:ext cx="448949" cy="449111"/>
            <a:chOff x="5488183" y="2143709"/>
            <a:chExt cx="449007" cy="449007"/>
          </a:xfrm>
        </p:grpSpPr>
        <p:sp>
          <p:nvSpPr>
            <p:cNvPr id="14" name="椭圆 13"/>
            <p:cNvSpPr/>
            <p:nvPr>
              <p:custDataLst>
                <p:tags r:id="rId6"/>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sp>
          <p:nvSpPr>
            <p:cNvPr id="15" name="椭圆 14"/>
            <p:cNvSpPr/>
            <p:nvPr>
              <p:custDataLst>
                <p:tags r:id="rId7"/>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grpSp>
      <p:sp>
        <p:nvSpPr>
          <p:cNvPr id="5" name="文本框 4"/>
          <p:cNvSpPr txBox="1"/>
          <p:nvPr/>
        </p:nvSpPr>
        <p:spPr>
          <a:xfrm>
            <a:off x="6001239" y="1740304"/>
            <a:ext cx="5281242" cy="3000435"/>
          </a:xfrm>
          <a:prstGeom prst="rect">
            <a:avLst/>
          </a:prstGeom>
          <a:noFill/>
        </p:spPr>
        <p:txBody>
          <a:bodyPr wrap="square" rtlCol="0" anchor="t">
            <a:spAutoFit/>
          </a:bodyPr>
          <a:lstStyle/>
          <a:p>
            <a:pPr defTabSz="914400">
              <a:lnSpc>
                <a:spcPct val="150000"/>
              </a:lnSpc>
            </a:pPr>
            <a:r>
              <a:rPr lang="zh-CN" altLang="en-US" sz="1800" b="1">
                <a:solidFill>
                  <a:srgbClr val="FF3300"/>
                </a:solidFill>
              </a:rPr>
              <a:t>容易懂主要是顾客要读懂你。因为你卖自己的产品，对产品了解是很到位的，然而要让顾客真正了解你的产品才是关键。在网络零售中，要让顾客了解你的产视觉图片顾客要看得懂、文字要读得懂、卖点要真的懂。  因为颐客的知识年龄大小等多方面的不同，要让大众都能读懂你，你就要把产品的特点相至视频的方式呈现给顾客，让其轻松理解你。</a:t>
            </a:r>
          </a:p>
        </p:txBody>
      </p:sp>
      <p:sp>
        <p:nvSpPr>
          <p:cNvPr id="6" name="文本框 5"/>
          <p:cNvSpPr txBox="1"/>
          <p:nvPr/>
        </p:nvSpPr>
        <p:spPr>
          <a:xfrm>
            <a:off x="221588" y="257235"/>
            <a:ext cx="1407612" cy="583700"/>
          </a:xfrm>
          <a:prstGeom prst="rect">
            <a:avLst/>
          </a:prstGeom>
          <a:noFill/>
        </p:spPr>
        <p:txBody>
          <a:bodyPr wrap="none" rtlCol="0" anchor="t">
            <a:spAutoFit/>
          </a:bodyPr>
          <a:lstStyle/>
          <a:p>
            <a:pPr defTabSz="914400"/>
            <a:r>
              <a:rPr lang="zh-CN" altLang="en-US" sz="3200" b="1">
                <a:solidFill>
                  <a:srgbClr val="00B0F0"/>
                </a:solidFill>
                <a:latin typeface="微软雅黑" panose="020B0503020204020204" charset="-122"/>
                <a:sym typeface="+mn-ea"/>
              </a:rPr>
              <a:t>容易懂</a:t>
            </a:r>
          </a:p>
        </p:txBody>
      </p:sp>
    </p:spTree>
    <p:custDataLst>
      <p:tags r:id="rId1"/>
    </p:custDataLst>
    <p:extLst>
      <p:ext uri="{BB962C8B-B14F-4D97-AF65-F5344CB8AC3E}">
        <p14:creationId xmlns:p14="http://schemas.microsoft.com/office/powerpoint/2010/main" val="377618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6440503" y="1693915"/>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2" name="椭圆 1"/>
          <p:cNvSpPr/>
          <p:nvPr>
            <p:custDataLst>
              <p:tags r:id="rId3"/>
            </p:custDataLst>
          </p:nvPr>
        </p:nvSpPr>
        <p:spPr>
          <a:xfrm>
            <a:off x="6755462" y="2008988"/>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charset="-122"/>
              </a:rPr>
              <a:t>容易选</a:t>
            </a:r>
          </a:p>
        </p:txBody>
      </p:sp>
      <p:sp>
        <p:nvSpPr>
          <p:cNvPr id="4" name="文本框 3"/>
          <p:cNvSpPr txBox="1"/>
          <p:nvPr>
            <p:custDataLst>
              <p:tags r:id="rId4"/>
            </p:custDataLst>
          </p:nvPr>
        </p:nvSpPr>
        <p:spPr>
          <a:xfrm>
            <a:off x="2419011" y="3072892"/>
            <a:ext cx="1560627" cy="922233"/>
          </a:xfrm>
          <a:prstGeom prst="rect">
            <a:avLst/>
          </a:prstGeom>
          <a:noFill/>
        </p:spPr>
        <p:txBody>
          <a:bodyPr wrap="none" rtlCol="0" anchor="ctr">
            <a:spAutoFit/>
          </a:bodyPr>
          <a:lstStyle/>
          <a:p>
            <a:pPr algn="ctr" defTabSz="914400"/>
            <a:r>
              <a:rPr lang="zh-CN" altLang="en-US" sz="5400" b="1">
                <a:solidFill>
                  <a:srgbClr val="FFFFFF"/>
                </a:solidFill>
                <a:latin typeface="微软雅黑" panose="020B0503020204020204" charset="-122"/>
              </a:rPr>
              <a:t>目录</a:t>
            </a:r>
          </a:p>
        </p:txBody>
      </p:sp>
      <p:grpSp>
        <p:nvGrpSpPr>
          <p:cNvPr id="18" name="组合 17"/>
          <p:cNvGrpSpPr/>
          <p:nvPr/>
        </p:nvGrpSpPr>
        <p:grpSpPr>
          <a:xfrm>
            <a:off x="92698" y="1831129"/>
            <a:ext cx="416506" cy="416656"/>
            <a:chOff x="5628943" y="2198562"/>
            <a:chExt cx="388800" cy="388800"/>
          </a:xfrm>
        </p:grpSpPr>
        <p:sp>
          <p:nvSpPr>
            <p:cNvPr id="14" name="椭圆 13"/>
            <p:cNvSpPr/>
            <p:nvPr>
              <p:custDataLst>
                <p:tags r:id="rId5"/>
              </p:custDataLst>
            </p:nvPr>
          </p:nvSpPr>
          <p:spPr>
            <a:xfrm>
              <a:off x="5628943" y="2198562"/>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15" name="椭圆 14"/>
            <p:cNvSpPr/>
            <p:nvPr>
              <p:custDataLst>
                <p:tags r:id="rId6"/>
              </p:custDataLst>
            </p:nvPr>
          </p:nvSpPr>
          <p:spPr>
            <a:xfrm>
              <a:off x="5699143" y="2268762"/>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grpSp>
      <p:sp>
        <p:nvSpPr>
          <p:cNvPr id="5" name="文本框 4"/>
          <p:cNvSpPr txBox="1"/>
          <p:nvPr/>
        </p:nvSpPr>
        <p:spPr>
          <a:xfrm>
            <a:off x="316191" y="2381802"/>
            <a:ext cx="5619653" cy="2585048"/>
          </a:xfrm>
          <a:prstGeom prst="rect">
            <a:avLst/>
          </a:prstGeom>
          <a:noFill/>
        </p:spPr>
        <p:txBody>
          <a:bodyPr wrap="square" rtlCol="0" anchor="t">
            <a:spAutoFit/>
          </a:bodyPr>
          <a:lstStyle/>
          <a:p>
            <a:pPr defTabSz="914400">
              <a:lnSpc>
                <a:spcPct val="150000"/>
              </a:lnSpc>
            </a:pPr>
            <a:r>
              <a:rPr lang="zh-CN" altLang="en-US" sz="1800" b="1">
                <a:solidFill>
                  <a:srgbClr val="002060"/>
                </a:solidFill>
              </a:rPr>
              <a:t>容易选主要涉及产品的分类设置、导航引导、产品推荐等。产品分关好比商场成机中的区域划分和商品陈列，如果它们随便规划和摆放，定不利于用户的选购。 因此，手们在视觉规划店铺时，就要做好导航条和导航区  的规规划以及产品分类的规划，从而方便</a:t>
            </a:r>
          </a:p>
          <a:p>
            <a:pPr defTabSz="914400">
              <a:lnSpc>
                <a:spcPct val="150000"/>
              </a:lnSpc>
            </a:pPr>
            <a:r>
              <a:rPr lang="zh-CN" altLang="en-US" sz="1800" b="1">
                <a:solidFill>
                  <a:srgbClr val="002060"/>
                </a:solidFill>
              </a:rPr>
              <a:t>顾客查找和购买。</a:t>
            </a:r>
          </a:p>
        </p:txBody>
      </p:sp>
      <p:sp>
        <p:nvSpPr>
          <p:cNvPr id="6" name="文本框 5"/>
          <p:cNvSpPr txBox="1"/>
          <p:nvPr/>
        </p:nvSpPr>
        <p:spPr>
          <a:xfrm>
            <a:off x="92381" y="206423"/>
            <a:ext cx="1407612" cy="583700"/>
          </a:xfrm>
          <a:prstGeom prst="rect">
            <a:avLst/>
          </a:prstGeom>
          <a:noFill/>
        </p:spPr>
        <p:txBody>
          <a:bodyPr wrap="none" rtlCol="0" anchor="t">
            <a:spAutoFit/>
          </a:bodyPr>
          <a:lstStyle/>
          <a:p>
            <a:pPr algn="ctr" defTabSz="914400"/>
            <a:r>
              <a:rPr lang="zh-CN" altLang="en-US" sz="3200" b="1">
                <a:solidFill>
                  <a:srgbClr val="FFC000">
                    <a:lumMod val="75000"/>
                  </a:srgbClr>
                </a:solidFill>
                <a:latin typeface="微软雅黑" panose="020B0503020204020204" charset="-122"/>
                <a:sym typeface="+mn-ea"/>
              </a:rPr>
              <a:t>容易选</a:t>
            </a:r>
          </a:p>
        </p:txBody>
      </p:sp>
    </p:spTree>
    <p:custDataLst>
      <p:tags r:id="rId1"/>
    </p:custDataLst>
    <p:extLst>
      <p:ext uri="{BB962C8B-B14F-4D97-AF65-F5344CB8AC3E}">
        <p14:creationId xmlns:p14="http://schemas.microsoft.com/office/powerpoint/2010/main" val="370937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591011"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2" name="椭圆 1"/>
          <p:cNvSpPr/>
          <p:nvPr>
            <p:custDataLst>
              <p:tags r:id="rId3"/>
            </p:custDataLst>
          </p:nvPr>
        </p:nvSpPr>
        <p:spPr>
          <a:xfrm>
            <a:off x="905970"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4" name="文本框 3"/>
          <p:cNvSpPr txBox="1"/>
          <p:nvPr>
            <p:custDataLst>
              <p:tags r:id="rId4"/>
            </p:custDataLst>
          </p:nvPr>
        </p:nvSpPr>
        <p:spPr>
          <a:xfrm>
            <a:off x="1446634" y="2989051"/>
            <a:ext cx="2249512" cy="922233"/>
          </a:xfrm>
          <a:prstGeom prst="rect">
            <a:avLst/>
          </a:prstGeom>
          <a:noFill/>
        </p:spPr>
        <p:txBody>
          <a:bodyPr wrap="none" rtlCol="0" anchor="ctr">
            <a:spAutoFit/>
          </a:bodyPr>
          <a:lstStyle/>
          <a:p>
            <a:pPr algn="ctr" defTabSz="914400"/>
            <a:r>
              <a:rPr lang="zh-CN" altLang="en-US" sz="5400" b="1" dirty="0">
                <a:solidFill>
                  <a:srgbClr val="FFFFFF"/>
                </a:solidFill>
                <a:latin typeface="微软雅黑" panose="020B0503020204020204" charset="-122"/>
              </a:rPr>
              <a:t>容易买</a:t>
            </a:r>
          </a:p>
        </p:txBody>
      </p:sp>
      <p:grpSp>
        <p:nvGrpSpPr>
          <p:cNvPr id="7" name="组合 6"/>
          <p:cNvGrpSpPr/>
          <p:nvPr>
            <p:custDataLst>
              <p:tags r:id="rId5"/>
            </p:custDataLst>
          </p:nvPr>
        </p:nvGrpSpPr>
        <p:grpSpPr>
          <a:xfrm>
            <a:off x="4371489" y="1701093"/>
            <a:ext cx="8174990" cy="3686032"/>
            <a:chOff x="5825714" y="1839287"/>
            <a:chExt cx="7530757" cy="3394325"/>
          </a:xfrm>
        </p:grpSpPr>
        <p:grpSp>
          <p:nvGrpSpPr>
            <p:cNvPr id="12" name="组合 11"/>
            <p:cNvGrpSpPr/>
            <p:nvPr/>
          </p:nvGrpSpPr>
          <p:grpSpPr>
            <a:xfrm>
              <a:off x="5825714" y="1853084"/>
              <a:ext cx="388800" cy="388800"/>
              <a:chOff x="6486114" y="1863244"/>
              <a:chExt cx="388800" cy="388800"/>
            </a:xfrm>
          </p:grpSpPr>
          <p:sp>
            <p:nvSpPr>
              <p:cNvPr id="5" name="椭圆 4"/>
              <p:cNvSpPr/>
              <p:nvPr>
                <p:custDataLst>
                  <p:tags r:id="rId16"/>
                </p:custDataLst>
              </p:nvPr>
            </p:nvSpPr>
            <p:spPr>
              <a:xfrm>
                <a:off x="6486114" y="1863244"/>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6" name="椭圆 5"/>
              <p:cNvSpPr/>
              <p:nvPr>
                <p:custDataLst>
                  <p:tags r:id="rId17"/>
                </p:custDataLst>
              </p:nvPr>
            </p:nvSpPr>
            <p:spPr>
              <a:xfrm>
                <a:off x="6556314" y="1933444"/>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grpSp>
        <p:sp>
          <p:nvSpPr>
            <p:cNvPr id="14" name="椭圆 13"/>
            <p:cNvSpPr/>
            <p:nvPr>
              <p:custDataLst>
                <p:tags r:id="rId6"/>
              </p:custDataLst>
            </p:nvPr>
          </p:nvSpPr>
          <p:spPr>
            <a:xfrm>
              <a:off x="6213441" y="2796140"/>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15" name="椭圆 14"/>
            <p:cNvSpPr/>
            <p:nvPr>
              <p:custDataLst>
                <p:tags r:id="rId7"/>
              </p:custDataLst>
            </p:nvPr>
          </p:nvSpPr>
          <p:spPr>
            <a:xfrm>
              <a:off x="6283641" y="2866340"/>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19" name="椭圆 18"/>
            <p:cNvSpPr/>
            <p:nvPr>
              <p:custDataLst>
                <p:tags r:id="rId8"/>
              </p:custDataLst>
            </p:nvPr>
          </p:nvSpPr>
          <p:spPr>
            <a:xfrm>
              <a:off x="6213441" y="3840796"/>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20" name="椭圆 19"/>
            <p:cNvSpPr/>
            <p:nvPr>
              <p:custDataLst>
                <p:tags r:id="rId9"/>
              </p:custDataLst>
            </p:nvPr>
          </p:nvSpPr>
          <p:spPr>
            <a:xfrm>
              <a:off x="6283641" y="3910996"/>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grpSp>
          <p:nvGrpSpPr>
            <p:cNvPr id="16" name="组合 15"/>
            <p:cNvGrpSpPr/>
            <p:nvPr/>
          </p:nvGrpSpPr>
          <p:grpSpPr>
            <a:xfrm>
              <a:off x="5825714" y="4844812"/>
              <a:ext cx="388800" cy="388800"/>
              <a:chOff x="6506434" y="4854972"/>
              <a:chExt cx="388800" cy="388800"/>
            </a:xfrm>
          </p:grpSpPr>
          <p:sp>
            <p:nvSpPr>
              <p:cNvPr id="24" name="椭圆 23"/>
              <p:cNvSpPr/>
              <p:nvPr>
                <p:custDataLst>
                  <p:tags r:id="rId14"/>
                </p:custDataLst>
              </p:nvPr>
            </p:nvSpPr>
            <p:spPr>
              <a:xfrm>
                <a:off x="6506434" y="4854972"/>
                <a:ext cx="388800" cy="388800"/>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sp>
            <p:nvSpPr>
              <p:cNvPr id="25" name="椭圆 24"/>
              <p:cNvSpPr/>
              <p:nvPr>
                <p:custDataLst>
                  <p:tags r:id="rId15"/>
                </p:custDataLst>
              </p:nvPr>
            </p:nvSpPr>
            <p:spPr>
              <a:xfrm>
                <a:off x="6576634" y="4925172"/>
                <a:ext cx="248400" cy="248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FFFFFF"/>
                  </a:solidFill>
                  <a:latin typeface="微软雅黑" panose="020B0503020204020204" charset="-122"/>
                </a:endParaRPr>
              </a:p>
            </p:txBody>
          </p:sp>
        </p:grpSp>
        <p:sp>
          <p:nvSpPr>
            <p:cNvPr id="41" name="文本框 40"/>
            <p:cNvSpPr txBox="1"/>
            <p:nvPr>
              <p:custDataLst>
                <p:tags r:id="rId10"/>
              </p:custDataLst>
            </p:nvPr>
          </p:nvSpPr>
          <p:spPr>
            <a:xfrm>
              <a:off x="6214661" y="1839287"/>
              <a:ext cx="4480200" cy="367306"/>
            </a:xfrm>
            <a:prstGeom prst="rect">
              <a:avLst/>
            </a:prstGeom>
            <a:noFill/>
          </p:spPr>
          <p:txBody>
            <a:bodyPr wrap="square" rtlCol="0" anchor="t">
              <a:spAutoFit/>
            </a:bodyPr>
            <a:lstStyle/>
            <a:p>
              <a:pPr defTabSz="914400"/>
              <a:r>
                <a:rPr lang="zh-CN" altLang="en-US" sz="2000" b="1">
                  <a:solidFill>
                    <a:srgbClr val="FFC000">
                      <a:lumMod val="75000"/>
                    </a:srgbClr>
                  </a:solidFill>
                  <a:latin typeface="微软雅黑" panose="020B0503020204020204" charset="-122"/>
                  <a:sym typeface="+mn-ea"/>
                </a:rPr>
                <a:t>店铺的广告页是否都能连接到产品页</a:t>
              </a:r>
            </a:p>
          </p:txBody>
        </p:sp>
        <p:sp>
          <p:nvSpPr>
            <p:cNvPr id="43" name="文本框 42"/>
            <p:cNvSpPr txBox="1"/>
            <p:nvPr>
              <p:custDataLst>
                <p:tags r:id="rId11"/>
              </p:custDataLst>
            </p:nvPr>
          </p:nvSpPr>
          <p:spPr>
            <a:xfrm>
              <a:off x="6637531" y="2839436"/>
              <a:ext cx="5172700" cy="367306"/>
            </a:xfrm>
            <a:prstGeom prst="rect">
              <a:avLst/>
            </a:prstGeom>
            <a:noFill/>
          </p:spPr>
          <p:txBody>
            <a:bodyPr wrap="square" rtlCol="0" anchor="t">
              <a:spAutoFit/>
            </a:bodyPr>
            <a:lstStyle/>
            <a:p>
              <a:pPr defTabSz="914400"/>
              <a:r>
                <a:rPr lang="zh-CN" altLang="en-US" sz="2000" b="1">
                  <a:solidFill>
                    <a:srgbClr val="000000"/>
                  </a:solidFill>
                  <a:latin typeface="微软雅黑" panose="020B0503020204020204" charset="-122"/>
                  <a:sym typeface="+mn-ea"/>
                </a:rPr>
                <a:t>具体产品页是否帮用户考虑到搭配套餐的选择</a:t>
              </a:r>
            </a:p>
          </p:txBody>
        </p:sp>
        <p:sp>
          <p:nvSpPr>
            <p:cNvPr id="45" name="文本框 44"/>
            <p:cNvSpPr txBox="1"/>
            <p:nvPr>
              <p:custDataLst>
                <p:tags r:id="rId12"/>
              </p:custDataLst>
            </p:nvPr>
          </p:nvSpPr>
          <p:spPr>
            <a:xfrm>
              <a:off x="6637341" y="3884283"/>
              <a:ext cx="6719130" cy="367306"/>
            </a:xfrm>
            <a:prstGeom prst="rect">
              <a:avLst/>
            </a:prstGeom>
            <a:noFill/>
          </p:spPr>
          <p:txBody>
            <a:bodyPr wrap="square" rtlCol="0" anchor="t">
              <a:spAutoFit/>
            </a:bodyPr>
            <a:lstStyle/>
            <a:p>
              <a:pPr defTabSz="914400"/>
              <a:r>
                <a:rPr lang="zh-CN" altLang="en-US" sz="2000" b="1">
                  <a:solidFill>
                    <a:srgbClr val="7030A0"/>
                  </a:solidFill>
                  <a:latin typeface="微软雅黑" panose="020B0503020204020204" charset="-122"/>
                  <a:sym typeface="+mn-ea"/>
                </a:rPr>
                <a:t>产品页中关联营销是否有必要，去除无关多余非关联广告</a:t>
              </a:r>
            </a:p>
          </p:txBody>
        </p:sp>
        <p:sp>
          <p:nvSpPr>
            <p:cNvPr id="47" name="文本框 46"/>
            <p:cNvSpPr txBox="1"/>
            <p:nvPr>
              <p:custDataLst>
                <p:tags r:id="rId13"/>
              </p:custDataLst>
            </p:nvPr>
          </p:nvSpPr>
          <p:spPr>
            <a:xfrm>
              <a:off x="6214661" y="4864299"/>
              <a:ext cx="6824993" cy="367306"/>
            </a:xfrm>
            <a:prstGeom prst="rect">
              <a:avLst/>
            </a:prstGeom>
            <a:noFill/>
          </p:spPr>
          <p:txBody>
            <a:bodyPr wrap="square" rtlCol="0" anchor="t">
              <a:spAutoFit/>
            </a:bodyPr>
            <a:lstStyle/>
            <a:p>
              <a:pPr defTabSz="914400"/>
              <a:r>
                <a:rPr lang="zh-CN" altLang="en-US" sz="2000" b="1">
                  <a:solidFill>
                    <a:srgbClr val="0070C0"/>
                  </a:solidFill>
                  <a:latin typeface="微软雅黑" panose="020B0503020204020204" charset="-122"/>
                  <a:sym typeface="+mn-ea"/>
                </a:rPr>
                <a:t>产品页中的尺寸和大小是否有优化，是否利于用户快速打开阅读</a:t>
              </a:r>
            </a:p>
          </p:txBody>
        </p:sp>
      </p:grpSp>
      <p:sp>
        <p:nvSpPr>
          <p:cNvPr id="8" name="文本框 7"/>
          <p:cNvSpPr txBox="1"/>
          <p:nvPr/>
        </p:nvSpPr>
        <p:spPr>
          <a:xfrm>
            <a:off x="253650" y="179747"/>
            <a:ext cx="1407612" cy="583700"/>
          </a:xfrm>
          <a:prstGeom prst="rect">
            <a:avLst/>
          </a:prstGeom>
          <a:noFill/>
        </p:spPr>
        <p:txBody>
          <a:bodyPr wrap="none" rtlCol="0" anchor="t">
            <a:spAutoFit/>
          </a:bodyPr>
          <a:lstStyle/>
          <a:p>
            <a:pPr algn="ctr" defTabSz="914400"/>
            <a:r>
              <a:rPr lang="zh-CN" altLang="en-US" sz="3200" b="1">
                <a:solidFill>
                  <a:srgbClr val="00B050"/>
                </a:solidFill>
                <a:latin typeface="微软雅黑" panose="020B0503020204020204" charset="-122"/>
                <a:sym typeface="+mn-ea"/>
              </a:rPr>
              <a:t>容易买</a:t>
            </a:r>
          </a:p>
        </p:txBody>
      </p:sp>
    </p:spTree>
    <p:custDataLst>
      <p:tags r:id="rId1"/>
    </p:custDataLst>
    <p:extLst>
      <p:ext uri="{BB962C8B-B14F-4D97-AF65-F5344CB8AC3E}">
        <p14:creationId xmlns:p14="http://schemas.microsoft.com/office/powerpoint/2010/main" val="65848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7060184" y="1553549"/>
            <a:ext cx="3959485" cy="396091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charset="-122"/>
            </a:endParaRPr>
          </a:p>
        </p:txBody>
      </p:sp>
      <p:sp>
        <p:nvSpPr>
          <p:cNvPr id="5" name="椭圆 4"/>
          <p:cNvSpPr/>
          <p:nvPr>
            <p:custDataLst>
              <p:tags r:id="rId3"/>
            </p:custDataLst>
          </p:nvPr>
        </p:nvSpPr>
        <p:spPr>
          <a:xfrm>
            <a:off x="7375143" y="1868622"/>
            <a:ext cx="3329567" cy="33307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5400" b="1">
                <a:solidFill>
                  <a:srgbClr val="FFFFFF"/>
                </a:solidFill>
                <a:latin typeface="微软雅黑" panose="020B0503020204020204" charset="-122"/>
              </a:rPr>
              <a:t>容易回</a:t>
            </a:r>
          </a:p>
        </p:txBody>
      </p:sp>
      <p:grpSp>
        <p:nvGrpSpPr>
          <p:cNvPr id="11" name="组合 10"/>
          <p:cNvGrpSpPr/>
          <p:nvPr>
            <p:custDataLst>
              <p:tags r:id="rId4"/>
            </p:custDataLst>
          </p:nvPr>
        </p:nvGrpSpPr>
        <p:grpSpPr>
          <a:xfrm>
            <a:off x="6733668" y="1863674"/>
            <a:ext cx="428286" cy="428441"/>
            <a:chOff x="5488183" y="2143709"/>
            <a:chExt cx="449007" cy="449007"/>
          </a:xfrm>
        </p:grpSpPr>
        <p:sp>
          <p:nvSpPr>
            <p:cNvPr id="14" name="椭圆 13"/>
            <p:cNvSpPr/>
            <p:nvPr>
              <p:custDataLst>
                <p:tags r:id="rId8"/>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sp>
          <p:nvSpPr>
            <p:cNvPr id="15" name="椭圆 14"/>
            <p:cNvSpPr/>
            <p:nvPr>
              <p:custDataLst>
                <p:tags r:id="rId9"/>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grpSp>
      <p:sp>
        <p:nvSpPr>
          <p:cNvPr id="2" name="文本框 1"/>
          <p:cNvSpPr txBox="1"/>
          <p:nvPr/>
        </p:nvSpPr>
        <p:spPr>
          <a:xfrm>
            <a:off x="166348" y="1883211"/>
            <a:ext cx="6445681" cy="398872"/>
          </a:xfrm>
          <a:prstGeom prst="rect">
            <a:avLst/>
          </a:prstGeom>
          <a:noFill/>
        </p:spPr>
        <p:txBody>
          <a:bodyPr wrap="square" rtlCol="0">
            <a:spAutoFit/>
          </a:bodyPr>
          <a:lstStyle/>
          <a:p>
            <a:pPr defTabSz="914400"/>
            <a:r>
              <a:rPr lang="zh-CN" altLang="en-US" sz="2000" b="1" dirty="0">
                <a:solidFill>
                  <a:srgbClr val="FF6600"/>
                </a:solidFill>
              </a:rPr>
              <a:t>情感上，要让你的店铺及品牌留下深刻的印象，记住你。</a:t>
            </a:r>
          </a:p>
        </p:txBody>
      </p:sp>
      <p:grpSp>
        <p:nvGrpSpPr>
          <p:cNvPr id="4" name="组合 3"/>
          <p:cNvGrpSpPr/>
          <p:nvPr>
            <p:custDataLst>
              <p:tags r:id="rId5"/>
            </p:custDataLst>
          </p:nvPr>
        </p:nvGrpSpPr>
        <p:grpSpPr>
          <a:xfrm>
            <a:off x="6733508" y="4587473"/>
            <a:ext cx="428286" cy="428441"/>
            <a:chOff x="5488183" y="2143709"/>
            <a:chExt cx="449007" cy="449007"/>
          </a:xfrm>
        </p:grpSpPr>
        <p:sp>
          <p:nvSpPr>
            <p:cNvPr id="6" name="椭圆 5"/>
            <p:cNvSpPr/>
            <p:nvPr>
              <p:custDataLst>
                <p:tags r:id="rId6"/>
              </p:custDataLst>
            </p:nvPr>
          </p:nvSpPr>
          <p:spPr>
            <a:xfrm>
              <a:off x="5488183" y="2143709"/>
              <a:ext cx="449007" cy="449007"/>
            </a:xfrm>
            <a:prstGeom prst="ellipse">
              <a:avLst/>
            </a:prstGeom>
            <a:solidFill>
              <a:schemeClr val="accent1">
                <a:lumMod val="35000"/>
                <a:lumOff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sp>
          <p:nvSpPr>
            <p:cNvPr id="7" name="椭圆 6"/>
            <p:cNvSpPr/>
            <p:nvPr>
              <p:custDataLst>
                <p:tags r:id="rId7"/>
              </p:custDataLst>
            </p:nvPr>
          </p:nvSpPr>
          <p:spPr>
            <a:xfrm>
              <a:off x="5569254" y="2224780"/>
              <a:ext cx="286865" cy="2868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800">
                <a:solidFill>
                  <a:srgbClr val="000000"/>
                </a:solidFill>
                <a:latin typeface="微软雅黑" panose="020B0503020204020204" charset="-122"/>
              </a:endParaRPr>
            </a:p>
          </p:txBody>
        </p:sp>
      </p:grpSp>
      <p:sp>
        <p:nvSpPr>
          <p:cNvPr id="8" name="文本框 7"/>
          <p:cNvSpPr txBox="1"/>
          <p:nvPr/>
        </p:nvSpPr>
        <p:spPr>
          <a:xfrm>
            <a:off x="286983" y="4569883"/>
            <a:ext cx="6446316" cy="368385"/>
          </a:xfrm>
          <a:prstGeom prst="rect">
            <a:avLst/>
          </a:prstGeom>
          <a:noFill/>
        </p:spPr>
        <p:txBody>
          <a:bodyPr wrap="square" rtlCol="0">
            <a:spAutoFit/>
          </a:bodyPr>
          <a:lstStyle/>
          <a:p>
            <a:pPr defTabSz="914400"/>
            <a:r>
              <a:rPr lang="zh-CN" altLang="en-US" sz="1800" b="1">
                <a:solidFill>
                  <a:srgbClr val="00B0F0"/>
                </a:solidFill>
              </a:rPr>
              <a:t>应用上，可以让你的</a:t>
            </a:r>
            <a:r>
              <a:rPr lang="en-US" altLang="zh-CN" sz="1800" b="1">
                <a:solidFill>
                  <a:srgbClr val="00B0F0"/>
                </a:solidFill>
              </a:rPr>
              <a:t>“</a:t>
            </a:r>
            <a:r>
              <a:rPr lang="zh-CN" altLang="en-US" sz="1800" b="1">
                <a:solidFill>
                  <a:srgbClr val="00B0F0"/>
                </a:solidFill>
                <a:ea typeface="宋体" panose="02010600030101010101" pitchFamily="2" charset="-122"/>
              </a:rPr>
              <a:t>店铺收藏</a:t>
            </a:r>
            <a:r>
              <a:rPr lang="en-US" altLang="zh-CN" sz="1800" b="1">
                <a:solidFill>
                  <a:srgbClr val="00B0F0"/>
                </a:solidFill>
                <a:ea typeface="宋体" panose="02010600030101010101" pitchFamily="2" charset="-122"/>
              </a:rPr>
              <a:t>”</a:t>
            </a:r>
            <a:r>
              <a:rPr lang="zh-CN" altLang="en-US" sz="1800" b="1">
                <a:solidFill>
                  <a:srgbClr val="00B0F0"/>
                </a:solidFill>
                <a:ea typeface="宋体" panose="02010600030101010101" pitchFamily="2" charset="-122"/>
              </a:rPr>
              <a:t>尽量明显或是和别人不一样。</a:t>
            </a:r>
          </a:p>
        </p:txBody>
      </p:sp>
      <p:sp>
        <p:nvSpPr>
          <p:cNvPr id="13" name="文本框 12"/>
          <p:cNvSpPr txBox="1"/>
          <p:nvPr/>
        </p:nvSpPr>
        <p:spPr>
          <a:xfrm>
            <a:off x="166350" y="321386"/>
            <a:ext cx="1407612" cy="583700"/>
          </a:xfrm>
          <a:prstGeom prst="rect">
            <a:avLst/>
          </a:prstGeom>
          <a:noFill/>
        </p:spPr>
        <p:txBody>
          <a:bodyPr wrap="none" rtlCol="0" anchor="t">
            <a:spAutoFit/>
          </a:bodyPr>
          <a:lstStyle/>
          <a:p>
            <a:pPr defTabSz="914400"/>
            <a:r>
              <a:rPr lang="zh-CN" altLang="en-US" sz="3200" b="1">
                <a:solidFill>
                  <a:srgbClr val="7030A0"/>
                </a:solidFill>
                <a:latin typeface="微软雅黑" panose="020B0503020204020204" charset="-122"/>
                <a:sym typeface="+mn-ea"/>
              </a:rPr>
              <a:t>容易回</a:t>
            </a:r>
          </a:p>
        </p:txBody>
      </p:sp>
    </p:spTree>
    <p:custDataLst>
      <p:tags r:id="rId1"/>
    </p:custDataLst>
    <p:extLst>
      <p:ext uri="{BB962C8B-B14F-4D97-AF65-F5344CB8AC3E}">
        <p14:creationId xmlns:p14="http://schemas.microsoft.com/office/powerpoint/2010/main" val="221021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  </a:t>
            </a:r>
            <a:r>
              <a:rPr lang="zh-CN" altLang="en-US" dirty="0"/>
              <a:t>视觉营销的运作流程</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978040"/>
            <a:ext cx="9875328" cy="385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64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48"/>
          <p:cNvSpPr/>
          <p:nvPr/>
        </p:nvSpPr>
        <p:spPr>
          <a:xfrm rot="5400000">
            <a:off x="3226233" y="137089"/>
            <a:ext cx="477130" cy="523861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5" name="Round Same Side Corner Rectangle 48"/>
          <p:cNvSpPr/>
          <p:nvPr/>
        </p:nvSpPr>
        <p:spPr>
          <a:xfrm rot="5400000">
            <a:off x="3231919" y="1116876"/>
            <a:ext cx="493605" cy="52107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9" name="Round Same Side Corner Rectangle 48"/>
          <p:cNvSpPr/>
          <p:nvPr/>
        </p:nvSpPr>
        <p:spPr>
          <a:xfrm rot="5400000">
            <a:off x="3190542" y="2183945"/>
            <a:ext cx="497669" cy="510428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2" name="标题 1"/>
          <p:cNvSpPr>
            <a:spLocks noGrp="1"/>
          </p:cNvSpPr>
          <p:nvPr>
            <p:ph type="title"/>
          </p:nvPr>
        </p:nvSpPr>
        <p:spPr/>
        <p:txBody>
          <a:bodyPr/>
          <a:lstStyle/>
          <a:p>
            <a:r>
              <a:rPr lang="en-US" altLang="zh-CN" dirty="0"/>
              <a:t>1.1.3  </a:t>
            </a:r>
            <a:r>
              <a:rPr lang="zh-CN" altLang="en-US" dirty="0"/>
              <a:t>视觉营销的原则</a:t>
            </a:r>
          </a:p>
        </p:txBody>
      </p:sp>
      <p:sp>
        <p:nvSpPr>
          <p:cNvPr id="4" name="矩形 3"/>
          <p:cNvSpPr/>
          <p:nvPr/>
        </p:nvSpPr>
        <p:spPr>
          <a:xfrm>
            <a:off x="1197903" y="2519123"/>
            <a:ext cx="3493477" cy="461665"/>
          </a:xfrm>
          <a:prstGeom prst="rect">
            <a:avLst/>
          </a:prstGeom>
        </p:spPr>
        <p:txBody>
          <a:bodyPr wrap="square">
            <a:spAutoFit/>
          </a:bodyPr>
          <a:lstStyle/>
          <a:p>
            <a:r>
              <a:rPr lang="zh-CN" altLang="en-US" dirty="0">
                <a:solidFill>
                  <a:schemeClr val="bg1"/>
                </a:solidFill>
              </a:rPr>
              <a:t>目的性原则</a:t>
            </a:r>
          </a:p>
        </p:txBody>
      </p:sp>
      <p:sp>
        <p:nvSpPr>
          <p:cNvPr id="6" name="矩形 5"/>
          <p:cNvSpPr/>
          <p:nvPr/>
        </p:nvSpPr>
        <p:spPr>
          <a:xfrm>
            <a:off x="1197903" y="3507425"/>
            <a:ext cx="5276557" cy="461665"/>
          </a:xfrm>
          <a:prstGeom prst="rect">
            <a:avLst/>
          </a:prstGeom>
        </p:spPr>
        <p:txBody>
          <a:bodyPr wrap="square">
            <a:spAutoFit/>
          </a:bodyPr>
          <a:lstStyle/>
          <a:p>
            <a:r>
              <a:rPr lang="zh-CN" altLang="en-US" dirty="0">
                <a:solidFill>
                  <a:schemeClr val="bg1"/>
                </a:solidFill>
              </a:rPr>
              <a:t>审美性原则</a:t>
            </a:r>
          </a:p>
        </p:txBody>
      </p:sp>
      <p:sp>
        <p:nvSpPr>
          <p:cNvPr id="7" name="矩形 6"/>
          <p:cNvSpPr/>
          <p:nvPr/>
        </p:nvSpPr>
        <p:spPr>
          <a:xfrm>
            <a:off x="1197904" y="4523259"/>
            <a:ext cx="4504236" cy="461665"/>
          </a:xfrm>
          <a:prstGeom prst="rect">
            <a:avLst/>
          </a:prstGeom>
        </p:spPr>
        <p:txBody>
          <a:bodyPr wrap="square">
            <a:spAutoFit/>
          </a:bodyPr>
          <a:lstStyle/>
          <a:p>
            <a:r>
              <a:rPr lang="zh-CN" altLang="en-US" dirty="0">
                <a:solidFill>
                  <a:schemeClr val="bg1"/>
                </a:solidFill>
              </a:rPr>
              <a:t>实用性原则</a:t>
            </a:r>
          </a:p>
        </p:txBody>
      </p:sp>
      <p:sp>
        <p:nvSpPr>
          <p:cNvPr id="29" name="Shape 54"/>
          <p:cNvSpPr txBox="1">
            <a:spLocks/>
          </p:cNvSpPr>
          <p:nvPr/>
        </p:nvSpPr>
        <p:spPr>
          <a:xfrm>
            <a:off x="7340089" y="3526351"/>
            <a:ext cx="2793927" cy="1132646"/>
          </a:xfrm>
          <a:prstGeom prst="rect">
            <a:avLst/>
          </a:prstGeom>
        </p:spPr>
        <p:txBody>
          <a:bodyPr lIns="91396" tIns="45699" rIns="91396" bIns="45699"/>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a:solidFill>
                  <a:srgbClr val="000000"/>
                </a:solidFill>
              </a:defRPr>
            </a:pPr>
            <a:r>
              <a:rPr lang="zh-CN" altLang="en-US" sz="9600" dirty="0">
                <a:solidFill>
                  <a:schemeClr val="bg1"/>
                </a:solidFill>
                <a:latin typeface="微软雅黑" panose="020B0503020204020204" pitchFamily="34" charset="-122"/>
                <a:ea typeface="微软雅黑" panose="020B0503020204020204" pitchFamily="34" charset="-122"/>
              </a:rPr>
              <a:t>￥</a:t>
            </a:r>
            <a:endParaRPr lang="en-US" sz="9600" dirty="0">
              <a:solidFill>
                <a:schemeClr val="bg1"/>
              </a:solidFill>
              <a:latin typeface="微软雅黑" panose="020B0503020204020204" pitchFamily="34" charset="-122"/>
              <a:ea typeface="微软雅黑" panose="020B0503020204020204" pitchFamily="34" charset="-122"/>
            </a:endParaRPr>
          </a:p>
        </p:txBody>
      </p:sp>
      <p:sp>
        <p:nvSpPr>
          <p:cNvPr id="33" name="Round Same Side Corner Rectangle 48"/>
          <p:cNvSpPr/>
          <p:nvPr/>
        </p:nvSpPr>
        <p:spPr>
          <a:xfrm rot="5400000">
            <a:off x="8764386" y="119086"/>
            <a:ext cx="477130" cy="523861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4" name="Round Same Side Corner Rectangle 48"/>
          <p:cNvSpPr/>
          <p:nvPr/>
        </p:nvSpPr>
        <p:spPr>
          <a:xfrm rot="5400000">
            <a:off x="8770072" y="1098873"/>
            <a:ext cx="493605" cy="52107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6" name="Round Same Side Corner Rectangle 48"/>
          <p:cNvSpPr/>
          <p:nvPr/>
        </p:nvSpPr>
        <p:spPr>
          <a:xfrm rot="5400000">
            <a:off x="8728695" y="2165942"/>
            <a:ext cx="497669" cy="510428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sz="1600"/>
          </a:p>
        </p:txBody>
      </p:sp>
      <p:sp>
        <p:nvSpPr>
          <p:cNvPr id="37" name="矩形 36"/>
          <p:cNvSpPr/>
          <p:nvPr/>
        </p:nvSpPr>
        <p:spPr>
          <a:xfrm>
            <a:off x="6736056" y="2501136"/>
            <a:ext cx="3493477" cy="461665"/>
          </a:xfrm>
          <a:prstGeom prst="rect">
            <a:avLst/>
          </a:prstGeom>
        </p:spPr>
        <p:txBody>
          <a:bodyPr wrap="square">
            <a:spAutoFit/>
          </a:bodyPr>
          <a:lstStyle/>
          <a:p>
            <a:r>
              <a:rPr lang="zh-CN" altLang="en-US" dirty="0">
                <a:solidFill>
                  <a:schemeClr val="bg1"/>
                </a:solidFill>
              </a:rPr>
              <a:t>一致性原则</a:t>
            </a:r>
          </a:p>
        </p:txBody>
      </p:sp>
      <p:sp>
        <p:nvSpPr>
          <p:cNvPr id="38" name="矩形 37"/>
          <p:cNvSpPr/>
          <p:nvPr/>
        </p:nvSpPr>
        <p:spPr>
          <a:xfrm>
            <a:off x="6736056" y="3489422"/>
            <a:ext cx="5276557" cy="461665"/>
          </a:xfrm>
          <a:prstGeom prst="rect">
            <a:avLst/>
          </a:prstGeom>
        </p:spPr>
        <p:txBody>
          <a:bodyPr wrap="square">
            <a:spAutoFit/>
          </a:bodyPr>
          <a:lstStyle/>
          <a:p>
            <a:r>
              <a:rPr lang="zh-CN" altLang="en-US" dirty="0">
                <a:solidFill>
                  <a:schemeClr val="bg1"/>
                </a:solidFill>
              </a:rPr>
              <a:t>易读性原则</a:t>
            </a:r>
          </a:p>
        </p:txBody>
      </p:sp>
      <p:sp>
        <p:nvSpPr>
          <p:cNvPr id="40" name="矩形 39"/>
          <p:cNvSpPr/>
          <p:nvPr/>
        </p:nvSpPr>
        <p:spPr>
          <a:xfrm>
            <a:off x="6736057" y="4505272"/>
            <a:ext cx="4504236" cy="461665"/>
          </a:xfrm>
          <a:prstGeom prst="rect">
            <a:avLst/>
          </a:prstGeom>
        </p:spPr>
        <p:txBody>
          <a:bodyPr wrap="square">
            <a:spAutoFit/>
          </a:bodyPr>
          <a:lstStyle/>
          <a:p>
            <a:r>
              <a:rPr lang="zh-CN" altLang="en-US" dirty="0">
                <a:solidFill>
                  <a:schemeClr val="bg1"/>
                </a:solidFill>
              </a:rPr>
              <a:t>连续性原则</a:t>
            </a:r>
          </a:p>
        </p:txBody>
      </p:sp>
    </p:spTree>
    <p:extLst>
      <p:ext uri="{BB962C8B-B14F-4D97-AF65-F5344CB8AC3E}">
        <p14:creationId xmlns:p14="http://schemas.microsoft.com/office/powerpoint/2010/main" val="217292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2"/>
            </p:custDataLst>
          </p:nvPr>
        </p:nvSpPr>
        <p:spPr>
          <a:xfrm>
            <a:off x="0" y="36673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 name="文本框 1"/>
          <p:cNvSpPr txBox="1"/>
          <p:nvPr/>
        </p:nvSpPr>
        <p:spPr>
          <a:xfrm>
            <a:off x="249534" y="525267"/>
            <a:ext cx="2481257" cy="583700"/>
          </a:xfrm>
          <a:prstGeom prst="rect">
            <a:avLst/>
          </a:prstGeom>
          <a:noFill/>
        </p:spPr>
        <p:txBody>
          <a:bodyPr wrap="square" rtlCol="0">
            <a:spAutoFit/>
          </a:bodyPr>
          <a:lstStyle/>
          <a:p>
            <a:pPr defTabSz="914400"/>
            <a:r>
              <a:rPr lang="zh-CN" altLang="en-US" sz="3200" b="1">
                <a:solidFill>
                  <a:srgbClr val="00B0F0"/>
                </a:solidFill>
              </a:rPr>
              <a:t>有效性原则</a:t>
            </a:r>
          </a:p>
        </p:txBody>
      </p:sp>
      <p:pic>
        <p:nvPicPr>
          <p:cNvPr id="12" name="图片 11"/>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460321" y="1469107"/>
            <a:ext cx="2191735" cy="3277994"/>
          </a:xfrm>
          <a:prstGeom prst="rect">
            <a:avLst/>
          </a:prstGeom>
        </p:spPr>
      </p:pic>
      <p:pic>
        <p:nvPicPr>
          <p:cNvPr id="14" name="图片 13"/>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8489480" y="3316738"/>
            <a:ext cx="2188560" cy="3277994"/>
          </a:xfrm>
          <a:prstGeom prst="rect">
            <a:avLst/>
          </a:prstGeom>
        </p:spPr>
      </p:pic>
      <p:sp>
        <p:nvSpPr>
          <p:cNvPr id="8" name="文本框 7"/>
          <p:cNvSpPr txBox="1"/>
          <p:nvPr>
            <p:custDataLst>
              <p:tags r:id="rId5"/>
            </p:custDataLst>
          </p:nvPr>
        </p:nvSpPr>
        <p:spPr>
          <a:xfrm>
            <a:off x="3911726" y="1469106"/>
            <a:ext cx="6594886" cy="1942915"/>
          </a:xfrm>
          <a:prstGeom prst="rect">
            <a:avLst/>
          </a:prstGeom>
          <a:noFill/>
        </p:spPr>
        <p:txBody>
          <a:bodyPr wrap="square" rtlCol="0" anchor="ctr">
            <a:normAutofit fontScale="85000" lnSpcReduction="10000"/>
          </a:bodyPr>
          <a:lstStyle/>
          <a:p>
            <a:pPr defTabSz="685800">
              <a:lnSpc>
                <a:spcPct val="150000"/>
              </a:lnSpc>
            </a:pPr>
            <a:r>
              <a:rPr lang="en-US" altLang="zh-CN" sz="1800" b="1">
                <a:solidFill>
                  <a:srgbClr val="00B0F0"/>
                </a:solidFill>
                <a:cs typeface="+mn-ea"/>
              </a:rPr>
              <a:t>       有效性</a:t>
            </a:r>
            <a:r>
              <a:rPr lang="zh-CN" altLang="en-US" sz="1800" b="1">
                <a:solidFill>
                  <a:srgbClr val="00B0F0"/>
                </a:solidFill>
                <a:ea typeface="宋体" panose="02010600030101010101" pitchFamily="2" charset="-122"/>
                <a:cs typeface="+mn-ea"/>
              </a:rPr>
              <a:t>是指</a:t>
            </a:r>
            <a:r>
              <a:rPr lang="en-US" altLang="zh-CN" sz="1800" b="1">
                <a:solidFill>
                  <a:srgbClr val="00B0F0"/>
                </a:solidFill>
                <a:cs typeface="+mn-ea"/>
              </a:rPr>
              <a:t>企业经策划与设计的识别系统计划能得以有效地推行运用，形象识别系统是解决问题有效性M市企业经策划与设计的识别系统计划能得以有效地推行运用，形象识别系统是解决问题，不是企业的装粉物，因此能够操作和使于操作，其可操作性是一个十分重要的问题，，不是企业的装粉物，因此能够操作和使于操作，其可操作性是一个十分重要的问题</a:t>
            </a:r>
            <a:r>
              <a:rPr lang="zh-CN" altLang="en-US" sz="1800" b="1">
                <a:solidFill>
                  <a:srgbClr val="00B0F0"/>
                </a:solidFill>
                <a:ea typeface="宋体" panose="02010600030101010101" pitchFamily="2" charset="-122"/>
                <a:cs typeface="+mn-ea"/>
              </a:rPr>
              <a:t>。</a:t>
            </a:r>
          </a:p>
        </p:txBody>
      </p:sp>
      <p:sp>
        <p:nvSpPr>
          <p:cNvPr id="5" name="文本框 4"/>
          <p:cNvSpPr txBox="1"/>
          <p:nvPr>
            <p:custDataLst>
              <p:tags r:id="rId6"/>
            </p:custDataLst>
          </p:nvPr>
        </p:nvSpPr>
        <p:spPr>
          <a:xfrm>
            <a:off x="6685714" y="4821940"/>
            <a:ext cx="1394341" cy="267163"/>
          </a:xfrm>
          <a:prstGeom prst="rect">
            <a:avLst/>
          </a:prstGeom>
          <a:noFill/>
        </p:spPr>
        <p:txBody>
          <a:bodyPr wrap="square" rtlCol="0" anchor="ctr">
            <a:normAutofit fontScale="67500" lnSpcReduction="20000"/>
          </a:bodyPr>
          <a:lstStyle/>
          <a:p>
            <a:pPr defTabSz="685800"/>
            <a:r>
              <a:rPr lang="en-US" altLang="zh-CN" sz="1800" b="1">
                <a:solidFill>
                  <a:srgbClr val="FFFFFF"/>
                </a:solidFill>
                <a:cs typeface="+mn-ea"/>
              </a:rPr>
              <a:t>LOREM IPSUM</a:t>
            </a:r>
          </a:p>
        </p:txBody>
      </p:sp>
      <p:sp>
        <p:nvSpPr>
          <p:cNvPr id="9" name="文本框 16"/>
          <p:cNvSpPr txBox="1"/>
          <p:nvPr>
            <p:custDataLst>
              <p:tags r:id="rId7"/>
            </p:custDataLst>
          </p:nvPr>
        </p:nvSpPr>
        <p:spPr>
          <a:xfrm>
            <a:off x="1536511" y="4940174"/>
            <a:ext cx="6401237" cy="1654558"/>
          </a:xfrm>
          <a:prstGeom prst="rect">
            <a:avLst/>
          </a:prstGeom>
        </p:spPr>
        <p:txBody>
          <a:bodyPr wrap="square" anchor="ctr">
            <a:normAutofit/>
          </a:bodyPr>
          <a:lstStyle>
            <a:defPPr>
              <a:defRPr lang="zh-CN"/>
            </a:defPPr>
            <a:lvl1pPr>
              <a:lnSpc>
                <a:spcPct val="130000"/>
              </a:lnSpc>
              <a:spcAft>
                <a:spcPts val="600"/>
              </a:spcAft>
              <a:defRPr>
                <a:solidFill>
                  <a:srgbClr val="FFFFFF"/>
                </a:solidFill>
                <a:ea typeface="微软雅黑" panose="020B0503020204020204" charset="-122"/>
                <a:cs typeface="Arial" panose="020B0604020202020204" pitchFamily="34" charset="0"/>
              </a:defRPr>
            </a:lvl1pPr>
          </a:lstStyle>
          <a:p>
            <a:pPr defTabSz="685800">
              <a:spcAft>
                <a:spcPts val="450"/>
              </a:spcAft>
              <a:defRPr/>
            </a:pPr>
            <a:r>
              <a:rPr lang="en-US" altLang="zh-CN" sz="1400" b="1" dirty="0">
                <a:solidFill>
                  <a:srgbClr val="7030A0"/>
                </a:solidFill>
                <a:ea typeface="微软雅黑"/>
                <a:cs typeface="+mn-ea"/>
              </a:rPr>
              <a:t>       计划模具有效性，能够有效地发挥树立良好企业形象的作用，首先在其策划设计上必须根据金业1身的情况，企业的网络营销地位，在權行企业形象战略时确立准确的形象定位，然后以此定位进行发展规划。在这点上协助企业1入品牌象识别计划的机构成个人负有重联的职击，切必 须从实际出发， 不能进合企业领导人我不切合实际的心态。</a:t>
            </a:r>
          </a:p>
        </p:txBody>
      </p:sp>
    </p:spTree>
    <p:custDataLst>
      <p:tags r:id="rId1"/>
    </p:custDataLst>
    <p:extLst>
      <p:ext uri="{BB962C8B-B14F-4D97-AF65-F5344CB8AC3E}">
        <p14:creationId xmlns:p14="http://schemas.microsoft.com/office/powerpoint/2010/main" val="407100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68"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750897" y="2430978"/>
            <a:ext cx="4630320"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了解视觉营销</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5277506" y="236245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accent1"/>
                </a:solidFill>
                <a:cs typeface="Times New Roman" panose="02020603050405020304" pitchFamily="18" charset="0"/>
              </a:rPr>
              <a:t>1.1</a:t>
            </a:r>
            <a:endParaRPr lang="zh-CN" altLang="en-US" dirty="0">
              <a:solidFill>
                <a:schemeClr val="accent1"/>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750897" y="3405202"/>
            <a:ext cx="4630320" cy="531811"/>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把握视觉营销的信息传递和定位</a:t>
            </a:r>
            <a:endParaRPr lang="zh-CN" altLang="en-US" dirty="0">
              <a:solidFill>
                <a:schemeClr val="bg1"/>
              </a:solidFill>
              <a:ea typeface="微软雅黑" panose="020B0503020204020204" pitchFamily="34" charset="-122"/>
            </a:endParaRPr>
          </a:p>
        </p:txBody>
      </p:sp>
      <p:sp>
        <p:nvSpPr>
          <p:cNvPr id="10" name="MH_Entry_3">
            <a:hlinkClick r:id="rId11" action="ppaction://hlinksldjump"/>
          </p:cNvPr>
          <p:cNvSpPr txBox="1"/>
          <p:nvPr>
            <p:custDataLst>
              <p:tags r:id="rId4"/>
            </p:custDataLst>
          </p:nvPr>
        </p:nvSpPr>
        <p:spPr>
          <a:xfrm>
            <a:off x="750880" y="4467250"/>
            <a:ext cx="4707239"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认识视觉设计元素</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750897" y="5441506"/>
            <a:ext cx="4707238"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提炼视觉创意</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5277506" y="3424506"/>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1.2</a:t>
            </a:r>
            <a:endParaRPr lang="zh-CN" altLang="en-US" dirty="0">
              <a:solidFill>
                <a:schemeClr val="tx1">
                  <a:lumMod val="50000"/>
                  <a:lumOff val="50000"/>
                </a:schemeClr>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5381201" y="438033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1.3</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5381201" y="5374026"/>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1.4</a:t>
            </a:r>
            <a:endParaRPr lang="zh-CN" altLang="en-US" dirty="0">
              <a:solidFill>
                <a:schemeClr val="tx1">
                  <a:lumMod val="50000"/>
                  <a:lumOff val="50000"/>
                </a:schemeClr>
              </a:solidFill>
              <a:cs typeface="Times New Roman" panose="02020603050405020304" pitchFamily="18" charset="0"/>
            </a:endParaRPr>
          </a:p>
        </p:txBody>
      </p:sp>
      <p:pic>
        <p:nvPicPr>
          <p:cNvPr id="17" name="图片 16">
            <a:extLst>
              <a:ext uri="{FF2B5EF4-FFF2-40B4-BE49-F238E27FC236}">
                <a16:creationId xmlns:a16="http://schemas.microsoft.com/office/drawing/2014/main" id="{01D74D2C-CD83-4058-8615-28E5C38F1A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2019" y="1918925"/>
            <a:ext cx="4677706" cy="4677954"/>
          </a:xfrm>
          <a:prstGeom prst="rect">
            <a:avLst/>
          </a:prstGeom>
        </p:spPr>
      </p:pic>
    </p:spTree>
    <p:extLst>
      <p:ext uri="{BB962C8B-B14F-4D97-AF65-F5344CB8AC3E}">
        <p14:creationId xmlns:p14="http://schemas.microsoft.com/office/powerpoint/2010/main" val="167855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4"/>
          <p:cNvSpPr txBox="1"/>
          <p:nvPr>
            <p:custDataLst>
              <p:tags r:id="rId2"/>
            </p:custDataLst>
          </p:nvPr>
        </p:nvSpPr>
        <p:spPr>
          <a:xfrm>
            <a:off x="4873326" y="4121173"/>
            <a:ext cx="2444546" cy="652637"/>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0070C0"/>
                </a:solidFill>
                <a:ea typeface="宋体" panose="02010600030101010101" pitchFamily="2" charset="-122"/>
              </a:rPr>
              <a:t>对设计内容进行提炼，尽可能条理清晰，参差分明。</a:t>
            </a:r>
          </a:p>
        </p:txBody>
      </p:sp>
      <p:sp>
        <p:nvSpPr>
          <p:cNvPr id="9" name="文本框 15"/>
          <p:cNvSpPr txBox="1"/>
          <p:nvPr>
            <p:custDataLst>
              <p:tags r:id="rId3"/>
            </p:custDataLst>
          </p:nvPr>
        </p:nvSpPr>
        <p:spPr>
          <a:xfrm>
            <a:off x="4873625" y="5581052"/>
            <a:ext cx="2444432" cy="856813"/>
          </a:xfrm>
          <a:prstGeom prst="rect">
            <a:avLst/>
          </a:prstGeom>
          <a:noFill/>
          <a:ln>
            <a:noFill/>
          </a:ln>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FF6600"/>
                </a:solidFill>
                <a:ea typeface="宋体" panose="02010600030101010101" pitchFamily="2" charset="-122"/>
              </a:rPr>
              <a:t>对设计对象要素的参数、形式、结构进行合理安排与规划</a:t>
            </a:r>
          </a:p>
        </p:txBody>
      </p:sp>
      <p:sp>
        <p:nvSpPr>
          <p:cNvPr id="10" name="文本框 16"/>
          <p:cNvSpPr txBox="1"/>
          <p:nvPr>
            <p:custDataLst>
              <p:tags r:id="rId4"/>
            </p:custDataLst>
          </p:nvPr>
        </p:nvSpPr>
        <p:spPr>
          <a:xfrm>
            <a:off x="8426623" y="5581052"/>
            <a:ext cx="2444432" cy="933031"/>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a:solidFill>
                  <a:srgbClr val="C00000">
                    <a:lumMod val="60000"/>
                    <a:lumOff val="40000"/>
                  </a:srgbClr>
                </a:solidFill>
                <a:ea typeface="宋体" panose="02010600030101010101" pitchFamily="2" charset="-122"/>
              </a:rPr>
              <a:t>设计上必须要有良好的适合性</a:t>
            </a:r>
          </a:p>
        </p:txBody>
      </p:sp>
      <p:sp>
        <p:nvSpPr>
          <p:cNvPr id="11" name="文本框 17"/>
          <p:cNvSpPr txBox="1"/>
          <p:nvPr>
            <p:custDataLst>
              <p:tags r:id="rId5"/>
            </p:custDataLst>
          </p:nvPr>
        </p:nvSpPr>
        <p:spPr>
          <a:xfrm>
            <a:off x="8426623" y="4121469"/>
            <a:ext cx="2444432" cy="987654"/>
          </a:xfrm>
          <a:prstGeom prst="rect">
            <a:avLst/>
          </a:prstGeom>
          <a:noFill/>
          <a:ln>
            <a:noFill/>
          </a:ln>
        </p:spPr>
        <p:txBody>
          <a:bodyPr wrap="square" lIns="90000" tIns="46800" rIns="90000" bIns="4680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b="1">
                <a:solidFill>
                  <a:srgbClr val="C00000"/>
                </a:solidFill>
                <a:ea typeface="宋体" panose="02010600030101010101" pitchFamily="2" charset="-122"/>
              </a:rPr>
              <a:t>品牌、企业名称、商标名称应尽可能统一，给人以唯一的视觉印象</a:t>
            </a:r>
          </a:p>
        </p:txBody>
      </p:sp>
      <p:sp>
        <p:nvSpPr>
          <p:cNvPr id="14" name="文本框 23"/>
          <p:cNvSpPr txBox="1"/>
          <p:nvPr>
            <p:custDataLst>
              <p:tags r:id="rId6"/>
            </p:custDataLst>
          </p:nvPr>
        </p:nvSpPr>
        <p:spPr>
          <a:xfrm>
            <a:off x="4154264" y="1765723"/>
            <a:ext cx="7349803" cy="1601841"/>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chorCtr="0">
            <a:normAutofit/>
          </a:bodyPr>
          <a:lstStyle>
            <a:defPPr>
              <a:defRPr lang="zh-CN"/>
            </a:defPPr>
            <a:lvl1pPr>
              <a:lnSpc>
                <a:spcPct val="160000"/>
              </a:lnSpc>
              <a:defRPr sz="1600">
                <a:solidFill>
                  <a:schemeClr val="tx1">
                    <a:lumMod val="75000"/>
                    <a:lumOff val="25000"/>
                  </a:schemeClr>
                </a:solidFill>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lnSpc>
                <a:spcPct val="150000"/>
              </a:lnSpc>
            </a:pPr>
            <a:r>
              <a:rPr lang="en-US" altLang="zh-CN" sz="1800" b="1">
                <a:solidFill>
                  <a:srgbClr val="7030A0"/>
                </a:solidFill>
                <a:ea typeface="宋体" panose="02010600030101010101" pitchFamily="2" charset="-122"/>
              </a:rPr>
              <a:t>      </a:t>
            </a:r>
            <a:r>
              <a:rPr lang="zh-CN" altLang="pt-BR" sz="1800" b="1">
                <a:solidFill>
                  <a:srgbClr val="7030A0"/>
                </a:solidFill>
                <a:ea typeface="宋体" panose="02010600030101010101" pitchFamily="2" charset="-122"/>
              </a:rPr>
              <a:t>为了达成企业形象在电子商务领域的一致性与一惯性，应该运用统一设计和统一大众传播，用完美的视觉一体化设计，将信息与认识个性化、明晰化、有序化。把各种形式传播媒体形象统一。</a:t>
            </a:r>
          </a:p>
        </p:txBody>
      </p:sp>
      <p:sp>
        <p:nvSpPr>
          <p:cNvPr id="15" name="文本框 24"/>
          <p:cNvSpPr txBox="1"/>
          <p:nvPr>
            <p:custDataLst>
              <p:tags r:id="rId7"/>
            </p:custDataLst>
          </p:nvPr>
        </p:nvSpPr>
        <p:spPr>
          <a:xfrm>
            <a:off x="4873326" y="3701149"/>
            <a:ext cx="2444546" cy="338632"/>
          </a:xfrm>
          <a:prstGeom prst="rect">
            <a:avLst/>
          </a:prstGeom>
        </p:spPr>
        <p:txBody>
          <a:bodyPr wrap="square" lIns="90000" tIns="46800" rIns="90000" bIns="46800" anchor="b">
            <a:no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sz="1800">
                <a:solidFill>
                  <a:srgbClr val="000000">
                    <a:lumMod val="75000"/>
                    <a:lumOff val="25000"/>
                  </a:srgbClr>
                </a:solidFill>
                <a:ea typeface="宋体" panose="02010600030101010101" pitchFamily="2" charset="-122"/>
              </a:rPr>
              <a:t>简化</a:t>
            </a:r>
          </a:p>
        </p:txBody>
      </p:sp>
      <p:sp>
        <p:nvSpPr>
          <p:cNvPr id="16" name="文本框 25"/>
          <p:cNvSpPr txBox="1"/>
          <p:nvPr>
            <p:custDataLst>
              <p:tags r:id="rId8"/>
            </p:custDataLst>
          </p:nvPr>
        </p:nvSpPr>
        <p:spPr>
          <a:xfrm>
            <a:off x="8426809" y="3698952"/>
            <a:ext cx="2444546" cy="338632"/>
          </a:xfrm>
          <a:prstGeom prst="rect">
            <a:avLst/>
          </a:prstGeom>
        </p:spPr>
        <p:txBody>
          <a:bodyPr wrap="square" lIns="90000" tIns="46800" rIns="90000" bIns="46800" anchor="b">
            <a:no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sz="1800">
                <a:solidFill>
                  <a:srgbClr val="00B050"/>
                </a:solidFill>
                <a:ea typeface="宋体" panose="02010600030101010101" pitchFamily="2" charset="-122"/>
              </a:rPr>
              <a:t>统一</a:t>
            </a:r>
          </a:p>
        </p:txBody>
      </p:sp>
      <p:sp>
        <p:nvSpPr>
          <p:cNvPr id="17" name="文本框 26"/>
          <p:cNvSpPr txBox="1"/>
          <p:nvPr>
            <p:custDataLst>
              <p:tags r:id="rId9"/>
            </p:custDataLst>
          </p:nvPr>
        </p:nvSpPr>
        <p:spPr>
          <a:xfrm>
            <a:off x="8426809" y="5164963"/>
            <a:ext cx="2444546" cy="338632"/>
          </a:xfrm>
          <a:prstGeom prst="rect">
            <a:avLst/>
          </a:prstGeom>
        </p:spPr>
        <p:txBody>
          <a:bodyPr wrap="square" lIns="90000" tIns="46800" rIns="90000" bIns="46800" anchor="b">
            <a:norm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a:solidFill>
                  <a:srgbClr val="FFC000">
                    <a:lumMod val="75000"/>
                  </a:srgbClr>
                </a:solidFill>
                <a:ea typeface="宋体" panose="02010600030101010101" pitchFamily="2" charset="-122"/>
              </a:rPr>
              <a:t>通用</a:t>
            </a:r>
          </a:p>
        </p:txBody>
      </p:sp>
      <p:sp>
        <p:nvSpPr>
          <p:cNvPr id="18" name="文本框 27"/>
          <p:cNvSpPr txBox="1"/>
          <p:nvPr>
            <p:custDataLst>
              <p:tags r:id="rId10"/>
            </p:custDataLst>
          </p:nvPr>
        </p:nvSpPr>
        <p:spPr>
          <a:xfrm>
            <a:off x="4873326" y="5159097"/>
            <a:ext cx="2444546" cy="338632"/>
          </a:xfrm>
          <a:prstGeom prst="rect">
            <a:avLst/>
          </a:prstGeom>
        </p:spPr>
        <p:txBody>
          <a:bodyPr wrap="square" lIns="90000" tIns="46800" rIns="90000" bIns="46800" anchor="b">
            <a:normAutofit/>
          </a:bodyPr>
          <a:lstStyle>
            <a:defPPr>
              <a:defRPr lang="zh-CN"/>
            </a:defPPr>
            <a:lvl1pPr>
              <a:defRPr sz="1600" b="1">
                <a:solidFill>
                  <a:schemeClr val="tx1">
                    <a:lumMod val="75000"/>
                    <a:lumOff val="25000"/>
                  </a:schemeClr>
                </a:solidFill>
                <a:latin typeface="+mj-lt"/>
                <a:cs typeface="Arial" panose="020B0604020202020204" pitchFamily="34" charset="0"/>
              </a:defRPr>
            </a:lvl1pPr>
          </a:lstStyle>
          <a:p>
            <a:pPr defTabSz="914400"/>
            <a:r>
              <a:rPr lang="zh-CN" altLang="en-US">
                <a:solidFill>
                  <a:srgbClr val="C00000">
                    <a:lumMod val="40000"/>
                    <a:lumOff val="60000"/>
                  </a:srgbClr>
                </a:solidFill>
                <a:ea typeface="宋体" panose="02010600030101010101" pitchFamily="2" charset="-122"/>
              </a:rPr>
              <a:t>系列</a:t>
            </a:r>
          </a:p>
        </p:txBody>
      </p:sp>
      <p:sp>
        <p:nvSpPr>
          <p:cNvPr id="5" name="MH_SubTitle_2"/>
          <p:cNvSpPr>
            <a:spLocks noChangeArrowheads="1"/>
          </p:cNvSpPr>
          <p:nvPr>
            <p:custDataLst>
              <p:tags r:id="rId11"/>
            </p:custDataLst>
          </p:nvPr>
        </p:nvSpPr>
        <p:spPr bwMode="auto">
          <a:xfrm>
            <a:off x="4134794" y="5108413"/>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19" name="文本框 28"/>
          <p:cNvSpPr txBox="1"/>
          <p:nvPr>
            <p:custDataLst>
              <p:tags r:id="rId12"/>
            </p:custDataLst>
          </p:nvPr>
        </p:nvSpPr>
        <p:spPr>
          <a:xfrm>
            <a:off x="4256437" y="5227488"/>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03</a:t>
            </a:r>
            <a:endParaRPr lang="zh-CN" altLang="en-US" sz="1400">
              <a:solidFill>
                <a:srgbClr val="FFFFFF"/>
              </a:solidFill>
            </a:endParaRPr>
          </a:p>
        </p:txBody>
      </p:sp>
      <p:sp>
        <p:nvSpPr>
          <p:cNvPr id="4" name="MH_SubTitle_2"/>
          <p:cNvSpPr>
            <a:spLocks noChangeArrowheads="1"/>
          </p:cNvSpPr>
          <p:nvPr>
            <p:custDataLst>
              <p:tags r:id="rId13"/>
            </p:custDataLst>
          </p:nvPr>
        </p:nvSpPr>
        <p:spPr bwMode="auto">
          <a:xfrm>
            <a:off x="4134794" y="3675536"/>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0" name="文本框 29"/>
          <p:cNvSpPr txBox="1"/>
          <p:nvPr>
            <p:custDataLst>
              <p:tags r:id="rId14"/>
            </p:custDataLst>
          </p:nvPr>
        </p:nvSpPr>
        <p:spPr>
          <a:xfrm>
            <a:off x="4256437" y="3794596"/>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dirty="0">
                <a:solidFill>
                  <a:srgbClr val="FFFFFF"/>
                </a:solidFill>
              </a:rPr>
              <a:t>01</a:t>
            </a:r>
            <a:endParaRPr lang="zh-CN" altLang="en-US" sz="1400" dirty="0">
              <a:solidFill>
                <a:srgbClr val="FFFFFF"/>
              </a:solidFill>
            </a:endParaRPr>
          </a:p>
        </p:txBody>
      </p:sp>
      <p:sp>
        <p:nvSpPr>
          <p:cNvPr id="6" name="MH_SubTitle_2"/>
          <p:cNvSpPr>
            <a:spLocks noChangeArrowheads="1"/>
          </p:cNvSpPr>
          <p:nvPr>
            <p:custDataLst>
              <p:tags r:id="rId15"/>
            </p:custDataLst>
          </p:nvPr>
        </p:nvSpPr>
        <p:spPr bwMode="auto">
          <a:xfrm>
            <a:off x="7687577" y="3675536"/>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1" name="文本框 30"/>
          <p:cNvSpPr txBox="1"/>
          <p:nvPr>
            <p:custDataLst>
              <p:tags r:id="rId16"/>
            </p:custDataLst>
          </p:nvPr>
        </p:nvSpPr>
        <p:spPr>
          <a:xfrm>
            <a:off x="7809220" y="3794596"/>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02</a:t>
            </a:r>
            <a:endParaRPr lang="zh-CN" altLang="en-US" sz="1400">
              <a:solidFill>
                <a:srgbClr val="FFFFFF"/>
              </a:solidFill>
            </a:endParaRPr>
          </a:p>
        </p:txBody>
      </p:sp>
      <p:sp>
        <p:nvSpPr>
          <p:cNvPr id="7" name="MH_SubTitle_2"/>
          <p:cNvSpPr>
            <a:spLocks noChangeArrowheads="1"/>
          </p:cNvSpPr>
          <p:nvPr>
            <p:custDataLst>
              <p:tags r:id="rId17"/>
            </p:custDataLst>
          </p:nvPr>
        </p:nvSpPr>
        <p:spPr bwMode="auto">
          <a:xfrm>
            <a:off x="7687577" y="5108413"/>
            <a:ext cx="665107" cy="651065"/>
          </a:xfrm>
          <a:prstGeom prst="ellipse">
            <a:avLst/>
          </a:prstGeom>
          <a:solidFill>
            <a:schemeClr val="accent1"/>
          </a:solidFill>
          <a:ln>
            <a:noFill/>
          </a:ln>
        </p:spPr>
        <p:txBody>
          <a:bodyPr wrap="squar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defRPr/>
            </a:pPr>
            <a:endParaRPr lang="zh-CN" altLang="en-US" b="1" dirty="0">
              <a:solidFill>
                <a:srgbClr val="FFFFFF"/>
              </a:solidFill>
            </a:endParaRPr>
          </a:p>
        </p:txBody>
      </p:sp>
      <p:sp>
        <p:nvSpPr>
          <p:cNvPr id="22" name="文本框 31"/>
          <p:cNvSpPr txBox="1"/>
          <p:nvPr>
            <p:custDataLst>
              <p:tags r:id="rId18"/>
            </p:custDataLst>
          </p:nvPr>
        </p:nvSpPr>
        <p:spPr>
          <a:xfrm>
            <a:off x="7809220" y="5227488"/>
            <a:ext cx="421821" cy="412916"/>
          </a:xfrm>
          <a:prstGeom prst="rect">
            <a:avLst/>
          </a:prstGeom>
          <a:noFill/>
          <a:ln>
            <a:noFill/>
          </a:ln>
        </p:spPr>
        <p:txBody>
          <a:bodyPr wrap="square" lIns="90000" tIns="46800" rIns="90000" bIns="46800" anchor="ctr">
            <a:normAutofit/>
          </a:bodyPr>
          <a:lstStyle>
            <a:defPPr>
              <a:defRPr lang="zh-CN"/>
            </a:defPPr>
            <a:lvl1pPr algn="ctr">
              <a:lnSpc>
                <a:spcPct val="110000"/>
              </a:lnSpc>
              <a:defRPr b="1">
                <a:solidFill>
                  <a:schemeClr val="bg1"/>
                </a:solidFill>
                <a:cs typeface="Arial" panose="020B0604020202020204" pitchFamily="34" charset="0"/>
              </a:defRPr>
            </a:lvl1pPr>
          </a:lstStyle>
          <a:p>
            <a:pPr defTabSz="914400"/>
            <a:r>
              <a:rPr lang="en-US" altLang="zh-CN" sz="1400">
                <a:solidFill>
                  <a:srgbClr val="FFFFFF"/>
                </a:solidFill>
              </a:rPr>
              <a:t>04</a:t>
            </a:r>
            <a:endParaRPr lang="zh-CN" altLang="en-US" sz="1400">
              <a:solidFill>
                <a:srgbClr val="FFFFFF"/>
              </a:solidFill>
            </a:endParaRPr>
          </a:p>
        </p:txBody>
      </p:sp>
      <p:sp>
        <p:nvSpPr>
          <p:cNvPr id="24" name="矩形 23"/>
          <p:cNvSpPr/>
          <p:nvPr>
            <p:custDataLst>
              <p:tags r:id="rId19"/>
            </p:custDataLst>
          </p:nvPr>
        </p:nvSpPr>
        <p:spPr>
          <a:xfrm>
            <a:off x="0" y="366738"/>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25" name="文本框 24"/>
          <p:cNvSpPr txBox="1"/>
          <p:nvPr>
            <p:custDataLst>
              <p:tags r:id="rId20"/>
            </p:custDataLst>
          </p:nvPr>
        </p:nvSpPr>
        <p:spPr>
          <a:xfrm>
            <a:off x="260466" y="656375"/>
            <a:ext cx="3209360" cy="523341"/>
          </a:xfrm>
          <a:prstGeom prst="rect">
            <a:avLst/>
          </a:prstGeom>
          <a:noFill/>
          <a:ln>
            <a:noFill/>
          </a:ln>
        </p:spPr>
        <p:txBody>
          <a:bodyPr wrap="square" lIns="90000" tIns="46800" rIns="90000" bIns="46800" rtlCol="0">
            <a:normAutofit/>
          </a:bodyPr>
          <a:lstStyle/>
          <a:p>
            <a:pPr defTabSz="914400"/>
            <a:r>
              <a:rPr lang="zh-CN" altLang="en-US" sz="2800" b="1">
                <a:solidFill>
                  <a:srgbClr val="00B050"/>
                </a:solidFill>
                <a:ea typeface="宋体" panose="02010600030101010101" pitchFamily="2" charset="-122"/>
                <a:sym typeface="+mn-ea"/>
              </a:rPr>
              <a:t>同一性原则</a:t>
            </a:r>
            <a:endParaRPr lang="zh-CN" altLang="en-US" sz="2800">
              <a:solidFill>
                <a:srgbClr val="000000"/>
              </a:solidFill>
              <a:sym typeface="+mn-lt"/>
            </a:endParaRPr>
          </a:p>
        </p:txBody>
      </p:sp>
      <p:cxnSp>
        <p:nvCxnSpPr>
          <p:cNvPr id="29" name="直接连接符 28"/>
          <p:cNvCxnSpPr/>
          <p:nvPr>
            <p:custDataLst>
              <p:tags r:id="rId21"/>
            </p:custDataLst>
          </p:nvPr>
        </p:nvCxnSpPr>
        <p:spPr>
          <a:xfrm>
            <a:off x="4227682" y="3367339"/>
            <a:ext cx="6958715"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custDataLst>
              <p:tags r:id="rId22"/>
            </p:custDataLst>
          </p:nvPr>
        </p:nvPicPr>
        <p:blipFill rotWithShape="1">
          <a:blip r:embed="rId25" cstate="email"/>
          <a:srcRect l="11151" t="7473" r="44815" b="627"/>
          <a:stretch>
            <a:fillRect/>
          </a:stretch>
        </p:blipFill>
        <p:spPr bwMode="auto">
          <a:xfrm>
            <a:off x="451743" y="1765709"/>
            <a:ext cx="3209360" cy="44694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141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2"/>
            </p:custDataLst>
          </p:nvPr>
        </p:nvSpPr>
        <p:spPr>
          <a:xfrm>
            <a:off x="-11428" y="39637"/>
            <a:ext cx="121904" cy="110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cs typeface="Arial" panose="020B0604020202020204" pitchFamily="34" charset="0"/>
            </a:endParaRPr>
          </a:p>
        </p:txBody>
      </p:sp>
      <p:sp>
        <p:nvSpPr>
          <p:cNvPr id="3" name="文本框 2"/>
          <p:cNvSpPr txBox="1"/>
          <p:nvPr>
            <p:custDataLst>
              <p:tags r:id="rId3"/>
            </p:custDataLst>
          </p:nvPr>
        </p:nvSpPr>
        <p:spPr>
          <a:xfrm>
            <a:off x="260466" y="329274"/>
            <a:ext cx="3209360" cy="523341"/>
          </a:xfrm>
          <a:prstGeom prst="rect">
            <a:avLst/>
          </a:prstGeom>
          <a:noFill/>
          <a:ln>
            <a:noFill/>
          </a:ln>
        </p:spPr>
        <p:txBody>
          <a:bodyPr wrap="square" lIns="90000" tIns="46800" rIns="90000" bIns="46800" rtlCol="0">
            <a:normAutofit/>
          </a:bodyPr>
          <a:lstStyle>
            <a:defPPr>
              <a:defRPr lang="zh-CN"/>
            </a:defPPr>
            <a:lvl1pPr>
              <a:defRPr sz="2800">
                <a:cs typeface="+mn-ea"/>
              </a:defRPr>
            </a:lvl1pPr>
          </a:lstStyle>
          <a:p>
            <a:pPr defTabSz="914400"/>
            <a:r>
              <a:rPr lang="zh-CN" altLang="en-US" b="1">
                <a:solidFill>
                  <a:srgbClr val="7030A0"/>
                </a:solidFill>
                <a:ea typeface="宋体" panose="02010600030101010101" pitchFamily="2" charset="-122"/>
                <a:sym typeface="+mn-ea"/>
              </a:rPr>
              <a:t>差异性原则</a:t>
            </a:r>
            <a:endParaRPr lang="zh-CN" altLang="en-US">
              <a:solidFill>
                <a:srgbClr val="000000"/>
              </a:solidFill>
            </a:endParaRPr>
          </a:p>
        </p:txBody>
      </p:sp>
      <p:sp>
        <p:nvSpPr>
          <p:cNvPr id="13" name="圆角矩形 12"/>
          <p:cNvSpPr/>
          <p:nvPr>
            <p:custDataLst>
              <p:tags r:id="rId4"/>
            </p:custDataLst>
          </p:nvPr>
        </p:nvSpPr>
        <p:spPr>
          <a:xfrm>
            <a:off x="669844" y="1142001"/>
            <a:ext cx="11488829" cy="1395418"/>
          </a:xfrm>
          <a:prstGeom prst="roundRect">
            <a:avLst>
              <a:gd name="adj" fmla="val 0"/>
            </a:avLst>
          </a:prstGeom>
          <a:solidFill>
            <a:srgbClr val="000000">
              <a:alpha val="70000"/>
            </a:srgbClr>
          </a:solidFill>
          <a:ln w="19050" cap="flat" cmpd="sng" algn="ctr">
            <a:noFill/>
            <a:prstDash val="solid"/>
            <a:miter lim="800000"/>
          </a:ln>
          <a:effectLst/>
        </p:spPr>
        <p:style>
          <a:lnRef idx="2">
            <a:srgbClr val="4276AA">
              <a:shade val="50000"/>
            </a:srgbClr>
          </a:lnRef>
          <a:fillRef idx="1">
            <a:srgbClr val="4276AA"/>
          </a:fillRef>
          <a:effectRef idx="0">
            <a:srgbClr val="4276AA"/>
          </a:effectRef>
          <a:fontRef idx="minor">
            <a:srgbClr val="FFFFFF"/>
          </a:fontRef>
        </p:style>
        <p:txBody>
          <a:bodyPr anchor="ctr"/>
          <a:lstStyle/>
          <a:p>
            <a:pPr algn="ctr" defTabSz="914400"/>
            <a:endParaRPr sz="1800">
              <a:sym typeface="Arial" panose="020B0604020202020204" pitchFamily="34" charset="0"/>
            </a:endParaRPr>
          </a:p>
        </p:txBody>
      </p:sp>
      <p:sp>
        <p:nvSpPr>
          <p:cNvPr id="14" name="文本框 13"/>
          <p:cNvSpPr txBox="1"/>
          <p:nvPr>
            <p:custDataLst>
              <p:tags r:id="rId5"/>
            </p:custDataLst>
          </p:nvPr>
        </p:nvSpPr>
        <p:spPr>
          <a:xfrm>
            <a:off x="5429595" y="3519872"/>
            <a:ext cx="2663950" cy="2438881"/>
          </a:xfrm>
          <a:prstGeom prst="rect">
            <a:avLst/>
          </a:prstGeom>
          <a:noFill/>
        </p:spPr>
        <p:txBody>
          <a:bodyPr wrap="square" lIns="90000" tIns="46800" rIns="90000" bIns="46800">
            <a:noAutofit/>
          </a:bodyPr>
          <a:lstStyle/>
          <a:p>
            <a:pPr defTabSz="914400">
              <a:lnSpc>
                <a:spcPct val="150000"/>
              </a:lnSpc>
            </a:pPr>
            <a:r>
              <a:rPr lang="en-US" altLang="zh-CN" sz="1600" b="1" dirty="0" err="1">
                <a:solidFill>
                  <a:srgbClr val="7030A0"/>
                </a:solidFill>
                <a:sym typeface="Arial" panose="020B0604020202020204" pitchFamily="34" charset="0"/>
              </a:rPr>
              <a:t>企业形象为了他在得受众的认网，必须是个性化的，与众不同的</a:t>
            </a:r>
            <a:r>
              <a:rPr lang="en-US" altLang="zh-CN" sz="1600" b="1" dirty="0">
                <a:solidFill>
                  <a:srgbClr val="7030A0"/>
                </a:solidFill>
                <a:sym typeface="Arial" panose="020B0604020202020204" pitchFamily="34" charset="0"/>
              </a:rPr>
              <a:t>， </a:t>
            </a:r>
            <a:r>
              <a:rPr lang="en-US" altLang="zh-CN" sz="1600" b="1" dirty="0" err="1">
                <a:solidFill>
                  <a:srgbClr val="7030A0"/>
                </a:solidFill>
                <a:sym typeface="Arial" panose="020B0604020202020204" pitchFamily="34" charset="0"/>
              </a:rPr>
              <a:t>因此差</a:t>
            </a:r>
            <a:r>
              <a:rPr lang="zh-CN" altLang="en-US" sz="1600" b="1" dirty="0">
                <a:solidFill>
                  <a:srgbClr val="00B0F0"/>
                </a:solidFill>
                <a:sym typeface="Arial" panose="020B0604020202020204" pitchFamily="34" charset="0"/>
              </a:rPr>
              <a:t>异</a:t>
            </a:r>
            <a:r>
              <a:rPr lang="en-US" altLang="zh-CN" sz="1600" b="1" dirty="0" err="1">
                <a:solidFill>
                  <a:srgbClr val="7030A0"/>
                </a:solidFill>
                <a:sym typeface="Arial" panose="020B0604020202020204" pitchFamily="34" charset="0"/>
              </a:rPr>
              <a:t>性的原则</a:t>
            </a:r>
            <a:r>
              <a:rPr lang="zh-CN" altLang="en-US" sz="1600" b="1" dirty="0">
                <a:solidFill>
                  <a:srgbClr val="7030A0"/>
                </a:solidFill>
                <a:ea typeface="宋体" panose="02010600030101010101" pitchFamily="2" charset="-122"/>
                <a:sym typeface="Arial" panose="020B0604020202020204" pitchFamily="34" charset="0"/>
              </a:rPr>
              <a:t>十</a:t>
            </a:r>
            <a:r>
              <a:rPr lang="en-US" altLang="zh-CN" sz="1600" b="1" dirty="0" err="1">
                <a:solidFill>
                  <a:srgbClr val="7030A0"/>
                </a:solidFill>
                <a:sym typeface="Arial" panose="020B0604020202020204" pitchFamily="34" charset="0"/>
              </a:rPr>
              <a:t>分重国</a:t>
            </a:r>
            <a:endParaRPr lang="en-US" altLang="zh-CN" sz="1600" b="1" dirty="0">
              <a:solidFill>
                <a:srgbClr val="7030A0"/>
              </a:solidFill>
              <a:sym typeface="Arial" panose="020B0604020202020204" pitchFamily="34" charset="0"/>
            </a:endParaRPr>
          </a:p>
        </p:txBody>
      </p:sp>
      <p:sp>
        <p:nvSpPr>
          <p:cNvPr id="15" name="圆角矩形 14"/>
          <p:cNvSpPr/>
          <p:nvPr>
            <p:custDataLst>
              <p:tags r:id="rId6"/>
            </p:custDataLst>
          </p:nvPr>
        </p:nvSpPr>
        <p:spPr>
          <a:xfrm>
            <a:off x="6044194" y="2984392"/>
            <a:ext cx="1223979" cy="288119"/>
          </a:xfrm>
          <a:prstGeom prst="roundRect">
            <a:avLst>
              <a:gd name="adj" fmla="val 50000"/>
            </a:avLst>
          </a:prstGeom>
          <a:solidFill>
            <a:srgbClr val="4276AA"/>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Autofit/>
          </a:bodyPr>
          <a:lstStyle/>
          <a:p>
            <a:pPr algn="ctr" defTabSz="914400"/>
            <a:r>
              <a:rPr lang="en-US" altLang="zh-CN" sz="1400" b="1">
                <a:cs typeface="+mn-ea"/>
                <a:sym typeface="Arial" panose="020B0604020202020204" pitchFamily="34" charset="0"/>
              </a:rPr>
              <a:t>1</a:t>
            </a:r>
          </a:p>
        </p:txBody>
      </p:sp>
      <p:sp>
        <p:nvSpPr>
          <p:cNvPr id="16" name="矩形 15"/>
          <p:cNvSpPr/>
          <p:nvPr>
            <p:custDataLst>
              <p:tags r:id="rId7"/>
            </p:custDataLst>
          </p:nvPr>
        </p:nvSpPr>
        <p:spPr>
          <a:xfrm>
            <a:off x="669838" y="1142002"/>
            <a:ext cx="4535913" cy="4996700"/>
          </a:xfrm>
          <a:prstGeom prst="rect">
            <a:avLst/>
          </a:prstGeom>
          <a:blipFill>
            <a:blip r:embed="rId13"/>
            <a:srcRect/>
            <a:stretch>
              <a:fillRect l="-35167" t="58" r="-35053" b="-58"/>
            </a:stretch>
          </a:blipFill>
          <a:ln w="12700" cap="flat" cmpd="sng" algn="ctr">
            <a:noFill/>
            <a:prstDash val="solid"/>
            <a:miter lim="800000"/>
          </a:ln>
          <a:effectLst/>
          <a:extLst>
            <a:ext uri="{91240B29-F687-4F45-9708-019B960494DF}">
              <a14:hiddenLine xmlns:a14="http://schemas.microsoft.com/office/drawing/2010/main" w="12700">
                <a:solidFill>
                  <a:srgbClr val="4276AA">
                    <a:shade val="50000"/>
                  </a:srgbClr>
                </a:solidFill>
                <a:prstDash val="solid"/>
                <a:miter lim="800000"/>
                <a:headEnd/>
                <a:tailEnd/>
              </a14:hiddenLine>
            </a:ext>
          </a:extLst>
        </p:spPr>
        <p:style>
          <a:lnRef idx="2">
            <a:srgbClr val="4276AA">
              <a:shade val="50000"/>
            </a:srgbClr>
          </a:lnRef>
          <a:fillRef idx="1">
            <a:srgbClr val="4276AA"/>
          </a:fillRef>
          <a:effectRef idx="0">
            <a:srgbClr val="4276AA"/>
          </a:effectRef>
          <a:fontRef idx="minor">
            <a:srgbClr val="FFFFFF"/>
          </a:fontRef>
        </p:style>
        <p:txBody>
          <a:bodyPr anchor="ctr"/>
          <a:lstStyle/>
          <a:p>
            <a:pPr algn="ctr" defTabSz="914400"/>
            <a:endParaRPr sz="1800">
              <a:sym typeface="Arial" panose="020B0604020202020204" pitchFamily="34" charset="0"/>
            </a:endParaRPr>
          </a:p>
        </p:txBody>
      </p:sp>
      <p:sp>
        <p:nvSpPr>
          <p:cNvPr id="17" name="文本框 16"/>
          <p:cNvSpPr txBox="1"/>
          <p:nvPr>
            <p:custDataLst>
              <p:tags r:id="rId8"/>
            </p:custDataLst>
          </p:nvPr>
        </p:nvSpPr>
        <p:spPr>
          <a:xfrm>
            <a:off x="8717415" y="3450125"/>
            <a:ext cx="3441252" cy="3159857"/>
          </a:xfrm>
          <a:prstGeom prst="rect">
            <a:avLst/>
          </a:prstGeom>
          <a:noFill/>
        </p:spPr>
        <p:txBody>
          <a:bodyPr wrap="square" lIns="90000" tIns="46800" rIns="90000" bIns="46800">
            <a:noAutofit/>
          </a:bodyPr>
          <a:lstStyle/>
          <a:p>
            <a:pPr defTabSz="914400">
              <a:lnSpc>
                <a:spcPct val="150000"/>
              </a:lnSpc>
            </a:pPr>
            <a:r>
              <a:rPr lang="en-US" altLang="zh-CN" sz="1400" b="1" dirty="0">
                <a:solidFill>
                  <a:srgbClr val="00B0F0"/>
                </a:solidFill>
                <a:sym typeface="Arial" panose="020B0604020202020204" pitchFamily="34" charset="0"/>
              </a:rPr>
              <a:t>差</a:t>
            </a:r>
            <a:r>
              <a:rPr lang="zh-CN" altLang="en-US" sz="1400" b="1" dirty="0">
                <a:solidFill>
                  <a:srgbClr val="00B0F0"/>
                </a:solidFill>
                <a:sym typeface="Arial" panose="020B0604020202020204" pitchFamily="34" charset="0"/>
              </a:rPr>
              <a:t>异</a:t>
            </a:r>
            <a:r>
              <a:rPr lang="en-US" altLang="zh-CN" sz="1400" b="1" dirty="0">
                <a:solidFill>
                  <a:srgbClr val="00B0F0"/>
                </a:solidFill>
                <a:sym typeface="Arial" panose="020B0604020202020204" pitchFamily="34" charset="0"/>
              </a:rPr>
              <a:t>性首先表现在不同类目的区分，因为，们广大消费者心日中，不同类目的企业与品牌均有其行业的形单特征，如化妆品企业与大家电企业的企业形象特征应是截然不同的。在设计时必须实由行业特点，</a:t>
            </a:r>
            <a:r>
              <a:rPr lang="zh-CN" altLang="en-US" sz="1400" b="1" dirty="0">
                <a:solidFill>
                  <a:srgbClr val="00B0F0"/>
                </a:solidFill>
                <a:ea typeface="宋体" panose="02010600030101010101" pitchFamily="2" charset="-122"/>
                <a:sym typeface="Arial" panose="020B0604020202020204" pitchFamily="34" charset="0"/>
              </a:rPr>
              <a:t>才能</a:t>
            </a:r>
            <a:r>
              <a:rPr lang="en-US" altLang="zh-CN" sz="1400" b="1" dirty="0" err="1">
                <a:solidFill>
                  <a:srgbClr val="00B0F0"/>
                </a:solidFill>
                <a:sym typeface="Arial" panose="020B0604020202020204" pitchFamily="34" charset="0"/>
              </a:rPr>
              <a:t>使与其他行业有不同的形象特征，有利于识别认同。其次，必须实市与同行业其他企业的差别</a:t>
            </a:r>
            <a:r>
              <a:rPr lang="en-US" altLang="zh-CN" sz="1400" b="1" dirty="0">
                <a:solidFill>
                  <a:srgbClr val="00B0F0"/>
                </a:solidFill>
                <a:sym typeface="Arial" panose="020B0604020202020204" pitchFamily="34" charset="0"/>
              </a:rPr>
              <a:t>，</a:t>
            </a:r>
            <a:r>
              <a:rPr lang="zh-CN" altLang="en-US" sz="1400" b="1" dirty="0">
                <a:solidFill>
                  <a:srgbClr val="00B0F0"/>
                </a:solidFill>
                <a:ea typeface="宋体" panose="02010600030101010101" pitchFamily="2" charset="-122"/>
                <a:sym typeface="Arial" panose="020B0604020202020204" pitchFamily="34" charset="0"/>
              </a:rPr>
              <a:t>才</a:t>
            </a:r>
            <a:r>
              <a:rPr lang="en-US" altLang="zh-CN" sz="1400" b="1" dirty="0" err="1">
                <a:solidFill>
                  <a:srgbClr val="00B0F0"/>
                </a:solidFill>
                <a:sym typeface="Arial" panose="020B0604020202020204" pitchFamily="34" charset="0"/>
              </a:rPr>
              <a:t>能种具风果，脱颖而出</a:t>
            </a:r>
            <a:r>
              <a:rPr lang="en-US" altLang="zh-CN" sz="1400" b="1" dirty="0">
                <a:solidFill>
                  <a:srgbClr val="00B0F0"/>
                </a:solidFill>
                <a:sym typeface="Arial" panose="020B0604020202020204" pitchFamily="34" charset="0"/>
              </a:rPr>
              <a:t>。</a:t>
            </a:r>
          </a:p>
        </p:txBody>
      </p:sp>
      <p:sp>
        <p:nvSpPr>
          <p:cNvPr id="20" name="圆角矩形 19"/>
          <p:cNvSpPr/>
          <p:nvPr>
            <p:custDataLst>
              <p:tags r:id="rId9"/>
            </p:custDataLst>
          </p:nvPr>
        </p:nvSpPr>
        <p:spPr>
          <a:xfrm>
            <a:off x="9662422" y="2984392"/>
            <a:ext cx="1223979" cy="288119"/>
          </a:xfrm>
          <a:prstGeom prst="roundRect">
            <a:avLst>
              <a:gd name="adj" fmla="val 50000"/>
            </a:avLst>
          </a:prstGeom>
          <a:solidFill>
            <a:srgbClr val="178AA1"/>
          </a:solidFill>
          <a:ln>
            <a:noFill/>
          </a:ln>
        </p:spPr>
        <p:style>
          <a:lnRef idx="2">
            <a:srgbClr val="4276AA">
              <a:shade val="50000"/>
            </a:srgbClr>
          </a:lnRef>
          <a:fillRef idx="1">
            <a:srgbClr val="4276AA"/>
          </a:fillRef>
          <a:effectRef idx="0">
            <a:srgbClr val="4276AA"/>
          </a:effectRef>
          <a:fontRef idx="minor">
            <a:srgbClr val="FFFFFF"/>
          </a:fontRef>
        </p:style>
        <p:txBody>
          <a:bodyPr wrap="none" anchor="ctr">
            <a:noAutofit/>
          </a:bodyPr>
          <a:lstStyle/>
          <a:p>
            <a:pPr algn="ctr" defTabSz="914400"/>
            <a:r>
              <a:rPr lang="en-US" altLang="zh-CN" sz="1400" b="1">
                <a:cs typeface="+mn-ea"/>
                <a:sym typeface="Arial" panose="020B0604020202020204" pitchFamily="34" charset="0"/>
              </a:rPr>
              <a:t>2</a:t>
            </a:r>
          </a:p>
        </p:txBody>
      </p:sp>
      <p:cxnSp>
        <p:nvCxnSpPr>
          <p:cNvPr id="21" name="直接连接符 20"/>
          <p:cNvCxnSpPr/>
          <p:nvPr>
            <p:custDataLst>
              <p:tags r:id="rId10"/>
            </p:custDataLst>
          </p:nvPr>
        </p:nvCxnSpPr>
        <p:spPr>
          <a:xfrm>
            <a:off x="8471161" y="2537471"/>
            <a:ext cx="0" cy="3601224"/>
          </a:xfrm>
          <a:prstGeom prst="line">
            <a:avLst/>
          </a:prstGeom>
          <a:ln w="3175">
            <a:solidFill>
              <a:srgbClr val="FFFFFF">
                <a:lumMod val="65000"/>
              </a:srgbClr>
            </a:solidFill>
          </a:ln>
        </p:spPr>
        <p:style>
          <a:lnRef idx="1">
            <a:srgbClr val="000000"/>
          </a:lnRef>
          <a:fillRef idx="0">
            <a:srgbClr val="000000"/>
          </a:fillRef>
          <a:effectRef idx="0">
            <a:srgbClr val="000000"/>
          </a:effectRef>
          <a:fontRef idx="minor">
            <a:srgbClr val="000000"/>
          </a:fontRef>
        </p:style>
      </p:cxnSp>
    </p:spTree>
    <p:custDataLst>
      <p:tags r:id="rId1"/>
    </p:custDataLst>
    <p:extLst>
      <p:ext uri="{BB962C8B-B14F-4D97-AF65-F5344CB8AC3E}">
        <p14:creationId xmlns:p14="http://schemas.microsoft.com/office/powerpoint/2010/main" val="300125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2"/>
            </p:custDataLst>
          </p:nvPr>
        </p:nvSpPr>
        <p:spPr>
          <a:xfrm>
            <a:off x="7617103" y="1149632"/>
            <a:ext cx="3903472" cy="1570719"/>
          </a:xfrm>
          <a:prstGeom prst="rect">
            <a:avLst/>
          </a:prstGeom>
          <a:noFill/>
          <a:ln>
            <a:noFill/>
          </a:ln>
        </p:spPr>
        <p:txBody>
          <a:bodyPr wrap="square" lIns="90000" tIns="46800" rIns="90000" bIns="46800" rtlCol="0">
            <a:normAutofit/>
          </a:bodyPr>
          <a:lstStyle/>
          <a:p>
            <a:pPr defTabSz="914400"/>
            <a:r>
              <a:rPr lang="en-US" altLang="zh-CN" sz="1800" b="1">
                <a:solidFill>
                  <a:srgbClr val="00B050"/>
                </a:solidFill>
                <a:sym typeface="+mn-lt"/>
              </a:rPr>
              <a:t>       </a:t>
            </a:r>
            <a:r>
              <a:rPr lang="zh-CN" altLang="en-US" sz="1800" b="1">
                <a:solidFill>
                  <a:srgbClr val="00B050"/>
                </a:solidFill>
                <a:sym typeface="+mn-lt"/>
              </a:rPr>
              <a:t>好的设计能将顺本枯燥的语言通过具有艺术性和建给人美感，让人心动，所以完美的设计浅的设计能吸引客户的视线，引发客户的好奇心，有巨大的审美价值</a:t>
            </a:r>
          </a:p>
        </p:txBody>
      </p:sp>
      <p:pic>
        <p:nvPicPr>
          <p:cNvPr id="1032" name="Picture 8"/>
          <p:cNvPicPr>
            <a:picLocks noChangeAspect="1" noChangeArrowheads="1"/>
          </p:cNvPicPr>
          <p:nvPr>
            <p:custDataLst>
              <p:tags r:id="rId3"/>
            </p:custDataLst>
          </p:nvPr>
        </p:nvPicPr>
        <p:blipFill rotWithShape="1">
          <a:blip r:embed="rId12"/>
          <a:srcRect/>
          <a:stretch>
            <a:fillRect/>
          </a:stretch>
        </p:blipFill>
        <p:spPr bwMode="auto">
          <a:xfrm>
            <a:off x="2958687" y="933503"/>
            <a:ext cx="2966770" cy="1981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custDataLst>
              <p:tags r:id="rId4"/>
            </p:custDataLst>
          </p:nvPr>
        </p:nvPicPr>
        <p:blipFill rotWithShape="1">
          <a:blip r:embed="rId13"/>
          <a:srcRect/>
          <a:stretch>
            <a:fillRect/>
          </a:stretch>
        </p:blipFill>
        <p:spPr bwMode="auto">
          <a:xfrm>
            <a:off x="16" y="933520"/>
            <a:ext cx="2728331" cy="39913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custDataLst>
              <p:tags r:id="rId5"/>
            </p:custDataLst>
          </p:nvPr>
        </p:nvPicPr>
        <p:blipFill>
          <a:blip r:embed="rId14"/>
          <a:srcRect/>
          <a:stretch>
            <a:fillRect/>
          </a:stretch>
        </p:blipFill>
        <p:spPr bwMode="auto">
          <a:xfrm>
            <a:off x="2951734" y="3107225"/>
            <a:ext cx="3924784" cy="2943520"/>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40"/>
          <p:cNvSpPr txBox="1"/>
          <p:nvPr>
            <p:custDataLst>
              <p:tags r:id="rId6"/>
            </p:custDataLst>
          </p:nvPr>
        </p:nvSpPr>
        <p:spPr>
          <a:xfrm>
            <a:off x="7715532" y="3129370"/>
            <a:ext cx="3805060" cy="2999164"/>
          </a:xfrm>
          <a:prstGeom prst="rect">
            <a:avLst/>
          </a:prstGeom>
          <a:noFill/>
        </p:spPr>
        <p:txBody>
          <a:bodyPr wrap="square" lIns="90000" tIns="46800" rIns="90000" bIns="46800" rtlCol="0">
            <a:noAutofit/>
          </a:bodyPr>
          <a:lstStyle/>
          <a:p>
            <a:pPr defTabSz="914400">
              <a:lnSpc>
                <a:spcPct val="150000"/>
              </a:lnSpc>
            </a:pPr>
            <a:r>
              <a:rPr lang="en-US" altLang="zh-CN" sz="1800" b="1">
                <a:solidFill>
                  <a:srgbClr val="7030A0"/>
                </a:solidFill>
                <a:latin typeface="微软雅黑"/>
              </a:rPr>
              <a:t>      优秀的设计应具有强烈的规觉冲由力，其形式完美、政饰性强、创意服标，他人其心说目，更能贴近人们的生活，有强烈的让人们在愉悦中车记其品牌合义。具有审美价值的设计，亲和力，让人们喜欢、耐看、易认、易记。</a:t>
            </a:r>
          </a:p>
        </p:txBody>
      </p:sp>
      <p:sp>
        <p:nvSpPr>
          <p:cNvPr id="6" name="矩形 5"/>
          <p:cNvSpPr/>
          <p:nvPr>
            <p:custDataLst>
              <p:tags r:id="rId7"/>
            </p:custDataLst>
          </p:nvPr>
        </p:nvSpPr>
        <p:spPr>
          <a:xfrm>
            <a:off x="7715245" y="2806689"/>
            <a:ext cx="4475168" cy="78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7" name="矩形 16"/>
          <p:cNvSpPr/>
          <p:nvPr>
            <p:custDataLst>
              <p:tags r:id="rId8"/>
            </p:custDataLst>
          </p:nvPr>
        </p:nvSpPr>
        <p:spPr>
          <a:xfrm>
            <a:off x="16" y="5081373"/>
            <a:ext cx="2728331" cy="969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42" name="íṡḻîďé"/>
          <p:cNvSpPr txBox="1"/>
          <p:nvPr>
            <p:custDataLst>
              <p:tags r:id="rId9"/>
            </p:custDataLst>
          </p:nvPr>
        </p:nvSpPr>
        <p:spPr>
          <a:xfrm>
            <a:off x="746572" y="5364883"/>
            <a:ext cx="1235219" cy="402384"/>
          </a:xfrm>
          <a:prstGeom prst="rect">
            <a:avLst/>
          </a:prstGeom>
          <a:noFill/>
          <a:ln w="9525">
            <a:noFill/>
          </a:ln>
          <a:extLst>
            <a:ext uri="{909E8E84-426E-40DD-AFC4-6F175D3DCCD1}">
              <a14:hiddenFill xmlns:a14="http://schemas.microsoft.com/office/drawing/2010/main">
                <a:grpFill/>
              </a14:hiddenFill>
            </a:ext>
          </a:extLst>
        </p:spPr>
        <p:txBody>
          <a:bodyPr wrap="none" lIns="90000" tIns="46800" rIns="90000" bIns="4680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defTabSz="456565" fontAlgn="base">
              <a:lnSpc>
                <a:spcPct val="100000"/>
              </a:lnSpc>
              <a:spcBef>
                <a:spcPct val="0"/>
              </a:spcBef>
              <a:spcAft>
                <a:spcPct val="0"/>
              </a:spcAft>
              <a:buFont typeface="Arial" panose="020B0604020202020204" pitchFamily="34" charset="0"/>
              <a:buNone/>
            </a:pPr>
            <a:r>
              <a:rPr lang="en-US" altLang="zh-CN" sz="2000" noProof="1">
                <a:solidFill>
                  <a:srgbClr val="FFFFFF"/>
                </a:solidFill>
              </a:rPr>
              <a:t>Text here</a:t>
            </a:r>
          </a:p>
        </p:txBody>
      </p:sp>
      <p:sp>
        <p:nvSpPr>
          <p:cNvPr id="2" name="文本框 1"/>
          <p:cNvSpPr txBox="1"/>
          <p:nvPr/>
        </p:nvSpPr>
        <p:spPr>
          <a:xfrm>
            <a:off x="158730" y="285198"/>
            <a:ext cx="2569510" cy="583700"/>
          </a:xfrm>
          <a:prstGeom prst="rect">
            <a:avLst/>
          </a:prstGeom>
          <a:noFill/>
        </p:spPr>
        <p:txBody>
          <a:bodyPr wrap="square" rtlCol="0" anchor="t">
            <a:spAutoFit/>
          </a:bodyPr>
          <a:lstStyle/>
          <a:p>
            <a:pPr defTabSz="914400"/>
            <a:r>
              <a:rPr lang="zh-CN" altLang="en-US" sz="3200" b="1" dirty="0">
                <a:solidFill>
                  <a:srgbClr val="CC0000"/>
                </a:solidFill>
                <a:ea typeface="宋体" panose="02010600030101010101" pitchFamily="2" charset="-122"/>
                <a:sym typeface="+mn-ea"/>
              </a:rPr>
              <a:t>审美性原则</a:t>
            </a:r>
          </a:p>
        </p:txBody>
      </p:sp>
    </p:spTree>
    <p:custDataLst>
      <p:tags r:id="rId1"/>
    </p:custDataLst>
    <p:extLst>
      <p:ext uri="{BB962C8B-B14F-4D97-AF65-F5344CB8AC3E}">
        <p14:creationId xmlns:p14="http://schemas.microsoft.com/office/powerpoint/2010/main" val="354267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508760"/>
          </a:xfrm>
        </p:spPr>
        <p:txBody>
          <a:bodyPr>
            <a:normAutofit/>
          </a:bodyPr>
          <a:lstStyle/>
          <a:p>
            <a:r>
              <a:rPr lang="en-US" altLang="zh-CN" dirty="0"/>
              <a:t>1</a:t>
            </a:r>
            <a:r>
              <a:rPr lang="zh-CN" altLang="en-US" dirty="0"/>
              <a:t>．引导流量</a:t>
            </a:r>
            <a:endParaRPr lang="en-US" altLang="zh-CN" dirty="0"/>
          </a:p>
          <a:p>
            <a:r>
              <a:rPr lang="zh-CN" altLang="en-US" b="1" dirty="0">
                <a:solidFill>
                  <a:srgbClr val="FF0000"/>
                </a:solidFill>
              </a:rPr>
              <a:t>（</a:t>
            </a:r>
            <a:r>
              <a:rPr lang="en-US" altLang="zh-CN" b="1" dirty="0">
                <a:solidFill>
                  <a:srgbClr val="FF0000"/>
                </a:solidFill>
              </a:rPr>
              <a:t>1</a:t>
            </a:r>
            <a:r>
              <a:rPr lang="zh-CN" altLang="en-US" b="1" dirty="0">
                <a:solidFill>
                  <a:srgbClr val="FF0000"/>
                </a:solidFill>
              </a:rPr>
              <a:t>）流量的分类</a:t>
            </a:r>
          </a:p>
        </p:txBody>
      </p:sp>
      <p:grpSp>
        <p:nvGrpSpPr>
          <p:cNvPr id="25" name="组合 24">
            <a:extLst>
              <a:ext uri="{FF2B5EF4-FFF2-40B4-BE49-F238E27FC236}">
                <a16:creationId xmlns:a16="http://schemas.microsoft.com/office/drawing/2014/main" id="{30BAFF25-74ED-4291-A266-8D8A2A107CA1}"/>
              </a:ext>
            </a:extLst>
          </p:cNvPr>
          <p:cNvGrpSpPr/>
          <p:nvPr/>
        </p:nvGrpSpPr>
        <p:grpSpPr>
          <a:xfrm>
            <a:off x="4566773" y="3419926"/>
            <a:ext cx="3219450" cy="2697163"/>
            <a:chOff x="4561682" y="2200808"/>
            <a:chExt cx="3219450" cy="2697163"/>
          </a:xfrm>
        </p:grpSpPr>
        <p:sp>
          <p:nvSpPr>
            <p:cNvPr id="31" name="i$liḋe-Oval 12">
              <a:extLst>
                <a:ext uri="{FF2B5EF4-FFF2-40B4-BE49-F238E27FC236}">
                  <a16:creationId xmlns:a16="http://schemas.microsoft.com/office/drawing/2014/main" id="{882BD15D-AD77-4010-9824-B50A2129F7AF}"/>
                </a:ext>
              </a:extLst>
            </p:cNvPr>
            <p:cNvSpPr>
              <a:spLocks/>
            </p:cNvSpPr>
            <p:nvPr/>
          </p:nvSpPr>
          <p:spPr bwMode="auto">
            <a:xfrm>
              <a:off x="4996764" y="2200808"/>
              <a:ext cx="2284976" cy="2283619"/>
            </a:xfrm>
            <a:prstGeom prst="ellipse">
              <a:avLst/>
            </a:prstGeom>
            <a:solidFill>
              <a:schemeClr val="accent1"/>
            </a:solidFill>
            <a:ln w="50800">
              <a:solidFill>
                <a:schemeClr val="tx1">
                  <a:alpha val="0"/>
                </a:schemeClr>
              </a:solidFill>
              <a:miter lim="800000"/>
              <a:headEnd/>
              <a:tailEnd/>
            </a:ln>
          </p:spPr>
          <p:txBody>
            <a:bodyPr wrap="none" lIns="0" tIns="0" rIns="0" bIns="0" anchor="ctr">
              <a:norm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UV</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（独立</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访问数）</a:t>
              </a:r>
            </a:p>
          </p:txBody>
        </p:sp>
        <p:sp>
          <p:nvSpPr>
            <p:cNvPr id="32" name="i$liḋe-Oval 14">
              <a:extLst>
                <a:ext uri="{FF2B5EF4-FFF2-40B4-BE49-F238E27FC236}">
                  <a16:creationId xmlns:a16="http://schemas.microsoft.com/office/drawing/2014/main" id="{10D89481-9374-43A1-A978-4938CE5E566F}"/>
                </a:ext>
              </a:extLst>
            </p:cNvPr>
            <p:cNvSpPr>
              <a:spLocks/>
            </p:cNvSpPr>
            <p:nvPr/>
          </p:nvSpPr>
          <p:spPr bwMode="auto">
            <a:xfrm>
              <a:off x="4561682" y="3048533"/>
              <a:ext cx="326312" cy="3262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3" name="i$liḋe-Oval 15">
              <a:extLst>
                <a:ext uri="{FF2B5EF4-FFF2-40B4-BE49-F238E27FC236}">
                  <a16:creationId xmlns:a16="http://schemas.microsoft.com/office/drawing/2014/main" id="{8FA5090F-9B3E-430E-9E5C-C7C78570E1EB}"/>
                </a:ext>
              </a:extLst>
            </p:cNvPr>
            <p:cNvSpPr>
              <a:spLocks/>
            </p:cNvSpPr>
            <p:nvPr/>
          </p:nvSpPr>
          <p:spPr bwMode="auto">
            <a:xfrm>
              <a:off x="5878044" y="4354252"/>
              <a:ext cx="543853" cy="543719"/>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4" name="i$liḋe-Oval 16">
              <a:extLst>
                <a:ext uri="{FF2B5EF4-FFF2-40B4-BE49-F238E27FC236}">
                  <a16:creationId xmlns:a16="http://schemas.microsoft.com/office/drawing/2014/main" id="{2EEA05F9-D79F-4BE9-BC9A-496BEB7D2CEC}"/>
                </a:ext>
              </a:extLst>
            </p:cNvPr>
            <p:cNvSpPr>
              <a:spLocks/>
            </p:cNvSpPr>
            <p:nvPr/>
          </p:nvSpPr>
          <p:spPr bwMode="auto">
            <a:xfrm>
              <a:off x="6856979" y="2222239"/>
              <a:ext cx="173874" cy="1738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i$liḋe-Oval 17">
              <a:extLst>
                <a:ext uri="{FF2B5EF4-FFF2-40B4-BE49-F238E27FC236}">
                  <a16:creationId xmlns:a16="http://schemas.microsoft.com/office/drawing/2014/main" id="{6A4E7F3B-6F07-4B0F-B800-36BA338AC3AE}"/>
                </a:ext>
              </a:extLst>
            </p:cNvPr>
            <p:cNvSpPr>
              <a:spLocks/>
            </p:cNvSpPr>
            <p:nvPr/>
          </p:nvSpPr>
          <p:spPr bwMode="auto">
            <a:xfrm>
              <a:off x="7118187" y="3908165"/>
              <a:ext cx="402530" cy="4024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i$liḋe-Oval 18">
              <a:extLst>
                <a:ext uri="{FF2B5EF4-FFF2-40B4-BE49-F238E27FC236}">
                  <a16:creationId xmlns:a16="http://schemas.microsoft.com/office/drawing/2014/main" id="{4A08C244-DE08-4CC2-B69B-52EC191863D2}"/>
                </a:ext>
              </a:extLst>
            </p:cNvPr>
            <p:cNvSpPr>
              <a:spLocks/>
            </p:cNvSpPr>
            <p:nvPr/>
          </p:nvSpPr>
          <p:spPr bwMode="auto">
            <a:xfrm>
              <a:off x="7292061" y="2939789"/>
              <a:ext cx="489071" cy="489744"/>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a:extLst>
              <a:ext uri="{FF2B5EF4-FFF2-40B4-BE49-F238E27FC236}">
                <a16:creationId xmlns:a16="http://schemas.microsoft.com/office/drawing/2014/main" id="{39164094-5429-4CC0-B328-6A991C71D49F}"/>
              </a:ext>
            </a:extLst>
          </p:cNvPr>
          <p:cNvGrpSpPr/>
          <p:nvPr/>
        </p:nvGrpSpPr>
        <p:grpSpPr>
          <a:xfrm>
            <a:off x="7987025" y="2741254"/>
            <a:ext cx="3551238" cy="3016250"/>
            <a:chOff x="7981950" y="1522152"/>
            <a:chExt cx="3551238" cy="3016250"/>
          </a:xfrm>
        </p:grpSpPr>
        <p:sp>
          <p:nvSpPr>
            <p:cNvPr id="41" name="i$liḋe-Oval 20">
              <a:extLst>
                <a:ext uri="{FF2B5EF4-FFF2-40B4-BE49-F238E27FC236}">
                  <a16:creationId xmlns:a16="http://schemas.microsoft.com/office/drawing/2014/main" id="{F37B4701-F9B7-416C-9685-61E9058D0304}"/>
                </a:ext>
              </a:extLst>
            </p:cNvPr>
            <p:cNvSpPr>
              <a:spLocks/>
            </p:cNvSpPr>
            <p:nvPr/>
          </p:nvSpPr>
          <p:spPr bwMode="auto">
            <a:xfrm>
              <a:off x="8528050" y="2202396"/>
              <a:ext cx="2294732" cy="2295525"/>
            </a:xfrm>
            <a:prstGeom prst="ellipse">
              <a:avLst/>
            </a:prstGeom>
            <a:solidFill>
              <a:schemeClr val="accent2"/>
            </a:solidFill>
            <a:ln w="50800">
              <a:solidFill>
                <a:schemeClr val="tx1">
                  <a:alpha val="0"/>
                </a:schemeClr>
              </a:solidFill>
              <a:miter lim="800000"/>
              <a:headEnd/>
              <a:tailEnd/>
            </a:ln>
          </p:spPr>
          <p:txBody>
            <a:bodyPr wrap="none" lIns="0" tIns="0" rIns="0" bIns="0" anchor="ctr">
              <a:normAutofit/>
            </a:bodyPr>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IP</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（独立</a:t>
              </a: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IP</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数）</a:t>
              </a:r>
            </a:p>
          </p:txBody>
        </p:sp>
        <p:sp>
          <p:nvSpPr>
            <p:cNvPr id="42" name="i$liḋe-Oval 22">
              <a:extLst>
                <a:ext uri="{FF2B5EF4-FFF2-40B4-BE49-F238E27FC236}">
                  <a16:creationId xmlns:a16="http://schemas.microsoft.com/office/drawing/2014/main" id="{10F399D0-DC8C-4BCF-8EB4-A581B7081E41}"/>
                </a:ext>
              </a:extLst>
            </p:cNvPr>
            <p:cNvSpPr>
              <a:spLocks/>
            </p:cNvSpPr>
            <p:nvPr/>
          </p:nvSpPr>
          <p:spPr bwMode="auto">
            <a:xfrm>
              <a:off x="7981950" y="3161246"/>
              <a:ext cx="491331" cy="4913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i$liḋe-Oval 23">
              <a:extLst>
                <a:ext uri="{FF2B5EF4-FFF2-40B4-BE49-F238E27FC236}">
                  <a16:creationId xmlns:a16="http://schemas.microsoft.com/office/drawing/2014/main" id="{81191D04-DE70-457D-8775-56201B8727F0}"/>
                </a:ext>
              </a:extLst>
            </p:cNvPr>
            <p:cNvSpPr>
              <a:spLocks/>
            </p:cNvSpPr>
            <p:nvPr/>
          </p:nvSpPr>
          <p:spPr bwMode="auto">
            <a:xfrm>
              <a:off x="9205913" y="1522152"/>
              <a:ext cx="250825" cy="2508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îṣļîḑé-Oval 24">
              <a:extLst>
                <a:ext uri="{FF2B5EF4-FFF2-40B4-BE49-F238E27FC236}">
                  <a16:creationId xmlns:a16="http://schemas.microsoft.com/office/drawing/2014/main" id="{E94F522E-36E8-4316-BC78-A2E47D8F4DB7}"/>
                </a:ext>
              </a:extLst>
            </p:cNvPr>
            <p:cNvSpPr>
              <a:spLocks/>
            </p:cNvSpPr>
            <p:nvPr/>
          </p:nvSpPr>
          <p:spPr bwMode="auto">
            <a:xfrm>
              <a:off x="10167144" y="3915308"/>
              <a:ext cx="623094" cy="623094"/>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îṣļîḑé-Oval 25">
              <a:extLst>
                <a:ext uri="{FF2B5EF4-FFF2-40B4-BE49-F238E27FC236}">
                  <a16:creationId xmlns:a16="http://schemas.microsoft.com/office/drawing/2014/main" id="{2576AADD-22FB-42F3-8159-3CA0EB44F387}"/>
                </a:ext>
              </a:extLst>
            </p:cNvPr>
            <p:cNvSpPr>
              <a:spLocks/>
            </p:cNvSpPr>
            <p:nvPr/>
          </p:nvSpPr>
          <p:spPr bwMode="auto">
            <a:xfrm>
              <a:off x="11358563" y="3477952"/>
              <a:ext cx="174625" cy="1746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6" name="îṣļîḑé-Oval 26">
              <a:extLst>
                <a:ext uri="{FF2B5EF4-FFF2-40B4-BE49-F238E27FC236}">
                  <a16:creationId xmlns:a16="http://schemas.microsoft.com/office/drawing/2014/main" id="{0AD0CD66-4DDE-4761-A6AF-2EFC515F0E2F}"/>
                </a:ext>
              </a:extLst>
            </p:cNvPr>
            <p:cNvSpPr>
              <a:spLocks/>
            </p:cNvSpPr>
            <p:nvPr/>
          </p:nvSpPr>
          <p:spPr bwMode="auto">
            <a:xfrm>
              <a:off x="9752013" y="2035708"/>
              <a:ext cx="415131" cy="4151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a:extLst>
              <a:ext uri="{FF2B5EF4-FFF2-40B4-BE49-F238E27FC236}">
                <a16:creationId xmlns:a16="http://schemas.microsoft.com/office/drawing/2014/main" id="{1A286D60-3DB0-4124-ACFF-8FEA117EB3F8}"/>
              </a:ext>
            </a:extLst>
          </p:cNvPr>
          <p:cNvGrpSpPr/>
          <p:nvPr/>
        </p:nvGrpSpPr>
        <p:grpSpPr>
          <a:xfrm>
            <a:off x="760725" y="3148447"/>
            <a:ext cx="3562350" cy="3037682"/>
            <a:chOff x="755650" y="1929345"/>
            <a:chExt cx="3562350" cy="3037682"/>
          </a:xfrm>
        </p:grpSpPr>
        <p:sp>
          <p:nvSpPr>
            <p:cNvPr id="51" name="i$liḋe-Oval 4">
              <a:extLst>
                <a:ext uri="{FF2B5EF4-FFF2-40B4-BE49-F238E27FC236}">
                  <a16:creationId xmlns:a16="http://schemas.microsoft.com/office/drawing/2014/main" id="{C657EAF4-BEC7-446F-88A2-9C93626E5A08}"/>
                </a:ext>
              </a:extLst>
            </p:cNvPr>
            <p:cNvSpPr>
              <a:spLocks/>
            </p:cNvSpPr>
            <p:nvPr/>
          </p:nvSpPr>
          <p:spPr bwMode="auto">
            <a:xfrm>
              <a:off x="1560731" y="22636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PV</a:t>
              </a:r>
              <a:r>
                <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rPr>
                <a:t>（访问量）</a:t>
              </a:r>
            </a:p>
          </p:txBody>
        </p:sp>
        <p:sp>
          <p:nvSpPr>
            <p:cNvPr id="52" name="i$liḋe-Oval 6">
              <a:extLst>
                <a:ext uri="{FF2B5EF4-FFF2-40B4-BE49-F238E27FC236}">
                  <a16:creationId xmlns:a16="http://schemas.microsoft.com/office/drawing/2014/main" id="{B7AD0549-7D67-4A38-917A-1444208742A2}"/>
                </a:ext>
              </a:extLst>
            </p:cNvPr>
            <p:cNvSpPr>
              <a:spLocks/>
            </p:cNvSpPr>
            <p:nvPr/>
          </p:nvSpPr>
          <p:spPr bwMode="auto">
            <a:xfrm>
              <a:off x="3967956" y="36014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i$liḋe-Oval 7">
              <a:extLst>
                <a:ext uri="{FF2B5EF4-FFF2-40B4-BE49-F238E27FC236}">
                  <a16:creationId xmlns:a16="http://schemas.microsoft.com/office/drawing/2014/main" id="{3CFBF80F-E212-4D88-89E0-33336F19BDD4}"/>
                </a:ext>
              </a:extLst>
            </p:cNvPr>
            <p:cNvSpPr>
              <a:spLocks/>
            </p:cNvSpPr>
            <p:nvPr/>
          </p:nvSpPr>
          <p:spPr bwMode="auto">
            <a:xfrm>
              <a:off x="1524000" y="38348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i$liḋe-Oval 8">
              <a:extLst>
                <a:ext uri="{FF2B5EF4-FFF2-40B4-BE49-F238E27FC236}">
                  <a16:creationId xmlns:a16="http://schemas.microsoft.com/office/drawing/2014/main" id="{0F627075-FC12-4E7F-9B7B-EAAE11867599}"/>
                </a:ext>
              </a:extLst>
            </p:cNvPr>
            <p:cNvSpPr>
              <a:spLocks/>
            </p:cNvSpPr>
            <p:nvPr/>
          </p:nvSpPr>
          <p:spPr bwMode="auto">
            <a:xfrm>
              <a:off x="2010569" y="43636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i$liḋe-Oval 9">
              <a:extLst>
                <a:ext uri="{FF2B5EF4-FFF2-40B4-BE49-F238E27FC236}">
                  <a16:creationId xmlns:a16="http://schemas.microsoft.com/office/drawing/2014/main" id="{52094696-505A-4DDA-8E8D-088C17B372B6}"/>
                </a:ext>
              </a:extLst>
            </p:cNvPr>
            <p:cNvSpPr>
              <a:spLocks/>
            </p:cNvSpPr>
            <p:nvPr/>
          </p:nvSpPr>
          <p:spPr bwMode="auto">
            <a:xfrm>
              <a:off x="2486819" y="19293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6" name="i$liḋe-Oval 10">
              <a:extLst>
                <a:ext uri="{FF2B5EF4-FFF2-40B4-BE49-F238E27FC236}">
                  <a16:creationId xmlns:a16="http://schemas.microsoft.com/office/drawing/2014/main" id="{F0878AC5-C4C7-4CD8-B8EF-FA353299844E}"/>
                </a:ext>
              </a:extLst>
            </p:cNvPr>
            <p:cNvSpPr>
              <a:spLocks/>
            </p:cNvSpPr>
            <p:nvPr/>
          </p:nvSpPr>
          <p:spPr bwMode="auto">
            <a:xfrm>
              <a:off x="755650" y="31099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781772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2</a:t>
            </a:r>
            <a:r>
              <a:rPr lang="zh-CN" altLang="en-US" sz="2400" b="1" dirty="0">
                <a:solidFill>
                  <a:srgbClr val="FF0000"/>
                </a:solidFill>
              </a:rPr>
              <a:t>）流量的来源</a:t>
            </a:r>
          </a:p>
        </p:txBody>
      </p:sp>
      <p:sp>
        <p:nvSpPr>
          <p:cNvPr id="26"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87766" y="2543272"/>
            <a:ext cx="1415772" cy="461665"/>
          </a:xfrm>
          <a:prstGeom prst="rect">
            <a:avLst/>
          </a:prstGeom>
          <a:noFill/>
          <a:effectLst/>
        </p:spPr>
        <p:txBody>
          <a:bodyPr wrap="none" rtlCol="0">
            <a:spAutoFit/>
          </a:bodyPr>
          <a:lstStyle/>
          <a:p>
            <a:pPr algn="ctr" defTabSz="609402"/>
            <a:r>
              <a:rPr lang="zh-CN" altLang="en-US" dirty="0"/>
              <a:t>自主访问</a:t>
            </a:r>
            <a:endParaRPr lang="en-US" altLang="zh-CN" dirty="0"/>
          </a:p>
        </p:txBody>
      </p:sp>
      <p:sp>
        <p:nvSpPr>
          <p:cNvPr id="27"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140220" y="2543272"/>
            <a:ext cx="2031325" cy="461665"/>
          </a:xfrm>
          <a:prstGeom prst="rect">
            <a:avLst/>
          </a:prstGeom>
          <a:noFill/>
          <a:effectLst/>
        </p:spPr>
        <p:txBody>
          <a:bodyPr wrap="none" rtlCol="0">
            <a:spAutoFit/>
          </a:bodyPr>
          <a:lstStyle/>
          <a:p>
            <a:r>
              <a:rPr lang="zh-CN" altLang="en-US" dirty="0"/>
              <a:t>淘内免费流量</a:t>
            </a:r>
          </a:p>
        </p:txBody>
      </p:sp>
      <p:sp>
        <p:nvSpPr>
          <p:cNvPr id="28"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10333783" y="2543272"/>
            <a:ext cx="800219" cy="461665"/>
          </a:xfrm>
          <a:prstGeom prst="rect">
            <a:avLst/>
          </a:prstGeom>
          <a:noFill/>
          <a:effectLst/>
        </p:spPr>
        <p:txBody>
          <a:bodyPr wrap="none" rtlCol="0">
            <a:spAutoFit/>
          </a:bodyPr>
          <a:lstStyle/>
          <a:p>
            <a:r>
              <a:rPr lang="zh-CN" altLang="en-US" dirty="0"/>
              <a:t>其他</a:t>
            </a:r>
          </a:p>
        </p:txBody>
      </p:sp>
      <p:sp>
        <p:nvSpPr>
          <p:cNvPr id="29"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202632" y="5674273"/>
            <a:ext cx="1415772" cy="461665"/>
          </a:xfrm>
          <a:prstGeom prst="rect">
            <a:avLst/>
          </a:prstGeom>
          <a:noFill/>
          <a:effectLst/>
        </p:spPr>
        <p:txBody>
          <a:bodyPr wrap="none" rtlCol="0">
            <a:spAutoFit/>
          </a:bodyPr>
          <a:lstStyle/>
          <a:p>
            <a:r>
              <a:rPr lang="zh-CN" altLang="en-US" dirty="0"/>
              <a:t>付费流量</a:t>
            </a:r>
          </a:p>
        </p:txBody>
      </p:sp>
      <p:sp>
        <p:nvSpPr>
          <p:cNvPr id="30"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955002" y="5559062"/>
            <a:ext cx="1415772" cy="461665"/>
          </a:xfrm>
          <a:prstGeom prst="rect">
            <a:avLst/>
          </a:prstGeom>
          <a:noFill/>
          <a:effectLst/>
        </p:spPr>
        <p:txBody>
          <a:bodyPr wrap="none" rtlCol="0">
            <a:spAutoFit/>
          </a:bodyPr>
          <a:lstStyle/>
          <a:p>
            <a:r>
              <a:rPr lang="zh-CN" altLang="en-US" dirty="0"/>
              <a:t>淘外流量</a:t>
            </a:r>
          </a:p>
        </p:txBody>
      </p:sp>
      <p:grpSp>
        <p:nvGrpSpPr>
          <p:cNvPr id="37" name="组合 3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12153" y="3806618"/>
            <a:ext cx="2318352" cy="1039519"/>
            <a:chOff x="2707931" y="3719285"/>
            <a:chExt cx="2319068" cy="1039840"/>
          </a:xfrm>
        </p:grpSpPr>
        <p:sp>
          <p:nvSpPr>
            <p:cNvPr id="38" name="Freeform 6"/>
            <p:cNvSpPr>
              <a:spLocks/>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a:effectLst/>
          </p:spPr>
          <p:txBody>
            <a:bodyPr vert="horz" wrap="square" lIns="91410" tIns="45705" rIns="91410" bIns="45705" numCol="1" anchor="t" anchorCtr="0" compatLnSpc="1">
              <a:prstTxWarp prst="textNoShape">
                <a:avLst/>
              </a:prstTxWarp>
            </a:bodyPr>
            <a:lstStyle/>
            <a:p>
              <a:pPr defTabSz="609402"/>
              <a:endParaRPr lang="en-US">
                <a:solidFill>
                  <a:prstClr val="black"/>
                </a:solidFill>
              </a:endParaRPr>
            </a:p>
          </p:txBody>
        </p:sp>
        <p:sp>
          <p:nvSpPr>
            <p:cNvPr id="39"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headEnd/>
              <a:tailEnd/>
            </a:ln>
          </p:spPr>
          <p:txBody>
            <a:bodyPr vert="horz" wrap="square" lIns="121880" tIns="60940" rIns="121880" bIns="60940" numCol="1" anchor="t" anchorCtr="0" compatLnSpc="1">
              <a:prstTxWarp prst="textNoShape">
                <a:avLst/>
              </a:prstTxWarp>
            </a:bodyPr>
            <a:lstStyle/>
            <a:p>
              <a:pPr defTabSz="609402"/>
              <a:endParaRPr lang="en-US" dirty="0">
                <a:solidFill>
                  <a:prstClr val="black"/>
                </a:solidFill>
              </a:endParaRPr>
            </a:p>
          </p:txBody>
        </p:sp>
      </p:grpSp>
      <p:grpSp>
        <p:nvGrpSpPr>
          <p:cNvPr id="47" name="组合 4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30522" y="3806618"/>
            <a:ext cx="2316253" cy="1039519"/>
            <a:chOff x="5027001" y="3719285"/>
            <a:chExt cx="2316969" cy="1039840"/>
          </a:xfrm>
        </p:grpSpPr>
        <p:sp>
          <p:nvSpPr>
            <p:cNvPr id="48" name="Freeform 7"/>
            <p:cNvSpPr>
              <a:spLocks/>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prstTxWarp prst="textNoShape">
                <a:avLst/>
              </a:prstTxWarp>
            </a:bodyPr>
            <a:lstStyle/>
            <a:p>
              <a:pPr defTabSz="609402"/>
              <a:endParaRPr lang="en-US">
                <a:solidFill>
                  <a:prstClr val="black"/>
                </a:solidFill>
              </a:endParaRPr>
            </a:p>
          </p:txBody>
        </p:sp>
        <p:grpSp>
          <p:nvGrpSpPr>
            <p:cNvPr id="49" name="Group 77"/>
            <p:cNvGrpSpPr/>
            <p:nvPr/>
          </p:nvGrpSpPr>
          <p:grpSpPr>
            <a:xfrm>
              <a:off x="5869058" y="3989143"/>
              <a:ext cx="653147" cy="500124"/>
              <a:chOff x="5552261" y="1554043"/>
              <a:chExt cx="363359" cy="278229"/>
            </a:xfrm>
            <a:solidFill>
              <a:schemeClr val="bg1"/>
            </a:solidFill>
          </p:grpSpPr>
          <p:sp>
            <p:nvSpPr>
              <p:cNvPr id="57" name="Freeform 96"/>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headEnd/>
                <a:tailEnd/>
              </a:ln>
            </p:spPr>
            <p:txBody>
              <a:bodyPr vert="horz" wrap="square" lIns="162510" tIns="81255" rIns="162510" bIns="81255" numCol="1" anchor="t" anchorCtr="0" compatLnSpc="1">
                <a:prstTxWarp prst="textNoShape">
                  <a:avLst/>
                </a:prstTxWarp>
              </a:bodyPr>
              <a:lstStyle/>
              <a:p>
                <a:pPr defTabSz="609402"/>
                <a:endParaRPr lang="en-US" dirty="0">
                  <a:solidFill>
                    <a:prstClr val="black"/>
                  </a:solidFill>
                </a:endParaRPr>
              </a:p>
            </p:txBody>
          </p:sp>
          <p:sp>
            <p:nvSpPr>
              <p:cNvPr id="58"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headEnd/>
                <a:tailEnd/>
              </a:ln>
            </p:spPr>
            <p:txBody>
              <a:bodyPr vert="horz" wrap="square" lIns="162510" tIns="81255" rIns="162510" bIns="81255" numCol="1" anchor="t" anchorCtr="0" compatLnSpc="1">
                <a:prstTxWarp prst="textNoShape">
                  <a:avLst/>
                </a:prstTxWarp>
              </a:bodyPr>
              <a:lstStyle/>
              <a:p>
                <a:pPr defTabSz="609402"/>
                <a:endParaRPr lang="en-US" dirty="0">
                  <a:solidFill>
                    <a:prstClr val="black"/>
                  </a:solidFill>
                </a:endParaRPr>
              </a:p>
            </p:txBody>
          </p:sp>
          <p:sp>
            <p:nvSpPr>
              <p:cNvPr id="59" name="Rectangle 98"/>
              <p:cNvSpPr>
                <a:spLocks noChangeArrowheads="1"/>
              </p:cNvSpPr>
              <p:nvPr/>
            </p:nvSpPr>
            <p:spPr bwMode="auto">
              <a:xfrm>
                <a:off x="5710062" y="1715997"/>
                <a:ext cx="45679" cy="18688"/>
              </a:xfrm>
              <a:prstGeom prst="rect">
                <a:avLst/>
              </a:prstGeom>
              <a:solidFill>
                <a:schemeClr val="bg1"/>
              </a:solidFill>
              <a:ln w="9525">
                <a:noFill/>
                <a:miter lim="800000"/>
                <a:headEnd/>
                <a:tailEnd/>
              </a:ln>
            </p:spPr>
            <p:txBody>
              <a:bodyPr vert="horz" wrap="square" lIns="162510" tIns="81255" rIns="162510" bIns="81255" numCol="1" anchor="t" anchorCtr="0" compatLnSpc="1">
                <a:prstTxWarp prst="textNoShape">
                  <a:avLst/>
                </a:prstTxWarp>
              </a:bodyPr>
              <a:lstStyle/>
              <a:p>
                <a:pPr defTabSz="609402"/>
                <a:endParaRPr lang="en-US" dirty="0">
                  <a:solidFill>
                    <a:prstClr val="black"/>
                  </a:solidFill>
                </a:endParaRPr>
              </a:p>
            </p:txBody>
          </p:sp>
        </p:grpSp>
      </p:grpSp>
      <p:grpSp>
        <p:nvGrpSpPr>
          <p:cNvPr id="60" name="组合 5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6778" y="3806618"/>
            <a:ext cx="2316253" cy="1039519"/>
            <a:chOff x="7343970" y="3719285"/>
            <a:chExt cx="2316969" cy="1039840"/>
          </a:xfrm>
        </p:grpSpPr>
        <p:sp>
          <p:nvSpPr>
            <p:cNvPr id="61" name="Freeform 8"/>
            <p:cNvSpPr>
              <a:spLocks/>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a:effectLst/>
          </p:spPr>
          <p:txBody>
            <a:bodyPr vert="horz" wrap="square" lIns="91410" tIns="45705" rIns="91410" bIns="45705" numCol="1" anchor="t" anchorCtr="0" compatLnSpc="1">
              <a:prstTxWarp prst="textNoShape">
                <a:avLst/>
              </a:prstTxWarp>
            </a:bodyPr>
            <a:lstStyle/>
            <a:p>
              <a:pPr defTabSz="609402"/>
              <a:endParaRPr lang="en-US">
                <a:solidFill>
                  <a:prstClr val="black"/>
                </a:solidFill>
              </a:endParaRPr>
            </a:p>
          </p:txBody>
        </p:sp>
        <p:sp>
          <p:nvSpPr>
            <p:cNvPr id="62"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headEnd/>
              <a:tailEnd/>
            </a:ln>
          </p:spPr>
          <p:txBody>
            <a:bodyPr vert="horz" wrap="square" lIns="121880" tIns="60940" rIns="121880" bIns="60940" numCol="1" anchor="t" anchorCtr="0" compatLnSpc="1">
              <a:prstTxWarp prst="textNoShape">
                <a:avLst/>
              </a:prstTxWarp>
            </a:bodyPr>
            <a:lstStyle/>
            <a:p>
              <a:pPr defTabSz="609402"/>
              <a:endParaRPr lang="en-US" dirty="0">
                <a:solidFill>
                  <a:prstClr val="black"/>
                </a:solidFill>
              </a:endParaRPr>
            </a:p>
          </p:txBody>
        </p:sp>
      </p:grpSp>
      <p:grpSp>
        <p:nvGrpSpPr>
          <p:cNvPr id="63" name="组合 6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5915" y="3806618"/>
            <a:ext cx="2316253" cy="1039519"/>
            <a:chOff x="390963" y="3719285"/>
            <a:chExt cx="2316969" cy="1039840"/>
          </a:xfrm>
        </p:grpSpPr>
        <p:sp>
          <p:nvSpPr>
            <p:cNvPr id="64" name="Freeform 5"/>
            <p:cNvSpPr>
              <a:spLocks/>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prstTxWarp prst="textNoShape">
                <a:avLst/>
              </a:prstTxWarp>
            </a:bodyPr>
            <a:lstStyle/>
            <a:p>
              <a:pPr algn="ctr" defTabSz="609402"/>
              <a:endParaRPr lang="en-US">
                <a:solidFill>
                  <a:prstClr val="black"/>
                </a:solidFill>
              </a:endParaRPr>
            </a:p>
          </p:txBody>
        </p:sp>
        <p:grpSp>
          <p:nvGrpSpPr>
            <p:cNvPr id="65" name="Group 40"/>
            <p:cNvGrpSpPr/>
            <p:nvPr/>
          </p:nvGrpSpPr>
          <p:grpSpPr>
            <a:xfrm>
              <a:off x="1212724" y="3976077"/>
              <a:ext cx="684405" cy="539203"/>
              <a:chOff x="1058564" y="1781841"/>
              <a:chExt cx="649993" cy="512092"/>
            </a:xfrm>
            <a:solidFill>
              <a:schemeClr val="bg1"/>
            </a:solidFill>
          </p:grpSpPr>
          <p:sp>
            <p:nvSpPr>
              <p:cNvPr id="66" name="Freeform 31"/>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pPr defTabSz="609402"/>
                <a:endParaRPr lang="en-US" dirty="0">
                  <a:solidFill>
                    <a:prstClr val="black"/>
                  </a:solidFill>
                </a:endParaRPr>
              </a:p>
            </p:txBody>
          </p:sp>
          <p:sp>
            <p:nvSpPr>
              <p:cNvPr id="67" name="Freeform 32"/>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pPr defTabSz="609402"/>
                <a:endParaRPr lang="en-US" dirty="0">
                  <a:solidFill>
                    <a:prstClr val="black"/>
                  </a:solidFill>
                </a:endParaRPr>
              </a:p>
            </p:txBody>
          </p:sp>
        </p:grpSp>
      </p:grpSp>
      <p:grpSp>
        <p:nvGrpSpPr>
          <p:cNvPr id="68" name="组合 6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3031" y="3806618"/>
            <a:ext cx="2316253" cy="1039519"/>
            <a:chOff x="9660939" y="3719285"/>
            <a:chExt cx="2316969" cy="1039840"/>
          </a:xfrm>
        </p:grpSpPr>
        <p:sp>
          <p:nvSpPr>
            <p:cNvPr id="69" name="Freeform 9"/>
            <p:cNvSpPr>
              <a:spLocks/>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a:effectLst/>
          </p:spPr>
          <p:txBody>
            <a:bodyPr vert="horz" wrap="square" lIns="91410" tIns="45705" rIns="91410" bIns="45705" numCol="1" anchor="t" anchorCtr="0" compatLnSpc="1">
              <a:prstTxWarp prst="textNoShape">
                <a:avLst/>
              </a:prstTxWarp>
            </a:bodyPr>
            <a:lstStyle/>
            <a:p>
              <a:pPr defTabSz="609402"/>
              <a:endParaRPr lang="en-US">
                <a:solidFill>
                  <a:prstClr val="black"/>
                </a:solidFill>
              </a:endParaRPr>
            </a:p>
          </p:txBody>
        </p:sp>
        <p:sp>
          <p:nvSpPr>
            <p:cNvPr id="70"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10" tIns="45705" rIns="91410" bIns="45705" numCol="1" anchor="t" anchorCtr="0" compatLnSpc="1">
              <a:prstTxWarp prst="textNoShape">
                <a:avLst/>
              </a:prstTxWarp>
            </a:bodyPr>
            <a:lstStyle/>
            <a:p>
              <a:pPr defTabSz="609402"/>
              <a:endParaRPr lang="zh-CN" altLang="en-US">
                <a:solidFill>
                  <a:prstClr val="black"/>
                </a:solidFill>
              </a:endParaRPr>
            </a:p>
          </p:txBody>
        </p:sp>
      </p:grpSp>
      <p:cxnSp>
        <p:nvCxnSpPr>
          <p:cNvPr id="71"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8059" y="3188537"/>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5968" y="3188537"/>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3877" y="3188537"/>
            <a:ext cx="0" cy="546679"/>
          </a:xfrm>
          <a:prstGeom prst="line">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6366" y="4915408"/>
            <a:ext cx="0" cy="546679"/>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2888" y="4915408"/>
            <a:ext cx="0" cy="546679"/>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06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750" fill="hold"/>
                                        <p:tgtEl>
                                          <p:spTgt spid="63"/>
                                        </p:tgtEl>
                                        <p:attrNameLst>
                                          <p:attrName>ppt_x</p:attrName>
                                        </p:attrNameLst>
                                      </p:cBhvr>
                                      <p:tavLst>
                                        <p:tav tm="0">
                                          <p:val>
                                            <p:strVal val="#ppt_x"/>
                                          </p:val>
                                        </p:tav>
                                        <p:tav tm="100000">
                                          <p:val>
                                            <p:strVal val="#ppt_x"/>
                                          </p:val>
                                        </p:tav>
                                      </p:tavLst>
                                    </p:anim>
                                    <p:anim calcmode="lin" valueType="num">
                                      <p:cBhvr additive="base">
                                        <p:cTn id="8" dur="75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ppt_x"/>
                                          </p:val>
                                        </p:tav>
                                        <p:tav tm="100000">
                                          <p:val>
                                            <p:strVal val="#ppt_x"/>
                                          </p:val>
                                        </p:tav>
                                      </p:tavLst>
                                    </p:anim>
                                    <p:anim calcmode="lin" valueType="num">
                                      <p:cBhvr additive="base">
                                        <p:cTn id="12" dur="750" fill="hold"/>
                                        <p:tgtEl>
                                          <p:spTgt spid="37"/>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750" fill="hold"/>
                                        <p:tgtEl>
                                          <p:spTgt spid="47"/>
                                        </p:tgtEl>
                                        <p:attrNameLst>
                                          <p:attrName>ppt_x</p:attrName>
                                        </p:attrNameLst>
                                      </p:cBhvr>
                                      <p:tavLst>
                                        <p:tav tm="0">
                                          <p:val>
                                            <p:strVal val="#ppt_x"/>
                                          </p:val>
                                        </p:tav>
                                        <p:tav tm="100000">
                                          <p:val>
                                            <p:strVal val="#ppt_x"/>
                                          </p:val>
                                        </p:tav>
                                      </p:tavLst>
                                    </p:anim>
                                    <p:anim calcmode="lin" valueType="num">
                                      <p:cBhvr additive="base">
                                        <p:cTn id="16" dur="75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750" fill="hold"/>
                                        <p:tgtEl>
                                          <p:spTgt spid="60"/>
                                        </p:tgtEl>
                                        <p:attrNameLst>
                                          <p:attrName>ppt_x</p:attrName>
                                        </p:attrNameLst>
                                      </p:cBhvr>
                                      <p:tavLst>
                                        <p:tav tm="0">
                                          <p:val>
                                            <p:strVal val="#ppt_x"/>
                                          </p:val>
                                        </p:tav>
                                        <p:tav tm="100000">
                                          <p:val>
                                            <p:strVal val="#ppt_x"/>
                                          </p:val>
                                        </p:tav>
                                      </p:tavLst>
                                    </p:anim>
                                    <p:anim calcmode="lin" valueType="num">
                                      <p:cBhvr additive="base">
                                        <p:cTn id="20" dur="750" fill="hold"/>
                                        <p:tgtEl>
                                          <p:spTgt spid="60"/>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750" fill="hold"/>
                                        <p:tgtEl>
                                          <p:spTgt spid="68"/>
                                        </p:tgtEl>
                                        <p:attrNameLst>
                                          <p:attrName>ppt_x</p:attrName>
                                        </p:attrNameLst>
                                      </p:cBhvr>
                                      <p:tavLst>
                                        <p:tav tm="0">
                                          <p:val>
                                            <p:strVal val="#ppt_x"/>
                                          </p:val>
                                        </p:tav>
                                        <p:tav tm="100000">
                                          <p:val>
                                            <p:strVal val="#ppt_x"/>
                                          </p:val>
                                        </p:tav>
                                      </p:tavLst>
                                    </p:anim>
                                    <p:anim calcmode="lin" valueType="num">
                                      <p:cBhvr additive="base">
                                        <p:cTn id="24" dur="750" fill="hold"/>
                                        <p:tgtEl>
                                          <p:spTgt spid="68"/>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1"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up)">
                                      <p:cBhvr>
                                        <p:cTn id="31" dur="500"/>
                                        <p:tgtEl>
                                          <p:spTgt spid="74"/>
                                        </p:tgtEl>
                                      </p:cBhvr>
                                    </p:animEffect>
                                  </p:childTnLst>
                                </p:cTn>
                              </p:par>
                              <p:par>
                                <p:cTn id="32" presetID="22" presetClass="entr" presetSubtype="4"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down)">
                                      <p:cBhvr>
                                        <p:cTn id="34" dur="500"/>
                                        <p:tgtEl>
                                          <p:spTgt spid="72"/>
                                        </p:tgtEl>
                                      </p:cBhvr>
                                    </p:animEffect>
                                  </p:childTnLst>
                                </p:cTn>
                              </p:par>
                              <p:par>
                                <p:cTn id="35" presetID="22" presetClass="entr" presetSubtype="1"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up)">
                                      <p:cBhvr>
                                        <p:cTn id="37" dur="500"/>
                                        <p:tgtEl>
                                          <p:spTgt spid="75"/>
                                        </p:tgtEl>
                                      </p:cBhvr>
                                    </p:animEffect>
                                  </p:childTnLst>
                                </p:cTn>
                              </p:par>
                              <p:par>
                                <p:cTn id="38" presetID="22" presetClass="entr" presetSubtype="4"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childTnLst>
                          </p:cTn>
                        </p:par>
                        <p:par>
                          <p:cTn id="41" fill="hold">
                            <p:stCondLst>
                              <p:cond delay="225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1000" fill="hold"/>
                                        <p:tgtEl>
                                          <p:spTgt spid="26"/>
                                        </p:tgtEl>
                                        <p:attrNameLst>
                                          <p:attrName>ppt_w</p:attrName>
                                        </p:attrNameLst>
                                      </p:cBhvr>
                                      <p:tavLst>
                                        <p:tav tm="0">
                                          <p:val>
                                            <p:strVal val="#ppt_w+.3"/>
                                          </p:val>
                                        </p:tav>
                                        <p:tav tm="100000">
                                          <p:val>
                                            <p:strVal val="#ppt_w"/>
                                          </p:val>
                                        </p:tav>
                                      </p:tavLst>
                                    </p:anim>
                                    <p:anim calcmode="lin" valueType="num">
                                      <p:cBhvr>
                                        <p:cTn id="45" dur="1000" fill="hold"/>
                                        <p:tgtEl>
                                          <p:spTgt spid="26"/>
                                        </p:tgtEl>
                                        <p:attrNameLst>
                                          <p:attrName>ppt_h</p:attrName>
                                        </p:attrNameLst>
                                      </p:cBhvr>
                                      <p:tavLst>
                                        <p:tav tm="0">
                                          <p:val>
                                            <p:strVal val="#ppt_h"/>
                                          </p:val>
                                        </p:tav>
                                        <p:tav tm="100000">
                                          <p:val>
                                            <p:strVal val="#ppt_h"/>
                                          </p:val>
                                        </p:tav>
                                      </p:tavLst>
                                    </p:anim>
                                    <p:animEffect transition="in" filter="fade">
                                      <p:cBhvr>
                                        <p:cTn id="46" dur="1000"/>
                                        <p:tgtEl>
                                          <p:spTgt spid="2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strVal val="#ppt_w+.3"/>
                                          </p:val>
                                        </p:tav>
                                        <p:tav tm="100000">
                                          <p:val>
                                            <p:strVal val="#ppt_w"/>
                                          </p:val>
                                        </p:tav>
                                      </p:tavLst>
                                    </p:anim>
                                    <p:anim calcmode="lin" valueType="num">
                                      <p:cBhvr>
                                        <p:cTn id="50" dur="1000" fill="hold"/>
                                        <p:tgtEl>
                                          <p:spTgt spid="27"/>
                                        </p:tgtEl>
                                        <p:attrNameLst>
                                          <p:attrName>ppt_h</p:attrName>
                                        </p:attrNameLst>
                                      </p:cBhvr>
                                      <p:tavLst>
                                        <p:tav tm="0">
                                          <p:val>
                                            <p:strVal val="#ppt_h"/>
                                          </p:val>
                                        </p:tav>
                                        <p:tav tm="100000">
                                          <p:val>
                                            <p:strVal val="#ppt_h"/>
                                          </p:val>
                                        </p:tav>
                                      </p:tavLst>
                                    </p:anim>
                                    <p:animEffect transition="in" filter="fade">
                                      <p:cBhvr>
                                        <p:cTn id="51" dur="1000"/>
                                        <p:tgtEl>
                                          <p:spTgt spid="2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1000" fill="hold"/>
                                        <p:tgtEl>
                                          <p:spTgt spid="28"/>
                                        </p:tgtEl>
                                        <p:attrNameLst>
                                          <p:attrName>ppt_w</p:attrName>
                                        </p:attrNameLst>
                                      </p:cBhvr>
                                      <p:tavLst>
                                        <p:tav tm="0">
                                          <p:val>
                                            <p:strVal val="#ppt_w+.3"/>
                                          </p:val>
                                        </p:tav>
                                        <p:tav tm="100000">
                                          <p:val>
                                            <p:strVal val="#ppt_w"/>
                                          </p:val>
                                        </p:tav>
                                      </p:tavLst>
                                    </p:anim>
                                    <p:anim calcmode="lin" valueType="num">
                                      <p:cBhvr>
                                        <p:cTn id="55" dur="1000" fill="hold"/>
                                        <p:tgtEl>
                                          <p:spTgt spid="28"/>
                                        </p:tgtEl>
                                        <p:attrNameLst>
                                          <p:attrName>ppt_h</p:attrName>
                                        </p:attrNameLst>
                                      </p:cBhvr>
                                      <p:tavLst>
                                        <p:tav tm="0">
                                          <p:val>
                                            <p:strVal val="#ppt_h"/>
                                          </p:val>
                                        </p:tav>
                                        <p:tav tm="100000">
                                          <p:val>
                                            <p:strVal val="#ppt_h"/>
                                          </p:val>
                                        </p:tav>
                                      </p:tavLst>
                                    </p:anim>
                                    <p:animEffect transition="in" filter="fade">
                                      <p:cBhvr>
                                        <p:cTn id="56" dur="1000"/>
                                        <p:tgtEl>
                                          <p:spTgt spid="2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9"/>
                                        </p:tgtEl>
                                        <p:attrNameLst>
                                          <p:attrName>style.visibility</p:attrName>
                                        </p:attrNameLst>
                                      </p:cBhvr>
                                      <p:to>
                                        <p:strVal val="visible"/>
                                      </p:to>
                                    </p:set>
                                    <p:anim calcmode="lin" valueType="num">
                                      <p:cBhvr>
                                        <p:cTn id="59" dur="1000" fill="hold"/>
                                        <p:tgtEl>
                                          <p:spTgt spid="29"/>
                                        </p:tgtEl>
                                        <p:attrNameLst>
                                          <p:attrName>ppt_w</p:attrName>
                                        </p:attrNameLst>
                                      </p:cBhvr>
                                      <p:tavLst>
                                        <p:tav tm="0">
                                          <p:val>
                                            <p:strVal val="#ppt_w+.3"/>
                                          </p:val>
                                        </p:tav>
                                        <p:tav tm="100000">
                                          <p:val>
                                            <p:strVal val="#ppt_w"/>
                                          </p:val>
                                        </p:tav>
                                      </p:tavLst>
                                    </p:anim>
                                    <p:anim calcmode="lin" valueType="num">
                                      <p:cBhvr>
                                        <p:cTn id="60" dur="1000" fill="hold"/>
                                        <p:tgtEl>
                                          <p:spTgt spid="29"/>
                                        </p:tgtEl>
                                        <p:attrNameLst>
                                          <p:attrName>ppt_h</p:attrName>
                                        </p:attrNameLst>
                                      </p:cBhvr>
                                      <p:tavLst>
                                        <p:tav tm="0">
                                          <p:val>
                                            <p:strVal val="#ppt_h"/>
                                          </p:val>
                                        </p:tav>
                                        <p:tav tm="100000">
                                          <p:val>
                                            <p:strVal val="#ppt_h"/>
                                          </p:val>
                                        </p:tav>
                                      </p:tavLst>
                                    </p:anim>
                                    <p:animEffect transition="in" filter="fade">
                                      <p:cBhvr>
                                        <p:cTn id="61" dur="1000"/>
                                        <p:tgtEl>
                                          <p:spTgt spid="29"/>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30"/>
                                        </p:tgtEl>
                                        <p:attrNameLst>
                                          <p:attrName>style.visibility</p:attrName>
                                        </p:attrNameLst>
                                      </p:cBhvr>
                                      <p:to>
                                        <p:strVal val="visible"/>
                                      </p:to>
                                    </p:set>
                                    <p:anim calcmode="lin" valueType="num">
                                      <p:cBhvr>
                                        <p:cTn id="64" dur="1000" fill="hold"/>
                                        <p:tgtEl>
                                          <p:spTgt spid="30"/>
                                        </p:tgtEl>
                                        <p:attrNameLst>
                                          <p:attrName>ppt_w</p:attrName>
                                        </p:attrNameLst>
                                      </p:cBhvr>
                                      <p:tavLst>
                                        <p:tav tm="0">
                                          <p:val>
                                            <p:strVal val="#ppt_w+.3"/>
                                          </p:val>
                                        </p:tav>
                                        <p:tav tm="100000">
                                          <p:val>
                                            <p:strVal val="#ppt_w"/>
                                          </p:val>
                                        </p:tav>
                                      </p:tavLst>
                                    </p:anim>
                                    <p:anim calcmode="lin" valueType="num">
                                      <p:cBhvr>
                                        <p:cTn id="65" dur="1000" fill="hold"/>
                                        <p:tgtEl>
                                          <p:spTgt spid="30"/>
                                        </p:tgtEl>
                                        <p:attrNameLst>
                                          <p:attrName>ppt_h</p:attrName>
                                        </p:attrNameLst>
                                      </p:cBhvr>
                                      <p:tavLst>
                                        <p:tav tm="0">
                                          <p:val>
                                            <p:strVal val="#ppt_h"/>
                                          </p:val>
                                        </p:tav>
                                        <p:tav tm="100000">
                                          <p:val>
                                            <p:strVal val="#ppt_h"/>
                                          </p:val>
                                        </p:tav>
                                      </p:tavLst>
                                    </p:anim>
                                    <p:animEffect transition="in" filter="fade">
                                      <p:cBhvr>
                                        <p:cTn id="6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3</a:t>
            </a:r>
            <a:r>
              <a:rPr lang="zh-CN" altLang="en-US" sz="2400" b="1" dirty="0">
                <a:solidFill>
                  <a:srgbClr val="FF0000"/>
                </a:solidFill>
              </a:rPr>
              <a:t>）引流技巧</a:t>
            </a:r>
          </a:p>
        </p:txBody>
      </p:sp>
      <p:sp>
        <p:nvSpPr>
          <p:cNvPr id="34" name="内容占位符 2"/>
          <p:cNvSpPr txBox="1">
            <a:spLocks/>
          </p:cNvSpPr>
          <p:nvPr/>
        </p:nvSpPr>
        <p:spPr>
          <a:xfrm>
            <a:off x="689714" y="3301364"/>
            <a:ext cx="10810986" cy="1594485"/>
          </a:xfrm>
          <a:prstGeom prst="rect">
            <a:avLst/>
          </a:prstGeom>
        </p:spPr>
        <p:txBody>
          <a:bodyPr vert="horz" lIns="121899" tIns="60949" rIns="121899" bIns="60949" rtlCol="0">
            <a:norm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引流是决定成功与否的关键，客户只有访问了店铺才可能下单，如果店铺无人访问，则一切的促销手段都失去了实施的基础，而对应的价值也得不到体现，所以开店的头等大事就是“引流”。</a:t>
            </a:r>
          </a:p>
        </p:txBody>
      </p:sp>
      <p:sp>
        <p:nvSpPr>
          <p:cNvPr id="4" name="矩形 3"/>
          <p:cNvSpPr/>
          <p:nvPr/>
        </p:nvSpPr>
        <p:spPr>
          <a:xfrm>
            <a:off x="16"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 y="230505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591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1</a:t>
            </a:r>
            <a:r>
              <a:rPr lang="zh-CN" altLang="en-US" sz="2400" dirty="0"/>
              <a:t>．引导流量</a:t>
            </a:r>
            <a:endParaRPr lang="en-US" altLang="zh-CN" sz="2400" dirty="0"/>
          </a:p>
          <a:p>
            <a:r>
              <a:rPr lang="zh-CN" altLang="en-US" sz="2400" b="1" dirty="0">
                <a:solidFill>
                  <a:srgbClr val="FF0000"/>
                </a:solidFill>
              </a:rPr>
              <a:t>（</a:t>
            </a:r>
            <a:r>
              <a:rPr lang="en-US" altLang="zh-CN" sz="2400" b="1" dirty="0">
                <a:solidFill>
                  <a:srgbClr val="FF0000"/>
                </a:solidFill>
              </a:rPr>
              <a:t>3</a:t>
            </a:r>
            <a:r>
              <a:rPr lang="zh-CN" altLang="en-US" sz="2400" b="1" dirty="0">
                <a:solidFill>
                  <a:srgbClr val="FF0000"/>
                </a:solidFill>
              </a:rPr>
              <a:t>）引流技巧</a:t>
            </a:r>
          </a:p>
        </p:txBody>
      </p:sp>
      <p:sp>
        <p:nvSpPr>
          <p:cNvPr id="7" name="Text Box 10"/>
          <p:cNvSpPr txBox="1">
            <a:spLocks noChangeArrowheads="1"/>
          </p:cNvSpPr>
          <p:nvPr/>
        </p:nvSpPr>
        <p:spPr bwMode="auto">
          <a:xfrm>
            <a:off x="1190626" y="3109514"/>
            <a:ext cx="2384192" cy="784816"/>
          </a:xfrm>
          <a:prstGeom prst="rect">
            <a:avLst/>
          </a:prstGeom>
          <a:noFill/>
          <a:ln w="9525">
            <a:noFill/>
            <a:miter lim="800000"/>
            <a:headEnd/>
            <a:tailEnd/>
          </a:ln>
        </p:spPr>
        <p:txBody>
          <a:bodyPr wrap="square" lIns="45706" tIns="22853" rIns="45706" bIns="22853">
            <a:spAutoFit/>
          </a:bodyPr>
          <a:lstStyle/>
          <a:p>
            <a:r>
              <a:rPr lang="zh-CN" altLang="en-US" dirty="0"/>
              <a:t>做好店铺搜索排名优化</a:t>
            </a:r>
          </a:p>
        </p:txBody>
      </p:sp>
      <p:sp>
        <p:nvSpPr>
          <p:cNvPr id="8" name="Text Box 10"/>
          <p:cNvSpPr txBox="1">
            <a:spLocks noChangeArrowheads="1"/>
          </p:cNvSpPr>
          <p:nvPr/>
        </p:nvSpPr>
        <p:spPr bwMode="auto">
          <a:xfrm>
            <a:off x="1613045" y="5844097"/>
            <a:ext cx="2063939" cy="415484"/>
          </a:xfrm>
          <a:prstGeom prst="rect">
            <a:avLst/>
          </a:prstGeom>
          <a:noFill/>
          <a:ln w="9525">
            <a:noFill/>
            <a:miter lim="800000"/>
            <a:headEnd/>
            <a:tailEnd/>
          </a:ln>
        </p:spPr>
        <p:txBody>
          <a:bodyPr wrap="square" lIns="45706" tIns="22853" rIns="45706" bIns="22853">
            <a:spAutoFit/>
          </a:bodyPr>
          <a:lstStyle/>
          <a:p>
            <a:r>
              <a:rPr lang="zh-CN" altLang="en-US" dirty="0"/>
              <a:t>做好店铺装修</a:t>
            </a:r>
          </a:p>
        </p:txBody>
      </p:sp>
      <p:sp>
        <p:nvSpPr>
          <p:cNvPr id="9" name="Text Box 10"/>
          <p:cNvSpPr txBox="1">
            <a:spLocks noChangeArrowheads="1"/>
          </p:cNvSpPr>
          <p:nvPr/>
        </p:nvSpPr>
        <p:spPr bwMode="auto">
          <a:xfrm>
            <a:off x="8649401" y="3052630"/>
            <a:ext cx="2063939" cy="784816"/>
          </a:xfrm>
          <a:prstGeom prst="rect">
            <a:avLst/>
          </a:prstGeom>
          <a:noFill/>
          <a:ln w="9525">
            <a:noFill/>
            <a:miter lim="800000"/>
            <a:headEnd/>
            <a:tailEnd/>
          </a:ln>
        </p:spPr>
        <p:txBody>
          <a:bodyPr wrap="square" lIns="45706" tIns="22853" rIns="45706" bIns="22853">
            <a:spAutoFit/>
          </a:bodyPr>
          <a:lstStyle/>
          <a:p>
            <a:r>
              <a:rPr lang="zh-CN" altLang="en-US" dirty="0"/>
              <a:t>做好忠实客户的培养</a:t>
            </a:r>
          </a:p>
        </p:txBody>
      </p:sp>
      <p:sp>
        <p:nvSpPr>
          <p:cNvPr id="10" name="Text Box 10"/>
          <p:cNvSpPr txBox="1">
            <a:spLocks noChangeArrowheads="1"/>
          </p:cNvSpPr>
          <p:nvPr/>
        </p:nvSpPr>
        <p:spPr bwMode="auto">
          <a:xfrm>
            <a:off x="8649400" y="5486644"/>
            <a:ext cx="2063939" cy="784816"/>
          </a:xfrm>
          <a:prstGeom prst="rect">
            <a:avLst/>
          </a:prstGeom>
          <a:noFill/>
          <a:ln w="9525">
            <a:noFill/>
            <a:miter lim="800000"/>
            <a:headEnd/>
            <a:tailEnd/>
          </a:ln>
        </p:spPr>
        <p:txBody>
          <a:bodyPr wrap="square" lIns="45706" tIns="22853" rIns="45706" bIns="22853">
            <a:spAutoFit/>
          </a:bodyPr>
          <a:lstStyle/>
          <a:p>
            <a:r>
              <a:rPr lang="zh-CN" altLang="en-US" dirty="0"/>
              <a:t>做好宣传与推广</a:t>
            </a:r>
          </a:p>
        </p:txBody>
      </p:sp>
      <p:grpSp>
        <p:nvGrpSpPr>
          <p:cNvPr id="11" name="组合 2"/>
          <p:cNvGrpSpPr/>
          <p:nvPr/>
        </p:nvGrpSpPr>
        <p:grpSpPr>
          <a:xfrm>
            <a:off x="4238233" y="3146945"/>
            <a:ext cx="3580295" cy="2667001"/>
            <a:chOff x="4692692" y="2532274"/>
            <a:chExt cx="3581400" cy="2667000"/>
          </a:xfrm>
        </p:grpSpPr>
        <p:graphicFrame>
          <p:nvGraphicFramePr>
            <p:cNvPr id="12" name="Chart 2"/>
            <p:cNvGraphicFramePr/>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3"/>
            <p:cNvSpPr/>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prstClr val="white"/>
                </a:solidFill>
              </a:endParaRPr>
            </a:p>
          </p:txBody>
        </p:sp>
        <p:sp>
          <p:nvSpPr>
            <p:cNvPr id="14" name="Text Box 10"/>
            <p:cNvSpPr txBox="1">
              <a:spLocks noChangeArrowheads="1"/>
            </p:cNvSpPr>
            <p:nvPr/>
          </p:nvSpPr>
          <p:spPr bwMode="auto">
            <a:xfrm>
              <a:off x="6020687" y="3527229"/>
              <a:ext cx="935028" cy="677090"/>
            </a:xfrm>
            <a:prstGeom prst="rect">
              <a:avLst/>
            </a:prstGeom>
            <a:noFill/>
            <a:ln w="9525">
              <a:noFill/>
              <a:miter lim="800000"/>
              <a:headEnd/>
              <a:tailEnd/>
            </a:ln>
          </p:spPr>
          <p:txBody>
            <a:bodyPr wrap="square" lIns="60941" tIns="30471" rIns="60941" bIns="30471">
              <a:spAutoFit/>
            </a:bodyPr>
            <a:lstStyle/>
            <a:p>
              <a:pPr algn="ctr" defTabSz="1087878"/>
              <a:r>
                <a:rPr lang="zh-CN" altLang="en-US" sz="2000" dirty="0"/>
                <a:t>引流技巧</a:t>
              </a:r>
              <a:endParaRPr lang="en-US" sz="1800" b="1" dirty="0">
                <a:solidFill>
                  <a:prstClr val="black">
                    <a:lumMod val="75000"/>
                    <a:lumOff val="25000"/>
                  </a:prstClr>
                </a:solidFill>
                <a:latin typeface="微软雅黑" pitchFamily="34" charset="-122"/>
                <a:ea typeface="微软雅黑" pitchFamily="34" charset="-122"/>
                <a:cs typeface="Open Sans" pitchFamily="34" charset="0"/>
              </a:endParaRPr>
            </a:p>
          </p:txBody>
        </p:sp>
      </p:grpSp>
      <p:grpSp>
        <p:nvGrpSpPr>
          <p:cNvPr id="15" name="组合 3"/>
          <p:cNvGrpSpPr/>
          <p:nvPr/>
        </p:nvGrpSpPr>
        <p:grpSpPr>
          <a:xfrm>
            <a:off x="3677000" y="2884304"/>
            <a:ext cx="1386463" cy="1328784"/>
            <a:chOff x="4131285" y="2269648"/>
            <a:chExt cx="1386891" cy="1328785"/>
          </a:xfrm>
        </p:grpSpPr>
        <p:sp>
          <p:nvSpPr>
            <p:cNvPr id="16" name="Oval 4"/>
            <p:cNvSpPr/>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solidFill>
                  <a:prstClr val="white"/>
                </a:solidFill>
              </a:endParaRPr>
            </a:p>
          </p:txBody>
        </p:sp>
        <p:sp>
          <p:nvSpPr>
            <p:cNvPr id="17" name="Oval 9"/>
            <p:cNvSpPr/>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599">
                <a:solidFill>
                  <a:prstClr val="white"/>
                </a:solidFill>
              </a:endParaRPr>
            </a:p>
          </p:txBody>
        </p:sp>
        <p:grpSp>
          <p:nvGrpSpPr>
            <p:cNvPr id="18" name="Group 10"/>
            <p:cNvGrpSpPr/>
            <p:nvPr/>
          </p:nvGrpSpPr>
          <p:grpSpPr>
            <a:xfrm>
              <a:off x="4239552" y="2398666"/>
              <a:ext cx="381854" cy="310725"/>
              <a:chOff x="1550139" y="1314466"/>
              <a:chExt cx="509139" cy="414300"/>
            </a:xfrm>
            <a:solidFill>
              <a:schemeClr val="bg1"/>
            </a:solidFill>
          </p:grpSpPr>
          <p:sp>
            <p:nvSpPr>
              <p:cNvPr id="2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22"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2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grpSp>
        <p:sp>
          <p:nvSpPr>
            <p:cNvPr id="19" name="Text Box 10"/>
            <p:cNvSpPr txBox="1">
              <a:spLocks noChangeArrowheads="1"/>
            </p:cNvSpPr>
            <p:nvPr/>
          </p:nvSpPr>
          <p:spPr bwMode="auto">
            <a:xfrm>
              <a:off x="4932152" y="3154995"/>
              <a:ext cx="586024" cy="307630"/>
            </a:xfrm>
            <a:prstGeom prst="rect">
              <a:avLst/>
            </a:prstGeom>
            <a:noFill/>
            <a:ln w="9525">
              <a:noFill/>
              <a:miter lim="800000"/>
              <a:headEnd/>
              <a:tailEnd/>
            </a:ln>
          </p:spPr>
          <p:txBody>
            <a:bodyPr wrap="square" lIns="60941" tIns="30471" rIns="60941" bIns="30471">
              <a:spAutoFit/>
            </a:bodyPr>
            <a:lstStyle/>
            <a:p>
              <a:pPr algn="ctr" defTabSz="1087878"/>
              <a:r>
                <a:rPr lang="en-US" sz="1599" b="1" dirty="0">
                  <a:solidFill>
                    <a:prstClr val="white"/>
                  </a:solidFill>
                  <a:latin typeface="Open Sans" pitchFamily="34" charset="0"/>
                  <a:ea typeface="Open Sans" pitchFamily="34" charset="0"/>
                  <a:cs typeface="Open Sans" pitchFamily="34" charset="0"/>
                </a:rPr>
                <a:t>35%</a:t>
              </a:r>
            </a:p>
          </p:txBody>
        </p:sp>
        <p:cxnSp>
          <p:nvCxnSpPr>
            <p:cNvPr id="20" name="Straight Arrow Connector 55"/>
            <p:cNvCxnSpPr>
              <a:stCxn id="16" idx="1"/>
              <a:endCxn id="17" idx="5"/>
            </p:cNvCxnSpPr>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组合 6"/>
          <p:cNvGrpSpPr/>
          <p:nvPr/>
        </p:nvGrpSpPr>
        <p:grpSpPr>
          <a:xfrm>
            <a:off x="6754292" y="3084402"/>
            <a:ext cx="1609401" cy="795331"/>
            <a:chOff x="7209526" y="2469728"/>
            <a:chExt cx="1609897" cy="795330"/>
          </a:xfrm>
        </p:grpSpPr>
        <p:sp>
          <p:nvSpPr>
            <p:cNvPr id="25" name="Oval 5"/>
            <p:cNvSpPr/>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solidFill>
                  <a:prstClr val="white"/>
                </a:solidFill>
              </a:endParaRPr>
            </a:p>
          </p:txBody>
        </p:sp>
        <p:sp>
          <p:nvSpPr>
            <p:cNvPr id="26" name="Oval 21"/>
            <p:cNvSpPr/>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599">
                <a:solidFill>
                  <a:prstClr val="white"/>
                </a:solidFill>
              </a:endParaRPr>
            </a:p>
          </p:txBody>
        </p:sp>
        <p:grpSp>
          <p:nvGrpSpPr>
            <p:cNvPr id="27" name="Group 22"/>
            <p:cNvGrpSpPr/>
            <p:nvPr/>
          </p:nvGrpSpPr>
          <p:grpSpPr>
            <a:xfrm>
              <a:off x="8346345" y="2631940"/>
              <a:ext cx="353172" cy="262091"/>
              <a:chOff x="5129089" y="3156352"/>
              <a:chExt cx="474198" cy="351905"/>
            </a:xfrm>
            <a:solidFill>
              <a:schemeClr val="bg1"/>
            </a:solidFill>
          </p:grpSpPr>
          <p:sp>
            <p:nvSpPr>
              <p:cNvPr id="30"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31" name="Freeform 67"/>
              <p:cNvSpPr>
                <a:spLocks/>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grpSp>
        <p:sp>
          <p:nvSpPr>
            <p:cNvPr id="28" name="Text Box 10"/>
            <p:cNvSpPr txBox="1">
              <a:spLocks noChangeArrowheads="1"/>
            </p:cNvSpPr>
            <p:nvPr/>
          </p:nvSpPr>
          <p:spPr bwMode="auto">
            <a:xfrm>
              <a:off x="7226778" y="2810978"/>
              <a:ext cx="586024" cy="307630"/>
            </a:xfrm>
            <a:prstGeom prst="rect">
              <a:avLst/>
            </a:prstGeom>
            <a:noFill/>
            <a:ln w="9525">
              <a:noFill/>
              <a:miter lim="800000"/>
              <a:headEnd/>
              <a:tailEnd/>
            </a:ln>
          </p:spPr>
          <p:txBody>
            <a:bodyPr wrap="square" lIns="60941" tIns="30471" rIns="60941" bIns="30471">
              <a:spAutoFit/>
            </a:bodyPr>
            <a:lstStyle/>
            <a:p>
              <a:pPr algn="ctr" defTabSz="1087878"/>
              <a:r>
                <a:rPr lang="en-US" sz="1599" b="1" dirty="0">
                  <a:solidFill>
                    <a:prstClr val="white"/>
                  </a:solidFill>
                  <a:latin typeface="Open Sans" pitchFamily="34" charset="0"/>
                  <a:ea typeface="Open Sans" pitchFamily="34" charset="0"/>
                  <a:cs typeface="Open Sans" pitchFamily="34" charset="0"/>
                </a:rPr>
                <a:t>25%</a:t>
              </a:r>
            </a:p>
          </p:txBody>
        </p:sp>
        <p:cxnSp>
          <p:nvCxnSpPr>
            <p:cNvPr id="29" name="Straight Arrow Connector 58"/>
            <p:cNvCxnSpPr>
              <a:endCxn id="26" idx="2"/>
            </p:cNvCxnSpPr>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组合 5"/>
          <p:cNvGrpSpPr/>
          <p:nvPr/>
        </p:nvGrpSpPr>
        <p:grpSpPr>
          <a:xfrm>
            <a:off x="6909587" y="4956468"/>
            <a:ext cx="1375631" cy="1152993"/>
            <a:chOff x="7364886" y="4341813"/>
            <a:chExt cx="1376056" cy="1152994"/>
          </a:xfrm>
        </p:grpSpPr>
        <p:sp>
          <p:nvSpPr>
            <p:cNvPr id="33" name="Oval 7"/>
            <p:cNvSpPr/>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solidFill>
                  <a:prstClr val="white"/>
                </a:solidFill>
              </a:endParaRPr>
            </a:p>
          </p:txBody>
        </p:sp>
        <p:sp>
          <p:nvSpPr>
            <p:cNvPr id="35" name="Oval 26"/>
            <p:cNvSpPr/>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599">
                <a:solidFill>
                  <a:prstClr val="white"/>
                </a:solidFill>
              </a:endParaRPr>
            </a:p>
          </p:txBody>
        </p:sp>
        <p:grpSp>
          <p:nvGrpSpPr>
            <p:cNvPr id="37" name="Group 34"/>
            <p:cNvGrpSpPr/>
            <p:nvPr/>
          </p:nvGrpSpPr>
          <p:grpSpPr>
            <a:xfrm>
              <a:off x="8268361" y="5040081"/>
              <a:ext cx="385440" cy="269394"/>
              <a:chOff x="7999238" y="1399322"/>
              <a:chExt cx="464215" cy="324452"/>
            </a:xfrm>
            <a:solidFill>
              <a:schemeClr val="bg1"/>
            </a:solidFill>
          </p:grpSpPr>
          <p:sp>
            <p:nvSpPr>
              <p:cNvPr id="40" name="Freeform 57"/>
              <p:cNvSpPr>
                <a:spLocks noEditPoints="1"/>
              </p:cNvSpPr>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41" name="Freeform 58"/>
              <p:cNvSpPr>
                <a:spLocks noEditPoints="1"/>
              </p:cNvSpPr>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grpSp>
        <p:sp>
          <p:nvSpPr>
            <p:cNvPr id="38" name="Text Box 10"/>
            <p:cNvSpPr txBox="1">
              <a:spLocks noChangeArrowheads="1"/>
            </p:cNvSpPr>
            <p:nvPr/>
          </p:nvSpPr>
          <p:spPr bwMode="auto">
            <a:xfrm>
              <a:off x="7364886" y="4468590"/>
              <a:ext cx="586023" cy="307630"/>
            </a:xfrm>
            <a:prstGeom prst="rect">
              <a:avLst/>
            </a:prstGeom>
            <a:noFill/>
            <a:ln w="9525">
              <a:noFill/>
              <a:miter lim="800000"/>
              <a:headEnd/>
              <a:tailEnd/>
            </a:ln>
          </p:spPr>
          <p:txBody>
            <a:bodyPr wrap="square" lIns="60941" tIns="30471" rIns="60941" bIns="30471">
              <a:spAutoFit/>
            </a:bodyPr>
            <a:lstStyle/>
            <a:p>
              <a:pPr algn="ctr" defTabSz="1087878"/>
              <a:r>
                <a:rPr lang="en-US" sz="1599" b="1" dirty="0">
                  <a:solidFill>
                    <a:prstClr val="white"/>
                  </a:solidFill>
                  <a:latin typeface="Open Sans" pitchFamily="34" charset="0"/>
                  <a:ea typeface="Open Sans" pitchFamily="34" charset="0"/>
                  <a:cs typeface="Open Sans" pitchFamily="34" charset="0"/>
                </a:rPr>
                <a:t>10%</a:t>
              </a:r>
            </a:p>
          </p:txBody>
        </p:sp>
        <p:cxnSp>
          <p:nvCxnSpPr>
            <p:cNvPr id="39" name="Straight Arrow Connector 60"/>
            <p:cNvCxnSpPr>
              <a:stCxn id="33" idx="5"/>
              <a:endCxn id="35" idx="1"/>
            </p:cNvCxnSpPr>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组合 4"/>
          <p:cNvGrpSpPr/>
          <p:nvPr/>
        </p:nvGrpSpPr>
        <p:grpSpPr>
          <a:xfrm>
            <a:off x="3726976" y="5551021"/>
            <a:ext cx="2356247" cy="734070"/>
            <a:chOff x="4181276" y="4936361"/>
            <a:chExt cx="2356974" cy="734069"/>
          </a:xfrm>
        </p:grpSpPr>
        <p:sp>
          <p:nvSpPr>
            <p:cNvPr id="43" name="Oval 6"/>
            <p:cNvSpPr/>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solidFill>
                  <a:prstClr val="white"/>
                </a:solidFill>
              </a:endParaRPr>
            </a:p>
          </p:txBody>
        </p:sp>
        <p:sp>
          <p:nvSpPr>
            <p:cNvPr id="44" name="Oval 15"/>
            <p:cNvSpPr/>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599">
                <a:solidFill>
                  <a:prstClr val="white"/>
                </a:solidFill>
              </a:endParaRPr>
            </a:p>
          </p:txBody>
        </p:sp>
        <p:grpSp>
          <p:nvGrpSpPr>
            <p:cNvPr id="45" name="Group 30"/>
            <p:cNvGrpSpPr/>
            <p:nvPr/>
          </p:nvGrpSpPr>
          <p:grpSpPr>
            <a:xfrm>
              <a:off x="4315369" y="5231695"/>
              <a:ext cx="341924" cy="312911"/>
              <a:chOff x="6726389" y="1486674"/>
              <a:chExt cx="411805" cy="376863"/>
            </a:xfrm>
            <a:solidFill>
              <a:schemeClr val="bg1"/>
            </a:solidFill>
          </p:grpSpPr>
          <p:sp>
            <p:nvSpPr>
              <p:cNvPr id="4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4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sp>
            <p:nvSpPr>
              <p:cNvPr id="50" name="Freeform 54"/>
              <p:cNvSpPr>
                <a:spLocks/>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en-US" sz="1599">
                  <a:solidFill>
                    <a:prstClr val="black"/>
                  </a:solidFill>
                </a:endParaRPr>
              </a:p>
            </p:txBody>
          </p:sp>
        </p:grpSp>
        <p:sp>
          <p:nvSpPr>
            <p:cNvPr id="46" name="Text Box 10"/>
            <p:cNvSpPr txBox="1">
              <a:spLocks noChangeArrowheads="1"/>
            </p:cNvSpPr>
            <p:nvPr/>
          </p:nvSpPr>
          <p:spPr bwMode="auto">
            <a:xfrm>
              <a:off x="5960851" y="5055493"/>
              <a:ext cx="573991" cy="307630"/>
            </a:xfrm>
            <a:prstGeom prst="rect">
              <a:avLst/>
            </a:prstGeom>
            <a:noFill/>
            <a:ln w="9525">
              <a:noFill/>
              <a:miter lim="800000"/>
              <a:headEnd/>
              <a:tailEnd/>
            </a:ln>
          </p:spPr>
          <p:txBody>
            <a:bodyPr wrap="square" lIns="60941" tIns="30471" rIns="60941" bIns="30471">
              <a:spAutoFit/>
            </a:bodyPr>
            <a:lstStyle/>
            <a:p>
              <a:pPr algn="ctr" defTabSz="1087878"/>
              <a:r>
                <a:rPr lang="en-US" sz="1599" b="1" dirty="0">
                  <a:solidFill>
                    <a:prstClr val="white"/>
                  </a:solidFill>
                  <a:latin typeface="Open Sans" pitchFamily="34" charset="0"/>
                  <a:ea typeface="Open Sans" pitchFamily="34" charset="0"/>
                  <a:cs typeface="Open Sans" pitchFamily="34" charset="0"/>
                </a:rPr>
                <a:t>20%</a:t>
              </a:r>
            </a:p>
          </p:txBody>
        </p:sp>
        <p:cxnSp>
          <p:nvCxnSpPr>
            <p:cNvPr id="47" name="Straight Arrow Connector 62"/>
            <p:cNvCxnSpPr>
              <a:stCxn id="43" idx="3"/>
              <a:endCxn id="44" idx="6"/>
            </p:cNvCxnSpPr>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028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right)">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2</a:t>
            </a:r>
            <a:r>
              <a:rPr lang="zh-CN" altLang="en-US" sz="2400" dirty="0"/>
              <a:t>．提高转化率</a:t>
            </a:r>
            <a:endParaRPr lang="zh-CN" altLang="en-US" sz="2400" b="1" dirty="0">
              <a:solidFill>
                <a:srgbClr val="FF0000"/>
              </a:solidFill>
            </a:endParaRPr>
          </a:p>
        </p:txBody>
      </p:sp>
      <p:sp>
        <p:nvSpPr>
          <p:cNvPr id="51" name="内容占位符 2"/>
          <p:cNvSpPr txBox="1">
            <a:spLocks/>
          </p:cNvSpPr>
          <p:nvPr/>
        </p:nvSpPr>
        <p:spPr>
          <a:xfrm>
            <a:off x="486953" y="2653664"/>
            <a:ext cx="11216537" cy="2642236"/>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引流后还需要将这些流量有效地转化为营业额，因为只有进店消费后，前面的引流才有意义。而决定转化率好坏最主要的因素就是视觉营销，在转化过程中，商品外观和质量等信息只能通过视觉营销的手段在商品详情页面中呈现给客户，精心设计的商品详情页就如同好的销售员，能让客户看完描述后就产生购买欲望，最终形成购买行为，反之则造成转化失败</a:t>
            </a:r>
            <a:r>
              <a:rPr lang="zh-CN" altLang="en-US" sz="2400" dirty="0"/>
              <a:t>。</a:t>
            </a:r>
          </a:p>
        </p:txBody>
      </p:sp>
      <p:sp>
        <p:nvSpPr>
          <p:cNvPr id="52" name="矩形 51"/>
          <p:cNvSpPr/>
          <p:nvPr/>
        </p:nvSpPr>
        <p:spPr>
          <a:xfrm>
            <a:off x="16" y="5753100"/>
            <a:ext cx="12190413" cy="1106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981200"/>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019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视觉营销的价值</a:t>
            </a:r>
          </a:p>
        </p:txBody>
      </p:sp>
      <p:sp>
        <p:nvSpPr>
          <p:cNvPr id="3" name="内容占位符 2"/>
          <p:cNvSpPr>
            <a:spLocks noGrp="1"/>
          </p:cNvSpPr>
          <p:nvPr>
            <p:ph idx="1"/>
          </p:nvPr>
        </p:nvSpPr>
        <p:spPr>
          <a:xfrm>
            <a:off x="838107" y="1005840"/>
            <a:ext cx="10378549" cy="1127760"/>
          </a:xfrm>
        </p:spPr>
        <p:txBody>
          <a:bodyPr>
            <a:normAutofit/>
          </a:bodyPr>
          <a:lstStyle/>
          <a:p>
            <a:r>
              <a:rPr lang="en-US" altLang="zh-CN" sz="2400" dirty="0"/>
              <a:t>3</a:t>
            </a:r>
            <a:r>
              <a:rPr lang="zh-CN" altLang="en-US" sz="2400" dirty="0"/>
              <a:t>．传达品牌文化</a:t>
            </a:r>
            <a:endParaRPr lang="zh-CN" altLang="en-US" sz="2400" b="1" dirty="0">
              <a:solidFill>
                <a:srgbClr val="FF0000"/>
              </a:solidFill>
            </a:endParaRPr>
          </a:p>
        </p:txBody>
      </p:sp>
      <p:sp>
        <p:nvSpPr>
          <p:cNvPr id="51" name="内容占位符 2"/>
          <p:cNvSpPr txBox="1">
            <a:spLocks/>
          </p:cNvSpPr>
          <p:nvPr/>
        </p:nvSpPr>
        <p:spPr>
          <a:xfrm>
            <a:off x="486953" y="2653664"/>
            <a:ext cx="11216537" cy="2642236"/>
          </a:xfrm>
          <a:prstGeom prst="rect">
            <a:avLst/>
          </a:prstGeom>
        </p:spPr>
        <p:txBody>
          <a:bodyPr vert="horz" lIns="121899" tIns="60949" rIns="121899" bIns="60949" rtlCol="0">
            <a:noAutofit/>
          </a:bodyPr>
          <a:lstStyle>
            <a:lvl1pPr marL="0" indent="536575" algn="l" defTabSz="91424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t>品牌是企业信誉、品质、技术、服务等诸多方面的综合体现，成功的品牌战略意味着商品的竞争优势和强大的市场占有率，同时也是企业与厂商市场份额、丰厚利润的体现。尤其在信息化时代，作为一种特殊的视觉符号，品牌视觉语言的表达已成为商品形象、企业形象和文化形象的承载体，是创造名牌形象、提高无形资产的重要手段</a:t>
            </a:r>
            <a:r>
              <a:rPr lang="zh-CN" altLang="en-US" sz="2400" dirty="0"/>
              <a:t>。</a:t>
            </a:r>
          </a:p>
        </p:txBody>
      </p:sp>
      <p:sp>
        <p:nvSpPr>
          <p:cNvPr id="52" name="矩形 51"/>
          <p:cNvSpPr/>
          <p:nvPr/>
        </p:nvSpPr>
        <p:spPr>
          <a:xfrm>
            <a:off x="16" y="5753100"/>
            <a:ext cx="12190413" cy="1106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 y="1981200"/>
            <a:ext cx="121904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9419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a:t>
            </a:r>
            <a:r>
              <a:rPr lang="zh-CN" altLang="en-US" dirty="0"/>
              <a:t>任务实训及考核</a:t>
            </a:r>
          </a:p>
        </p:txBody>
      </p:sp>
      <p:grpSp>
        <p:nvGrpSpPr>
          <p:cNvPr id="35" name="组合 34"/>
          <p:cNvGrpSpPr/>
          <p:nvPr/>
        </p:nvGrpSpPr>
        <p:grpSpPr>
          <a:xfrm>
            <a:off x="5705247" y="1816083"/>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32"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99"/>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65" y="1950857"/>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20"/>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75"/>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3561966253"/>
              </p:ext>
            </p:extLst>
          </p:nvPr>
        </p:nvGraphicFramePr>
        <p:xfrm>
          <a:off x="1204071" y="2601036"/>
          <a:ext cx="10378329" cy="4069415"/>
        </p:xfrm>
        <a:graphic>
          <a:graphicData uri="http://schemas.openxmlformats.org/drawingml/2006/table">
            <a:tbl>
              <a:tblPr firstRow="1" bandRow="1">
                <a:tableStyleId>{5C22544A-7EE6-4342-B048-85BDC9FD1C3A}</a:tableStyleId>
              </a:tblPr>
              <a:tblGrid>
                <a:gridCol w="834279">
                  <a:extLst>
                    <a:ext uri="{9D8B030D-6E8A-4147-A177-3AD203B41FA5}">
                      <a16:colId xmlns:a16="http://schemas.microsoft.com/office/drawing/2014/main" val="20000"/>
                    </a:ext>
                  </a:extLst>
                </a:gridCol>
                <a:gridCol w="4752975">
                  <a:extLst>
                    <a:ext uri="{9D8B030D-6E8A-4147-A177-3AD203B41FA5}">
                      <a16:colId xmlns:a16="http://schemas.microsoft.com/office/drawing/2014/main" val="20001"/>
                    </a:ext>
                  </a:extLst>
                </a:gridCol>
                <a:gridCol w="4791075">
                  <a:extLst>
                    <a:ext uri="{9D8B030D-6E8A-4147-A177-3AD203B41FA5}">
                      <a16:colId xmlns:a16="http://schemas.microsoft.com/office/drawing/2014/main" val="20002"/>
                    </a:ext>
                  </a:extLst>
                </a:gridCol>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extLst>
                  <a:ext uri="{0D108BD9-81ED-4DB2-BD59-A6C34878D82A}">
                    <a16:rowId xmlns:a16="http://schemas.microsoft.com/office/drawing/2014/main" val="10000"/>
                  </a:ext>
                </a:extLst>
              </a:tr>
              <a:tr h="1538468">
                <a:tc>
                  <a:txBody>
                    <a:bodyPr/>
                    <a:lstStyle/>
                    <a:p>
                      <a:pPr algn="l">
                        <a:lnSpc>
                          <a:spcPct val="130000"/>
                        </a:lnSpc>
                      </a:pPr>
                      <a:r>
                        <a:rPr lang="en-US" altLang="zh-CN" sz="2000"/>
                        <a:t>1</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收集一些能够展现视觉营销的海报、详情页，分析其视觉营销的具体体现	</a:t>
                      </a:r>
                    </a:p>
                  </a:txBody>
                  <a:tcPr anchor="ctr"/>
                </a:tc>
                <a:tc>
                  <a:txBody>
                    <a:bodyPr/>
                    <a:lstStyle/>
                    <a:p>
                      <a:r>
                        <a:rPr lang="zh-CN" altLang="en-US" sz="2000" b="0" i="0" u="none" strike="noStrike" kern="1200" baseline="0" dirty="0">
                          <a:solidFill>
                            <a:schemeClr val="dk1"/>
                          </a:solidFill>
                          <a:latin typeface="+mn-lt"/>
                          <a:ea typeface="+mn-ea"/>
                          <a:cs typeface="+mn-cs"/>
                        </a:rPr>
                        <a:t>从收集的资料中分析哪些属于好的视觉营销，哪些视觉效果不够完整	</a:t>
                      </a:r>
                    </a:p>
                  </a:txBody>
                  <a:tcPr anchor="ctr"/>
                </a:tc>
                <a:extLst>
                  <a:ext uri="{0D108BD9-81ED-4DB2-BD59-A6C34878D82A}">
                    <a16:rowId xmlns:a16="http://schemas.microsoft.com/office/drawing/2014/main" val="10001"/>
                  </a:ext>
                </a:extLst>
              </a:tr>
              <a:tr h="934747">
                <a:tc>
                  <a:txBody>
                    <a:bodyPr/>
                    <a:lstStyle/>
                    <a:p>
                      <a:pPr algn="l">
                        <a:lnSpc>
                          <a:spcPct val="130000"/>
                        </a:lnSpc>
                      </a:pPr>
                      <a:r>
                        <a:rPr lang="en-US" altLang="zh-CN" sz="2000"/>
                        <a:t>2</a:t>
                      </a:r>
                      <a:endParaRPr lang="zh-CN" altLang="en-US" sz="2000" dirty="0"/>
                    </a:p>
                  </a:txBody>
                  <a:tcPr anchor="ctr"/>
                </a:tc>
                <a:tc>
                  <a:txBody>
                    <a:bodyPr/>
                    <a:lstStyle/>
                    <a:p>
                      <a:r>
                        <a:rPr lang="zh-CN" altLang="en-US" sz="2000" b="0" i="0" u="none" strike="noStrike" kern="1200" baseline="0" dirty="0">
                          <a:solidFill>
                            <a:schemeClr val="dk1"/>
                          </a:solidFill>
                          <a:latin typeface="+mn-lt"/>
                          <a:ea typeface="+mn-ea"/>
                          <a:cs typeface="+mn-cs"/>
                        </a:rPr>
                        <a:t>进入淘宝店铺“裂帛”首页，分析该店铺的视觉营销方式	</a:t>
                      </a:r>
                    </a:p>
                  </a:txBody>
                  <a:tcPr anchor="ctr"/>
                </a:tc>
                <a:tc>
                  <a:txBody>
                    <a:bodyPr/>
                    <a:lstStyle/>
                    <a:p>
                      <a:r>
                        <a:rPr lang="zh-CN" altLang="en-US" sz="2000" b="0" i="0" u="none" strike="noStrike" kern="1200" baseline="0" dirty="0">
                          <a:solidFill>
                            <a:schemeClr val="dk1"/>
                          </a:solidFill>
                          <a:latin typeface="+mn-lt"/>
                          <a:ea typeface="+mn-ea"/>
                          <a:cs typeface="+mn-cs"/>
                        </a:rPr>
                        <a:t>分析店铺中商品和营销的方向是否对应，确认属于哪种原则的营销方式	</a:t>
                      </a:r>
                    </a:p>
                  </a:txBody>
                  <a:tcPr anchor="ctr"/>
                </a:tc>
                <a:extLst>
                  <a:ext uri="{0D108BD9-81ED-4DB2-BD59-A6C34878D82A}">
                    <a16:rowId xmlns:a16="http://schemas.microsoft.com/office/drawing/2014/main" val="10002"/>
                  </a:ext>
                </a:extLst>
              </a:tr>
              <a:tr h="1006051">
                <a:tc>
                  <a:txBody>
                    <a:bodyPr/>
                    <a:lstStyle/>
                    <a:p>
                      <a:pPr algn="l">
                        <a:lnSpc>
                          <a:spcPct val="130000"/>
                        </a:lnSpc>
                      </a:pPr>
                      <a:r>
                        <a:rPr lang="en-US" altLang="zh-CN" sz="2000" dirty="0"/>
                        <a:t>3</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以“五一节”为活动主题策划视觉营销计划，并记录营销流程	</a:t>
                      </a:r>
                    </a:p>
                    <a:p>
                      <a:endParaRPr lang="zh-CN" altLang="en-US" sz="2000" b="0" i="0" u="none" strike="noStrike" kern="1200" baseline="0" dirty="0">
                        <a:solidFill>
                          <a:schemeClr val="dk1"/>
                        </a:solidFill>
                        <a:latin typeface="+mn-lt"/>
                        <a:ea typeface="+mn-ea"/>
                        <a:cs typeface="+mn-cs"/>
                      </a:endParaRP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任选一款商品并与“五一节”联合起来进行视觉营销活动策划，并记录运作过程中遇到的问题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862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2E20E-7E2D-48C8-BFEA-E4D22FCF2E28}"/>
              </a:ext>
            </a:extLst>
          </p:cNvPr>
          <p:cNvSpPr>
            <a:spLocks noGrp="1"/>
          </p:cNvSpPr>
          <p:nvPr>
            <p:ph type="title"/>
          </p:nvPr>
        </p:nvSpPr>
        <p:spPr/>
        <p:txBody>
          <a:bodyPr/>
          <a:lstStyle/>
          <a:p>
            <a:endParaRPr lang="zh-CN" altLang="en-US"/>
          </a:p>
        </p:txBody>
      </p:sp>
      <p:pic>
        <p:nvPicPr>
          <p:cNvPr id="5" name="图片 4">
            <a:extLst>
              <a:ext uri="{FF2B5EF4-FFF2-40B4-BE49-F238E27FC236}">
                <a16:creationId xmlns:a16="http://schemas.microsoft.com/office/drawing/2014/main" id="{42B12E64-6894-481D-A5C8-DB86F621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764" y="0"/>
            <a:ext cx="5336883" cy="6859588"/>
          </a:xfrm>
          <a:prstGeom prst="rect">
            <a:avLst/>
          </a:prstGeom>
        </p:spPr>
      </p:pic>
    </p:spTree>
    <p:extLst>
      <p:ext uri="{BB962C8B-B14F-4D97-AF65-F5344CB8AC3E}">
        <p14:creationId xmlns:p14="http://schemas.microsoft.com/office/powerpoint/2010/main" val="41199357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a:t>
            </a:r>
            <a:r>
              <a:rPr lang="zh-CN" altLang="en-US" dirty="0"/>
              <a:t>任务实训及考核</a:t>
            </a:r>
          </a:p>
        </p:txBody>
      </p:sp>
      <p:grpSp>
        <p:nvGrpSpPr>
          <p:cNvPr id="35" name="组合 34"/>
          <p:cNvGrpSpPr/>
          <p:nvPr/>
        </p:nvGrpSpPr>
        <p:grpSpPr>
          <a:xfrm>
            <a:off x="5705247" y="1816083"/>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32"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99"/>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65" y="1950857"/>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20"/>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75"/>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2090966808"/>
              </p:ext>
            </p:extLst>
          </p:nvPr>
        </p:nvGraphicFramePr>
        <p:xfrm>
          <a:off x="1182117" y="3179711"/>
          <a:ext cx="9942300" cy="2265239"/>
        </p:xfrm>
        <a:graphic>
          <a:graphicData uri="http://schemas.openxmlformats.org/drawingml/2006/table">
            <a:tbl>
              <a:tblPr firstRow="1" bandRow="1">
                <a:tableStyleId>{5C22544A-7EE6-4342-B048-85BDC9FD1C3A}</a:tableStyleId>
              </a:tblPr>
              <a:tblGrid>
                <a:gridCol w="1063372">
                  <a:extLst>
                    <a:ext uri="{9D8B030D-6E8A-4147-A177-3AD203B41FA5}">
                      <a16:colId xmlns:a16="http://schemas.microsoft.com/office/drawing/2014/main" val="20000"/>
                    </a:ext>
                  </a:extLst>
                </a:gridCol>
                <a:gridCol w="4745620">
                  <a:extLst>
                    <a:ext uri="{9D8B030D-6E8A-4147-A177-3AD203B41FA5}">
                      <a16:colId xmlns:a16="http://schemas.microsoft.com/office/drawing/2014/main" val="20001"/>
                    </a:ext>
                  </a:extLst>
                </a:gridCol>
                <a:gridCol w="2326511">
                  <a:extLst>
                    <a:ext uri="{9D8B030D-6E8A-4147-A177-3AD203B41FA5}">
                      <a16:colId xmlns:a16="http://schemas.microsoft.com/office/drawing/2014/main" val="20002"/>
                    </a:ext>
                  </a:extLst>
                </a:gridCol>
                <a:gridCol w="1806797">
                  <a:extLst>
                    <a:ext uri="{9D8B030D-6E8A-4147-A177-3AD203B41FA5}">
                      <a16:colId xmlns:a16="http://schemas.microsoft.com/office/drawing/2014/main" val="20003"/>
                    </a:ext>
                  </a:extLst>
                </a:gridCol>
              </a:tblGrid>
              <a:tr h="698037">
                <a:tc>
                  <a:txBody>
                    <a:bodyPr/>
                    <a:lstStyle/>
                    <a:p>
                      <a:pPr algn="ctr">
                        <a:lnSpc>
                          <a:spcPct val="130000"/>
                        </a:lnSpc>
                      </a:pPr>
                      <a:r>
                        <a:rPr lang="zh-CN" altLang="en-US" sz="2400" b="0" dirty="0"/>
                        <a:t>序号</a:t>
                      </a:r>
                    </a:p>
                  </a:txBody>
                  <a:tcPr anchor="ctr">
                    <a:solidFill>
                      <a:srgbClr val="912D09"/>
                    </a:solidFill>
                  </a:tcPr>
                </a:tc>
                <a:tc>
                  <a:txBody>
                    <a:bodyPr/>
                    <a:lstStyle/>
                    <a:p>
                      <a:pPr algn="ctr">
                        <a:lnSpc>
                          <a:spcPct val="130000"/>
                        </a:lnSpc>
                      </a:pPr>
                      <a:r>
                        <a:rPr lang="zh-CN" altLang="en-US" sz="2400" b="0" dirty="0"/>
                        <a:t>任务描述</a:t>
                      </a:r>
                    </a:p>
                  </a:txBody>
                  <a:tcPr anchor="ctr">
                    <a:solidFill>
                      <a:srgbClr val="912D09"/>
                    </a:solidFill>
                  </a:tcPr>
                </a:tc>
                <a:tc>
                  <a:txBody>
                    <a:bodyPr/>
                    <a:lstStyle/>
                    <a:p>
                      <a:pPr algn="ctr">
                        <a:lnSpc>
                          <a:spcPct val="130000"/>
                        </a:lnSpc>
                      </a:pPr>
                      <a:r>
                        <a:rPr lang="zh-CN" altLang="en-US" sz="2400" b="0" dirty="0"/>
                        <a:t>分值（</a:t>
                      </a:r>
                      <a:r>
                        <a:rPr lang="en-US" altLang="zh-CN" sz="2400" b="0" dirty="0"/>
                        <a:t>100</a:t>
                      </a:r>
                      <a:r>
                        <a:rPr lang="zh-CN" altLang="en-US" sz="2400" b="0" dirty="0"/>
                        <a:t>分）</a:t>
                      </a:r>
                    </a:p>
                  </a:txBody>
                  <a:tcPr anchor="ctr">
                    <a:solidFill>
                      <a:srgbClr val="912D09"/>
                    </a:solidFill>
                  </a:tcPr>
                </a:tc>
                <a:tc>
                  <a:txBody>
                    <a:bodyPr/>
                    <a:lstStyle/>
                    <a:p>
                      <a:pPr algn="ctr">
                        <a:lnSpc>
                          <a:spcPct val="130000"/>
                        </a:lnSpc>
                      </a:pPr>
                      <a:r>
                        <a:rPr lang="zh-CN" altLang="en-US" sz="2400" b="0" dirty="0"/>
                        <a:t>说明</a:t>
                      </a:r>
                    </a:p>
                  </a:txBody>
                  <a:tcPr anchor="ctr">
                    <a:solidFill>
                      <a:srgbClr val="912D09"/>
                    </a:solidFill>
                  </a:tcPr>
                </a:tc>
                <a:extLst>
                  <a:ext uri="{0D108BD9-81ED-4DB2-BD59-A6C34878D82A}">
                    <a16:rowId xmlns:a16="http://schemas.microsoft.com/office/drawing/2014/main" val="10000"/>
                  </a:ext>
                </a:extLst>
              </a:tr>
              <a:tr h="591660">
                <a:tc>
                  <a:txBody>
                    <a:bodyPr/>
                    <a:lstStyle/>
                    <a:p>
                      <a:pPr algn="l">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简单描述什么是视觉营销</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1"/>
                  </a:ext>
                </a:extLst>
              </a:tr>
              <a:tr h="487771">
                <a:tc>
                  <a:txBody>
                    <a:bodyPr/>
                    <a:lstStyle/>
                    <a:p>
                      <a:pPr algn="l">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pPr algn="l">
                        <a:lnSpc>
                          <a:spcPct val="130000"/>
                        </a:lnSpc>
                      </a:pPr>
                      <a:r>
                        <a:rPr lang="zh-CN" altLang="en-US" sz="2000" dirty="0"/>
                        <a:t>列举视觉营销的流程</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extLst>
                  <a:ext uri="{0D108BD9-81ED-4DB2-BD59-A6C34878D82A}">
                    <a16:rowId xmlns:a16="http://schemas.microsoft.com/office/drawing/2014/main" val="10002"/>
                  </a:ext>
                </a:extLst>
              </a:tr>
              <a:tr h="487771">
                <a:tc>
                  <a:txBody>
                    <a:bodyPr/>
                    <a:lstStyle/>
                    <a:p>
                      <a:pPr algn="l">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pPr algn="l">
                        <a:lnSpc>
                          <a:spcPct val="130000"/>
                        </a:lnSpc>
                      </a:pPr>
                      <a:r>
                        <a:rPr lang="zh-CN" altLang="en-US" sz="2000" dirty="0"/>
                        <a:t>简述视觉营销的原则</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249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 y="598573"/>
            <a:ext cx="5758113" cy="5758418"/>
          </a:xfrm>
          <a:prstGeom prst="rect">
            <a:avLst/>
          </a:prstGeom>
          <a:solidFill>
            <a:srgbClr val="E5450F"/>
          </a:solidFill>
        </p:spPr>
      </p:pic>
      <p:sp>
        <p:nvSpPr>
          <p:cNvPr id="8" name="TextBox 5">
            <a:extLst>
              <a:ext uri="{FF2B5EF4-FFF2-40B4-BE49-F238E27FC236}">
                <a16:creationId xmlns:a16="http://schemas.microsoft.com/office/drawing/2014/main" id="{19F3AA45-06B0-4652-BCE8-5E0076A15ED9}"/>
              </a:ext>
            </a:extLst>
          </p:cNvPr>
          <p:cNvSpPr txBox="1"/>
          <p:nvPr/>
        </p:nvSpPr>
        <p:spPr>
          <a:xfrm>
            <a:off x="5698659" y="2519574"/>
            <a:ext cx="5866754" cy="978914"/>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a16="http://schemas.microsoft.com/office/drawing/2014/main" id="{24E58954-E77E-4840-B190-515D356F60C1}"/>
              </a:ext>
            </a:extLst>
          </p:cNvPr>
          <p:cNvSpPr txBox="1">
            <a:spLocks noChangeArrowheads="1"/>
          </p:cNvSpPr>
          <p:nvPr/>
        </p:nvSpPr>
        <p:spPr bwMode="auto">
          <a:xfrm>
            <a:off x="5776987" y="3621014"/>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a16="http://schemas.microsoft.com/office/drawing/2014/main" id="{DA3A4F36-5E4E-4517-9AFD-9F7915653BEF}"/>
              </a:ext>
            </a:extLst>
          </p:cNvPr>
          <p:cNvSpPr/>
          <p:nvPr/>
        </p:nvSpPr>
        <p:spPr>
          <a:xfrm>
            <a:off x="11997290" y="3189877"/>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700"/>
            <a:ext cx="4635189" cy="430779"/>
            <a:chOff x="5903270" y="4289682"/>
            <a:chExt cx="4635189" cy="430778"/>
          </a:xfrm>
        </p:grpSpPr>
        <p:sp>
          <p:nvSpPr>
            <p:cNvPr id="7" name="TextBox 4">
              <a:extLst>
                <a:ext uri="{FF2B5EF4-FFF2-40B4-BE49-F238E27FC236}">
                  <a16:creationId xmlns:a16="http://schemas.microsoft.com/office/drawing/2014/main" id="{5BFEA857-588B-43DA-A19C-D12447C6DB12}"/>
                </a:ext>
              </a:extLst>
            </p:cNvPr>
            <p:cNvSpPr txBox="1"/>
            <p:nvPr/>
          </p:nvSpPr>
          <p:spPr>
            <a:xfrm>
              <a:off x="5903270" y="4289682"/>
              <a:ext cx="4635189" cy="392463"/>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781269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25578" y="230549"/>
            <a:ext cx="9994862" cy="431995"/>
          </a:xfrm>
        </p:spPr>
        <p:txBody>
          <a:bodyPr/>
          <a:lstStyle/>
          <a:p>
            <a:br>
              <a:rPr lang="en-US" altLang="zh-CN" dirty="0"/>
            </a:br>
            <a:r>
              <a:rPr lang="zh-CN" altLang="en-US" dirty="0"/>
              <a:t>教学目标</a:t>
            </a:r>
          </a:p>
        </p:txBody>
      </p:sp>
      <p:sp>
        <p:nvSpPr>
          <p:cNvPr id="5" name="矩形 4"/>
          <p:cNvSpPr/>
          <p:nvPr/>
        </p:nvSpPr>
        <p:spPr>
          <a:xfrm>
            <a:off x="1777594" y="2219882"/>
            <a:ext cx="7721264" cy="4278094"/>
          </a:xfrm>
          <a:prstGeom prst="rect">
            <a:avLst/>
          </a:prstGeom>
          <a:ln>
            <a:solidFill>
              <a:schemeClr val="accent1"/>
            </a:solidFill>
          </a:ln>
        </p:spPr>
        <p:txBody>
          <a:bodyPr wrap="square">
            <a:spAutoFit/>
          </a:bodyPr>
          <a:lstStyle/>
          <a:p>
            <a:r>
              <a:rPr lang="zh-CN" altLang="en-US" dirty="0"/>
              <a:t>知识目标</a:t>
            </a:r>
            <a:endParaRPr lang="en-US" altLang="zh-CN" dirty="0"/>
          </a:p>
          <a:p>
            <a:endParaRPr lang="en-US" altLang="zh-CN" dirty="0"/>
          </a:p>
          <a:p>
            <a:pPr marL="952393" lvl="1" indent="-342900">
              <a:buFont typeface="Wingdings" panose="05000000000000000000" pitchFamily="2" charset="2"/>
              <a:buChar char="Ø"/>
            </a:pPr>
            <a:r>
              <a:rPr lang="zh-CN" altLang="zh-CN" sz="2000" dirty="0"/>
              <a:t>掌握视觉</a:t>
            </a:r>
            <a:r>
              <a:rPr lang="zh-CN" altLang="en-US" sz="2000" dirty="0"/>
              <a:t>内涵；</a:t>
            </a:r>
            <a:endParaRPr lang="en-US" altLang="zh-CN" sz="2000" dirty="0"/>
          </a:p>
          <a:p>
            <a:pPr marL="952393" lvl="1" indent="-342900">
              <a:buFont typeface="Wingdings" panose="05000000000000000000" pitchFamily="2" charset="2"/>
              <a:buChar char="Ø"/>
            </a:pPr>
            <a:r>
              <a:rPr lang="zh-CN" altLang="en-US" sz="2000" dirty="0"/>
              <a:t>掌握视觉营销价值</a:t>
            </a:r>
            <a:endParaRPr lang="en-US" altLang="zh-CN" sz="2000" dirty="0"/>
          </a:p>
          <a:p>
            <a:pPr lvl="1"/>
            <a:endParaRPr lang="zh-CN" altLang="en-US" dirty="0"/>
          </a:p>
          <a:p>
            <a:r>
              <a:rPr lang="zh-CN" altLang="en-US" dirty="0"/>
              <a:t>能力目标</a:t>
            </a:r>
            <a:endParaRPr lang="en-US" altLang="zh-CN" dirty="0"/>
          </a:p>
          <a:p>
            <a:endParaRPr lang="en-US" altLang="zh-CN" dirty="0"/>
          </a:p>
          <a:p>
            <a:pPr marL="952393" lvl="1" indent="-342900">
              <a:buFont typeface="Wingdings" panose="05000000000000000000" pitchFamily="2" charset="2"/>
              <a:buChar char="Ø"/>
            </a:pPr>
            <a:r>
              <a:rPr lang="zh-CN" altLang="en-US" sz="2000" dirty="0"/>
              <a:t>针对不同店铺能分析营销价值体现点</a:t>
            </a:r>
            <a:endParaRPr lang="en-US" altLang="zh-CN" sz="2000" dirty="0"/>
          </a:p>
          <a:p>
            <a:pPr marL="0" lvl="1"/>
            <a:endParaRPr lang="en-US" altLang="zh-CN" dirty="0"/>
          </a:p>
          <a:p>
            <a:r>
              <a:rPr lang="zh-CN" altLang="en-US" dirty="0"/>
              <a:t>素质目标</a:t>
            </a:r>
            <a:endParaRPr lang="en-US" altLang="zh-CN" dirty="0"/>
          </a:p>
          <a:p>
            <a:r>
              <a:rPr lang="zh-CN" altLang="en-US" sz="2000" dirty="0"/>
              <a:t>      </a:t>
            </a:r>
            <a:endParaRPr lang="en-US" altLang="zh-CN" sz="2000" dirty="0"/>
          </a:p>
          <a:p>
            <a:pPr marL="952393" lvl="1" indent="-342900">
              <a:buFont typeface="Wingdings" panose="05000000000000000000" pitchFamily="2" charset="2"/>
              <a:buChar char="Ø"/>
            </a:pPr>
            <a:r>
              <a:rPr lang="zh-CN" altLang="en-US" sz="2000" dirty="0"/>
              <a:t>能自我学习</a:t>
            </a:r>
            <a:endParaRPr lang="en-US" altLang="zh-CN" sz="2000" dirty="0"/>
          </a:p>
        </p:txBody>
      </p:sp>
    </p:spTree>
    <p:extLst>
      <p:ext uri="{BB962C8B-B14F-4D97-AF65-F5344CB8AC3E}">
        <p14:creationId xmlns:p14="http://schemas.microsoft.com/office/powerpoint/2010/main" val="37433436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3" name="矩形 2">
            <a:extLst>
              <a:ext uri="{FF2B5EF4-FFF2-40B4-BE49-F238E27FC236}">
                <a16:creationId xmlns:a16="http://schemas.microsoft.com/office/drawing/2014/main" id="{E9139C05-AC52-4C6B-9EBC-4AC97D1878D0}"/>
              </a:ext>
            </a:extLst>
          </p:cNvPr>
          <p:cNvSpPr/>
          <p:nvPr/>
        </p:nvSpPr>
        <p:spPr>
          <a:xfrm>
            <a:off x="1777594" y="2219882"/>
            <a:ext cx="7721264" cy="2616101"/>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393" lvl="1" indent="-342900">
              <a:buFont typeface="Wingdings" panose="05000000000000000000" pitchFamily="2" charset="2"/>
              <a:buChar char="Ø"/>
            </a:pPr>
            <a:r>
              <a:rPr lang="zh-CN" altLang="en-US" sz="2000" dirty="0"/>
              <a:t>了解</a:t>
            </a:r>
            <a:r>
              <a:rPr lang="zh-CN" altLang="zh-CN" sz="2000" dirty="0"/>
              <a:t>视觉</a:t>
            </a:r>
            <a:r>
              <a:rPr lang="zh-CN" altLang="en-US" sz="2000" dirty="0"/>
              <a:t>营销</a:t>
            </a:r>
            <a:r>
              <a:rPr lang="zh-CN" altLang="zh-CN" sz="2000" dirty="0"/>
              <a:t>运作流程</a:t>
            </a:r>
            <a:endParaRPr lang="en-US" altLang="zh-CN" sz="2000" dirty="0"/>
          </a:p>
          <a:p>
            <a:pPr lvl="1"/>
            <a:endParaRPr lang="zh-CN" altLang="en-US" dirty="0"/>
          </a:p>
          <a:p>
            <a:r>
              <a:rPr lang="zh-CN" altLang="zh-CN" dirty="0"/>
              <a:t>教学难点</a:t>
            </a:r>
            <a:endParaRPr lang="en-US" altLang="zh-CN" dirty="0"/>
          </a:p>
          <a:p>
            <a:endParaRPr lang="en-US" altLang="zh-CN" dirty="0"/>
          </a:p>
          <a:p>
            <a:pPr marL="952393" lvl="1" indent="-342900">
              <a:buFont typeface="Wingdings" panose="05000000000000000000" pitchFamily="2" charset="2"/>
              <a:buChar char="Ø"/>
            </a:pPr>
            <a:r>
              <a:rPr lang="zh-CN" altLang="zh-CN" sz="2000" dirty="0"/>
              <a:t>掌握视觉营销的内涵</a:t>
            </a:r>
            <a:endParaRPr lang="zh-CN" altLang="en-US" dirty="0"/>
          </a:p>
        </p:txBody>
      </p:sp>
    </p:spTree>
    <p:extLst>
      <p:ext uri="{BB962C8B-B14F-4D97-AF65-F5344CB8AC3E}">
        <p14:creationId xmlns:p14="http://schemas.microsoft.com/office/powerpoint/2010/main" val="6553475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64"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77"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307"/>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92"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19"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81"/>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81" y="1602944"/>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50" y="1732899"/>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38107" y="3395188"/>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视觉营销是网店中不可或缺的营销手段，不但能提升店铺的美观度，还能促进成交量，提升店铺的整体形象。本小节将对视觉营销的基本概念、视觉营销的运作流程、视觉营销的原则和视觉营销的价值等知识进行介绍，帮助读者认识视觉营销，为了解视觉营销的信息传递和定位打下坚实基础。</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107029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1.1.1  </a:t>
            </a:r>
            <a:r>
              <a:rPr lang="zh-CN" altLang="en-US" dirty="0"/>
              <a:t>视觉营销的基本概念</a:t>
            </a:r>
          </a:p>
        </p:txBody>
      </p:sp>
      <p:sp>
        <p:nvSpPr>
          <p:cNvPr id="7" name="文本框 17"/>
          <p:cNvSpPr txBox="1"/>
          <p:nvPr>
            <p:custDataLst>
              <p:tags r:id="rId1"/>
            </p:custDataLst>
          </p:nvPr>
        </p:nvSpPr>
        <p:spPr>
          <a:xfrm>
            <a:off x="4209823" y="3944263"/>
            <a:ext cx="5680732" cy="1271564"/>
          </a:xfrm>
          <a:prstGeom prst="rect">
            <a:avLst/>
          </a:prstGeom>
          <a:noFill/>
        </p:spPr>
        <p:txBody>
          <a:bodyPr wrap="square" rtlCol="0">
            <a:normAutofit/>
          </a:bodyPr>
          <a:lstStyle/>
          <a:p>
            <a:pPr>
              <a:lnSpc>
                <a:spcPct val="120000"/>
              </a:lnSpc>
              <a:spcBef>
                <a:spcPct val="0"/>
              </a:spcBef>
            </a:pPr>
            <a:r>
              <a:rPr lang="en-US" altLang="zh-CN" sz="1600">
                <a:solidFill>
                  <a:schemeClr val="bg1"/>
                </a:solidFill>
                <a:sym typeface="+mn-ea"/>
              </a:rPr>
              <a:t>Unified fonts make reading more fluent.</a:t>
            </a:r>
          </a:p>
          <a:p>
            <a:pPr>
              <a:lnSpc>
                <a:spcPct val="120000"/>
              </a:lnSpc>
              <a:spcBef>
                <a:spcPct val="0"/>
              </a:spcBef>
            </a:pPr>
            <a:r>
              <a:rPr lang="en-US" altLang="zh-CN" sz="1600">
                <a:solidFill>
                  <a:schemeClr val="bg1"/>
                </a:solidFill>
                <a:sym typeface="+mn-ea"/>
              </a:rPr>
              <a:t>Theme color makes PPT more convenient to change.</a:t>
            </a:r>
          </a:p>
          <a:p>
            <a:pPr>
              <a:lnSpc>
                <a:spcPct val="120000"/>
              </a:lnSpc>
              <a:spcBef>
                <a:spcPct val="0"/>
              </a:spcBef>
            </a:pPr>
            <a:r>
              <a:rPr lang="en-US" altLang="zh-CN" sz="1600">
                <a:solidFill>
                  <a:schemeClr val="bg1"/>
                </a:solidFill>
                <a:sym typeface="+mn-ea"/>
              </a:rPr>
              <a:t>Adjust the spacing to adapt to Chinese typesetting, use the reference line in PPT.</a:t>
            </a:r>
          </a:p>
        </p:txBody>
      </p:sp>
      <p:sp>
        <p:nvSpPr>
          <p:cNvPr id="8" name="Freeform 6"/>
          <p:cNvSpPr/>
          <p:nvPr>
            <p:custDataLst>
              <p:tags r:id="rId2"/>
            </p:custDataLst>
          </p:nvPr>
        </p:nvSpPr>
        <p:spPr bwMode="auto">
          <a:xfrm>
            <a:off x="5169668" y="3221555"/>
            <a:ext cx="1495016" cy="1941536"/>
          </a:xfrm>
          <a:custGeom>
            <a:avLst/>
            <a:gdLst>
              <a:gd name="T0" fmla="*/ 403 w 854"/>
              <a:gd name="T1" fmla="*/ 0 h 1108"/>
              <a:gd name="T2" fmla="*/ 354 w 854"/>
              <a:gd name="T3" fmla="*/ 417 h 1108"/>
              <a:gd name="T4" fmla="*/ 778 w 854"/>
              <a:gd name="T5" fmla="*/ 936 h 1108"/>
              <a:gd name="T6" fmla="*/ 854 w 854"/>
              <a:gd name="T7" fmla="*/ 911 h 1108"/>
              <a:gd name="T8" fmla="*/ 236 w 854"/>
              <a:gd name="T9" fmla="*/ 1027 h 1108"/>
              <a:gd name="T10" fmla="*/ 216 w 854"/>
              <a:gd name="T11" fmla="*/ 1016 h 1108"/>
              <a:gd name="T12" fmla="*/ 195 w 854"/>
              <a:gd name="T13" fmla="*/ 1003 h 1108"/>
              <a:gd name="T14" fmla="*/ 75 w 854"/>
              <a:gd name="T15" fmla="*/ 569 h 1108"/>
              <a:gd name="T16" fmla="*/ 86 w 854"/>
              <a:gd name="T17" fmla="*/ 550 h 1108"/>
              <a:gd name="T18" fmla="*/ 403 w 854"/>
              <a:gd name="T19"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4" h="1108">
                <a:moveTo>
                  <a:pt x="403" y="0"/>
                </a:moveTo>
                <a:cubicBezTo>
                  <a:pt x="353" y="111"/>
                  <a:pt x="333" y="259"/>
                  <a:pt x="354" y="417"/>
                </a:cubicBezTo>
                <a:cubicBezTo>
                  <a:pt x="397" y="729"/>
                  <a:pt x="586" y="962"/>
                  <a:pt x="778" y="936"/>
                </a:cubicBezTo>
                <a:cubicBezTo>
                  <a:pt x="805" y="932"/>
                  <a:pt x="830" y="924"/>
                  <a:pt x="854" y="911"/>
                </a:cubicBezTo>
                <a:cubicBezTo>
                  <a:pt x="685" y="1033"/>
                  <a:pt x="460" y="1108"/>
                  <a:pt x="236" y="1027"/>
                </a:cubicBezTo>
                <a:cubicBezTo>
                  <a:pt x="229" y="1023"/>
                  <a:pt x="222" y="1020"/>
                  <a:pt x="216" y="1016"/>
                </a:cubicBezTo>
                <a:cubicBezTo>
                  <a:pt x="209" y="1012"/>
                  <a:pt x="202" y="1008"/>
                  <a:pt x="195" y="1003"/>
                </a:cubicBezTo>
                <a:cubicBezTo>
                  <a:pt x="52" y="907"/>
                  <a:pt x="0" y="721"/>
                  <a:pt x="75" y="569"/>
                </a:cubicBezTo>
                <a:cubicBezTo>
                  <a:pt x="79" y="563"/>
                  <a:pt x="82" y="556"/>
                  <a:pt x="86" y="550"/>
                </a:cubicBezTo>
                <a:lnTo>
                  <a:pt x="403" y="0"/>
                </a:lnTo>
                <a:close/>
              </a:path>
            </a:pathLst>
          </a:custGeom>
          <a:solidFill>
            <a:srgbClr val="A6D25F"/>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9" name="Freeform 5"/>
          <p:cNvSpPr/>
          <p:nvPr>
            <p:custDataLst>
              <p:tags r:id="rId3"/>
            </p:custDataLst>
          </p:nvPr>
        </p:nvSpPr>
        <p:spPr bwMode="auto">
          <a:xfrm>
            <a:off x="5571993" y="2557026"/>
            <a:ext cx="1812585" cy="1325719"/>
          </a:xfrm>
          <a:custGeom>
            <a:avLst/>
            <a:gdLst>
              <a:gd name="T0" fmla="*/ 1035 w 1035"/>
              <a:gd name="T1" fmla="*/ 757 h 757"/>
              <a:gd name="T2" fmla="*/ 699 w 1035"/>
              <a:gd name="T3" fmla="*/ 507 h 757"/>
              <a:gd name="T4" fmla="*/ 37 w 1035"/>
              <a:gd name="T5" fmla="*/ 614 h 757"/>
              <a:gd name="T6" fmla="*/ 21 w 1035"/>
              <a:gd name="T7" fmla="*/ 692 h 757"/>
              <a:gd name="T8" fmla="*/ 230 w 1035"/>
              <a:gd name="T9" fmla="*/ 99 h 757"/>
              <a:gd name="T10" fmla="*/ 249 w 1035"/>
              <a:gd name="T11" fmla="*/ 87 h 757"/>
              <a:gd name="T12" fmla="*/ 270 w 1035"/>
              <a:gd name="T13" fmla="*/ 76 h 757"/>
              <a:gd name="T14" fmla="*/ 706 w 1035"/>
              <a:gd name="T15" fmla="*/ 189 h 757"/>
              <a:gd name="T16" fmla="*/ 718 w 1035"/>
              <a:gd name="T17" fmla="*/ 207 h 757"/>
              <a:gd name="T18" fmla="*/ 1035 w 1035"/>
              <a:gd name="T19"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 h="757">
                <a:moveTo>
                  <a:pt x="1035" y="757"/>
                </a:moveTo>
                <a:cubicBezTo>
                  <a:pt x="964" y="659"/>
                  <a:pt x="846" y="567"/>
                  <a:pt x="699" y="507"/>
                </a:cubicBezTo>
                <a:cubicBezTo>
                  <a:pt x="407" y="387"/>
                  <a:pt x="111" y="435"/>
                  <a:pt x="37" y="614"/>
                </a:cubicBezTo>
                <a:cubicBezTo>
                  <a:pt x="27" y="639"/>
                  <a:pt x="22" y="665"/>
                  <a:pt x="21" y="692"/>
                </a:cubicBezTo>
                <a:cubicBezTo>
                  <a:pt x="0" y="485"/>
                  <a:pt x="48" y="253"/>
                  <a:pt x="230" y="99"/>
                </a:cubicBezTo>
                <a:cubicBezTo>
                  <a:pt x="236" y="95"/>
                  <a:pt x="243" y="91"/>
                  <a:pt x="249" y="87"/>
                </a:cubicBezTo>
                <a:cubicBezTo>
                  <a:pt x="256" y="83"/>
                  <a:pt x="263" y="79"/>
                  <a:pt x="270" y="76"/>
                </a:cubicBezTo>
                <a:cubicBezTo>
                  <a:pt x="425" y="0"/>
                  <a:pt x="612" y="48"/>
                  <a:pt x="706" y="189"/>
                </a:cubicBezTo>
                <a:cubicBezTo>
                  <a:pt x="710" y="195"/>
                  <a:pt x="714" y="201"/>
                  <a:pt x="718" y="207"/>
                </a:cubicBezTo>
                <a:lnTo>
                  <a:pt x="1035" y="757"/>
                </a:lnTo>
                <a:close/>
              </a:path>
            </a:pathLst>
          </a:custGeom>
          <a:solidFill>
            <a:srgbClr val="FFDA62"/>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10" name="Freeform 7"/>
          <p:cNvSpPr/>
          <p:nvPr>
            <p:custDataLst>
              <p:tags r:id="rId4"/>
            </p:custDataLst>
          </p:nvPr>
        </p:nvSpPr>
        <p:spPr bwMode="auto">
          <a:xfrm>
            <a:off x="5904202" y="3568710"/>
            <a:ext cx="1706322" cy="1482117"/>
          </a:xfrm>
          <a:custGeom>
            <a:avLst/>
            <a:gdLst>
              <a:gd name="T0" fmla="*/ 0 w 974"/>
              <a:gd name="T1" fmla="*/ 845 h 846"/>
              <a:gd name="T2" fmla="*/ 386 w 974"/>
              <a:gd name="T3" fmla="*/ 679 h 846"/>
              <a:gd name="T4" fmla="*/ 623 w 974"/>
              <a:gd name="T5" fmla="*/ 53 h 846"/>
              <a:gd name="T6" fmla="*/ 564 w 974"/>
              <a:gd name="T7" fmla="*/ 0 h 846"/>
              <a:gd name="T8" fmla="*/ 973 w 974"/>
              <a:gd name="T9" fmla="*/ 477 h 846"/>
              <a:gd name="T10" fmla="*/ 974 w 974"/>
              <a:gd name="T11" fmla="*/ 500 h 846"/>
              <a:gd name="T12" fmla="*/ 973 w 974"/>
              <a:gd name="T13" fmla="*/ 524 h 846"/>
              <a:gd name="T14" fmla="*/ 657 w 974"/>
              <a:gd name="T15" fmla="*/ 845 h 846"/>
              <a:gd name="T16" fmla="*/ 635 w 974"/>
              <a:gd name="T17" fmla="*/ 846 h 846"/>
              <a:gd name="T18" fmla="*/ 0 w 974"/>
              <a:gd name="T19" fmla="*/ 84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846">
                <a:moveTo>
                  <a:pt x="0" y="845"/>
                </a:moveTo>
                <a:cubicBezTo>
                  <a:pt x="122" y="833"/>
                  <a:pt x="260" y="777"/>
                  <a:pt x="386" y="679"/>
                </a:cubicBezTo>
                <a:cubicBezTo>
                  <a:pt x="635" y="486"/>
                  <a:pt x="742" y="206"/>
                  <a:pt x="623" y="53"/>
                </a:cubicBezTo>
                <a:cubicBezTo>
                  <a:pt x="607" y="32"/>
                  <a:pt x="587" y="14"/>
                  <a:pt x="564" y="0"/>
                </a:cubicBezTo>
                <a:cubicBezTo>
                  <a:pt x="754" y="85"/>
                  <a:pt x="931" y="242"/>
                  <a:pt x="973" y="477"/>
                </a:cubicBezTo>
                <a:cubicBezTo>
                  <a:pt x="974" y="485"/>
                  <a:pt x="974" y="492"/>
                  <a:pt x="974" y="500"/>
                </a:cubicBezTo>
                <a:cubicBezTo>
                  <a:pt x="974" y="508"/>
                  <a:pt x="974" y="516"/>
                  <a:pt x="973" y="524"/>
                </a:cubicBezTo>
                <a:cubicBezTo>
                  <a:pt x="962" y="696"/>
                  <a:pt x="826" y="834"/>
                  <a:pt x="657" y="845"/>
                </a:cubicBezTo>
                <a:cubicBezTo>
                  <a:pt x="650" y="845"/>
                  <a:pt x="643" y="846"/>
                  <a:pt x="635" y="846"/>
                </a:cubicBezTo>
                <a:lnTo>
                  <a:pt x="0" y="845"/>
                </a:lnTo>
                <a:close/>
              </a:path>
            </a:pathLst>
          </a:custGeom>
          <a:solidFill>
            <a:srgbClr val="EB673C"/>
          </a:solidFill>
          <a:ln w="9525" cap="flat">
            <a:noFill/>
            <a:prstDash val="solid"/>
            <a:miter lim="800000"/>
          </a:ln>
        </p:spPr>
        <p:txBody>
          <a:bodyPr vert="horz" wrap="square" lIns="121920" tIns="60960" rIns="121920" bIns="60960" numCol="1" anchor="t" anchorCtr="0" compatLnSpc="1">
            <a:normAutofit/>
          </a:bodyPr>
          <a:lstStyle/>
          <a:p>
            <a:endParaRPr lang="en-US" sz="2400"/>
          </a:p>
        </p:txBody>
      </p:sp>
      <p:sp>
        <p:nvSpPr>
          <p:cNvPr id="11" name="文本框 2"/>
          <p:cNvSpPr txBox="1"/>
          <p:nvPr>
            <p:custDataLst>
              <p:tags r:id="rId5"/>
            </p:custDataLst>
          </p:nvPr>
        </p:nvSpPr>
        <p:spPr>
          <a:xfrm>
            <a:off x="7263668" y="2294786"/>
            <a:ext cx="1955545" cy="1274105"/>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dirty="0">
                <a:solidFill>
                  <a:srgbClr val="00B050"/>
                </a:solidFill>
              </a:rPr>
              <a:t>视觉营销的定义</a:t>
            </a:r>
          </a:p>
        </p:txBody>
      </p:sp>
      <p:sp>
        <p:nvSpPr>
          <p:cNvPr id="12" name="文本框 4"/>
          <p:cNvSpPr txBox="1"/>
          <p:nvPr>
            <p:custDataLst>
              <p:tags r:id="rId6"/>
            </p:custDataLst>
          </p:nvPr>
        </p:nvSpPr>
        <p:spPr>
          <a:xfrm>
            <a:off x="7737952" y="4077660"/>
            <a:ext cx="2224115" cy="967329"/>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a:solidFill>
                  <a:srgbClr val="FF0000"/>
                </a:solidFill>
              </a:rPr>
              <a:t>实体店与网店对比</a:t>
            </a:r>
          </a:p>
        </p:txBody>
      </p:sp>
      <p:sp>
        <p:nvSpPr>
          <p:cNvPr id="13" name="文本框 5"/>
          <p:cNvSpPr txBox="1"/>
          <p:nvPr>
            <p:custDataLst>
              <p:tags r:id="rId7"/>
            </p:custDataLst>
          </p:nvPr>
        </p:nvSpPr>
        <p:spPr>
          <a:xfrm>
            <a:off x="3151309" y="3718802"/>
            <a:ext cx="1826657" cy="967329"/>
          </a:xfrm>
          <a:prstGeom prst="rect">
            <a:avLst/>
          </a:prstGeom>
        </p:spPr>
        <p:txBody>
          <a:bodyPr wrap="square" anchor="ctr" anchorCtr="0">
            <a:normAutofit/>
          </a:bodyPr>
          <a:lstStyle>
            <a:defPPr>
              <a:defRPr lang="zh-CN"/>
            </a:defPPr>
            <a:lvl1pPr indent="0">
              <a:lnSpc>
                <a:spcPct val="130000"/>
              </a:lnSpc>
              <a:spcBef>
                <a:spcPts val="1200"/>
              </a:spcBef>
              <a:buFont typeface="Arial" panose="020B0604020202020204" pitchFamily="34" charset="0"/>
              <a:buNone/>
              <a:defRPr sz="2400" b="0"/>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b="1">
                <a:solidFill>
                  <a:srgbClr val="7030A0"/>
                </a:solidFill>
              </a:rPr>
              <a:t>视觉营销的意义</a:t>
            </a:r>
          </a:p>
        </p:txBody>
      </p:sp>
      <p:sp>
        <p:nvSpPr>
          <p:cNvPr id="14" name="文本框 7"/>
          <p:cNvSpPr txBox="1"/>
          <p:nvPr>
            <p:custDataLst>
              <p:tags r:id="rId8"/>
            </p:custDataLst>
          </p:nvPr>
        </p:nvSpPr>
        <p:spPr>
          <a:xfrm>
            <a:off x="5526535" y="3547313"/>
            <a:ext cx="1652690" cy="690405"/>
          </a:xfrm>
          <a:prstGeom prst="rect">
            <a:avLst/>
          </a:prstGeom>
        </p:spPr>
        <p:txBody>
          <a:bodyPr wrap="square" anchor="b" anchorCtr="0">
            <a:normAutofit fontScale="90000"/>
          </a:bodyPr>
          <a:lstStyle>
            <a:defPPr>
              <a:defRPr lang="zh-CN"/>
            </a:defPPr>
            <a:lvl1pPr indent="0" algn="ctr">
              <a:lnSpc>
                <a:spcPct val="130000"/>
              </a:lnSpc>
              <a:spcBef>
                <a:spcPts val="1200"/>
              </a:spcBef>
              <a:buFont typeface="Arial" panose="020B0604020202020204" pitchFamily="34" charset="0"/>
              <a:buNone/>
              <a:defRPr sz="2935" baseline="0">
                <a:latin typeface="Arial" panose="020B0604020202020204" pitchFamily="34" charset="0"/>
                <a:ea typeface="+mn-ea"/>
                <a:cs typeface="+mn-ea"/>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a:t>视觉营销综述</a:t>
            </a:r>
          </a:p>
        </p:txBody>
      </p:sp>
      <p:sp>
        <p:nvSpPr>
          <p:cNvPr id="15" name="文本框 8"/>
          <p:cNvSpPr txBox="1"/>
          <p:nvPr>
            <p:custDataLst>
              <p:tags r:id="rId9"/>
            </p:custDataLst>
          </p:nvPr>
        </p:nvSpPr>
        <p:spPr>
          <a:xfrm>
            <a:off x="6103321" y="2795739"/>
            <a:ext cx="461770" cy="426910"/>
          </a:xfrm>
          <a:prstGeom prst="rect">
            <a:avLst/>
          </a:prstGeom>
        </p:spPr>
        <p:txBody>
          <a:bodyPr wrap="square" anchor="ctr" anchorCtr="0">
            <a:normAutofit fontScale="650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01.</a:t>
            </a:r>
            <a:endParaRPr lang="zh-CN" altLang="en-US" dirty="0"/>
          </a:p>
        </p:txBody>
      </p:sp>
      <p:sp>
        <p:nvSpPr>
          <p:cNvPr id="16" name="文本框 9"/>
          <p:cNvSpPr txBox="1"/>
          <p:nvPr>
            <p:custDataLst>
              <p:tags r:id="rId10"/>
            </p:custDataLst>
          </p:nvPr>
        </p:nvSpPr>
        <p:spPr>
          <a:xfrm>
            <a:off x="5157050" y="4259062"/>
            <a:ext cx="461770" cy="426910"/>
          </a:xfrm>
          <a:prstGeom prst="rect">
            <a:avLst/>
          </a:prstGeom>
        </p:spPr>
        <p:txBody>
          <a:bodyPr wrap="square" anchor="ctr" anchorCtr="0">
            <a:normAutofit fontScale="650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03.</a:t>
            </a:r>
            <a:endParaRPr lang="zh-CN" altLang="en-US" dirty="0"/>
          </a:p>
        </p:txBody>
      </p:sp>
      <p:sp>
        <p:nvSpPr>
          <p:cNvPr id="17" name="文本框 11"/>
          <p:cNvSpPr txBox="1"/>
          <p:nvPr>
            <p:custDataLst>
              <p:tags r:id="rId11"/>
            </p:custDataLst>
          </p:nvPr>
        </p:nvSpPr>
        <p:spPr>
          <a:xfrm>
            <a:off x="7037805" y="4259062"/>
            <a:ext cx="461770" cy="426910"/>
          </a:xfrm>
          <a:prstGeom prst="rect">
            <a:avLst/>
          </a:prstGeom>
        </p:spPr>
        <p:txBody>
          <a:bodyPr wrap="square" anchor="ctr" anchorCtr="0">
            <a:normAutofit fontScale="65000" lnSpcReduction="20000"/>
          </a:bodyPr>
          <a:lstStyle>
            <a:defPPr>
              <a:defRPr lang="zh-CN"/>
            </a:defPPr>
            <a:lvl1pPr indent="0" algn="ctr">
              <a:lnSpc>
                <a:spcPct val="130000"/>
              </a:lnSpc>
              <a:spcBef>
                <a:spcPts val="1200"/>
              </a:spcBef>
              <a:buFont typeface="Arial" panose="020B0604020202020204" pitchFamily="34" charset="0"/>
              <a:buNone/>
              <a:defRPr sz="3200" b="1">
                <a:solidFill>
                  <a:sysClr val="window" lastClr="FFFFFF"/>
                </a:solidFill>
              </a:defRPr>
            </a:lvl1pPr>
            <a:lvl2pPr indent="0">
              <a:lnSpc>
                <a:spcPct val="130000"/>
              </a:lnSpc>
              <a:spcBef>
                <a:spcPts val="1200"/>
              </a:spcBef>
              <a:buFont typeface="Arial" panose="020B0604020202020204" pitchFamily="34" charset="0"/>
              <a:buNone/>
              <a:defRPr sz="2400"/>
            </a:lvl2pPr>
            <a:lvl3pPr indent="0">
              <a:lnSpc>
                <a:spcPct val="130000"/>
              </a:lnSpc>
              <a:spcBef>
                <a:spcPts val="1200"/>
              </a:spcBef>
              <a:buFont typeface="Arial" panose="020B0604020202020204" pitchFamily="34" charset="0"/>
              <a:buNone/>
              <a:defRPr sz="2000"/>
            </a:lvl3pPr>
            <a:lvl4pPr indent="0">
              <a:lnSpc>
                <a:spcPct val="130000"/>
              </a:lnSpc>
              <a:spcBef>
                <a:spcPts val="1200"/>
              </a:spcBef>
              <a:buFont typeface="Arial" panose="020B0604020202020204" pitchFamily="34" charset="0"/>
              <a:buNone/>
            </a:lvl4pPr>
            <a:lvl5pPr indent="0">
              <a:lnSpc>
                <a:spcPct val="130000"/>
              </a:lnSpc>
              <a:spcBef>
                <a:spcPts val="1200"/>
              </a:spcBef>
              <a:buFont typeface="Arial" panose="020B0604020202020204" pitchFamily="34" charset="0"/>
              <a:buNone/>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02.</a:t>
            </a:r>
            <a:endParaRPr lang="zh-CN" altLang="en-US" dirty="0"/>
          </a:p>
        </p:txBody>
      </p:sp>
    </p:spTree>
    <p:extLst>
      <p:ext uri="{BB962C8B-B14F-4D97-AF65-F5344CB8AC3E}">
        <p14:creationId xmlns:p14="http://schemas.microsoft.com/office/powerpoint/2010/main" val="876653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06309" y="1500687"/>
            <a:ext cx="12190413" cy="2862322"/>
          </a:xfrm>
          <a:prstGeom prst="rect">
            <a:avLst/>
          </a:prstGeom>
          <a:noFill/>
        </p:spPr>
        <p:txBody>
          <a:bodyPr wrap="square" rtlCol="0" anchor="t">
            <a:spAutoFit/>
          </a:bodyPr>
          <a:lstStyle/>
          <a:p>
            <a:pPr>
              <a:lnSpc>
                <a:spcPct val="150000"/>
              </a:lnSpc>
            </a:pPr>
            <a:r>
              <a:rPr lang="en-US" altLang="zh-CN" sz="2000" dirty="0">
                <a:solidFill>
                  <a:srgbClr val="FF0000"/>
                </a:solidFill>
              </a:rPr>
              <a:t>       </a:t>
            </a:r>
            <a:r>
              <a:rPr lang="zh-CN" altLang="en-US" sz="2000" dirty="0">
                <a:solidFill>
                  <a:schemeClr val="accent1"/>
                </a:solidFill>
              </a:rPr>
              <a:t>视觉营销是个外来词， 英文为Visual Merchandising, 简写为VM或VMD.视觉营销也称商品计划视觉化，即在市场销售中管理并展现以商品为主的所有视觉要素的活动，从而达到表现品牌或商品的特性以及与其他品牌或商品的差异化的目的。这项活动的核心是商品计划，同时必须要依据企业的品牌理念来做决定。而其实现的过程就是利用色彩、图像、文字等方式充分展现品牌或商品，从而吸引顾客的关注，由此增加人们对品牌和产品的认可度，同时产品描述的视觉展示就用视觉来传达产品的性能与优势，最终达到营销致胜的目的。即</a:t>
            </a:r>
            <a:r>
              <a:rPr lang="zh-CN" altLang="en-US" sz="2000" b="1" dirty="0">
                <a:solidFill>
                  <a:schemeClr val="accent1"/>
                </a:solidFill>
              </a:rPr>
              <a:t>视觉是手段，营销是目的，而营销是通过视觉呈现</a:t>
            </a:r>
            <a:r>
              <a:rPr lang="zh-CN" altLang="en-US" sz="2000" dirty="0">
                <a:solidFill>
                  <a:srgbClr val="FF0000"/>
                </a:solidFill>
              </a:rPr>
              <a:t>。</a:t>
            </a:r>
          </a:p>
        </p:txBody>
      </p:sp>
      <p:sp>
        <p:nvSpPr>
          <p:cNvPr id="33" name="文本框 32"/>
          <p:cNvSpPr txBox="1"/>
          <p:nvPr/>
        </p:nvSpPr>
        <p:spPr>
          <a:xfrm>
            <a:off x="16" y="903558"/>
            <a:ext cx="1980029" cy="400110"/>
          </a:xfrm>
          <a:prstGeom prst="rect">
            <a:avLst/>
          </a:prstGeom>
          <a:noFill/>
        </p:spPr>
        <p:txBody>
          <a:bodyPr wrap="none" rtlCol="0" anchor="t">
            <a:spAutoFit/>
          </a:bodyPr>
          <a:lstStyle/>
          <a:p>
            <a:r>
              <a:rPr lang="zh-CN" altLang="en-US" sz="2000" b="1" dirty="0">
                <a:solidFill>
                  <a:srgbClr val="00B050"/>
                </a:solidFill>
                <a:sym typeface="+mn-ea"/>
              </a:rPr>
              <a:t>视觉营销的定义</a:t>
            </a:r>
          </a:p>
        </p:txBody>
      </p:sp>
      <p:sp>
        <p:nvSpPr>
          <p:cNvPr id="2" name="矩形 1"/>
          <p:cNvSpPr/>
          <p:nvPr/>
        </p:nvSpPr>
        <p:spPr>
          <a:xfrm>
            <a:off x="1392881" y="412915"/>
            <a:ext cx="1467293" cy="29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614" y="4517036"/>
            <a:ext cx="7997503" cy="234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94671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397609" y="2037009"/>
            <a:ext cx="3775821" cy="402384"/>
          </a:xfrm>
          <a:prstGeom prst="rect">
            <a:avLst/>
          </a:prstGeom>
          <a:noFill/>
          <a:ln w="9525">
            <a:noFill/>
          </a:ln>
          <a:extLst>
            <a:ext uri="{909E8E84-426E-40DD-AFC4-6F175D3DCCD1}">
              <a14:hiddenFill xmlns:a14="http://schemas.microsoft.com/office/drawing/2010/main">
                <a:grpFill/>
              </a14:hiddenFill>
            </a:ext>
          </a:extLst>
        </p:spPr>
        <p:txBody>
          <a:bodyPr wrap="square" lIns="90000" tIns="46800" rIns="90000" bIns="46800" anchor="ctr">
            <a:normAutofit/>
          </a:bodyPr>
          <a:lstStyle>
            <a:defPPr>
              <a:defRPr lang="zh-CN"/>
            </a:defPPr>
            <a:lvl1pPr indent="0" defTabSz="456565" fontAlgn="base">
              <a:lnSpc>
                <a:spcPct val="100000"/>
              </a:lnSpc>
              <a:spcBef>
                <a:spcPct val="0"/>
              </a:spcBef>
              <a:spcAft>
                <a:spcPct val="0"/>
              </a:spcAft>
              <a:buFont typeface="Arial" panose="020B0604020202020204" pitchFamily="34" charset="0"/>
              <a:buNone/>
              <a:defRPr sz="2000">
                <a:solidFill>
                  <a:schemeClr val="bg1"/>
                </a:solidFill>
                <a:latin typeface="Arial" panose="020B0604020202020204" pitchFamily="34" charset="0"/>
                <a:ea typeface="+mj-ea"/>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stStyle>
          <a:p>
            <a:r>
              <a:rPr lang="en-US" altLang="zh-CN">
                <a:solidFill>
                  <a:srgbClr val="FFFFFF"/>
                </a:solidFill>
                <a:latin typeface="Arial"/>
              </a:rPr>
              <a:t>Text here</a:t>
            </a:r>
          </a:p>
        </p:txBody>
      </p:sp>
      <p:sp>
        <p:nvSpPr>
          <p:cNvPr id="6" name="文本框 5"/>
          <p:cNvSpPr txBox="1"/>
          <p:nvPr>
            <p:custDataLst>
              <p:tags r:id="rId3"/>
            </p:custDataLst>
          </p:nvPr>
        </p:nvSpPr>
        <p:spPr>
          <a:xfrm>
            <a:off x="429572" y="2493719"/>
            <a:ext cx="3743859" cy="1024301"/>
          </a:xfrm>
          <a:prstGeom prst="rect">
            <a:avLst/>
          </a:prstGeom>
          <a:noFill/>
          <a:ln w="9525">
            <a:noFill/>
          </a:ln>
          <a:extLst>
            <a:ext uri="{909E8E84-426E-40DD-AFC4-6F175D3DCCD1}">
              <a14:hiddenFill xmlns:a14="http://schemas.microsoft.com/office/drawing/2010/main">
                <a:grpFill/>
              </a14:hiddenFill>
            </a:ext>
          </a:extLst>
        </p:spPr>
        <p:txBody>
          <a:bodyPr wrap="square" lIns="90000" tIns="46800" rIns="90000" bIns="46800">
            <a:normAutofit/>
          </a:bodyPr>
          <a:lstStyle>
            <a:defPPr>
              <a:defRPr lang="zh-CN"/>
            </a:defPPr>
            <a:lvl1pPr marL="171450" indent="-171450" defTabSz="912495" fontAlgn="base">
              <a:lnSpc>
                <a:spcPct val="150000"/>
              </a:lnSpc>
              <a:spcBef>
                <a:spcPct val="0"/>
              </a:spcBef>
              <a:spcAft>
                <a:spcPct val="0"/>
              </a:spcAft>
              <a:buFont typeface="Arial" panose="020B0604020202020204" pitchFamily="34" charset="0"/>
              <a:buChar char="•"/>
              <a:tabLst>
                <a:tab pos="226695" algn="l"/>
              </a:tabLst>
              <a:defRPr sz="14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stStyle>
          <a:p>
            <a:r>
              <a:rPr lang="en-US" altLang="zh-CN">
                <a:solidFill>
                  <a:srgbClr val="FFFFFF"/>
                </a:solidFill>
                <a:latin typeface="Arial"/>
              </a:rPr>
              <a:t>Supporting text here.</a:t>
            </a:r>
          </a:p>
          <a:p>
            <a:r>
              <a:rPr lang="en-US" altLang="zh-CN">
                <a:solidFill>
                  <a:srgbClr val="FFFFFF"/>
                </a:solidFill>
                <a:latin typeface="Arial"/>
              </a:rPr>
              <a:t>Copy paste fonts. Choose the only option to retain text.</a:t>
            </a:r>
          </a:p>
        </p:txBody>
      </p:sp>
      <p:sp>
        <p:nvSpPr>
          <p:cNvPr id="7" name="文本框 6"/>
          <p:cNvSpPr txBox="1"/>
          <p:nvPr>
            <p:custDataLst>
              <p:tags r:id="rId4"/>
            </p:custDataLst>
          </p:nvPr>
        </p:nvSpPr>
        <p:spPr>
          <a:xfrm>
            <a:off x="469845" y="4133274"/>
            <a:ext cx="4075783" cy="147625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chorCtr="0">
            <a:normAutofit/>
          </a:bodyPr>
          <a:lstStyle>
            <a:defPPr>
              <a:defRPr lang="zh-CN"/>
            </a:defPPr>
            <a:lvl1pPr>
              <a:lnSpc>
                <a:spcPct val="130000"/>
              </a:lnSpc>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r>
              <a:rPr lang="en-US" altLang="zh-CN">
                <a:solidFill>
                  <a:srgbClr val="FFFFFF"/>
                </a:solidFill>
              </a:rPr>
              <a:t>Lorem ipsum dolor sit amet, consectetur adipisicing elit.Lorem ipsum dolor sit amet, consectetur adipisicing elit.Lorem ipsum dolor sit amet.</a:t>
            </a:r>
          </a:p>
        </p:txBody>
      </p:sp>
      <p:sp>
        <p:nvSpPr>
          <p:cNvPr id="9" name="文本框 8"/>
          <p:cNvSpPr txBox="1"/>
          <p:nvPr>
            <p:custDataLst>
              <p:tags r:id="rId5"/>
            </p:custDataLst>
          </p:nvPr>
        </p:nvSpPr>
        <p:spPr>
          <a:xfrm>
            <a:off x="260466" y="656375"/>
            <a:ext cx="3209360" cy="523341"/>
          </a:xfrm>
          <a:prstGeom prst="rect">
            <a:avLst/>
          </a:prstGeom>
          <a:noFill/>
          <a:ln>
            <a:noFill/>
          </a:ln>
        </p:spPr>
        <p:txBody>
          <a:bodyPr wrap="square" lIns="90000" tIns="46800" rIns="90000" bIns="46800" rtlCol="0">
            <a:normAutofit/>
          </a:bodyPr>
          <a:lstStyle>
            <a:defPPr>
              <a:defRPr lang="zh-CN"/>
            </a:defPPr>
            <a:lvl1pPr>
              <a:defRPr sz="2800">
                <a:solidFill>
                  <a:schemeClr val="bg1"/>
                </a:solidFill>
                <a:cs typeface="+mn-ea"/>
              </a:defRPr>
            </a:lvl1pPr>
          </a:lstStyle>
          <a:p>
            <a:pPr defTabSz="914400"/>
            <a:r>
              <a:rPr lang="zh-CN" altLang="en-US">
                <a:solidFill>
                  <a:srgbClr val="FFFFFF"/>
                </a:solidFill>
              </a:rPr>
              <a:t>发展前景</a:t>
            </a:r>
          </a:p>
        </p:txBody>
      </p:sp>
      <p:grpSp>
        <p:nvGrpSpPr>
          <p:cNvPr id="14" name="组合 13"/>
          <p:cNvGrpSpPr/>
          <p:nvPr>
            <p:custDataLst>
              <p:tags r:id="rId6"/>
            </p:custDataLst>
          </p:nvPr>
        </p:nvGrpSpPr>
        <p:grpSpPr>
          <a:xfrm>
            <a:off x="734243" y="2049207"/>
            <a:ext cx="1562998" cy="1563563"/>
            <a:chOff x="755295" y="1830650"/>
            <a:chExt cx="1716749" cy="1716748"/>
          </a:xfrm>
        </p:grpSpPr>
        <p:sp>
          <p:nvSpPr>
            <p:cNvPr id="5" name="椭圆 4"/>
            <p:cNvSpPr/>
            <p:nvPr>
              <p:custDataLst>
                <p:tags r:id="rId53"/>
              </p:custDataLst>
            </p:nvPr>
          </p:nvSpPr>
          <p:spPr bwMode="auto">
            <a:xfrm>
              <a:off x="755295" y="1830650"/>
              <a:ext cx="1716749" cy="1716748"/>
            </a:xfrm>
            <a:prstGeom prst="ellipse">
              <a:avLst/>
            </a:prstGeom>
            <a:noFill/>
            <a:ln w="44450">
              <a:solidFill>
                <a:srgbClr val="00B0F0">
                  <a:lumMod val="7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3" name="椭圆 12"/>
            <p:cNvSpPr/>
            <p:nvPr>
              <p:custDataLst>
                <p:tags r:id="rId54"/>
              </p:custDataLst>
            </p:nvPr>
          </p:nvSpPr>
          <p:spPr bwMode="auto">
            <a:xfrm>
              <a:off x="1045652" y="2121005"/>
              <a:ext cx="1136037" cy="1136036"/>
            </a:xfrm>
            <a:prstGeom prst="ellipse">
              <a:avLst/>
            </a:prstGeom>
            <a:solidFill>
              <a:srgbClr val="00B0F0">
                <a:lumMod val="75000"/>
              </a:srgbClr>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5" name="KSO_Shape"/>
            <p:cNvSpPr/>
            <p:nvPr>
              <p:custDataLst>
                <p:tags r:id="rId55"/>
              </p:custDataLst>
            </p:nvPr>
          </p:nvSpPr>
          <p:spPr bwMode="auto">
            <a:xfrm>
              <a:off x="1277373" y="2435161"/>
              <a:ext cx="606098" cy="50772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lumMod val="20000"/>
                <a:lumOff val="80000"/>
              </a:srgbClr>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42" name="MH_Text_1"/>
          <p:cNvSpPr txBox="1">
            <a:spLocks noChangeArrowheads="1"/>
          </p:cNvSpPr>
          <p:nvPr>
            <p:custDataLst>
              <p:tags r:id="rId7"/>
            </p:custDataLst>
          </p:nvPr>
        </p:nvSpPr>
        <p:spPr bwMode="auto">
          <a:xfrm>
            <a:off x="643719" y="1444677"/>
            <a:ext cx="1880070" cy="4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逛街</a:t>
            </a:r>
          </a:p>
        </p:txBody>
      </p:sp>
      <p:grpSp>
        <p:nvGrpSpPr>
          <p:cNvPr id="18" name="组合 17"/>
          <p:cNvGrpSpPr/>
          <p:nvPr>
            <p:custDataLst>
              <p:tags r:id="rId8"/>
            </p:custDataLst>
          </p:nvPr>
        </p:nvGrpSpPr>
        <p:grpSpPr>
          <a:xfrm>
            <a:off x="2765599" y="2049209"/>
            <a:ext cx="1562998" cy="1563563"/>
            <a:chOff x="2986476" y="1830652"/>
            <a:chExt cx="1716749" cy="1716748"/>
          </a:xfrm>
        </p:grpSpPr>
        <p:sp>
          <p:nvSpPr>
            <p:cNvPr id="19" name="椭圆 18"/>
            <p:cNvSpPr/>
            <p:nvPr>
              <p:custDataLst>
                <p:tags r:id="rId50"/>
              </p:custDataLst>
            </p:nvPr>
          </p:nvSpPr>
          <p:spPr bwMode="auto">
            <a:xfrm>
              <a:off x="2986476" y="1830652"/>
              <a:ext cx="1716749" cy="1716748"/>
            </a:xfrm>
            <a:prstGeom prst="ellipse">
              <a:avLst/>
            </a:prstGeom>
            <a:noFill/>
            <a:ln w="44450">
              <a:solidFill>
                <a:srgbClr val="E8526B"/>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40" name="椭圆 39"/>
            <p:cNvSpPr/>
            <p:nvPr>
              <p:custDataLst>
                <p:tags r:id="rId51"/>
              </p:custDataLst>
            </p:nvPr>
          </p:nvSpPr>
          <p:spPr bwMode="auto">
            <a:xfrm>
              <a:off x="3276832" y="2121007"/>
              <a:ext cx="1136037" cy="1136036"/>
            </a:xfrm>
            <a:prstGeom prst="ellipse">
              <a:avLst/>
            </a:prstGeom>
            <a:solidFill>
              <a:srgbClr val="E8526B"/>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7" name="KSO_Shape"/>
            <p:cNvSpPr/>
            <p:nvPr>
              <p:custDataLst>
                <p:tags r:id="rId52"/>
              </p:custDataLst>
            </p:nvPr>
          </p:nvSpPr>
          <p:spPr bwMode="auto">
            <a:xfrm>
              <a:off x="3510069" y="2406603"/>
              <a:ext cx="606098" cy="56484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43" name="MH_Text_1"/>
          <p:cNvSpPr txBox="1">
            <a:spLocks noChangeArrowheads="1"/>
          </p:cNvSpPr>
          <p:nvPr>
            <p:custDataLst>
              <p:tags r:id="rId9"/>
            </p:custDataLst>
          </p:nvPr>
        </p:nvSpPr>
        <p:spPr bwMode="auto">
          <a:xfrm>
            <a:off x="2607063" y="1396948"/>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橱窗</a:t>
            </a:r>
            <a:r>
              <a:rPr lang="en-US" altLang="zh-CN" sz="1800" b="1" dirty="0">
                <a:solidFill>
                  <a:srgbClr val="282828"/>
                </a:solidFill>
                <a:latin typeface="Arial" panose="020B0604020202020204" pitchFamily="34" charset="0"/>
                <a:sym typeface="Arial" panose="020B0604020202020204" pitchFamily="34" charset="0"/>
              </a:rPr>
              <a:t>/</a:t>
            </a:r>
            <a:r>
              <a:rPr lang="zh-CN" altLang="en-US" sz="1800" b="1" dirty="0">
                <a:solidFill>
                  <a:srgbClr val="282828"/>
                </a:solidFill>
                <a:latin typeface="Arial" panose="020B0604020202020204" pitchFamily="34" charset="0"/>
                <a:sym typeface="Arial" panose="020B0604020202020204" pitchFamily="34" charset="0"/>
              </a:rPr>
              <a:t>广告</a:t>
            </a:r>
          </a:p>
        </p:txBody>
      </p:sp>
      <p:grpSp>
        <p:nvGrpSpPr>
          <p:cNvPr id="20" name="组合 19"/>
          <p:cNvGrpSpPr/>
          <p:nvPr>
            <p:custDataLst>
              <p:tags r:id="rId10"/>
            </p:custDataLst>
          </p:nvPr>
        </p:nvGrpSpPr>
        <p:grpSpPr>
          <a:xfrm>
            <a:off x="4823046" y="2053152"/>
            <a:ext cx="1562998" cy="1563563"/>
            <a:chOff x="5246313" y="1834981"/>
            <a:chExt cx="1716749" cy="1716748"/>
          </a:xfrm>
        </p:grpSpPr>
        <p:sp>
          <p:nvSpPr>
            <p:cNvPr id="33" name="椭圆 32"/>
            <p:cNvSpPr/>
            <p:nvPr>
              <p:custDataLst>
                <p:tags r:id="rId47"/>
              </p:custDataLst>
            </p:nvPr>
          </p:nvSpPr>
          <p:spPr bwMode="auto">
            <a:xfrm>
              <a:off x="5246313" y="1834981"/>
              <a:ext cx="1716749" cy="1716748"/>
            </a:xfrm>
            <a:prstGeom prst="ellipse">
              <a:avLst/>
            </a:prstGeom>
            <a:noFill/>
            <a:ln w="44450">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4" name="椭圆 33"/>
            <p:cNvSpPr/>
            <p:nvPr>
              <p:custDataLst>
                <p:tags r:id="rId48"/>
              </p:custDataLst>
            </p:nvPr>
          </p:nvSpPr>
          <p:spPr bwMode="auto">
            <a:xfrm>
              <a:off x="5536668" y="2125336"/>
              <a:ext cx="1136037" cy="1136036"/>
            </a:xfrm>
            <a:prstGeom prst="ellipse">
              <a:avLst/>
            </a:prstGeom>
            <a:solidFill>
              <a:srgbClr val="FFFFFF">
                <a:lumMod val="65000"/>
              </a:srgbClr>
            </a:solidFill>
            <a:ln>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31" name="KSO_Shape"/>
            <p:cNvSpPr/>
            <p:nvPr>
              <p:custDataLst>
                <p:tags r:id="rId49"/>
              </p:custDataLst>
            </p:nvPr>
          </p:nvSpPr>
          <p:spPr bwMode="auto">
            <a:xfrm>
              <a:off x="5804811" y="2390306"/>
              <a:ext cx="599751" cy="606098"/>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44" name="MH_Text_1"/>
          <p:cNvSpPr txBox="1">
            <a:spLocks noChangeArrowheads="1"/>
          </p:cNvSpPr>
          <p:nvPr>
            <p:custDataLst>
              <p:tags r:id="rId11"/>
            </p:custDataLst>
          </p:nvPr>
        </p:nvSpPr>
        <p:spPr bwMode="auto">
          <a:xfrm>
            <a:off x="4532697" y="1444845"/>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02020"/>
                </a:solidFill>
                <a:latin typeface="Arial" panose="020B0604020202020204" pitchFamily="34" charset="0"/>
                <a:sym typeface="Arial" panose="020B0604020202020204" pitchFamily="34" charset="0"/>
              </a:rPr>
              <a:t>品牌街区</a:t>
            </a:r>
          </a:p>
        </p:txBody>
      </p:sp>
      <p:grpSp>
        <p:nvGrpSpPr>
          <p:cNvPr id="21" name="组合 20"/>
          <p:cNvGrpSpPr/>
          <p:nvPr>
            <p:custDataLst>
              <p:tags r:id="rId12"/>
            </p:custDataLst>
          </p:nvPr>
        </p:nvGrpSpPr>
        <p:grpSpPr>
          <a:xfrm>
            <a:off x="6877123" y="2049208"/>
            <a:ext cx="1562998" cy="1563563"/>
            <a:chOff x="7502446" y="1830651"/>
            <a:chExt cx="1716749" cy="1716748"/>
          </a:xfrm>
        </p:grpSpPr>
        <p:sp>
          <p:nvSpPr>
            <p:cNvPr id="22" name="椭圆 21"/>
            <p:cNvSpPr/>
            <p:nvPr>
              <p:custDataLst>
                <p:tags r:id="rId44"/>
              </p:custDataLst>
            </p:nvPr>
          </p:nvSpPr>
          <p:spPr bwMode="auto">
            <a:xfrm>
              <a:off x="7502446" y="1830651"/>
              <a:ext cx="1716749" cy="1716748"/>
            </a:xfrm>
            <a:prstGeom prst="ellipse">
              <a:avLst/>
            </a:prstGeom>
            <a:noFill/>
            <a:ln w="44450">
              <a:solidFill>
                <a:srgbClr val="92D05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23" name="椭圆 22"/>
            <p:cNvSpPr/>
            <p:nvPr>
              <p:custDataLst>
                <p:tags r:id="rId45"/>
              </p:custDataLst>
            </p:nvPr>
          </p:nvSpPr>
          <p:spPr bwMode="auto">
            <a:xfrm>
              <a:off x="7792801" y="2121006"/>
              <a:ext cx="1136037" cy="1136036"/>
            </a:xfrm>
            <a:prstGeom prst="ellipse">
              <a:avLst/>
            </a:prstGeom>
            <a:solidFill>
              <a:srgbClr val="92D050"/>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26" name="KSO_Shape"/>
            <p:cNvSpPr/>
            <p:nvPr>
              <p:custDataLst>
                <p:tags r:id="rId46"/>
              </p:custDataLst>
            </p:nvPr>
          </p:nvSpPr>
          <p:spPr bwMode="auto">
            <a:xfrm>
              <a:off x="8155825" y="2385976"/>
              <a:ext cx="501380" cy="606098"/>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45" name="MH_Text_1"/>
          <p:cNvSpPr txBox="1">
            <a:spLocks noChangeArrowheads="1"/>
          </p:cNvSpPr>
          <p:nvPr>
            <p:custDataLst>
              <p:tags r:id="rId13"/>
            </p:custDataLst>
          </p:nvPr>
        </p:nvSpPr>
        <p:spPr bwMode="auto">
          <a:xfrm>
            <a:off x="6637068" y="1444814"/>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商店</a:t>
            </a:r>
          </a:p>
        </p:txBody>
      </p:sp>
      <p:grpSp>
        <p:nvGrpSpPr>
          <p:cNvPr id="24" name="组合 23"/>
          <p:cNvGrpSpPr/>
          <p:nvPr>
            <p:custDataLst>
              <p:tags r:id="rId14"/>
            </p:custDataLst>
          </p:nvPr>
        </p:nvGrpSpPr>
        <p:grpSpPr>
          <a:xfrm>
            <a:off x="8931902" y="2109456"/>
            <a:ext cx="1562317" cy="1563562"/>
            <a:chOff x="9759354" y="1896804"/>
            <a:chExt cx="1716001" cy="1716747"/>
          </a:xfrm>
        </p:grpSpPr>
        <p:grpSp>
          <p:nvGrpSpPr>
            <p:cNvPr id="49" name="组合 36"/>
            <p:cNvGrpSpPr/>
            <p:nvPr/>
          </p:nvGrpSpPr>
          <p:grpSpPr bwMode="auto">
            <a:xfrm>
              <a:off x="9759354" y="1896804"/>
              <a:ext cx="1716001" cy="1716747"/>
              <a:chOff x="834581" y="2438400"/>
              <a:chExt cx="2097024" cy="2097024"/>
            </a:xfrm>
          </p:grpSpPr>
          <p:sp>
            <p:nvSpPr>
              <p:cNvPr id="52" name="椭圆 51"/>
              <p:cNvSpPr/>
              <p:nvPr>
                <p:custDataLst>
                  <p:tags r:id="rId42"/>
                </p:custDataLst>
              </p:nvPr>
            </p:nvSpPr>
            <p:spPr>
              <a:xfrm>
                <a:off x="833631" y="2438400"/>
                <a:ext cx="2097938" cy="2097024"/>
              </a:xfrm>
              <a:prstGeom prst="ellipse">
                <a:avLst/>
              </a:prstGeom>
              <a:noFill/>
              <a:ln w="44450">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b="1">
                  <a:solidFill>
                    <a:prstClr val="white"/>
                  </a:solidFill>
                </a:endParaRPr>
              </a:p>
            </p:txBody>
          </p:sp>
          <p:sp>
            <p:nvSpPr>
              <p:cNvPr id="53" name="椭圆 52"/>
              <p:cNvSpPr/>
              <p:nvPr>
                <p:custDataLst>
                  <p:tags r:id="rId43"/>
                </p:custDataLst>
              </p:nvPr>
            </p:nvSpPr>
            <p:spPr>
              <a:xfrm>
                <a:off x="1188457" y="2793072"/>
                <a:ext cx="1388284" cy="1387679"/>
              </a:xfrm>
              <a:prstGeom prst="ellipse">
                <a:avLst/>
              </a:prstGeom>
              <a:solidFill>
                <a:srgbClr val="FFC000"/>
              </a:solidFill>
              <a:ln>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b="1">
                  <a:solidFill>
                    <a:prstClr val="white"/>
                  </a:solidFill>
                </a:endParaRPr>
              </a:p>
            </p:txBody>
          </p:sp>
        </p:grpSp>
        <p:sp>
          <p:nvSpPr>
            <p:cNvPr id="54" name="KSO_Shape"/>
            <p:cNvSpPr/>
            <p:nvPr>
              <p:custDataLst>
                <p:tags r:id="rId41"/>
              </p:custDataLst>
            </p:nvPr>
          </p:nvSpPr>
          <p:spPr bwMode="auto">
            <a:xfrm>
              <a:off x="10290706" y="2452129"/>
              <a:ext cx="609012" cy="51016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b="1">
                <a:solidFill>
                  <a:prstClr val="white"/>
                </a:solidFill>
              </a:endParaRPr>
            </a:p>
          </p:txBody>
        </p:sp>
      </p:grpSp>
      <p:sp>
        <p:nvSpPr>
          <p:cNvPr id="46" name="MH_Text_1"/>
          <p:cNvSpPr txBox="1">
            <a:spLocks noChangeArrowheads="1"/>
          </p:cNvSpPr>
          <p:nvPr>
            <p:custDataLst>
              <p:tags r:id="rId15"/>
            </p:custDataLst>
          </p:nvPr>
        </p:nvSpPr>
        <p:spPr bwMode="auto">
          <a:xfrm>
            <a:off x="8614250" y="1445150"/>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货架</a:t>
            </a:r>
          </a:p>
        </p:txBody>
      </p:sp>
      <p:grpSp>
        <p:nvGrpSpPr>
          <p:cNvPr id="80" name="组合 79"/>
          <p:cNvGrpSpPr/>
          <p:nvPr>
            <p:custDataLst>
              <p:tags r:id="rId16"/>
            </p:custDataLst>
          </p:nvPr>
        </p:nvGrpSpPr>
        <p:grpSpPr>
          <a:xfrm>
            <a:off x="734540" y="4293740"/>
            <a:ext cx="1562998" cy="1563563"/>
            <a:chOff x="755295" y="1830650"/>
            <a:chExt cx="1716749" cy="1716748"/>
          </a:xfrm>
        </p:grpSpPr>
        <p:sp>
          <p:nvSpPr>
            <p:cNvPr id="81" name="椭圆 80"/>
            <p:cNvSpPr/>
            <p:nvPr>
              <p:custDataLst>
                <p:tags r:id="rId38"/>
              </p:custDataLst>
            </p:nvPr>
          </p:nvSpPr>
          <p:spPr bwMode="auto">
            <a:xfrm>
              <a:off x="755295" y="1830650"/>
              <a:ext cx="1716749" cy="1716748"/>
            </a:xfrm>
            <a:prstGeom prst="ellipse">
              <a:avLst/>
            </a:prstGeom>
            <a:noFill/>
            <a:ln w="44450">
              <a:solidFill>
                <a:srgbClr val="00B0F0">
                  <a:lumMod val="7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2" name="椭圆 81"/>
            <p:cNvSpPr/>
            <p:nvPr>
              <p:custDataLst>
                <p:tags r:id="rId39"/>
              </p:custDataLst>
            </p:nvPr>
          </p:nvSpPr>
          <p:spPr bwMode="auto">
            <a:xfrm>
              <a:off x="1045652" y="2121005"/>
              <a:ext cx="1136037" cy="1136036"/>
            </a:xfrm>
            <a:prstGeom prst="ellipse">
              <a:avLst/>
            </a:prstGeom>
            <a:solidFill>
              <a:srgbClr val="00B0F0">
                <a:lumMod val="75000"/>
              </a:srgbClr>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3" name="KSO_Shape"/>
            <p:cNvSpPr/>
            <p:nvPr>
              <p:custDataLst>
                <p:tags r:id="rId40"/>
              </p:custDataLst>
            </p:nvPr>
          </p:nvSpPr>
          <p:spPr bwMode="auto">
            <a:xfrm>
              <a:off x="1277373" y="2435161"/>
              <a:ext cx="606098" cy="50772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lumMod val="20000"/>
                <a:lumOff val="80000"/>
              </a:srgbClr>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85" name="MH_Text_1"/>
          <p:cNvSpPr txBox="1">
            <a:spLocks noChangeArrowheads="1"/>
          </p:cNvSpPr>
          <p:nvPr>
            <p:custDataLst>
              <p:tags r:id="rId17"/>
            </p:custDataLst>
          </p:nvPr>
        </p:nvSpPr>
        <p:spPr bwMode="auto">
          <a:xfrm>
            <a:off x="576210" y="5908877"/>
            <a:ext cx="1880070" cy="4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浏览淘宝</a:t>
            </a:r>
          </a:p>
        </p:txBody>
      </p:sp>
      <p:grpSp>
        <p:nvGrpSpPr>
          <p:cNvPr id="86" name="组合 85"/>
          <p:cNvGrpSpPr/>
          <p:nvPr>
            <p:custDataLst>
              <p:tags r:id="rId18"/>
            </p:custDataLst>
          </p:nvPr>
        </p:nvGrpSpPr>
        <p:grpSpPr>
          <a:xfrm>
            <a:off x="2765896" y="4293742"/>
            <a:ext cx="1562998" cy="1563563"/>
            <a:chOff x="2986476" y="1830652"/>
            <a:chExt cx="1716749" cy="1716748"/>
          </a:xfrm>
        </p:grpSpPr>
        <p:sp>
          <p:nvSpPr>
            <p:cNvPr id="87" name="椭圆 86"/>
            <p:cNvSpPr/>
            <p:nvPr>
              <p:custDataLst>
                <p:tags r:id="rId35"/>
              </p:custDataLst>
            </p:nvPr>
          </p:nvSpPr>
          <p:spPr bwMode="auto">
            <a:xfrm>
              <a:off x="2986476" y="1830652"/>
              <a:ext cx="1716749" cy="1716748"/>
            </a:xfrm>
            <a:prstGeom prst="ellipse">
              <a:avLst/>
            </a:prstGeom>
            <a:noFill/>
            <a:ln w="44450">
              <a:solidFill>
                <a:srgbClr val="E8526B"/>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8" name="椭圆 87"/>
            <p:cNvSpPr/>
            <p:nvPr>
              <p:custDataLst>
                <p:tags r:id="rId36"/>
              </p:custDataLst>
            </p:nvPr>
          </p:nvSpPr>
          <p:spPr bwMode="auto">
            <a:xfrm>
              <a:off x="3276832" y="2121007"/>
              <a:ext cx="1136037" cy="1136036"/>
            </a:xfrm>
            <a:prstGeom prst="ellipse">
              <a:avLst/>
            </a:prstGeom>
            <a:solidFill>
              <a:srgbClr val="E8526B"/>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89" name="KSO_Shape"/>
            <p:cNvSpPr/>
            <p:nvPr>
              <p:custDataLst>
                <p:tags r:id="rId37"/>
              </p:custDataLst>
            </p:nvPr>
          </p:nvSpPr>
          <p:spPr bwMode="auto">
            <a:xfrm>
              <a:off x="3510069" y="2406603"/>
              <a:ext cx="606098" cy="56484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91" name="MH_Text_1"/>
          <p:cNvSpPr txBox="1">
            <a:spLocks noChangeArrowheads="1"/>
          </p:cNvSpPr>
          <p:nvPr>
            <p:custDataLst>
              <p:tags r:id="rId19"/>
            </p:custDataLst>
          </p:nvPr>
        </p:nvSpPr>
        <p:spPr bwMode="auto">
          <a:xfrm>
            <a:off x="2606724" y="5908626"/>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钻石展位</a:t>
            </a:r>
          </a:p>
        </p:txBody>
      </p:sp>
      <p:grpSp>
        <p:nvGrpSpPr>
          <p:cNvPr id="92" name="组合 91"/>
          <p:cNvGrpSpPr/>
          <p:nvPr>
            <p:custDataLst>
              <p:tags r:id="rId20"/>
            </p:custDataLst>
          </p:nvPr>
        </p:nvGrpSpPr>
        <p:grpSpPr>
          <a:xfrm>
            <a:off x="4690647" y="4293875"/>
            <a:ext cx="1562998" cy="1563563"/>
            <a:chOff x="5246313" y="1834981"/>
            <a:chExt cx="1716749" cy="1716748"/>
          </a:xfrm>
        </p:grpSpPr>
        <p:sp>
          <p:nvSpPr>
            <p:cNvPr id="93" name="椭圆 92"/>
            <p:cNvSpPr/>
            <p:nvPr>
              <p:custDataLst>
                <p:tags r:id="rId32"/>
              </p:custDataLst>
            </p:nvPr>
          </p:nvSpPr>
          <p:spPr bwMode="auto">
            <a:xfrm>
              <a:off x="5246313" y="1834981"/>
              <a:ext cx="1716749" cy="1716748"/>
            </a:xfrm>
            <a:prstGeom prst="ellipse">
              <a:avLst/>
            </a:prstGeom>
            <a:noFill/>
            <a:ln w="44450">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94" name="椭圆 93"/>
            <p:cNvSpPr/>
            <p:nvPr>
              <p:custDataLst>
                <p:tags r:id="rId33"/>
              </p:custDataLst>
            </p:nvPr>
          </p:nvSpPr>
          <p:spPr bwMode="auto">
            <a:xfrm>
              <a:off x="5536668" y="2125336"/>
              <a:ext cx="1136037" cy="1136036"/>
            </a:xfrm>
            <a:prstGeom prst="ellipse">
              <a:avLst/>
            </a:prstGeom>
            <a:solidFill>
              <a:srgbClr val="FFFFFF">
                <a:lumMod val="65000"/>
              </a:srgbClr>
            </a:solidFill>
            <a:ln>
              <a:solidFill>
                <a:srgbClr val="FFFFFF">
                  <a:lumMod val="65000"/>
                </a:srgbClr>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95" name="KSO_Shape"/>
            <p:cNvSpPr/>
            <p:nvPr>
              <p:custDataLst>
                <p:tags r:id="rId34"/>
              </p:custDataLst>
            </p:nvPr>
          </p:nvSpPr>
          <p:spPr bwMode="auto">
            <a:xfrm>
              <a:off x="5804811" y="2390306"/>
              <a:ext cx="599751" cy="606098"/>
            </a:xfrm>
            <a:custGeom>
              <a:avLst/>
              <a:gdLst>
                <a:gd name="T0" fmla="*/ 2147483646 w 87"/>
                <a:gd name="T1" fmla="*/ 0 h 88"/>
                <a:gd name="T2" fmla="*/ 2147483646 w 87"/>
                <a:gd name="T3" fmla="*/ 2147483646 h 88"/>
                <a:gd name="T4" fmla="*/ 2147483646 w 87"/>
                <a:gd name="T5" fmla="*/ 2147483646 h 88"/>
                <a:gd name="T6" fmla="*/ 0 w 87"/>
                <a:gd name="T7" fmla="*/ 2147483646 h 88"/>
                <a:gd name="T8" fmla="*/ 2147483646 w 87"/>
                <a:gd name="T9" fmla="*/ 0 h 88"/>
                <a:gd name="T10" fmla="*/ 2147483646 w 87"/>
                <a:gd name="T11" fmla="*/ 2147483646 h 88"/>
                <a:gd name="T12" fmla="*/ 2147483646 w 87"/>
                <a:gd name="T13" fmla="*/ 2147483646 h 88"/>
                <a:gd name="T14" fmla="*/ 2147483646 w 87"/>
                <a:gd name="T15" fmla="*/ 2147483646 h 88"/>
                <a:gd name="T16" fmla="*/ 2147483646 w 87"/>
                <a:gd name="T17" fmla="*/ 2147483646 h 88"/>
                <a:gd name="T18" fmla="*/ 2147483646 w 87"/>
                <a:gd name="T19" fmla="*/ 2147483646 h 88"/>
                <a:gd name="T20" fmla="*/ 2147483646 w 87"/>
                <a:gd name="T21" fmla="*/ 2147483646 h 88"/>
                <a:gd name="T22" fmla="*/ 2147483646 w 87"/>
                <a:gd name="T23" fmla="*/ 2147483646 h 88"/>
                <a:gd name="T24" fmla="*/ 2147483646 w 87"/>
                <a:gd name="T25" fmla="*/ 2147483646 h 88"/>
                <a:gd name="T26" fmla="*/ 2147483646 w 87"/>
                <a:gd name="T27" fmla="*/ 2147483646 h 88"/>
                <a:gd name="T28" fmla="*/ 2147483646 w 87"/>
                <a:gd name="T29" fmla="*/ 2147483646 h 88"/>
                <a:gd name="T30" fmla="*/ 2147483646 w 87"/>
                <a:gd name="T31" fmla="*/ 2147483646 h 88"/>
                <a:gd name="T32" fmla="*/ 2147483646 w 87"/>
                <a:gd name="T33" fmla="*/ 2147483646 h 88"/>
                <a:gd name="T34" fmla="*/ 2147483646 w 87"/>
                <a:gd name="T35" fmla="*/ 2147483646 h 88"/>
                <a:gd name="T36" fmla="*/ 2147483646 w 87"/>
                <a:gd name="T37" fmla="*/ 2147483646 h 88"/>
                <a:gd name="T38" fmla="*/ 2147483646 w 87"/>
                <a:gd name="T39" fmla="*/ 2147483646 h 88"/>
                <a:gd name="T40" fmla="*/ 2147483646 w 87"/>
                <a:gd name="T41" fmla="*/ 2147483646 h 88"/>
                <a:gd name="T42" fmla="*/ 2147483646 w 87"/>
                <a:gd name="T43" fmla="*/ 2147483646 h 88"/>
                <a:gd name="T44" fmla="*/ 2147483646 w 87"/>
                <a:gd name="T45" fmla="*/ 2147483646 h 88"/>
                <a:gd name="T46" fmla="*/ 2147483646 w 87"/>
                <a:gd name="T47" fmla="*/ 2147483646 h 88"/>
                <a:gd name="T48" fmla="*/ 2147483646 w 87"/>
                <a:gd name="T49" fmla="*/ 2147483646 h 88"/>
                <a:gd name="T50" fmla="*/ 2147483646 w 87"/>
                <a:gd name="T51" fmla="*/ 2147483646 h 88"/>
                <a:gd name="T52" fmla="*/ 2147483646 w 87"/>
                <a:gd name="T53" fmla="*/ 2147483646 h 88"/>
                <a:gd name="T54" fmla="*/ 2147483646 w 87"/>
                <a:gd name="T55" fmla="*/ 2147483646 h 88"/>
                <a:gd name="T56" fmla="*/ 2147483646 w 87"/>
                <a:gd name="T57" fmla="*/ 2147483646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7" h="88">
                  <a:moveTo>
                    <a:pt x="44" y="0"/>
                  </a:moveTo>
                  <a:cubicBezTo>
                    <a:pt x="68" y="0"/>
                    <a:pt x="87" y="20"/>
                    <a:pt x="87" y="44"/>
                  </a:cubicBezTo>
                  <a:cubicBezTo>
                    <a:pt x="87" y="68"/>
                    <a:pt x="68" y="88"/>
                    <a:pt x="44" y="88"/>
                  </a:cubicBezTo>
                  <a:cubicBezTo>
                    <a:pt x="19" y="88"/>
                    <a:pt x="0" y="68"/>
                    <a:pt x="0" y="44"/>
                  </a:cubicBezTo>
                  <a:cubicBezTo>
                    <a:pt x="0" y="20"/>
                    <a:pt x="19" y="0"/>
                    <a:pt x="44" y="0"/>
                  </a:cubicBezTo>
                  <a:close/>
                  <a:moveTo>
                    <a:pt x="58" y="21"/>
                  </a:moveTo>
                  <a:cubicBezTo>
                    <a:pt x="55" y="27"/>
                    <a:pt x="55" y="27"/>
                    <a:pt x="55" y="27"/>
                  </a:cubicBezTo>
                  <a:cubicBezTo>
                    <a:pt x="56" y="28"/>
                    <a:pt x="57" y="29"/>
                    <a:pt x="58" y="30"/>
                  </a:cubicBezTo>
                  <a:cubicBezTo>
                    <a:pt x="62" y="34"/>
                    <a:pt x="64" y="39"/>
                    <a:pt x="64" y="44"/>
                  </a:cubicBezTo>
                  <a:cubicBezTo>
                    <a:pt x="64" y="50"/>
                    <a:pt x="62" y="55"/>
                    <a:pt x="58" y="58"/>
                  </a:cubicBezTo>
                  <a:cubicBezTo>
                    <a:pt x="54" y="62"/>
                    <a:pt x="49" y="64"/>
                    <a:pt x="44" y="64"/>
                  </a:cubicBezTo>
                  <a:cubicBezTo>
                    <a:pt x="38" y="64"/>
                    <a:pt x="33" y="62"/>
                    <a:pt x="29" y="58"/>
                  </a:cubicBezTo>
                  <a:cubicBezTo>
                    <a:pt x="26" y="55"/>
                    <a:pt x="24" y="50"/>
                    <a:pt x="24" y="44"/>
                  </a:cubicBezTo>
                  <a:cubicBezTo>
                    <a:pt x="24" y="39"/>
                    <a:pt x="26" y="34"/>
                    <a:pt x="29" y="30"/>
                  </a:cubicBezTo>
                  <a:cubicBezTo>
                    <a:pt x="30" y="29"/>
                    <a:pt x="31" y="28"/>
                    <a:pt x="32" y="28"/>
                  </a:cubicBezTo>
                  <a:cubicBezTo>
                    <a:pt x="29" y="22"/>
                    <a:pt x="29" y="22"/>
                    <a:pt x="29" y="22"/>
                  </a:cubicBezTo>
                  <a:cubicBezTo>
                    <a:pt x="27" y="23"/>
                    <a:pt x="26" y="24"/>
                    <a:pt x="25" y="25"/>
                  </a:cubicBezTo>
                  <a:cubicBezTo>
                    <a:pt x="20" y="30"/>
                    <a:pt x="17" y="37"/>
                    <a:pt x="17" y="44"/>
                  </a:cubicBezTo>
                  <a:cubicBezTo>
                    <a:pt x="17" y="52"/>
                    <a:pt x="20" y="58"/>
                    <a:pt x="25" y="63"/>
                  </a:cubicBezTo>
                  <a:cubicBezTo>
                    <a:pt x="29" y="68"/>
                    <a:pt x="36" y="71"/>
                    <a:pt x="44" y="71"/>
                  </a:cubicBezTo>
                  <a:cubicBezTo>
                    <a:pt x="51" y="71"/>
                    <a:pt x="58" y="68"/>
                    <a:pt x="63" y="63"/>
                  </a:cubicBezTo>
                  <a:cubicBezTo>
                    <a:pt x="68" y="58"/>
                    <a:pt x="71" y="52"/>
                    <a:pt x="71" y="44"/>
                  </a:cubicBezTo>
                  <a:cubicBezTo>
                    <a:pt x="71" y="37"/>
                    <a:pt x="68" y="30"/>
                    <a:pt x="63" y="25"/>
                  </a:cubicBezTo>
                  <a:cubicBezTo>
                    <a:pt x="61" y="24"/>
                    <a:pt x="60" y="22"/>
                    <a:pt x="58" y="21"/>
                  </a:cubicBezTo>
                  <a:close/>
                  <a:moveTo>
                    <a:pt x="40" y="7"/>
                  </a:moveTo>
                  <a:cubicBezTo>
                    <a:pt x="40" y="40"/>
                    <a:pt x="40" y="40"/>
                    <a:pt x="40" y="40"/>
                  </a:cubicBezTo>
                  <a:cubicBezTo>
                    <a:pt x="47" y="40"/>
                    <a:pt x="47" y="40"/>
                    <a:pt x="47" y="40"/>
                  </a:cubicBezTo>
                  <a:cubicBezTo>
                    <a:pt x="47" y="7"/>
                    <a:pt x="47" y="7"/>
                    <a:pt x="47" y="7"/>
                  </a:cubicBezTo>
                  <a:lnTo>
                    <a:pt x="40" y="7"/>
                  </a:ln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97" name="MH_Text_1"/>
          <p:cNvSpPr txBox="1">
            <a:spLocks noChangeArrowheads="1"/>
          </p:cNvSpPr>
          <p:nvPr>
            <p:custDataLst>
              <p:tags r:id="rId21"/>
            </p:custDataLst>
          </p:nvPr>
        </p:nvSpPr>
        <p:spPr bwMode="auto">
          <a:xfrm>
            <a:off x="4664171" y="5916379"/>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商品类目</a:t>
            </a:r>
          </a:p>
        </p:txBody>
      </p:sp>
      <p:grpSp>
        <p:nvGrpSpPr>
          <p:cNvPr id="99" name="组合 98"/>
          <p:cNvGrpSpPr/>
          <p:nvPr>
            <p:custDataLst>
              <p:tags r:id="rId22"/>
            </p:custDataLst>
          </p:nvPr>
        </p:nvGrpSpPr>
        <p:grpSpPr>
          <a:xfrm>
            <a:off x="6876783" y="4293106"/>
            <a:ext cx="1562998" cy="1563563"/>
            <a:chOff x="7502446" y="1830651"/>
            <a:chExt cx="1716749" cy="1716748"/>
          </a:xfrm>
        </p:grpSpPr>
        <p:sp>
          <p:nvSpPr>
            <p:cNvPr id="100" name="椭圆 99"/>
            <p:cNvSpPr/>
            <p:nvPr>
              <p:custDataLst>
                <p:tags r:id="rId29"/>
              </p:custDataLst>
            </p:nvPr>
          </p:nvSpPr>
          <p:spPr bwMode="auto">
            <a:xfrm>
              <a:off x="7502446" y="1830651"/>
              <a:ext cx="1716749" cy="1716748"/>
            </a:xfrm>
            <a:prstGeom prst="ellipse">
              <a:avLst/>
            </a:prstGeom>
            <a:noFill/>
            <a:ln w="44450">
              <a:solidFill>
                <a:srgbClr val="92D05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1" name="椭圆 100"/>
            <p:cNvSpPr/>
            <p:nvPr>
              <p:custDataLst>
                <p:tags r:id="rId30"/>
              </p:custDataLst>
            </p:nvPr>
          </p:nvSpPr>
          <p:spPr bwMode="auto">
            <a:xfrm>
              <a:off x="7792801" y="2121006"/>
              <a:ext cx="1136037" cy="1136036"/>
            </a:xfrm>
            <a:prstGeom prst="ellipse">
              <a:avLst/>
            </a:prstGeom>
            <a:solidFill>
              <a:srgbClr val="92D050"/>
            </a:solidFill>
            <a:ln>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2" name="KSO_Shape"/>
            <p:cNvSpPr/>
            <p:nvPr>
              <p:custDataLst>
                <p:tags r:id="rId31"/>
              </p:custDataLst>
            </p:nvPr>
          </p:nvSpPr>
          <p:spPr bwMode="auto">
            <a:xfrm>
              <a:off x="8155825" y="2385976"/>
              <a:ext cx="501380" cy="606098"/>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FFFFF"/>
            </a:solidFill>
            <a:ln>
              <a:noFill/>
            </a:ln>
          </p:spPr>
          <p:txBody>
            <a:bodyPr/>
            <a:lstStyle/>
            <a:p>
              <a:pPr defTabSz="914400">
                <a:defRPr/>
              </a:pPr>
              <a:endParaRPr lang="zh-CN" altLang="en-US" sz="1580">
                <a:solidFill>
                  <a:prstClr val="black"/>
                </a:solidFill>
              </a:endParaRPr>
            </a:p>
          </p:txBody>
        </p:sp>
      </p:grpSp>
      <p:sp>
        <p:nvSpPr>
          <p:cNvPr id="103" name="MH_Text_1"/>
          <p:cNvSpPr txBox="1">
            <a:spLocks noChangeArrowheads="1"/>
          </p:cNvSpPr>
          <p:nvPr>
            <p:custDataLst>
              <p:tags r:id="rId23"/>
            </p:custDataLst>
          </p:nvPr>
        </p:nvSpPr>
        <p:spPr bwMode="auto">
          <a:xfrm>
            <a:off x="6760151" y="5916529"/>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网店</a:t>
            </a:r>
          </a:p>
        </p:txBody>
      </p:sp>
      <p:grpSp>
        <p:nvGrpSpPr>
          <p:cNvPr id="105" name="组合 104"/>
          <p:cNvGrpSpPr/>
          <p:nvPr>
            <p:custDataLst>
              <p:tags r:id="rId24"/>
            </p:custDataLst>
          </p:nvPr>
        </p:nvGrpSpPr>
        <p:grpSpPr>
          <a:xfrm>
            <a:off x="8932199" y="4213622"/>
            <a:ext cx="1562317" cy="1563562"/>
            <a:chOff x="9759354" y="1896804"/>
            <a:chExt cx="1716001" cy="1716747"/>
          </a:xfrm>
        </p:grpSpPr>
        <p:grpSp>
          <p:nvGrpSpPr>
            <p:cNvPr id="106" name="组合 36"/>
            <p:cNvGrpSpPr/>
            <p:nvPr/>
          </p:nvGrpSpPr>
          <p:grpSpPr bwMode="auto">
            <a:xfrm>
              <a:off x="9759354" y="1896804"/>
              <a:ext cx="1716001" cy="1716747"/>
              <a:chOff x="834581" y="2438400"/>
              <a:chExt cx="2097024" cy="2097024"/>
            </a:xfrm>
          </p:grpSpPr>
          <p:sp>
            <p:nvSpPr>
              <p:cNvPr id="107" name="椭圆 106"/>
              <p:cNvSpPr/>
              <p:nvPr>
                <p:custDataLst>
                  <p:tags r:id="rId27"/>
                </p:custDataLst>
              </p:nvPr>
            </p:nvSpPr>
            <p:spPr>
              <a:xfrm>
                <a:off x="833631" y="2438400"/>
                <a:ext cx="2097938" cy="2097024"/>
              </a:xfrm>
              <a:prstGeom prst="ellipse">
                <a:avLst/>
              </a:prstGeom>
              <a:noFill/>
              <a:ln w="44450">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sp>
            <p:nvSpPr>
              <p:cNvPr id="108" name="椭圆 107"/>
              <p:cNvSpPr/>
              <p:nvPr>
                <p:custDataLst>
                  <p:tags r:id="rId28"/>
                </p:custDataLst>
              </p:nvPr>
            </p:nvSpPr>
            <p:spPr>
              <a:xfrm>
                <a:off x="1188457" y="2793072"/>
                <a:ext cx="1388284" cy="1387679"/>
              </a:xfrm>
              <a:prstGeom prst="ellipse">
                <a:avLst/>
              </a:prstGeom>
              <a:solidFill>
                <a:srgbClr val="FFC000"/>
              </a:solidFill>
              <a:ln>
                <a:solidFill>
                  <a:srgbClr val="FFC000"/>
                </a:solid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800">
                  <a:solidFill>
                    <a:prstClr val="white"/>
                  </a:solidFill>
                </a:endParaRPr>
              </a:p>
            </p:txBody>
          </p:sp>
        </p:grpSp>
        <p:sp>
          <p:nvSpPr>
            <p:cNvPr id="109" name="KSO_Shape"/>
            <p:cNvSpPr/>
            <p:nvPr>
              <p:custDataLst>
                <p:tags r:id="rId26"/>
              </p:custDataLst>
            </p:nvPr>
          </p:nvSpPr>
          <p:spPr bwMode="auto">
            <a:xfrm>
              <a:off x="10290706" y="2452129"/>
              <a:ext cx="609012" cy="510166"/>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w="12700">
              <a:noFill/>
            </a:ln>
          </p:spPr>
          <p:style>
            <a:lnRef idx="2">
              <a:srgbClr val="ED7D31">
                <a:shade val="50000"/>
              </a:srgbClr>
            </a:lnRef>
            <a:fillRef idx="1">
              <a:srgbClr val="ED7D31"/>
            </a:fillRef>
            <a:effectRef idx="0">
              <a:srgbClr val="ED7D31"/>
            </a:effectRef>
            <a:fontRef idx="minor">
              <a:srgbClr val="FFFFFF"/>
            </a:fontRef>
          </p:style>
          <p:txBody>
            <a:bodyPr anchor="ctr"/>
            <a:lstStyle/>
            <a:p>
              <a:pPr algn="ctr" defTabSz="914400">
                <a:defRPr/>
              </a:pPr>
              <a:endParaRPr lang="zh-CN" altLang="en-US" sz="1580">
                <a:solidFill>
                  <a:prstClr val="white"/>
                </a:solidFill>
              </a:endParaRPr>
            </a:p>
          </p:txBody>
        </p:sp>
      </p:grpSp>
      <p:sp>
        <p:nvSpPr>
          <p:cNvPr id="110" name="MH_Text_1"/>
          <p:cNvSpPr txBox="1">
            <a:spLocks noChangeArrowheads="1"/>
          </p:cNvSpPr>
          <p:nvPr>
            <p:custDataLst>
              <p:tags r:id="rId25"/>
            </p:custDataLst>
          </p:nvPr>
        </p:nvSpPr>
        <p:spPr bwMode="auto">
          <a:xfrm>
            <a:off x="8773589" y="5916436"/>
            <a:ext cx="1880070" cy="4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nchorCtr="0">
            <a:normAutofit/>
          </a:bodyPr>
          <a:lstStyle>
            <a:lvl1pPr>
              <a:defRPr>
                <a:solidFill>
                  <a:srgbClr val="FFFFFF"/>
                </a:solidFill>
                <a:latin typeface="Calibri" charset="0"/>
                <a:ea typeface="宋体" panose="02010600030101010101" pitchFamily="2" charset="-122"/>
              </a:defRPr>
            </a:lvl1pPr>
            <a:lvl2pPr marL="742950" indent="-285750">
              <a:defRPr>
                <a:solidFill>
                  <a:srgbClr val="FFFFFF"/>
                </a:solidFill>
                <a:latin typeface="Calibri" charset="0"/>
                <a:ea typeface="宋体" panose="02010600030101010101" pitchFamily="2" charset="-122"/>
              </a:defRPr>
            </a:lvl2pPr>
            <a:lvl3pPr marL="1143000" indent="-228600">
              <a:defRPr>
                <a:solidFill>
                  <a:srgbClr val="FFFFFF"/>
                </a:solidFill>
                <a:latin typeface="Calibri" charset="0"/>
                <a:ea typeface="宋体" panose="02010600030101010101" pitchFamily="2" charset="-122"/>
              </a:defRPr>
            </a:lvl3pPr>
            <a:lvl4pPr marL="1600200" indent="-228600">
              <a:defRPr>
                <a:solidFill>
                  <a:srgbClr val="FFFFFF"/>
                </a:solidFill>
                <a:latin typeface="Calibri" charset="0"/>
                <a:ea typeface="宋体" panose="02010600030101010101" pitchFamily="2" charset="-122"/>
              </a:defRPr>
            </a:lvl4pPr>
            <a:lvl5pPr marL="2057400" indent="-228600">
              <a:defRPr>
                <a:solidFill>
                  <a:srgbClr val="FFFFFF"/>
                </a:solidFill>
                <a:latin typeface="Calibri" charset="0"/>
                <a:ea typeface="宋体" panose="02010600030101010101" pitchFamily="2" charset="-122"/>
              </a:defRPr>
            </a:lvl5pPr>
            <a:lvl6pPr marL="2514600" indent="-228600" eaLnBrk="0" fontAlgn="base" hangingPunct="0">
              <a:spcBef>
                <a:spcPct val="0"/>
              </a:spcBef>
              <a:spcAft>
                <a:spcPct val="0"/>
              </a:spcAft>
              <a:defRPr>
                <a:solidFill>
                  <a:srgbClr val="FFFFFF"/>
                </a:solidFill>
                <a:latin typeface="Calibri" charset="0"/>
                <a:ea typeface="宋体" panose="02010600030101010101" pitchFamily="2" charset="-122"/>
              </a:defRPr>
            </a:lvl6pPr>
            <a:lvl7pPr marL="2971800" indent="-228600" eaLnBrk="0" fontAlgn="base" hangingPunct="0">
              <a:spcBef>
                <a:spcPct val="0"/>
              </a:spcBef>
              <a:spcAft>
                <a:spcPct val="0"/>
              </a:spcAft>
              <a:defRPr>
                <a:solidFill>
                  <a:srgbClr val="FFFFFF"/>
                </a:solidFill>
                <a:latin typeface="Calibri" charset="0"/>
                <a:ea typeface="宋体" panose="02010600030101010101" pitchFamily="2" charset="-122"/>
              </a:defRPr>
            </a:lvl7pPr>
            <a:lvl8pPr marL="3429000" indent="-228600" eaLnBrk="0" fontAlgn="base" hangingPunct="0">
              <a:spcBef>
                <a:spcPct val="0"/>
              </a:spcBef>
              <a:spcAft>
                <a:spcPct val="0"/>
              </a:spcAft>
              <a:defRPr>
                <a:solidFill>
                  <a:srgbClr val="FFFFFF"/>
                </a:solidFill>
                <a:latin typeface="Calibri" charset="0"/>
                <a:ea typeface="宋体" panose="02010600030101010101" pitchFamily="2" charset="-122"/>
              </a:defRPr>
            </a:lvl8pPr>
            <a:lvl9pPr marL="3886200" indent="-228600" eaLnBrk="0" fontAlgn="base" hangingPunct="0">
              <a:spcBef>
                <a:spcPct val="0"/>
              </a:spcBef>
              <a:spcAft>
                <a:spcPct val="0"/>
              </a:spcAft>
              <a:defRPr>
                <a:solidFill>
                  <a:srgbClr val="FFFFFF"/>
                </a:solidFill>
                <a:latin typeface="Calibri" charset="0"/>
                <a:ea typeface="宋体" panose="02010600030101010101" pitchFamily="2" charset="-122"/>
              </a:defRPr>
            </a:lvl9pPr>
          </a:lstStyle>
          <a:p>
            <a:pPr algn="ctr" defTabSz="914400" latinLnBrk="1">
              <a:lnSpc>
                <a:spcPct val="150000"/>
              </a:lnSpc>
              <a:buClr>
                <a:srgbClr val="00B0F0">
                  <a:lumMod val="75000"/>
                </a:srgbClr>
              </a:buClr>
              <a:buSzPct val="60000"/>
              <a:defRPr/>
            </a:pPr>
            <a:r>
              <a:rPr lang="zh-CN" altLang="en-US" sz="1800" b="1" dirty="0">
                <a:solidFill>
                  <a:srgbClr val="282828"/>
                </a:solidFill>
                <a:latin typeface="Arial" panose="020B0604020202020204" pitchFamily="34" charset="0"/>
                <a:sym typeface="Arial" panose="020B0604020202020204" pitchFamily="34" charset="0"/>
              </a:rPr>
              <a:t>商品分类</a:t>
            </a:r>
          </a:p>
        </p:txBody>
      </p:sp>
      <p:sp>
        <p:nvSpPr>
          <p:cNvPr id="111" name="文本框 110"/>
          <p:cNvSpPr txBox="1"/>
          <p:nvPr/>
        </p:nvSpPr>
        <p:spPr>
          <a:xfrm>
            <a:off x="157461" y="287722"/>
            <a:ext cx="3448871" cy="583700"/>
          </a:xfrm>
          <a:prstGeom prst="rect">
            <a:avLst/>
          </a:prstGeom>
          <a:noFill/>
        </p:spPr>
        <p:txBody>
          <a:bodyPr wrap="none" rtlCol="0" anchor="t">
            <a:spAutoFit/>
          </a:bodyPr>
          <a:lstStyle/>
          <a:p>
            <a:pPr defTabSz="914400"/>
            <a:r>
              <a:rPr lang="zh-CN" altLang="en-US" sz="3200" b="1">
                <a:solidFill>
                  <a:srgbClr val="FF0000"/>
                </a:solidFill>
                <a:sym typeface="+mn-ea"/>
              </a:rPr>
              <a:t>实体店与网店对比</a:t>
            </a:r>
          </a:p>
        </p:txBody>
      </p:sp>
    </p:spTree>
    <p:custDataLst>
      <p:tags r:id="rId1"/>
    </p:custDataLst>
    <p:extLst>
      <p:ext uri="{BB962C8B-B14F-4D97-AF65-F5344CB8AC3E}">
        <p14:creationId xmlns:p14="http://schemas.microsoft.com/office/powerpoint/2010/main" val="3744471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7"/>
  <p:tag name="KSO_WM_UNIT_ID" val="diagram20181208_2*n_i*1_7"/>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8"/>
  <p:tag name="KSO_WM_UNIT_ID" val="diagram20181208_2*n_i*1_8"/>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8"/>
  <p:tag name="KSO_WM_UNIT_ID" val="diagram20181208_2*n_h_i*1_2_8"/>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2"/>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7"/>
  <p:tag name="KSO_WM_UNIT_ID" val="diagram20181208_2*n_h_i*1_2_17"/>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2"/>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9"/>
  <p:tag name="KSO_WM_UNIT_ID" val="diagram20181208_2*n_h_i*1_2_9"/>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2"/>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4"/>
  <p:tag name="KSO_WM_UNIT_ID" val="diagram20181208_2*n_h_i*1_2_14"/>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2"/>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
  <p:tag name="KSO_WM_UNIT_ID" val="diagram20181208_2*n_h_i*1_2_2"/>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2"/>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1"/>
  <p:tag name="KSO_WM_UNIT_ID" val="diagram20181208_2*n_h_i*1_2_21"/>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2"/>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3"/>
  <p:tag name="KSO_WM_UNIT_ID" val="diagram20181208_2*n_h_i*1_2_3"/>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
  <p:tag name="KSO_WM_UNIT_ID" val="diagram20181208_2*n_h_i*1_2_1"/>
  <p:tag name="KSO_WM_UNIT_LAYERLEVEL" val="1_1_1"/>
  <p:tag name="KSO_WM_BEAUTIFY_FLAG" val="#wm#"/>
  <p:tag name="KSO_WM_TAG_VERSION" val="1.0"/>
  <p:tag name="KSO_WM_DIAGRAM_GROUP_CODE" val="n1-1"/>
  <p:tag name="KSO_WM_UNIT_FILL_FORE_SCHEMECOLOR_INDEX" val="9"/>
  <p:tag name="KSO_WM_UNIT_FILL_TYPE" val="1"/>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2"/>
  <p:tag name="KSO_WM_UNIT_ID" val="diagram20181208_2*n_h_i*1_2_12"/>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13"/>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0"/>
  <p:tag name="KSO_WM_UNIT_ID" val="diagram20181208_2*n_h_i*1_2_10"/>
  <p:tag name="KSO_WM_UNIT_LAYERLEVEL" val="1_1_1"/>
  <p:tag name="KSO_WM_BEAUTIFY_FLAG" val="#wm#"/>
  <p:tag name="KSO_WM_TAG_VERSION" val="1.0"/>
  <p:tag name="KSO_WM_DIAGRAM_GROUP_CODE" val="n1-1"/>
  <p:tag name="KSO_WM_UNIT_FILL_FORE_SCHEMECOLOR_INDEX" val="7"/>
  <p:tag name="KSO_WM_UNIT_FILL_TYPE" val="1"/>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5"/>
  <p:tag name="KSO_WM_UNIT_ID" val="diagram20181208_2*n_h_i*1_2_5"/>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7"/>
  <p:tag name="KSO_WM_UNIT_ID" val="diagram20181208_2*n_h_i*1_2_7"/>
  <p:tag name="KSO_WM_UNIT_LAYERLEVEL" val="1_1_1"/>
  <p:tag name="KSO_WM_BEAUTIFY_FLAG" val="#wm#"/>
  <p:tag name="KSO_WM_TAG_VERSION" val="1.0"/>
  <p:tag name="KSO_WM_DIAGRAM_GROUP_CODE" val="n1-1"/>
  <p:tag name="KSO_WM_UNIT_FILL_FORE_SCHEMECOLOR_INDEX" val="5"/>
  <p:tag name="KSO_WM_UNIT_FILL_TYPE" val="1"/>
  <p:tag name="KSO_WM_UNIT_TEXT_FILL_FORE_SCHEMECOLOR_INDEX" val="13"/>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6"/>
  <p:tag name="KSO_WM_UNIT_ID" val="diagram20181208_2*n_h_i*1_2_16"/>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5"/>
  <p:tag name="KSO_WM_UNIT_ID" val="diagram20181208_2*n_h_i*1_2_15"/>
  <p:tag name="KSO_WM_UNIT_LAYERLEVEL" val="1_1_1"/>
  <p:tag name="KSO_WM_BEAUTIFY_FLAG" val="#wm#"/>
  <p:tag name="KSO_WM_TAG_VERSION" val="1.0"/>
  <p:tag name="KSO_WM_DIAGRAM_GROUP_CODE" val="n1-1"/>
  <p:tag name="KSO_WM_UNIT_FILL_FORE_SCHEMECOLOR_INDEX" val="8"/>
  <p:tag name="KSO_WM_UNIT_FILL_TYPE" val="1"/>
  <p:tag name="KSO_WM_UNIT_TEXT_FILL_FORE_SCHEMECOLOR_INDEX" val="13"/>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0"/>
  <p:tag name="KSO_WM_UNIT_ID" val="diagram20181208_2*n_h_i*1_2_20"/>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13"/>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8"/>
  <p:tag name="KSO_WM_UNIT_ID" val="diagram20181208_2*n_h_i*1_2_18"/>
  <p:tag name="KSO_WM_UNIT_LAYERLEVEL" val="1_1_1"/>
  <p:tag name="KSO_WM_BEAUTIFY_FLAG" val="#wm#"/>
  <p:tag name="KSO_WM_TAG_VERSION" val="1.0"/>
  <p:tag name="KSO_WM_DIAGRAM_GROUP_CODE" val="n1-1"/>
  <p:tag name="KSO_WM_UNIT_FILL_FORE_SCHEMECOLOR_INDEX" val="6"/>
  <p:tag name="KSO_WM_UNIT_FILL_TYPE" val="1"/>
  <p:tag name="KSO_WM_UNIT_TEXT_FILL_FORE_SCHEMECOLOR_INDEX" val="13"/>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4"/>
  <p:tag name="KSO_WM_UNIT_ID" val="diagram20181208_2*n_h_i*1_2_24"/>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3"/>
  <p:tag name="KSO_WM_UNIT_ID" val="diagram20181208_2*n_h_i*1_2_23"/>
  <p:tag name="KSO_WM_UNIT_LAYERLEVEL" val="1_1_1"/>
  <p:tag name="KSO_WM_BEAUTIFY_FLAG" val="#wm#"/>
  <p:tag name="KSO_WM_TAG_VERSION" val="1.0"/>
  <p:tag name="KSO_WM_DIAGRAM_GROUP_CODE" val="n1-1"/>
  <p:tag name="KSO_WM_UNIT_FILL_FORE_SCHEMECOLOR_INDEX" val="10"/>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
  <p:tag name="KSO_WM_UNIT_ID" val="diagram20181208_2*n_h_i*1_1_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2"/>
  <p:tag name="KSO_WM_UNIT_ID" val="diagram20181208_2*n_h_i*1_1_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3"/>
  <p:tag name="KSO_WM_UNIT_ID" val="diagram20181208_2*n_h_i*1_1_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4"/>
  <p:tag name="KSO_WM_UNIT_ID" val="diagram20181208_2*n_h_i*1_1_4"/>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5"/>
  <p:tag name="KSO_WM_UNIT_ID" val="diagram20181208_2*n_h_i*1_1_5"/>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6"/>
  <p:tag name="KSO_WM_UNIT_ID" val="diagram20181208_2*n_h_i*1_1_6"/>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7"/>
  <p:tag name="KSO_WM_UNIT_ID" val="diagram20181208_2*n_h_i*1_1_7"/>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8"/>
  <p:tag name="KSO_WM_UNIT_ID" val="diagram20181208_2*n_h_i*1_1_8"/>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9"/>
  <p:tag name="KSO_WM_UNIT_ID" val="diagram20181208_2*n_h_i*1_1_9"/>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23"/>
  <p:tag name="KSO_WM_UNIT_ID" val="diagram20181208_2*n_h_i*1_1_2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22"/>
  <p:tag name="KSO_WM_UNIT_ID" val="diagram20181208_2*n_h_i*1_1_2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0"/>
  <p:tag name="KSO_WM_UNIT_ID" val="diagram20181208_2*n_h_i*1_1_10"/>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1"/>
  <p:tag name="KSO_WM_UNIT_ID" val="diagram20181208_2*n_h_i*1_1_1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2"/>
  <p:tag name="KSO_WM_UNIT_ID" val="diagram20181208_2*n_h_i*1_1_12"/>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3"/>
  <p:tag name="KSO_WM_UNIT_ID" val="diagram20181208_2*n_h_i*1_1_13"/>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4"/>
  <p:tag name="KSO_WM_UNIT_ID" val="diagram20181208_2*n_h_i*1_1_14"/>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5"/>
  <p:tag name="KSO_WM_UNIT_ID" val="diagram20181208_2*n_h_i*1_1_15"/>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6"/>
  <p:tag name="KSO_WM_UNIT_ID" val="diagram20181208_2*n_h_i*1_1_16"/>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7"/>
  <p:tag name="KSO_WM_UNIT_ID" val="diagram20181208_2*n_h_i*1_1_17"/>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21"/>
  <p:tag name="KSO_WM_UNIT_ID" val="diagram20181208_2*n_h_i*1_1_21"/>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8"/>
  <p:tag name="KSO_WM_UNIT_ID" val="diagram20181208_2*n_h_i*1_1_18"/>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19"/>
  <p:tag name="KSO_WM_UNIT_ID" val="diagram20181208_2*n_h_i*1_1_19"/>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1_20"/>
  <p:tag name="KSO_WM_UNIT_ID" val="diagram20181208_2*n_h_i*1_1_20"/>
  <p:tag name="KSO_WM_UNIT_LAYERLEVEL" val="1_1_1"/>
  <p:tag name="KSO_WM_BEAUTIFY_FLAG" val="#wm#"/>
  <p:tag name="KSO_WM_TAG_VERSION" val="1.0"/>
  <p:tag name="KSO_WM_DIAGRAM_GROUP_CODE" val="n1-1"/>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a"/>
  <p:tag name="KSO_WM_UNIT_INDEX" val="1_1_1"/>
  <p:tag name="KSO_WM_UNIT_ID" val="diagram20181208_2*n_h_a*1_1_1"/>
  <p:tag name="KSO_WM_UNIT_LAYERLEVEL" val="1_1_1"/>
  <p:tag name="KSO_WM_UNIT_VALUE" val="13"/>
  <p:tag name="KSO_WM_UNIT_HIGHLIGHT" val="0"/>
  <p:tag name="KSO_WM_UNIT_COMPATIBLE" val="0"/>
  <p:tag name="KSO_WM_UNIT_CLEAR" val="0"/>
  <p:tag name="KSO_WM_BEAUTIFY_FLAG" val="#wm#"/>
  <p:tag name="KSO_WM_TAG_VERSION" val="1.0"/>
  <p:tag name="KSO_WM_DIAGRAM_GROUP_CODE" val="n1-1"/>
  <p:tag name="KSO_WM_UNIT_PRESET_TEXT" val="请在这里输入您的标题内容"/>
  <p:tag name="KSO_WM_UNIT_TEXT_FILL_FORE_SCHEMECOLOR_INDEX" val="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4"/>
  <p:tag name="KSO_WM_UNIT_ID" val="diagram20181208_2*n_h_i*1_2_4"/>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6"/>
  <p:tag name="KSO_WM_UNIT_ID" val="diagram20181208_2*n_h_i*1_2_6"/>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1"/>
  <p:tag name="KSO_WM_UNIT_ID" val="diagram20181208_2*n_h_i*1_2_11"/>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3"/>
  <p:tag name="KSO_WM_UNIT_ID" val="diagram20181208_2*n_h_i*1_2_13"/>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22"/>
  <p:tag name="KSO_WM_UNIT_ID" val="diagram20181208_2*n_h_i*1_2_22"/>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i"/>
  <p:tag name="KSO_WM_UNIT_INDEX" val="1_2_19"/>
  <p:tag name="KSO_WM_UNIT_ID" val="diagram20181208_2*n_h_i*1_2_19"/>
  <p:tag name="KSO_WM_UNIT_LAYERLEVEL" val="1_1_1"/>
  <p:tag name="KSO_WM_BEAUTIFY_FLAG" val="#wm#"/>
  <p:tag name="KSO_WM_TAG_VERSION" val="1.0"/>
  <p:tag name="KSO_WM_DIAGRAM_GROUP_CODE" val="n1-1"/>
  <p:tag name="KSO_WM_UNIT_TEXT_FILL_FORE_SCHEMECOLOR_INDEX" val="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1"/>
  <p:tag name="KSO_WM_UNIT_ID" val="diagram20181208_2*n_h_f*1_2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2"/>
  <p:tag name="KSO_WM_UNIT_ID" val="diagram20181208_2*n_h_f*1_2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3"/>
  <p:tag name="KSO_WM_UNIT_ID" val="diagram20181208_2*n_h_f*1_2_3"/>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4"/>
  <p:tag name="KSO_WM_UNIT_ID" val="diagram20181208_2*n_h_f*1_2_4"/>
  <p:tag name="KSO_WM_UNIT_LAYERLEVEL" val="1_1_1"/>
  <p:tag name="KSO_WM_UNIT_VALUE" val="12"/>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5"/>
  <p:tag name="KSO_WM_UNIT_ID" val="diagram20181208_2*n_h_f*1_2_5"/>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h_f"/>
  <p:tag name="KSO_WM_UNIT_INDEX" val="1_2_6"/>
  <p:tag name="KSO_WM_UNIT_ID" val="diagram20181208_2*n_h_f*1_2_6"/>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请在这里输入您的内容文字"/>
  <p:tag name="KSO_WM_UNIT_TEXT_FILL_FORE_SCHEMECOLOR_INDEX" val="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5"/>
  <p:tag name="KSO_WM_SLIDE_LAYOUT" val="a_l"/>
  <p:tag name="KSO_WM_SLIDE_LAYOUT_CNT" val="1_1"/>
  <p:tag name="KSO_WM_SLIDE_TYPE" val="contents"/>
  <p:tag name="KSO_WM_BEAUTIFY_FLAG" val="#wm#"/>
  <p:tag name="KSO_WM_COMBINE_RELATE_SLIDE_ID" val="diagram20181268_4"/>
  <p:tag name="KSO_WM_TEMPLATE_CATEGORY" val="custom"/>
  <p:tag name="KSO_WM_TEMPLATE_INDEX" val="20189023"/>
  <p:tag name="KSO_WM_SLIDE_ID" val="custom20189027_35"/>
  <p:tag name="KSO_WM_SLIDE_INDEX" val="35"/>
  <p:tag name="KSO_WM_DIAGRAM_GROUP_CODE" val="l1-8"/>
  <p:tag name="KSO_WM_TEMPLATE_RELATED_ID" val="20189023"/>
  <p:tag name="KSO_WM_TEMPLATE_SUBCATEGORY" val="subcombine"/>
  <p:tag name="KSO_WM_SLIDE_SUBTYPE" val="diag"/>
</p:tagLst>
</file>

<file path=ppt/tags/tag157.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5*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5*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5*a*1"/>
  <p:tag name="KSO_WM_UNIT_TEXT_FILL_FORE_SCHEMECOLOR_INDEX" val="14"/>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6*i*17"/>
  <p:tag name="KSO_WM_TEMPLATE_CATEGORY" val="custom"/>
  <p:tag name="KSO_WM_TEMPLATE_INDEX" val="20189027"/>
  <p:tag name="KSO_WM_UNIT_INDEX" val="17"/>
  <p:tag name="KSO_WM_UNIT_USESOURCEFORMAT_APPLY" val="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6*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6*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6"/>
  <p:tag name="KSO_WM_SLIDE_LAYOUT" val="a_l"/>
  <p:tag name="KSO_WM_SLIDE_LAYOUT_CNT" val="1_1"/>
  <p:tag name="KSO_WM_SLIDE_TYPE" val="contents"/>
  <p:tag name="KSO_WM_BEAUTIFY_FLAG" val="#wm#"/>
  <p:tag name="KSO_WM_COMBINE_RELATE_SLIDE_ID" val="diagram20181268_5"/>
  <p:tag name="KSO_WM_TEMPLATE_CATEGORY" val="custom"/>
  <p:tag name="KSO_WM_TEMPLATE_INDEX" val="20189023"/>
  <p:tag name="KSO_WM_SLIDE_ID" val="custom20189027_36"/>
  <p:tag name="KSO_WM_SLIDE_INDEX" val="36"/>
  <p:tag name="KSO_WM_DIAGRAM_GROUP_CODE" val="l1-8"/>
  <p:tag name="KSO_WM_TEMPLATE_RELATED_ID" val="20189023"/>
  <p:tag name="KSO_WM_TEMPLATE_SUBCATEGORY" val="subcombine"/>
  <p:tag name="KSO_WM_SLIDE_SUBTYPE" val="diag"/>
</p:tagLst>
</file>

<file path=ppt/tags/tag164.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6*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6*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0"/>
  <p:tag name="KSO_WM_UNIT_HIGHLIGHT" val="0"/>
  <p:tag name="KSO_WM_UNIT_COMPATIBLE" val="0"/>
  <p:tag name="KSO_WM_UNIT_CLEAR" val="0"/>
  <p:tag name="KSO_WM_UNIT_PRESET_TEXT" val="目录"/>
  <p:tag name="KSO_WM_DIAGRAM_GROUP_CODE" val="l5_1"/>
  <p:tag name="KSO_WM_UNIT_ID" val="custom20189027_36*a*1"/>
  <p:tag name="KSO_WM_UNIT_TEXT_FILL_FORE_SCHEMECOLOR_INDEX" val="2"/>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6*i*17"/>
  <p:tag name="KSO_WM_TEMPLATE_CATEGORY" val="custom"/>
  <p:tag name="KSO_WM_TEMPLATE_INDEX" val="20189027"/>
  <p:tag name="KSO_WM_UNIT_INDEX" val="17"/>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6*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6*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diagram20181268_1"/>
  <p:tag name="KSO_WM_TEMPLATE_CATEGORY" val="custom"/>
  <p:tag name="KSO_WM_TEMPLATE_INDEX" val="20189023"/>
  <p:tag name="KSO_WM_SLIDE_ID" val="custom20189027_32"/>
  <p:tag name="KSO_WM_SLIDE_INDEX" val="32"/>
  <p:tag name="KSO_WM_DIAGRAM_GROUP_CODE" val="l1-8"/>
  <p:tag name="KSO_WM_TEMPLATE_RELATED_ID" val="20189023"/>
  <p:tag name="KSO_WM_TEMPLATE_SUBCATEGORY" val="subcombine"/>
  <p:tag name="KSO_WM_SLIDE_SUBTYPE" val="diag"/>
</p:tagLst>
</file>

<file path=ppt/tags/tag171.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2*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72.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2*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2*a*1"/>
  <p:tag name="KSO_WM_UNIT_TEXT_FILL_FORE_SCHEMECOLOR_INDEX" val="14"/>
  <p:tag name="KSO_WM_UNIT_TEXT_FILL_TYPE" val="1"/>
  <p:tag name="KSO_WM_UNIT_USESOURCEFORMAT_APPLY" val="1"/>
</p:tagLst>
</file>

<file path=ppt/tags/tag174.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COMBINE_RELATE_SLIDE_ID" val="diagram20181268_2"/>
  <p:tag name="KSO_WM_TEMPLATE_CATEGORY" val="custom"/>
  <p:tag name="KSO_WM_TEMPLATE_INDEX" val="20189023"/>
  <p:tag name="KSO_WM_SLIDE_ID" val="custom20189027_33"/>
  <p:tag name="KSO_WM_SLIDE_INDEX" val="33"/>
  <p:tag name="KSO_WM_DIAGRAM_GROUP_CODE" val="l1-8"/>
  <p:tag name="KSO_WM_TEMPLATE_RELATED_ID" val="20189023"/>
  <p:tag name="KSO_WM_TEMPLATE_SUBCATEGORY" val="subcombine"/>
  <p:tag name="KSO_WM_SLIDE_SUBTYPE" val="diag"/>
</p:tagLst>
</file>

<file path=ppt/tags/tag178.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3*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79.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3*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1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3*a*1"/>
  <p:tag name="KSO_WM_UNIT_TEXT_FILL_FORE_SCHEMECOLOR_INDEX" val="14"/>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3*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3*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diagram20181268_3"/>
  <p:tag name="KSO_WM_TEMPLATE_CATEGORY" val="custom"/>
  <p:tag name="KSO_WM_TEMPLATE_INDEX" val="20189023"/>
  <p:tag name="KSO_WM_SLIDE_ID" val="custom20189027_34"/>
  <p:tag name="KSO_WM_SLIDE_INDEX" val="34"/>
  <p:tag name="KSO_WM_DIAGRAM_GROUP_CODE" val="l1-8"/>
  <p:tag name="KSO_WM_TEMPLATE_RELATED_ID" val="20189023"/>
  <p:tag name="KSO_WM_TEMPLATE_SUBCATEGORY" val="subcombine"/>
  <p:tag name="KSO_WM_SLIDE_SUBTYPE" val="diag"/>
</p:tagLst>
</file>

<file path=ppt/tags/tag184.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a"/>
  <p:tag name="KSO_WM_UNIT_INDEX" val="1"/>
  <p:tag name="KSO_WM_UNIT_LAYERLEVEL" val="1"/>
  <p:tag name="KSO_WM_UNIT_VALUE" val="2"/>
  <p:tag name="KSO_WM_UNIT_ISCONTENTSTITLE" val="1"/>
  <p:tag name="KSO_WM_UNIT_HIGHLIGHT" val="0"/>
  <p:tag name="KSO_WM_UNIT_COMPATIBLE" val="0"/>
  <p:tag name="KSO_WM_UNIT_CLEAR" val="0"/>
  <p:tag name="KSO_WM_UNIT_PRESET_TEXT" val="目录"/>
  <p:tag name="KSO_WM_DIAGRAM_GROUP_CODE" val="l5_1"/>
  <p:tag name="KSO_WM_UNIT_ID" val="custom20189027_34*a*1"/>
  <p:tag name="KSO_WM_UNIT_TEXT_FILL_FORE_SCHEMECOLOR_INDEX" val="14"/>
  <p:tag name="KSO_WM_UNIT_TEXT_FILL_TYPE" val="1"/>
  <p:tag name="KSO_WM_UNIT_USESOURCEFORMAT_APPLY" val="1"/>
</p:tagLst>
</file>

<file path=ppt/tags/tag187.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4*i*3"/>
  <p:tag name="KSO_WM_TEMPLATE_CATEGORY" val="custom"/>
  <p:tag name="KSO_WM_TEMPLATE_INDEX" val="20189027"/>
  <p:tag name="KSO_WM_UNIT_INDEX" val="3"/>
  <p:tag name="KSO_WM_UNIT_USESOURCEFORMAT_APPLY" val="1"/>
</p:tagLst>
</file>

<file path=ppt/tags/tag1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2_1"/>
  <p:tag name="KSO_WM_UNIT_LAYERLEVEL" val="1_1_1"/>
  <p:tag name="KSO_WM_DIAGRAM_GROUP_CODE" val="l1-8"/>
  <p:tag name="KSO_WM_UNIT_ID" val="custom20189027_34*l_h_i*1_2_1"/>
  <p:tag name="KSO_WM_UNIT_FILL_FORE_SCHEMECOLOR_INDEX" val="5"/>
  <p:tag name="KSO_WM_UNIT_FILL_TYPE" val="1"/>
  <p:tag name="KSO_WM_UNIT_TEXT_FILL_FORE_SCHEMECOLOR_INDEX" val="2"/>
  <p:tag name="KSO_WM_UNIT_TEXT_FILL_TYPE" val="1"/>
  <p:tag name="KSO_WM_UNIT_USESOURCEFORMAT_APPLY" val="1"/>
</p:tagLst>
</file>

<file path=ppt/tags/tag1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2_2"/>
  <p:tag name="KSO_WM_UNIT_LAYERLEVEL" val="1_1_1"/>
  <p:tag name="KSO_WM_DIAGRAM_GROUP_CODE" val="l1-8"/>
  <p:tag name="KSO_WM_UNIT_ID" val="custom20189027_34*l_h_i*1_2_2"/>
  <p:tag name="KSO_WM_UNIT_FILL_FORE_SCHEMECOLOR_INDEX" val="5"/>
  <p:tag name="KSO_WM_UNIT_FILL_TYPE" val="1"/>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1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3_1"/>
  <p:tag name="KSO_WM_UNIT_LAYERLEVEL" val="1_1_1"/>
  <p:tag name="KSO_WM_DIAGRAM_GROUP_CODE" val="l1-8"/>
  <p:tag name="KSO_WM_UNIT_ID" val="custom20189027_34*l_h_i*1_3_1"/>
  <p:tag name="KSO_WM_UNIT_FILL_FORE_SCHEMECOLOR_INDEX" val="5"/>
  <p:tag name="KSO_WM_UNIT_FILL_TYPE" val="1"/>
  <p:tag name="KSO_WM_UNIT_TEXT_FILL_FORE_SCHEMECOLOR_INDEX" val="2"/>
  <p:tag name="KSO_WM_UNIT_TEXT_FILL_TYPE" val="1"/>
  <p:tag name="KSO_WM_UNIT_USESOURCEFORMAT_APPLY" val="1"/>
</p:tagLst>
</file>

<file path=ppt/tags/tag1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3_2"/>
  <p:tag name="KSO_WM_UNIT_LAYERLEVEL" val="1_1_1"/>
  <p:tag name="KSO_WM_DIAGRAM_GROUP_CODE" val="l1-8"/>
  <p:tag name="KSO_WM_UNIT_ID" val="custom20189027_34*l_h_i*1_3_2"/>
  <p:tag name="KSO_WM_UNIT_FILL_FORE_SCHEMECOLOR_INDEX" val="5"/>
  <p:tag name="KSO_WM_UNIT_FILL_TYPE" val="1"/>
  <p:tag name="KSO_WM_UNIT_TEXT_FILL_FORE_SCHEMECOLOR_INDEX" val="2"/>
  <p:tag name="KSO_WM_UNIT_TEXT_FILL_TYPE" val="1"/>
  <p:tag name="KSO_WM_UNIT_USESOURCEFORMAT_APPLY" val="1"/>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1_1"/>
  <p:tag name="KSO_WM_UNIT_TEXT_FILL_FORE_SCHEMECOLOR_INDEX" val="13"/>
  <p:tag name="KSO_WM_UNIT_TEXT_FILL_TYPE" val="1"/>
  <p:tag name="KSO_WM_UNIT_USESOURCEFORMAT_APPLY" val="1"/>
</p:tagLst>
</file>

<file path=ppt/tags/tag1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2_1"/>
  <p:tag name="KSO_WM_UNIT_TEXT_FILL_FORE_SCHEMECOLOR_INDEX" val="13"/>
  <p:tag name="KSO_WM_UNIT_TEXT_FILL_TYPE" val="1"/>
  <p:tag name="KSO_WM_UNIT_USESOURCEFORMAT_APPLY" val="1"/>
</p:tagLst>
</file>

<file path=ppt/tags/tag1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3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3_1"/>
  <p:tag name="KSO_WM_UNIT_TEXT_FILL_FORE_SCHEMECOLOR_INDEX" val="13"/>
  <p:tag name="KSO_WM_UNIT_TEXT_FILL_TYPE" val="1"/>
  <p:tag name="KSO_WM_UNIT_USESOURCEFORMAT_APPLY" val="1"/>
</p:tagLst>
</file>

<file path=ppt/tags/tag1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a"/>
  <p:tag name="KSO_WM_UNIT_INDEX" val="1_4_1"/>
  <p:tag name="KSO_WM_UNIT_LAYERLEVEL" val="1_1_1"/>
  <p:tag name="KSO_WM_UNIT_VALUE" val="11"/>
  <p:tag name="KSO_WM_UNIT_HIGHLIGHT" val="0"/>
  <p:tag name="KSO_WM_UNIT_COMPATIBLE" val="0"/>
  <p:tag name="KSO_WM_UNIT_CLEAR" val="0"/>
  <p:tag name="KSO_WM_UNIT_PRESET_TEXT" val="点击输入标题文本内容"/>
  <p:tag name="KSO_WM_DIAGRAM_GROUP_CODE" val="l1-8"/>
  <p:tag name="KSO_WM_UNIT_ID" val="custom20189027_34*l_h_a*1_4_1"/>
  <p:tag name="KSO_WM_UNIT_TEXT_FILL_FORE_SCHEMECOLOR_INDEX" val="13"/>
  <p:tag name="KSO_WM_UNIT_TEXT_FILL_TYPE" val="1"/>
  <p:tag name="KSO_WM_UNIT_USESOURCEFORMAT_APPLY" val="1"/>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4_1"/>
  <p:tag name="KSO_WM_UNIT_LAYERLEVEL" val="1_1_1"/>
  <p:tag name="KSO_WM_DIAGRAM_GROUP_CODE" val="l1-8"/>
  <p:tag name="KSO_WM_UNIT_ID" val="custom20189027_34*l_h_i*1_4_1"/>
  <p:tag name="KSO_WM_UNIT_FILL_FORE_SCHEMECOLOR_INDEX" val="5"/>
  <p:tag name="KSO_WM_UNIT_FILL_TYPE" val="1"/>
  <p:tag name="KSO_WM_UNIT_TEXT_FILL_FORE_SCHEMECOLOR_INDEX" val="2"/>
  <p:tag name="KSO_WM_UNIT_TEXT_FILL_TYPE" val="1"/>
  <p:tag name="KSO_WM_UNIT_USESOURCEFORMAT_APPLY" val="1"/>
</p:tagLst>
</file>

<file path=ppt/tags/tag1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4_2"/>
  <p:tag name="KSO_WM_UNIT_LAYERLEVEL" val="1_1_1"/>
  <p:tag name="KSO_WM_DIAGRAM_GROUP_CODE" val="l1-8"/>
  <p:tag name="KSO_WM_UNIT_ID" val="custom20189027_34*l_h_i*1_4_2"/>
  <p:tag name="KSO_WM_UNIT_FILL_FORE_SCHEMECOLOR_INDEX" val="5"/>
  <p:tag name="KSO_WM_UNIT_FILL_TYPE" val="1"/>
  <p:tag name="KSO_WM_UNIT_TEXT_FILL_FORE_SCHEMECOLOR_INDEX" val="2"/>
  <p:tag name="KSO_WM_UNIT_TEXT_FILL_TYPE" val="1"/>
  <p:tag name="KSO_WM_UNIT_USESOURCEFORMAT_APPLY" val="1"/>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4*l_h_i*1_1_1"/>
  <p:tag name="KSO_WM_UNIT_FILL_FORE_SCHEMECOLOR_INDEX" val="5"/>
  <p:tag name="KSO_WM_UNIT_FILL_TYPE" val="1"/>
  <p:tag name="KSO_WM_UNIT_TEXT_FILL_FORE_SCHEMECOLOR_INDEX" val="2"/>
  <p:tag name="KSO_WM_UNIT_TEXT_FILL_TYPE" val="1"/>
  <p:tag name="KSO_WM_UNIT_USESOURCEFORMAT_APPLY" val="1"/>
</p:tagLst>
</file>

<file path=ppt/tags/tag1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4*l_h_i*1_1_2"/>
  <p:tag name="KSO_WM_UNIT_FILL_FORE_SCHEMECOLOR_INDEX" val="5"/>
  <p:tag name="KSO_WM_UNIT_FILL_TYPE" val="1"/>
  <p:tag name="KSO_WM_UNIT_TEXT_FILL_FORE_SCHEMECOLOR_INDEX" val="2"/>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2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l"/>
  <p:tag name="KSO_WM_SLIDE_LAYOUT_CNT" val="1_1"/>
  <p:tag name="KSO_WM_SLIDE_TYPE" val="text"/>
  <p:tag name="KSO_WM_SLIDE_SUBTYPE" val="diag"/>
  <p:tag name="KSO_WM_BEAUTIFY_FLAG" val="#wm#"/>
  <p:tag name="KSO_WM_SLIDE_POSITION" val="96*157"/>
  <p:tag name="KSO_WM_SLIDE_SIZE" val="810*290"/>
  <p:tag name="KSO_WM_COMBINE_RELATE_SLIDE_ID" val="background20185108_12"/>
  <p:tag name="KSO_WM_TEMPLATE_CATEGORY" val="custom"/>
  <p:tag name="KSO_WM_TEMPLATE_INDEX" val="20189023"/>
  <p:tag name="KSO_WM_SLIDE_ID" val="custom20189023_12"/>
  <p:tag name="KSO_WM_SLIDE_INDEX" val="12"/>
  <p:tag name="KSO_WM_DIAGRAM_GROUP_CODE" val="l1-4"/>
  <p:tag name="KSO_WM_TEMPLATE_SUBCATEGORY" val="combine"/>
</p:tagLst>
</file>

<file path=ppt/tags/tag201.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0"/>
  <p:tag name="KSO_WM_TEMPLATE_CATEGORY" val="custom"/>
  <p:tag name="KSO_WM_TEMPLATE_INDEX" val="20189027"/>
  <p:tag name="KSO_WM_UNIT_INDEX" val="0"/>
  <p:tag name="KSO_WM_UNIT_FILL_FORE_SCHEMECOLOR_INDEX" val="5"/>
  <p:tag name="KSO_WM_UNIT_FILL_TYPE" val="1"/>
  <p:tag name="KSO_WM_UNIT_TEXT_FILL_FORE_SCHEMECOLOR_INDEX" val="2"/>
  <p:tag name="KSO_WM_UNIT_TEXT_FILL_TYPE" val="1"/>
  <p:tag name="KSO_WM_UNIT_USESOURCEFORMAT_APPLY" val="1"/>
</p:tagLst>
</file>

<file path=ppt/tags/tag202.xml><?xml version="1.0" encoding="utf-8"?>
<p:tagLst xmlns:a="http://schemas.openxmlformats.org/drawingml/2006/main" xmlns:r="http://schemas.openxmlformats.org/officeDocument/2006/relationships" xmlns:p="http://schemas.openxmlformats.org/presentationml/2006/main">
  <p:tag name="KSO_WM_UNIT_LAYERLEVEL" val="1_1"/>
  <p:tag name="KSO_WM_DIAGRAM_GROUP_CODE" val="l1-8"/>
  <p:tag name="KSO_WM_TAG_VERSION" val="1.0"/>
  <p:tag name="KSO_WM_BEAUTIFY_FLAG" val="#wm#"/>
  <p:tag name="KSO_WM_UNIT_TYPE" val="i"/>
  <p:tag name="KSO_WM_UNIT_ID" val="custom20189027_34*i*1"/>
  <p:tag name="KSO_WM_TEMPLATE_CATEGORY" val="custom"/>
  <p:tag name="KSO_WM_TEMPLATE_INDEX" val="20189027"/>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203.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204.xml><?xml version="1.0" encoding="utf-8"?>
<p:tagLst xmlns:a="http://schemas.openxmlformats.org/drawingml/2006/main" xmlns:r="http://schemas.openxmlformats.org/officeDocument/2006/relationships" xmlns:p="http://schemas.openxmlformats.org/presentationml/2006/main">
  <p:tag name="KSO_WM_DIAGRAM_GROUP_CODE" val="l5_1"/>
  <p:tag name="KSO_WM_TAG_VERSION" val="1.0"/>
  <p:tag name="KSO_WM_BEAUTIFY_FLAG" val="#wm#"/>
  <p:tag name="KSO_WM_UNIT_TYPE" val="i"/>
  <p:tag name="KSO_WM_UNIT_ID" val="custom20189027_32*i*3"/>
  <p:tag name="KSO_WM_TEMPLATE_CATEGORY" val="custom"/>
  <p:tag name="KSO_WM_TEMPLATE_INDEX" val="20189027"/>
  <p:tag name="KSO_WM_UNIT_INDEX" val="3"/>
  <p:tag name="KSO_WM_UNIT_USESOURCEFORMAT_APPLY" val="1"/>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2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1"/>
  <p:tag name="KSO_WM_UNIT_LAYERLEVEL" val="1_1_1"/>
  <p:tag name="KSO_WM_DIAGRAM_GROUP_CODE" val="l1-8"/>
  <p:tag name="KSO_WM_UNIT_ID" val="custom20189027_32*l_h_i*1_1_1"/>
  <p:tag name="KSO_WM_UNIT_FILL_FORE_SCHEMECOLOR_INDEX" val="5"/>
  <p:tag name="KSO_WM_UNIT_FILL_TYPE" val="1"/>
  <p:tag name="KSO_WM_UNIT_TEXT_FILL_FORE_SCHEMECOLOR_INDEX" val="13"/>
  <p:tag name="KSO_WM_UNIT_TEXT_FILL_TYPE" val="1"/>
  <p:tag name="KSO_WM_UNIT_USESOURCEFORMAT_APPLY" val="1"/>
</p:tagLst>
</file>

<file path=ppt/tags/tag2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BEAUTIFY_FLAG" val="#wm#"/>
  <p:tag name="KSO_WM_UNIT_TYPE" val="l_h_i"/>
  <p:tag name="KSO_WM_UNIT_INDEX" val="1_1_2"/>
  <p:tag name="KSO_WM_UNIT_LAYERLEVEL" val="1_1_1"/>
  <p:tag name="KSO_WM_DIAGRAM_GROUP_CODE" val="l1-8"/>
  <p:tag name="KSO_WM_UNIT_ID" val="custom20189027_32*l_h_i*1_1_2"/>
  <p:tag name="KSO_WM_UNIT_FILL_FORE_SCHEMECOLOR_INDEX" val="5"/>
  <p:tag name="KSO_WM_UNIT_FILL_TYPE" val="1"/>
  <p:tag name="KSO_WM_UNIT_TEXT_FILL_FORE_SCHEMECOLOR_INDEX" val="13"/>
  <p:tag name="KSO_WM_UNIT_TEXT_FILL_TYPE" val="1"/>
  <p:tag name="KSO_WM_UNIT_USESOURCEFORMAT_APPLY" val="1"/>
</p:tagLst>
</file>

<file path=ppt/tags/tag2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TAG_VERSION" val="1.0"/>
  <p:tag name="KSO_WM_SLIDE_ID" val="custom20189027_6"/>
  <p:tag name="KSO_WM_SLIDE_INDEX" val="6"/>
  <p:tag name="KSO_WM_SLIDE_ITEM_CNT" val="6"/>
  <p:tag name="KSO_WM_SLIDE_LAYOUT" val="a_r"/>
  <p:tag name="KSO_WM_SLIDE_LAYOUT_CNT" val="1_1"/>
  <p:tag name="KSO_WM_SLIDE_TYPE" val="text"/>
  <p:tag name="KSO_WM_SLIDE_SUBTYPE" val="diag"/>
  <p:tag name="KSO_WM_BEAUTIFY_FLAG" val="#wm#"/>
  <p:tag name="KSO_WM_SLIDE_POSITION" val="128*127"/>
  <p:tag name="KSO_WM_SLIDE_SIZE" val="702*336"/>
  <p:tag name="KSO_WM_DIAGRAM_GROUP_CODE" val="r1-1"/>
  <p:tag name="KSO_WM_TEMPLATE_RELATED_ID" val="20189023"/>
  <p:tag name="KSO_WM_TEMPLATE_SUBCATEGORY" val="subcombine"/>
</p:tagLst>
</file>

<file path=ppt/tags/tag2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6*i*13"/>
  <p:tag name="KSO_WM_TEMPLATE_CATEGORY" val="custom"/>
  <p:tag name="KSO_WM_TEMPLATE_INDEX" val="20189027"/>
  <p:tag name="KSO_WM_UNIT_INDEX" val="13"/>
</p:tagLst>
</file>

<file path=ppt/tags/tag2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397"/>
  <p:tag name="KSO_WM_UNIT_TYPE" val="l_h_d"/>
  <p:tag name="KSO_WM_UNIT_INDEX" val="1_1_1"/>
  <p:tag name="KSO_WM_UNIT_ID" val="diagram20185397_2*l_h_d*1_1_1"/>
  <p:tag name="KSO_WM_UNIT_LAYERLEVEL" val="1_1_1"/>
  <p:tag name="KSO_WM_UNIT_VALUE" val="1258*621"/>
  <p:tag name="KSO_WM_UNIT_HIGHLIGHT" val="0"/>
  <p:tag name="KSO_WM_UNIT_COMPATIBLE" val="0"/>
  <p:tag name="KSO_WM_UNIT_CLEAR" val="0"/>
  <p:tag name="KSO_WM_BEAUTIFY_FLAG" val="#wm#"/>
  <p:tag name="KSO_WM_TAG_VERSION" val="1.0"/>
  <p:tag name="KSO_WM_DIAGRAM_GROUP_CODE" val="l1-1"/>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397"/>
  <p:tag name="KSO_WM_UNIT_TYPE" val="l_h_d"/>
  <p:tag name="KSO_WM_UNIT_INDEX" val="1_2_1"/>
  <p:tag name="KSO_WM_UNIT_ID" val="diagram20185397_2*l_h_d*1_2_1"/>
  <p:tag name="KSO_WM_UNIT_LAYERLEVEL" val="1_1_1"/>
  <p:tag name="KSO_WM_UNIT_VALUE" val="1258*622"/>
  <p:tag name="KSO_WM_UNIT_HIGHLIGHT" val="0"/>
  <p:tag name="KSO_WM_UNIT_COMPATIBLE" val="0"/>
  <p:tag name="KSO_WM_UNIT_CLEAR" val="0"/>
  <p:tag name="KSO_WM_BEAUTIFY_FLAG" val="#wm#"/>
  <p:tag name="KSO_WM_TAG_VERSION" val="1.0"/>
  <p:tag name="KSO_WM_DIAGRAM_GROUP_CODE" val="l1-1"/>
</p:tagLst>
</file>

<file path=ppt/tags/tag2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397"/>
  <p:tag name="KSO_WM_UNIT_TYPE" val="l_h_a"/>
  <p:tag name="KSO_WM_UNIT_INDEX" val="1_1_1"/>
  <p:tag name="KSO_WM_UNIT_ID" val="diagram20185397_2*l_h_a*1_1_1"/>
  <p:tag name="KSO_WM_UNIT_LAYERLEVEL" val="1_1_1"/>
  <p:tag name="KSO_WM_UNIT_VALUE" val="7"/>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4"/>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397"/>
  <p:tag name="KSO_WM_UNIT_TYPE" val="l_h_a"/>
  <p:tag name="KSO_WM_UNIT_INDEX" val="1_2_1"/>
  <p:tag name="KSO_WM_UNIT_ID" val="diagram20185397_2*l_h_a*1_2_1"/>
  <p:tag name="KSO_WM_UNIT_LAYERLEVEL" val="1_1_1"/>
  <p:tag name="KSO_WM_UNIT_VALUE" val="7"/>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4"/>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5397"/>
  <p:tag name="KSO_WM_UNIT_TYPE" val="l_h_f"/>
  <p:tag name="KSO_WM_UNIT_INDEX" val="1_2_1"/>
  <p:tag name="KSO_WM_UNIT_ID" val="diagram20185397_2*l_h_f*1_2_1"/>
  <p:tag name="KSO_WM_UNIT_LAYERLEVEL" val="1_1_1"/>
  <p:tag name="KSO_WM_UNIT_VALUE" val="160"/>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Lorem ipsum dolor sit amet,Lorem ipsumdolor sit amet, consectetur adipisicing elit.Lorem ipsum dolor sit amet&#10;Supporting text here.When you copy &amp; paste, choose &quot;keep text only&quot; optionSupporting"/>
  <p:tag name="KSO_WM_UNIT_TEXT_FILL_FORE_SCHEMECOLOR_INDEX" val="13"/>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TAG_VERSION" val="1.0"/>
  <p:tag name="KSO_WM_SLIDE_ID" val="custom20189027_4"/>
  <p:tag name="KSO_WM_SLIDE_INDEX" val="4"/>
  <p:tag name="KSO_WM_SLIDE_ITEM_CNT" val="5"/>
  <p:tag name="KSO_WM_SLIDE_LAYOUT" val="a_h_d_l"/>
  <p:tag name="KSO_WM_SLIDE_LAYOUT_CNT" val="1_1_1_1"/>
  <p:tag name="KSO_WM_SLIDE_TYPE" val="text"/>
  <p:tag name="KSO_WM_SLIDE_SUBTYPE" val="diag"/>
  <p:tag name="KSO_WM_BEAUTIFY_FLAG" val="#wm#"/>
  <p:tag name="KSO_WM_SLIDE_POSITION" val="35*131"/>
  <p:tag name="KSO_WM_SLIDE_SIZE" val="870*359"/>
  <p:tag name="KSO_WM_DIAGRAM_GROUP_CODE" val="l1-1"/>
  <p:tag name="KSO_WM_TEMPLATE_RELATED_ID" val="20189023"/>
  <p:tag name="KSO_WM_TEMPLATE_SUBCATEGORY" val="subcombine"/>
</p:tagLst>
</file>

<file path=ppt/tags/tag2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f"/>
  <p:tag name="KSO_WM_UNIT_INDEX" val="1_1_1"/>
  <p:tag name="KSO_WM_UNIT_ID" val="custom20189027_4*l_h_f*1_1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f"/>
  <p:tag name="KSO_WM_UNIT_INDEX" val="1_3_1"/>
  <p:tag name="KSO_WM_UNIT_ID" val="custom20189027_4*l_h_f*1_3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f"/>
  <p:tag name="KSO_WM_UNIT_INDEX" val="1_4_1"/>
  <p:tag name="KSO_WM_UNIT_ID" val="custom20189027_4*l_h_f*1_4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f"/>
  <p:tag name="KSO_WM_UNIT_INDEX" val="1_2_1"/>
  <p:tag name="KSO_WM_UNIT_ID" val="custom20189027_4*l_h_f*1_2_1"/>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Lorem ipsum dolor sit amet, consectetur adipisicing elit."/>
  <p:tag name="KSO_WM_UNIT_TEXT_FILL_FORE_SCHEMECOLOR_INDEX" val="13"/>
  <p:tag name="KSO_WM_UNIT_TEXT_FILL_TYPE" val="1"/>
  <p:tag name="KSO_WM_UNIT_USESOURCEFORMAT_APPLY" val="1"/>
</p:tagLst>
</file>

<file path=ppt/tags/tag2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h_f"/>
  <p:tag name="KSO_WM_UNIT_INDEX" val="1_1"/>
  <p:tag name="KSO_WM_UNIT_ID" val="custom20189027_4*h_f*1_1"/>
  <p:tag name="KSO_WM_UNIT_LAYERLEVEL" val="1_1"/>
  <p:tag name="KSO_WM_UNIT_VALUE" val="70"/>
  <p:tag name="KSO_WM_UNIT_HIGHLIGHT" val="0"/>
  <p:tag name="KSO_WM_UNIT_COMPATIBLE" val="0"/>
  <p:tag name="KSO_WM_UNIT_CLEAR" val="0"/>
  <p:tag name="KSO_WM_BEAUTIFY_FLAG" val="#wm#"/>
  <p:tag name="KSO_WM_TAG_VERSION" val="1.0"/>
  <p:tag name="KSO_WM_UNIT_PRESET_TEXT" val="Lorem ipsum dolor sit amet, consectetur adipisicing elit.Lorem ipsum dolor sit amet, consectetur adipisicing elit.Lorem ipsum dolor sit amet."/>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a"/>
  <p:tag name="KSO_WM_UNIT_INDEX" val="1_1_1"/>
  <p:tag name="KSO_WM_UNIT_ID" val="custom20189027_4*l_h_a*1_1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a"/>
  <p:tag name="KSO_WM_UNIT_INDEX" val="1_2_1"/>
  <p:tag name="KSO_WM_UNIT_ID" val="custom20189027_4*l_h_a*1_2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a"/>
  <p:tag name="KSO_WM_UNIT_INDEX" val="1_4_1"/>
  <p:tag name="KSO_WM_UNIT_ID" val="custom20189027_4*l_h_a*1_4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a"/>
  <p:tag name="KSO_WM_UNIT_INDEX" val="1_3_1"/>
  <p:tag name="KSO_WM_UNIT_ID" val="custom20189027_4*l_h_a*1_3_1"/>
  <p:tag name="KSO_WM_UNIT_LAYERLEVEL" val="1_1_1"/>
  <p:tag name="KSO_WM_UNIT_VALUE" val="11"/>
  <p:tag name="KSO_WM_UNIT_HIGHLIGHT" val="0"/>
  <p:tag name="KSO_WM_UNIT_COMPATIBLE" val="0"/>
  <p:tag name="KSO_WM_UNIT_CLEAR" val="0"/>
  <p:tag name="KSO_WM_BEAUTIFY_FLAG" val="#wm#"/>
  <p:tag name="KSO_WM_TAG_VERSION" val="1.0"/>
  <p:tag name="KSO_WM_DIAGRAM_GROUP_CODE" val="l1-1"/>
  <p:tag name="KSO_WM_UNIT_PRESET_TEXT" val="LOREM IPSUM"/>
  <p:tag name="KSO_WM_UNIT_TEXT_FILL_FORE_SCHEMECOLOR_INDEX" val="13"/>
  <p:tag name="KSO_WM_UNIT_TEXT_FILL_TYPE" val="1"/>
  <p:tag name="KSO_WM_UNIT_USESOURCEFORMAT_APPLY" val="1"/>
</p:tagLst>
</file>

<file path=ppt/tags/tag2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3_1"/>
  <p:tag name="KSO_WM_UNIT_ID" val="custom20189027_4*l_h_i*1_3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3_2"/>
  <p:tag name="KSO_WM_UNIT_ID" val="custom20189027_4*l_h_i*1_3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1_1"/>
  <p:tag name="KSO_WM_UNIT_ID" val="custom20189027_4*l_h_i*1_1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1_2"/>
  <p:tag name="KSO_WM_UNIT_ID" val="custom20189027_4*l_h_i*1_1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2_1"/>
  <p:tag name="KSO_WM_UNIT_ID" val="custom20189027_4*l_h_i*1_2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2_2"/>
  <p:tag name="KSO_WM_UNIT_ID" val="custom20189027_4*l_h_i*1_2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4_1"/>
  <p:tag name="KSO_WM_UNIT_ID" val="custom20189027_4*l_h_i*1_4_1"/>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l_h_i"/>
  <p:tag name="KSO_WM_UNIT_INDEX" val="1_4_2"/>
  <p:tag name="KSO_WM_UNIT_ID" val="custom20189027_4*l_h_i*1_4_2"/>
  <p:tag name="KSO_WM_UNIT_LAYERLEVEL" val="1_1_1"/>
  <p:tag name="KSO_WM_BEAUTIFY_FLAG" val="#wm#"/>
  <p:tag name="KSO_WM_TAG_VERSION" val="1.0"/>
  <p:tag name="KSO_WM_DIAGRAM_GROUP_CODE" val="l1-1"/>
  <p:tag name="KSO_WM_UNIT_TEXT_FILL_FORE_SCHEMECOLOR_INDEX" val="14"/>
  <p:tag name="KSO_WM_UNIT_TEXT_FILL_TYPE" val="1"/>
  <p:tag name="KSO_WM_UNIT_USESOURCEFORMAT_APPLY" val="1"/>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4*i*17"/>
  <p:tag name="KSO_WM_TEMPLATE_CATEGORY" val="custom"/>
  <p:tag name="KSO_WM_TEMPLATE_INDEX" val="20189027"/>
  <p:tag name="KSO_WM_UNIT_INDEX" val="17"/>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a"/>
  <p:tag name="KSO_WM_UNIT_INDEX" val="1"/>
  <p:tag name="KSO_WM_UNIT_ID" val="custom20189027_4*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需求分析"/>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4*i*20"/>
  <p:tag name="KSO_WM_TEMPLATE_CATEGORY" val="custom"/>
  <p:tag name="KSO_WM_TEMPLATE_INDEX" val="20189027"/>
  <p:tag name="KSO_WM_UNIT_INDEX" val="20"/>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TAG_VERSION" val="1.0"/>
  <p:tag name="KSO_WM_UNIT_TYPE" val="d"/>
  <p:tag name="KSO_WM_UNIT_INDEX" val="1"/>
  <p:tag name="KSO_WM_UNIT_ID" val="custom20189027_4*d*1"/>
  <p:tag name="KSO_WM_UNIT_LAYERLEVEL" val="1"/>
  <p:tag name="KSO_WM_UNIT_VALUE" val="1240*891"/>
  <p:tag name="KSO_WM_UNIT_HIGHLIGHT" val="0"/>
  <p:tag name="KSO_WM_UNIT_COMPATIBLE" val="0"/>
  <p:tag name="KSO_WM_UNIT_CLEAR" val="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TAG_VERSION" val="1.0"/>
  <p:tag name="KSO_WM_SLIDE_ID" val="custom20189027_5"/>
  <p:tag name="KSO_WM_SLIDE_INDEX" val="5"/>
  <p:tag name="KSO_WM_SLIDE_ITEM_CNT" val="2"/>
  <p:tag name="KSO_WM_SLIDE_LAYOUT" val="a_h_l"/>
  <p:tag name="KSO_WM_SLIDE_LAYOUT_CNT" val="1_1_1"/>
  <p:tag name="KSO_WM_SLIDE_TYPE" val="text"/>
  <p:tag name="KSO_WM_SLIDE_SUBTYPE" val="diag"/>
  <p:tag name="KSO_WM_DIAGRAM_GROUP_CODE" val="l1-2"/>
  <p:tag name="KSO_WM_BEAUTIFY_FLAG" val="#wm#"/>
  <p:tag name="KSO_WM_SLIDE_POSITION" val="0*119"/>
  <p:tag name="KSO_WM_SLIDE_SIZE" val="960*375"/>
  <p:tag name="KSO_WM_TEMPLATE_RELATED_ID" val="20189023"/>
  <p:tag name="KSO_WM_TEMPLATE_SUBCATEGORY" val="subcombine"/>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5*i*0"/>
  <p:tag name="KSO_WM_TEMPLATE_CATEGORY" val="custom"/>
  <p:tag name="KSO_WM_TEMPLATE_INDEX" val="20189027"/>
  <p:tag name="KSO_WM_UNIT_INDEX" val="0"/>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h_f"/>
  <p:tag name="KSO_WM_UNIT_INDEX" val="1_2"/>
  <p:tag name="KSO_WM_UNIT_LAYERLEVEL" val="1_1"/>
  <p:tag name="KSO_WM_UNIT_VALUE" val="108"/>
  <p:tag name="KSO_WM_UNIT_HIGHLIGHT" val="0"/>
  <p:tag name="KSO_WM_UNIT_COMPATIBLE" val="0"/>
  <p:tag name="KSO_WM_UNIT_CLEAR" val="0"/>
  <p:tag name="KSO_WM_BEAUTIFY_FLAG" val="#wm#"/>
  <p:tag name="KSO_WM_TAG_VERSION" val="1.0"/>
  <p:tag name="KSO_WM_UNIT_ID" val="custom20189023_4*h_f*1_2"/>
  <p:tag name="KSO_WM_UNIT_PRESET_TEXT" val="Unified fonts make reading more fluent.&#10;Theme color makes PPT more convenient to change.&#10;Adjust the spacing to adapt to Chinese typesetting, use the reference line in PPT."/>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a"/>
  <p:tag name="KSO_WM_UNIT_INDEX" val="1"/>
  <p:tag name="KSO_WM_UNIT_ID" val="custom20189027_5*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项目介绍"/>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i"/>
  <p:tag name="KSO_WM_UNIT_INDEX" val="1_1"/>
  <p:tag name="KSO_WM_UNIT_ID" val="diagram20186263_1*l_i*1_1"/>
  <p:tag name="KSO_WM_UNIT_LAYERLEVEL" val="1_1"/>
  <p:tag name="KSO_WM_BEAUTIFY_FLAG" val="#wm#"/>
  <p:tag name="KSO_WM_DIAGRAM_GROUP_CODE" val="l1-1"/>
  <p:tag name="KSO_WM_UNIT_FILL_FORE_SCHEMECOLOR_INDEX" val="13"/>
  <p:tag name="KSO_WM_UNIT_FILL_TYPE" val="1"/>
  <p:tag name="KSO_WM_UNIT_TEXT_FILL_FORE_SCHEMECOLOR_INDEX" val="2"/>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h_f"/>
  <p:tag name="KSO_WM_UNIT_INDEX" val="1_1_1"/>
  <p:tag name="KSO_WM_UNIT_ID" val="diagram20186263_1*l_h_f*1_1_1"/>
  <p:tag name="KSO_WM_UNIT_LAYERLEVEL" val="1_1_1"/>
  <p:tag name="KSO_WM_UNIT_VALUE" val="128"/>
  <p:tag name="KSO_WM_UNIT_HIGHLIGHT" val="0"/>
  <p:tag name="KSO_WM_UNIT_COMPATIBLE" val="0"/>
  <p:tag name="KSO_WM_UNIT_CLEAR" val="0"/>
  <p:tag name="KSO_WM_BEAUTIFY_FLAG" val="#wm#"/>
  <p:tag name="KSO_WM_DIAGRAM_GROUP_CODE" val="l1-1"/>
  <p:tag name="KSO_WM_UNIT_PRESET_TEXT" val="Unified fonts make reading more fluent.&#10;Theme color makes PPT more convenient to change.&#10;&#10;Adjust the spacing to adapt to Chinese typesetting, use the reference line in PPT."/>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h_a"/>
  <p:tag name="KSO_WM_UNIT_INDEX" val="1_1_1"/>
  <p:tag name="KSO_WM_UNIT_ID" val="diagram20186263_1*l_h_a*1_1_1"/>
  <p:tag name="KSO_WM_UNIT_LAYERLEVEL" val="1_1_1"/>
  <p:tag name="KSO_WM_UNIT_VALUE" val="5"/>
  <p:tag name="KSO_WM_UNIT_HIGHLIGHT" val="0"/>
  <p:tag name="KSO_WM_UNIT_COMPATIBLE" val="0"/>
  <p:tag name="KSO_WM_UNIT_CLEAR" val="0"/>
  <p:tag name="KSO_WM_BEAUTIFY_FLAG" val="#wm#"/>
  <p:tag name="KSO_WM_DIAGRAM_GROUP_CODE" val="l1-1"/>
  <p:tag name="KSO_WM_UNIT_PRESET_TEXT" val="Text here"/>
  <p:tag name="KSO_WM_UNIT_FILL_FORE_SCHEMECOLOR_INDEX" val="5"/>
  <p:tag name="KSO_WM_UNIT_FILL_TYPE" val="1"/>
  <p:tag name="KSO_WM_UNIT_TEXT_FILL_FORE_SCHEMECOLOR_INDEX" val="2"/>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i"/>
  <p:tag name="KSO_WM_UNIT_INDEX" val="1_2"/>
  <p:tag name="KSO_WM_UNIT_ID" val="diagram20186263_1*l_i*1_2"/>
  <p:tag name="KSO_WM_UNIT_LAYERLEVEL" val="1_1"/>
  <p:tag name="KSO_WM_BEAUTIFY_FLAG" val="#wm#"/>
  <p:tag name="KSO_WM_DIAGRAM_GROUP_CODE" val="l1-1"/>
  <p:tag name="KSO_WM_UNIT_TEXT_FILL_FORE_SCHEMECOLOR_INDEX" val="2"/>
  <p:tag name="KSO_WM_UNIT_TEXT_FILL_TYPE" val="1"/>
</p:tagLst>
</file>

<file path=ppt/tags/tag24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h_f"/>
  <p:tag name="KSO_WM_UNIT_INDEX" val="1_2_1"/>
  <p:tag name="KSO_WM_UNIT_ID" val="diagram20186263_1*l_h_f*1_2_1"/>
  <p:tag name="KSO_WM_UNIT_LAYERLEVEL" val="1_1_1"/>
  <p:tag name="KSO_WM_UNIT_VALUE" val="128"/>
  <p:tag name="KSO_WM_UNIT_HIGHLIGHT" val="0"/>
  <p:tag name="KSO_WM_UNIT_COMPATIBLE" val="0"/>
  <p:tag name="KSO_WM_UNIT_CLEAR" val="0"/>
  <p:tag name="KSO_WM_BEAUTIFY_FLAG" val="#wm#"/>
  <p:tag name="KSO_WM_DIAGRAM_GROUP_CODE" val="l1-1"/>
  <p:tag name="KSO_WM_UNIT_PRESET_TEXT" val="Unified fonts make reading more fluent.&#10;Theme color makes PPT more convenient to change.&#10;&#10;Adjust the spacing to adapt to Chinese typesetting, use the reference line in PPT."/>
  <p:tag name="KSO_WM_UNIT_TEXT_FILL_FORE_SCHEMECOLOR_INDEX" val="13"/>
  <p:tag name="KSO_WM_UNIT_TEXT_FILL_TYPE" val="1"/>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h_a"/>
  <p:tag name="KSO_WM_UNIT_INDEX" val="1_2_1"/>
  <p:tag name="KSO_WM_UNIT_ID" val="diagram20186263_1*l_h_a*1_2_1"/>
  <p:tag name="KSO_WM_UNIT_LAYERLEVEL" val="1_1_1"/>
  <p:tag name="KSO_WM_UNIT_VALUE" val="5"/>
  <p:tag name="KSO_WM_UNIT_HIGHLIGHT" val="0"/>
  <p:tag name="KSO_WM_UNIT_COMPATIBLE" val="0"/>
  <p:tag name="KSO_WM_UNIT_CLEAR" val="0"/>
  <p:tag name="KSO_WM_BEAUTIFY_FLAG" val="#wm#"/>
  <p:tag name="KSO_WM_DIAGRAM_GROUP_CODE" val="l1-1"/>
  <p:tag name="KSO_WM_UNIT_PRESET_TEXT" val="Text here"/>
  <p:tag name="KSO_WM_UNIT_FILL_FORE_SCHEMECOLOR_INDEX" val="6"/>
  <p:tag name="KSO_WM_UNIT_FILL_TYPE" val="1"/>
  <p:tag name="KSO_WM_UNIT_TEXT_FILL_FORE_SCHEMECOLOR_INDEX" val="2"/>
  <p:tag name="KSO_WM_UNIT_TEXT_FILL_TYPE" val="1"/>
</p:tagLst>
</file>

<file path=ppt/tags/tag24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6263"/>
  <p:tag name="KSO_WM_TAG_VERSION" val="1.0"/>
  <p:tag name="KSO_WM_UNIT_TYPE" val="l_i"/>
  <p:tag name="KSO_WM_UNIT_INDEX" val="1_3"/>
  <p:tag name="KSO_WM_UNIT_ID" val="diagram20186263_1*l_i*1_3"/>
  <p:tag name="KSO_WM_UNIT_LAYERLEVEL" val="1_1"/>
  <p:tag name="KSO_WM_BEAUTIFY_FLAG" val="#wm#"/>
  <p:tag name="KSO_WM_DIAGRAM_GROUP_CODE" val="l1-1"/>
  <p:tag name="KSO_WM_UNIT_LINE_FORE_SCHEMECOLOR_INDEX" val="14"/>
  <p:tag name="KSO_WM_UNIT_LINE_FILL_TYPE" val="2"/>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TAG_VERSION" val="1.0"/>
  <p:tag name="KSO_WM_SLIDE_ID" val="custom20189027_7"/>
  <p:tag name="KSO_WM_SLIDE_INDEX" val="7"/>
  <p:tag name="KSO_WM_SLIDE_ITEM_CNT" val="2"/>
  <p:tag name="KSO_WM_SLIDE_LAYOUT" val="a_f_h"/>
  <p:tag name="KSO_WM_SLIDE_LAYOUT_CNT" val="1_1_1"/>
  <p:tag name="KSO_WM_SLIDE_TYPE" val="text"/>
  <p:tag name="KSO_WM_SLIDE_SUBTYPE" val="picTxt"/>
  <p:tag name="KSO_WM_BEAUTIFY_FLAG" val="#wm#"/>
  <p:tag name="KSO_WM_SLIDE_POSITION" val="0*73"/>
  <p:tag name="KSO_WM_SLIDE_SIZE" val="906*402"/>
  <p:tag name="KSO_WM_TEMPLATE_RELATED_ID" val="20189023"/>
  <p:tag name="KSO_WM_TEMPLATE_SUBCATEGORY" val="subcombine"/>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a"/>
  <p:tag name="KSO_WM_UNIT_INDEX" val="1"/>
  <p:tag name="KSO_WM_UNIT_ID" val="custom20189027_7*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产品展示"/>
</p:tagLst>
</file>

<file path=ppt/tags/tag25.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1"/>
  <p:tag name="KSO_WM_UNIT_ID" val="diagram20169751_1*n_h_i*1_2_1"/>
  <p:tag name="KSO_WM_UNIT_LAYERLEVEL" val="1_1_1"/>
  <p:tag name="KSO_WM_UNIT_FILL_FORE_SCHEMECOLOR_INDEX" val="7"/>
  <p:tag name="KSO_WM_UNIT_FILL_TYPE" val="1"/>
  <p:tag name="KSO_WM_UNIT_TEXT_FILL_FORE_SCHEMECOLOR_INDEX" val="13"/>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h_d"/>
  <p:tag name="KSO_WM_UNIT_INDEX" val="1_2"/>
  <p:tag name="KSO_WM_UNIT_ID" val="custom20189027_7*h_d*1_2"/>
  <p:tag name="KSO_WM_UNIT_LAYERLEVEL" val="1_1"/>
  <p:tag name="KSO_WM_UNIT_VALUE" val="550*824"/>
  <p:tag name="KSO_WM_UNIT_HIGHLIGHT" val="0"/>
  <p:tag name="KSO_WM_UNIT_COMPATIBLE" val="0"/>
  <p:tag name="KSO_WM_UNIT_CLEAR" val="0"/>
  <p:tag name="KSO_WM_BEAUTIFY_FLAG" val="#wm#"/>
  <p:tag name="KSO_WM_TAG_VERSION" val="1.0"/>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h_d"/>
  <p:tag name="KSO_WM_UNIT_INDEX" val="1_1"/>
  <p:tag name="KSO_WM_UNIT_ID" val="custom20189027_7*h_d*1_1"/>
  <p:tag name="KSO_WM_UNIT_LAYERLEVEL" val="1_1"/>
  <p:tag name="KSO_WM_UNIT_VALUE" val="1108*757"/>
  <p:tag name="KSO_WM_UNIT_HIGHLIGHT" val="0"/>
  <p:tag name="KSO_WM_UNIT_COMPATIBLE" val="0"/>
  <p:tag name="KSO_WM_UNIT_CLEAR" val="0"/>
  <p:tag name="KSO_WM_BEAUTIFY_FLAG" val="#wm#"/>
  <p:tag name="KSO_WM_TAG_VERSION" val="1.0"/>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h_d"/>
  <p:tag name="KSO_WM_UNIT_INDEX" val="1_3"/>
  <p:tag name="KSO_WM_UNIT_ID" val="custom20189027_7*h_d*1_3"/>
  <p:tag name="KSO_WM_UNIT_LAYERLEVEL" val="1_1"/>
  <p:tag name="KSO_WM_UNIT_VALUE" val="817*1090"/>
  <p:tag name="KSO_WM_UNIT_HIGHLIGHT" val="0"/>
  <p:tag name="KSO_WM_UNIT_COMPATIBLE" val="0"/>
  <p:tag name="KSO_WM_UNIT_CLEAR" val="0"/>
  <p:tag name="KSO_WM_BEAUTIFY_FLAG" val="#wm#"/>
  <p:tag name="KSO_WM_TAG_VERSION" val="1.0"/>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f"/>
  <p:tag name="KSO_WM_UNIT_INDEX" val="1"/>
  <p:tag name="KSO_WM_UNIT_ID" val="custom20189027_7*f*1"/>
  <p:tag name="KSO_WM_UNIT_LAYERLEVEL" val="1"/>
  <p:tag name="KSO_WM_UNIT_VALUE" val="85"/>
  <p:tag name="KSO_WM_UNIT_HIGHLIGHT" val="0"/>
  <p:tag name="KSO_WM_UNIT_COMPATIBLE" val="0"/>
  <p:tag name="KSO_WM_UNIT_CLEAR" val="0"/>
  <p:tag name="KSO_WM_BEAUTIFY_FLAG" val="#wm#"/>
  <p:tag name="KSO_WM_TAG_VERSION" val="1.0"/>
  <p:tag name="KSO_WM_UNIT_PRESET_TEXT" val="Unified fonts make reading more fluent. Theme color makes PPT more convenient to change. Adjust the spacing to adapt to Chinese typesetting, use the reference line in PPT."/>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7*i*5"/>
  <p:tag name="KSO_WM_TEMPLATE_CATEGORY" val="custom"/>
  <p:tag name="KSO_WM_TEMPLATE_INDEX" val="20189027"/>
  <p:tag name="KSO_WM_UNIT_INDEX" val="5"/>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7_7*i*6"/>
  <p:tag name="KSO_WM_TEMPLATE_CATEGORY" val="custom"/>
  <p:tag name="KSO_WM_TEMPLATE_INDEX" val="20189027"/>
  <p:tag name="KSO_WM_UNIT_INDEX" val="6"/>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7"/>
  <p:tag name="KSO_WM_UNIT_TYPE" val="h_f"/>
  <p:tag name="KSO_WM_UNIT_INDEX" val="1_1"/>
  <p:tag name="KSO_WM_UNIT_ID" val="custom20189027_7*h_f*1_1"/>
  <p:tag name="KSO_WM_UNIT_LAYERLEVEL" val="1_1"/>
  <p:tag name="KSO_WM_UNIT_VALUE" val="4"/>
  <p:tag name="KSO_WM_UNIT_HIGHLIGHT" val="0"/>
  <p:tag name="KSO_WM_UNIT_COMPATIBLE" val="0"/>
  <p:tag name="KSO_WM_UNIT_CLEAR" val="0"/>
  <p:tag name="KSO_WM_DIAGRAM_GROUP_CODE" val="l1-4"/>
  <p:tag name="KSO_WM_BEAUTIFY_FLAG" val="#wm#"/>
  <p:tag name="KSO_WM_TAG_VERSION" val="1.0"/>
  <p:tag name="KSO_WM_UNIT_PRESET_TEXT" val="Text here"/>
  <p:tag name="KSO_WM_UNIT_TEXT_FILL_FORE_SCHEMECOLOR_INDEX" val="14"/>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2"/>
  <p:tag name="KSO_WM_UNIT_ID" val="diagram20169751_1*n_h_i*1_2_2"/>
  <p:tag name="KSO_WM_UNIT_LAYERLEVEL" val="1_1_1"/>
  <p:tag name="KSO_WM_UNIT_FILL_FORE_SCHEMECOLOR_INDEX" val="5"/>
  <p:tag name="KSO_WM_UNIT_FILL_TYPE" val="1"/>
  <p:tag name="KSO_WM_UNIT_TEXT_FILL_FORE_SCHEMECOLOR_INDEX" val="13"/>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3"/>
  <p:tag name="KSO_WM_UNIT_ID" val="diagram20169751_1*n_h_i*1_2_3"/>
  <p:tag name="KSO_WM_UNIT_LAYERLEVEL" val="1_1_1"/>
  <p:tag name="KSO_WM_UNIT_FILL_FORE_SCHEMECOLOR_INDEX" val="6"/>
  <p:tag name="KSO_WM_UNIT_FILL_TYPE" val="1"/>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1"/>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1"/>
  <p:tag name="KSO_WM_UNIT_TEXT_FILL_FORE_SCHEMECOLOR_INDEX" val="13"/>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2"/>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2"/>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751"/>
  <p:tag name="KSO_WM_UNIT_TYPE" val="n_h_f"/>
  <p:tag name="KSO_WM_UNIT_INDEX" val="1_2_3"/>
  <p:tag name="KSO_WM_UNIT_LAYERLEVEL" val="1_1_1"/>
  <p:tag name="KSO_WM_UNIT_VALUE" val="27"/>
  <p:tag name="KSO_WM_UNIT_HIGHLIGHT" val="0"/>
  <p:tag name="KSO_WM_UNIT_COMPATIBLE" val="0"/>
  <p:tag name="KSO_WM_UNIT_CLEAR" val="0"/>
  <p:tag name="KSO_WM_UNIT_PRESET_TEXT_INDEX" val="4"/>
  <p:tag name="KSO_WM_UNIT_PRESET_TEXT_LEN" val="57"/>
  <p:tag name="KSO_WM_DIAGRAM_GROUP_CODE" val="n1-1"/>
  <p:tag name="KSO_WM_UNIT_ID" val="diagram20169751_1*n_h_f*1_2_3"/>
  <p:tag name="KSO_WM_UNIT_TEXT_FILL_FORE_SCHEMECOLOR_INDEX" val="13"/>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751"/>
  <p:tag name="KSO_WM_UNIT_TYPE" val="n_h_a"/>
  <p:tag name="KSO_WM_UNIT_INDEX" val="1_1_1"/>
  <p:tag name="KSO_WM_UNIT_LAYERLEVEL" val="1_1_1"/>
  <p:tag name="KSO_WM_UNIT_VALUE" val="7"/>
  <p:tag name="KSO_WM_UNIT_HIGHLIGHT" val="0"/>
  <p:tag name="KSO_WM_UNIT_COMPATIBLE" val="0"/>
  <p:tag name="KSO_WM_UNIT_CLEAR" val="0"/>
  <p:tag name="KSO_WM_UNIT_PRESET_TEXT_INDEX" val="3"/>
  <p:tag name="KSO_WM_UNIT_PRESET_TEXT_LEN" val="11"/>
  <p:tag name="KSO_WM_DIAGRAM_GROUP_CODE" val="n1-1"/>
  <p:tag name="KSO_WM_UNIT_ID" val="diagram20169751_1*n_h_a*1_1_1"/>
  <p:tag name="KSO_WM_UNIT_TEXT_FILL_FORE_SCHEMECOLOR_INDEX" val="13"/>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4"/>
  <p:tag name="KSO_WM_UNIT_ID" val="diagram20169751_1*n_h_i*1_2_4"/>
  <p:tag name="KSO_WM_UNIT_LAYERLEVEL" val="1_1_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5"/>
  <p:tag name="KSO_WM_UNIT_ID" val="diagram20169751_1*n_h_i*1_2_5"/>
  <p:tag name="KSO_WM_UNIT_LAYERLEVEL" val="1_1_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DIAGRAM_GROUP_CODE" val="n1-1"/>
  <p:tag name="KSO_WM_TAG_VERSION" val="1.0"/>
  <p:tag name="KSO_WM_BEAUTIFY_FLAG" val="#wm#"/>
  <p:tag name="KSO_WM_TEMPLATE_CATEGORY" val="diagram"/>
  <p:tag name="KSO_WM_TEMPLATE_INDEX" val="20169751"/>
  <p:tag name="KSO_WM_UNIT_TYPE" val="n_h_i"/>
  <p:tag name="KSO_WM_UNIT_INDEX" val="1_2_6"/>
  <p:tag name="KSO_WM_UNIT_ID" val="diagram20169751_1*n_h_i*1_2_6"/>
  <p:tag name="KSO_WM_UNIT_LAYERLEVEL" val="1_1_1"/>
  <p:tag name="KSO_WM_UNIT_TEXT_FILL_FORE_SCHEMECOLOR_INDEX" val="14"/>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f_l"/>
  <p:tag name="KSO_WM_SLIDE_LAYOUT_CNT" val="1_1_1"/>
  <p:tag name="KSO_WM_SLIDE_TYPE" val="text"/>
  <p:tag name="KSO_WM_SLIDE_SUBTYPE" val="diag"/>
  <p:tag name="KSO_WM_BEAUTIFY_FLAG" val="#wm#"/>
  <p:tag name="KSO_WM_SLIDE_POSITION" val="37*149"/>
  <p:tag name="KSO_WM_SLIDE_SIZE" val="890*239"/>
  <p:tag name="KSO_WM_COMBINE_RELATE_SLIDE_ID" val="background20185108_5"/>
  <p:tag name="KSO_WM_TEMPLATE_CATEGORY" val="custom"/>
  <p:tag name="KSO_WM_TEMPLATE_INDEX" val="20189023"/>
  <p:tag name="KSO_WM_SLIDE_ID" val="custom20189023_5"/>
  <p:tag name="KSO_WM_SLIDE_INDEX" val="5"/>
  <p:tag name="KSO_WM_DIAGRAM_GROUP_CODE" val="l1-2"/>
  <p:tag name="KSO_WM_TEMPLATE_SUBCATEGORY" val="combine"/>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h_l"/>
  <p:tag name="KSO_WM_SLIDE_LAYOUT_CNT" val="1_1_1"/>
  <p:tag name="KSO_WM_SLIDE_TYPE" val="text"/>
  <p:tag name="KSO_WM_SLIDE_SUBTYPE" val="diag"/>
  <p:tag name="KSO_WM_BEAUTIFY_FLAG" val="#wm#"/>
  <p:tag name="KSO_WM_SLIDE_POSITION" val="31*104"/>
  <p:tag name="KSO_WM_SLIDE_SIZE" val="838*384"/>
  <p:tag name="KSO_WM_COMBINE_RELATE_SLIDE_ID" val="background20185108_7"/>
  <p:tag name="KSO_WM_TEMPLATE_CATEGORY" val="custom"/>
  <p:tag name="KSO_WM_TEMPLATE_INDEX" val="20189023"/>
  <p:tag name="KSO_WM_SLIDE_ID" val="custom20189023_7"/>
  <p:tag name="KSO_WM_SLIDE_INDEX" val="7"/>
  <p:tag name="KSO_WM_DIAGRAM_GROUP_CODE" val="l1-3"/>
  <p:tag name="KSO_WM_TEMPLATE_SUBCATEGORY" val="combine"/>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h_a"/>
  <p:tag name="KSO_WM_UNIT_INDEX" val="1_1"/>
  <p:tag name="KSO_WM_UNIT_LAYERLEVEL" val="1_1"/>
  <p:tag name="KSO_WM_UNIT_VALUE" val="15"/>
  <p:tag name="KSO_WM_UNIT_HIGHLIGHT" val="0"/>
  <p:tag name="KSO_WM_UNIT_COMPATIBLE" val="0"/>
  <p:tag name="KSO_WM_UNIT_CLEAR" val="0"/>
  <p:tag name="KSO_WM_BEAUTIFY_FLAG" val="#wm#"/>
  <p:tag name="KSO_WM_TAG_VERSION" val="1.0"/>
  <p:tag name="KSO_WM_DIAGRAM_GROUP_CODE" val="l1_1"/>
  <p:tag name="KSO_WM_UNIT_ID" val="custom20189023_7*h_a*1_1"/>
  <p:tag name="KSO_WM_UNIT_PRESET_TEXT" val="Text here"/>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h_f"/>
  <p:tag name="KSO_WM_UNIT_INDEX" val="1_1"/>
  <p:tag name="KSO_WM_UNIT_LAYERLEVEL" val="1_1"/>
  <p:tag name="KSO_WM_UNIT_VALUE" val="60"/>
  <p:tag name="KSO_WM_UNIT_HIGHLIGHT" val="0"/>
  <p:tag name="KSO_WM_UNIT_COMPATIBLE" val="0"/>
  <p:tag name="KSO_WM_UNIT_CLEAR" val="0"/>
  <p:tag name="KSO_WM_BEAUTIFY_FLAG" val="#wm#"/>
  <p:tag name="KSO_WM_TAG_VERSION" val="1.0"/>
  <p:tag name="KSO_WM_DIAGRAM_GROUP_CODE" val="l1_1"/>
  <p:tag name="KSO_WM_UNIT_ID" val="custom20189023_7*h_f*1_1"/>
  <p:tag name="KSO_WM_UNIT_PRESET_TEXT" val="Supporting text here.&#10;Copy paste fonts. Choose the only option to retain text."/>
  <p:tag name="KSO_WM_UNIT_TEXT_FILL_FORE_SCHEMECOLOR_INDEX" val="14"/>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h_f"/>
  <p:tag name="KSO_WM_UNIT_INDEX" val="1_2"/>
  <p:tag name="KSO_WM_UNIT_LAYERLEVEL" val="1_1"/>
  <p:tag name="KSO_WM_UNIT_VALUE" val="105"/>
  <p:tag name="KSO_WM_UNIT_HIGHLIGHT" val="0"/>
  <p:tag name="KSO_WM_UNIT_COMPATIBLE" val="0"/>
  <p:tag name="KSO_WM_UNIT_CLEAR" val="0"/>
  <p:tag name="KSO_WM_BEAUTIFY_FLAG" val="#wm#"/>
  <p:tag name="KSO_WM_TAG_VERSION" val="1.0"/>
  <p:tag name="KSO_WM_DIAGRAM_GROUP_CODE" val="l1_1"/>
  <p:tag name="KSO_WM_UNIT_ID" val="custom20189023_7*h_f*1_2"/>
  <p:tag name="KSO_WM_UNIT_PRESET_TEXT" val="Lorem ipsum dolor sit amet, consectetur adipisicing elit.Lorem ipsum dolor sit amet, consectetur adipisicing elit.Lorem ipsum dolor sit amet."/>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DIAGRAM_GROUP_CODE" val="l1_1"/>
  <p:tag name="KSO_WM_UNIT_ID" val="custom20189023_7*a*1"/>
  <p:tag name="KSO_WM_UNIT_PRESET_TEXT" val="发展前景"/>
  <p:tag name="KSO_WM_UNIT_TEXT_FILL_FORE_SCHEMECOLOR_INDEX" val="14"/>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
  <p:tag name="KSO_WM_TEMPLATE_CATEGORY" val="diagram"/>
  <p:tag name="KSO_WM_TEMPLATE_INDEX" val="160814"/>
  <p:tag name="KSO_WM_UNIT_INDEX"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1"/>
  <p:tag name="KSO_WM_TEMPLATE_CATEGORY" val="diagram"/>
  <p:tag name="KSO_WM_TEMPLATE_INDEX" val="160814"/>
  <p:tag name="MH" val="20150921115827"/>
  <p:tag name="MH_LIBRARY" val="GRAPHIC"/>
  <p:tag name="MH_TYPE" val="Text"/>
  <p:tag name="MH_ORDER" val="1"/>
  <p:tag name="KSO_WM_UNIT_TYPE" val="r_t"/>
  <p:tag name="KSO_WM_UNIT_INDEX" val="1_1"/>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0"/>
  <p:tag name="KSO_WM_TEMPLATE_CATEGORY" val="diagram"/>
  <p:tag name="KSO_WM_TEMPLATE_INDEX" val="160814"/>
  <p:tag name="KSO_WM_UNIT_INDEX" val="1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2"/>
  <p:tag name="KSO_WM_TEMPLATE_CATEGORY" val="diagram"/>
  <p:tag name="KSO_WM_TEMPLATE_INDEX" val="160814"/>
  <p:tag name="MH" val="20150921115827"/>
  <p:tag name="MH_LIBRARY" val="GRAPHIC"/>
  <p:tag name="MH_TYPE" val="Text"/>
  <p:tag name="MH_ORDER" val="1"/>
  <p:tag name="KSO_WM_UNIT_TYPE" val="r_t"/>
  <p:tag name="KSO_WM_UNIT_INDEX" val="1_2"/>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9"/>
  <p:tag name="KSO_WM_TEMPLATE_CATEGORY" val="diagram"/>
  <p:tag name="KSO_WM_TEMPLATE_INDEX" val="160814"/>
  <p:tag name="KSO_WM_UNIT_INDEX" val="19"/>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3"/>
  <p:tag name="KSO_WM_TEMPLATE_CATEGORY" val="diagram"/>
  <p:tag name="KSO_WM_TEMPLATE_INDEX" val="160814"/>
  <p:tag name="MH" val="20150921115827"/>
  <p:tag name="MH_LIBRARY" val="GRAPHIC"/>
  <p:tag name="MH_TYPE" val="Text"/>
  <p:tag name="MH_ORDER" val="1"/>
  <p:tag name="KSO_WM_UNIT_TYPE" val="r_t"/>
  <p:tag name="KSO_WM_UNIT_INDEX" val="1_3"/>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29"/>
  <p:tag name="KSO_WM_TEMPLATE_CATEGORY" val="diagram"/>
  <p:tag name="KSO_WM_TEMPLATE_INDEX" val="160814"/>
  <p:tag name="KSO_WM_UNIT_INDEX" val="29"/>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4"/>
  <p:tag name="KSO_WM_TEMPLATE_CATEGORY" val="diagram"/>
  <p:tag name="KSO_WM_TEMPLATE_INDEX" val="160814"/>
  <p:tag name="MH" val="20150921115827"/>
  <p:tag name="MH_LIBRARY" val="GRAPHIC"/>
  <p:tag name="MH_TYPE" val="Text"/>
  <p:tag name="MH_ORDER" val="1"/>
  <p:tag name="KSO_WM_UNIT_TYPE" val="r_t"/>
  <p:tag name="KSO_WM_UNIT_INDEX" val="1_4"/>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38"/>
  <p:tag name="KSO_WM_TEMPLATE_CATEGORY" val="diagram"/>
  <p:tag name="KSO_WM_TEMPLATE_INDEX" val="160814"/>
  <p:tag name="KSO_WM_UNIT_INDEX" val="38"/>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5"/>
  <p:tag name="KSO_WM_TEMPLATE_CATEGORY" val="diagram"/>
  <p:tag name="KSO_WM_TEMPLATE_INDEX" val="160814"/>
  <p:tag name="MH" val="20150921115827"/>
  <p:tag name="MH_LIBRARY" val="GRAPHIC"/>
  <p:tag name="MH_TYPE" val="Text"/>
  <p:tag name="MH_ORDER" val="1"/>
  <p:tag name="KSO_WM_UNIT_TYPE" val="r_t"/>
  <p:tag name="KSO_WM_UNIT_INDEX" val="1_5"/>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
  <p:tag name="KSO_WM_TEMPLATE_CATEGORY" val="diagram"/>
  <p:tag name="KSO_WM_TEMPLATE_INDEX" val="160814"/>
  <p:tag name="KSO_WM_UNIT_INDEX"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1"/>
  <p:tag name="KSO_WM_TEMPLATE_CATEGORY" val="diagram"/>
  <p:tag name="KSO_WM_TEMPLATE_INDEX" val="160814"/>
  <p:tag name="MH" val="20150921115827"/>
  <p:tag name="MH_LIBRARY" val="GRAPHIC"/>
  <p:tag name="MH_TYPE" val="Text"/>
  <p:tag name="MH_ORDER" val="1"/>
  <p:tag name="KSO_WM_UNIT_TYPE" val="r_t"/>
  <p:tag name="KSO_WM_UNIT_INDEX" val="1_1"/>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0"/>
  <p:tag name="KSO_WM_TEMPLATE_CATEGORY" val="diagram"/>
  <p:tag name="KSO_WM_TEMPLATE_INDEX" val="160814"/>
  <p:tag name="KSO_WM_UNIT_INDEX" val="1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2"/>
  <p:tag name="KSO_WM_TEMPLATE_CATEGORY" val="diagram"/>
  <p:tag name="KSO_WM_TEMPLATE_INDEX" val="160814"/>
  <p:tag name="MH" val="20150921115827"/>
  <p:tag name="MH_LIBRARY" val="GRAPHIC"/>
  <p:tag name="MH_TYPE" val="Text"/>
  <p:tag name="MH_ORDER" val="1"/>
  <p:tag name="KSO_WM_UNIT_TYPE" val="r_t"/>
  <p:tag name="KSO_WM_UNIT_INDEX" val="1_2"/>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19"/>
  <p:tag name="KSO_WM_TEMPLATE_CATEGORY" val="diagram"/>
  <p:tag name="KSO_WM_TEMPLATE_INDEX" val="160814"/>
  <p:tag name="KSO_WM_UNIT_INDEX" val="19"/>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3"/>
  <p:tag name="KSO_WM_TEMPLATE_CATEGORY" val="diagram"/>
  <p:tag name="KSO_WM_TEMPLATE_INDEX" val="160814"/>
  <p:tag name="MH" val="20150921115827"/>
  <p:tag name="MH_LIBRARY" val="GRAPHIC"/>
  <p:tag name="MH_TYPE" val="Text"/>
  <p:tag name="MH_ORDER" val="1"/>
  <p:tag name="KSO_WM_UNIT_TYPE" val="r_t"/>
  <p:tag name="KSO_WM_UNIT_INDEX" val="1_3"/>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29"/>
  <p:tag name="KSO_WM_TEMPLATE_CATEGORY" val="diagram"/>
  <p:tag name="KSO_WM_TEMPLATE_INDEX" val="160814"/>
  <p:tag name="KSO_WM_UNIT_INDEX" val="29"/>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4"/>
  <p:tag name="KSO_WM_TEMPLATE_CATEGORY" val="diagram"/>
  <p:tag name="KSO_WM_TEMPLATE_INDEX" val="160814"/>
  <p:tag name="MH" val="20150921115827"/>
  <p:tag name="MH_LIBRARY" val="GRAPHIC"/>
  <p:tag name="MH_TYPE" val="Text"/>
  <p:tag name="MH_ORDER" val="1"/>
  <p:tag name="KSO_WM_UNIT_TYPE" val="r_t"/>
  <p:tag name="KSO_WM_UNIT_INDEX" val="1_4"/>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4_10*i*38"/>
  <p:tag name="KSO_WM_TEMPLATE_CATEGORY" val="diagram"/>
  <p:tag name="KSO_WM_TEMPLATE_INDEX" val="160814"/>
  <p:tag name="KSO_WM_UNIT_INDEX" val="38"/>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t*1_5"/>
  <p:tag name="KSO_WM_TEMPLATE_CATEGORY" val="diagram"/>
  <p:tag name="KSO_WM_TEMPLATE_INDEX" val="160814"/>
  <p:tag name="MH" val="20150921115827"/>
  <p:tag name="MH_LIBRARY" val="GRAPHIC"/>
  <p:tag name="MH_TYPE" val="Text"/>
  <p:tag name="MH_ORDER" val="1"/>
  <p:tag name="KSO_WM_UNIT_TYPE" val="r_t"/>
  <p:tag name="KSO_WM_UNIT_INDEX" val="1_5"/>
  <p:tag name="KSO_WM_UNIT_CLEAR" val="1"/>
  <p:tag name="KSO_WM_UNIT_LAYERLEVEL" val="1_1"/>
  <p:tag name="KSO_WM_UNIT_DIAGRAM_CONTRAST_TITLE_CNT" val="5"/>
  <p:tag name="KSO_WM_UNIT_DIAGRAM_DIMENSION_TITLE_CNT" val="1"/>
  <p:tag name="KSO_WM_UNIT_VALUE" val="8"/>
  <p:tag name="KSO_WM_UNIT_HIGHLIGHT" val="0"/>
  <p:tag name="KSO_WM_UNIT_COMPATIBLE" val="0"/>
  <p:tag name="KSO_WM_UNIT_PRESET_TEXT_INDEX" val="3"/>
  <p:tag name="KSO_WM_UNIT_PRESET_TEXT_LEN" val="5"/>
  <p:tag name="KSO_WM_DIAGRAM_GROUP_CODE" val="r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5"/>
  <p:tag name="KSO_WM_TEMPLATE_CATEGORY" val="diagram"/>
  <p:tag name="KSO_WM_TEMPLATE_INDEX" val="160814"/>
  <p:tag name="KSO_WM_UNIT_TYPE" val="r_i"/>
  <p:tag name="KSO_WM_UNIT_INDEX" val="1_15"/>
  <p:tag name="KSO_WM_UNIT_CLEAR" val="1"/>
  <p:tag name="KSO_WM_UNIT_LAYERLEVEL" val="1_1"/>
  <p:tag name="KSO_WM_DIAGRAM_GROUP_CODE" val="r1-1"/>
  <p:tag name="KSO_WM_UNIT_FILL_FORE_SCHEMECOLOR_INDEX" val="13"/>
  <p:tag name="KSO_WM_UNI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3"/>
  <p:tag name="KSO_WM_TEMPLATE_CATEGORY" val="diagram"/>
  <p:tag name="KSO_WM_TEMPLATE_INDEX" val="160814"/>
  <p:tag name="KSO_WM_UNIT_TYPE" val="r_i"/>
  <p:tag name="KSO_WM_UNIT_INDEX" val="1_13"/>
  <p:tag name="KSO_WM_UNIT_CLEAR" val="1"/>
  <p:tag name="KSO_WM_UNIT_LAYERLEVEL" val="1_1"/>
  <p:tag name="KSO_WM_DIAGRAM_GROUP_CODE" val="r1-1"/>
  <p:tag name="KSO_WM_UNIT_LINE_FORE_SCHEMECOLOR_INDEX" val="7"/>
  <p:tag name="KSO_WM_UNIT_LINE_FILL_TYPE" val="2"/>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4"/>
  <p:tag name="KSO_WM_TEMPLATE_CATEGORY" val="diagram"/>
  <p:tag name="KSO_WM_TEMPLATE_INDEX" val="160814"/>
  <p:tag name="KSO_WM_UNIT_TYPE" val="r_i"/>
  <p:tag name="KSO_WM_UNIT_INDEX" val="1_14"/>
  <p:tag name="KSO_WM_UNIT_CLEAR" val="1"/>
  <p:tag name="KSO_WM_UNIT_LAYERLEVEL" val="1_1"/>
  <p:tag name="KSO_WM_DIAGRAM_GROUP_CODE" val="r1-1"/>
  <p:tag name="KSO_WM_UNIT_FILL_FORE_SCHEMECOLOR_INDEX" val="7"/>
  <p:tag name="KSO_WM_UNI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0"/>
  <p:tag name="KSO_WM_TEMPLATE_CATEGORY" val="diagram"/>
  <p:tag name="KSO_WM_TEMPLATE_INDEX" val="160814"/>
  <p:tag name="KSO_WM_UNIT_TYPE" val="r_i"/>
  <p:tag name="KSO_WM_UNIT_INDEX" val="1_10"/>
  <p:tag name="KSO_WM_UNIT_CLEAR" val="1"/>
  <p:tag name="KSO_WM_UNIT_LAYERLEVEL" val="1_1"/>
  <p:tag name="KSO_WM_DIAGRAM_GROUP_CODE" val="r1-1"/>
  <p:tag name="KSO_WM_UNIT_LINE_FORE_SCHEMECOLOR_INDEX" val="8"/>
  <p:tag name="KSO_WM_UNIT_LINE_FILL_TYPE" val="2"/>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1"/>
  <p:tag name="KSO_WM_TEMPLATE_CATEGORY" val="diagram"/>
  <p:tag name="KSO_WM_TEMPLATE_INDEX" val="160814"/>
  <p:tag name="KSO_WM_UNIT_TYPE" val="r_i"/>
  <p:tag name="KSO_WM_UNIT_INDEX" val="1_11"/>
  <p:tag name="KSO_WM_UNIT_CLEAR" val="1"/>
  <p:tag name="KSO_WM_UNIT_LAYERLEVEL" val="1_1"/>
  <p:tag name="KSO_WM_DIAGRAM_GROUP_CODE" val="r1-1"/>
  <p:tag name="KSO_WM_UNIT_FILL_FORE_SCHEMECOLOR_INDEX" val="8"/>
  <p:tag name="KSO_WM_UNI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2"/>
  <p:tag name="KSO_WM_TEMPLATE_CATEGORY" val="diagram"/>
  <p:tag name="KSO_WM_TEMPLATE_INDEX" val="160814"/>
  <p:tag name="KSO_WM_UNIT_TYPE" val="r_i"/>
  <p:tag name="KSO_WM_UNIT_INDEX" val="1_12"/>
  <p:tag name="KSO_WM_UNIT_CLEAR" val="1"/>
  <p:tag name="KSO_WM_UNIT_LAYERLEVEL" val="1_1"/>
  <p:tag name="KSO_WM_DIAGRAM_GROUP_CODE" val="r1-1"/>
  <p:tag name="KSO_WM_UNIT_FILL_FORE_SCHEMECOLOR_INDEX" val="15"/>
  <p:tag name="KSO_WM_UNI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7"/>
  <p:tag name="KSO_WM_TEMPLATE_CATEGORY" val="diagram"/>
  <p:tag name="KSO_WM_TEMPLATE_INDEX" val="160814"/>
  <p:tag name="KSO_WM_UNIT_TYPE" val="r_i"/>
  <p:tag name="KSO_WM_UNIT_INDEX" val="1_7"/>
  <p:tag name="KSO_WM_UNIT_CLEAR" val="1"/>
  <p:tag name="KSO_WM_UNIT_LAYERLEVEL" val="1_1"/>
  <p:tag name="KSO_WM_DIAGRAM_GROUP_CODE" val="r1-1"/>
  <p:tag name="KSO_WM_UNIT_LINE_FORE_SCHEMECOLOR_INDEX" val="14"/>
  <p:tag name="KSO_WM_UNIT_LINE_FILL_TYPE" val="2"/>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8"/>
  <p:tag name="KSO_WM_TEMPLATE_CATEGORY" val="diagram"/>
  <p:tag name="KSO_WM_TEMPLATE_INDEX" val="160814"/>
  <p:tag name="KSO_WM_UNIT_TYPE" val="r_i"/>
  <p:tag name="KSO_WM_UNIT_INDEX" val="1_8"/>
  <p:tag name="KSO_WM_UNIT_CLEAR" val="1"/>
  <p:tag name="KSO_WM_UNIT_LAYERLEVEL" val="1_1"/>
  <p:tag name="KSO_WM_DIAGRAM_GROUP_CODE" val="r1-1"/>
  <p:tag name="KSO_WM_UNIT_FILL_FORE_SCHEMECOLOR_INDEX" val="14"/>
  <p:tag name="KSO_WM_UNIT_FILL_TYPE" val="1"/>
  <p:tag name="KSO_WM_UNIT_LINE_FORE_SCHEMECOLOR_INDEX" val="14"/>
  <p:tag name="KSO_WM_UNIT_LINE_FILL_TYPE" val="2"/>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9"/>
  <p:tag name="KSO_WM_TEMPLATE_CATEGORY" val="diagram"/>
  <p:tag name="KSO_WM_TEMPLATE_INDEX" val="160814"/>
  <p:tag name="KSO_WM_UNIT_TYPE" val="r_i"/>
  <p:tag name="KSO_WM_UNIT_INDEX" val="1_9"/>
  <p:tag name="KSO_WM_UNIT_CLEAR" val="1"/>
  <p:tag name="KSO_WM_UNIT_LAYERLEVEL" val="1_1"/>
  <p:tag name="KSO_WM_DIAGRAM_GROUP_CODE" val="r1-1"/>
  <p:tag name="KSO_WM_UNIT_FILL_FORE_SCHEMECOLOR_INDEX" val="14"/>
  <p:tag name="KSO_WM_UNI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4"/>
  <p:tag name="KSO_WM_TEMPLATE_CATEGORY" val="diagram"/>
  <p:tag name="KSO_WM_TEMPLATE_INDEX" val="160814"/>
  <p:tag name="KSO_WM_UNIT_TYPE" val="r_i"/>
  <p:tag name="KSO_WM_UNIT_INDEX" val="1_4"/>
  <p:tag name="KSO_WM_UNIT_CLEAR" val="1"/>
  <p:tag name="KSO_WM_UNIT_LAYERLEVEL" val="1_1"/>
  <p:tag name="KSO_WM_DIAGRAM_GROUP_CODE" val="r1-1"/>
  <p:tag name="KSO_WM_UNIT_LINE_FORE_SCHEMECOLOR_INDEX" val="6"/>
  <p:tag name="KSO_WM_UNIT_LINE_FILL_TYPE" val="2"/>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5"/>
  <p:tag name="KSO_WM_TEMPLATE_CATEGORY" val="diagram"/>
  <p:tag name="KSO_WM_TEMPLATE_INDEX" val="160814"/>
  <p:tag name="KSO_WM_UNIT_TYPE" val="r_i"/>
  <p:tag name="KSO_WM_UNIT_INDEX" val="1_5"/>
  <p:tag name="KSO_WM_UNIT_CLEAR" val="1"/>
  <p:tag name="KSO_WM_UNIT_LAYERLEVEL" val="1_1"/>
  <p:tag name="KSO_WM_DIAGRAM_GROUP_CODE" val="r1-1"/>
  <p:tag name="KSO_WM_UNIT_FILL_FORE_SCHEMECOLOR_INDEX" val="6"/>
  <p:tag name="KSO_WM_UNI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6"/>
  <p:tag name="KSO_WM_TEMPLATE_CATEGORY" val="diagram"/>
  <p:tag name="KSO_WM_TEMPLATE_INDEX" val="160814"/>
  <p:tag name="KSO_WM_UNIT_TYPE" val="r_i"/>
  <p:tag name="KSO_WM_UNIT_INDEX" val="1_6"/>
  <p:tag name="KSO_WM_UNIT_CLEAR" val="1"/>
  <p:tag name="KSO_WM_UNIT_LAYERLEVEL" val="1_1"/>
  <p:tag name="KSO_WM_DIAGRAM_GROUP_CODE" val="r1-1"/>
  <p:tag name="KSO_WM_UNIT_FILL_FORE_SCHEMECOLOR_INDEX" val="13"/>
  <p:tag name="KSO_WM_UNI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
  <p:tag name="KSO_WM_TEMPLATE_CATEGORY" val="diagram"/>
  <p:tag name="KSO_WM_TEMPLATE_INDEX" val="160814"/>
  <p:tag name="KSO_WM_UNIT_TYPE" val="r_i"/>
  <p:tag name="KSO_WM_UNIT_INDEX" val="1_1"/>
  <p:tag name="KSO_WM_UNIT_CLEAR" val="1"/>
  <p:tag name="KSO_WM_UNIT_LAYERLEVEL" val="1_1"/>
  <p:tag name="KSO_WM_DIAGRAM_GROUP_CODE" val="r1-1"/>
  <p:tag name="KSO_WM_UNIT_LINE_FORE_SCHEMECOLOR_INDEX" val="10"/>
  <p:tag name="KSO_WM_UNIT_LINE_FILL_TYPE" val="2"/>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2"/>
  <p:tag name="KSO_WM_TEMPLATE_CATEGORY" val="diagram"/>
  <p:tag name="KSO_WM_TEMPLATE_INDEX" val="160814"/>
  <p:tag name="KSO_WM_UNIT_TYPE" val="r_i"/>
  <p:tag name="KSO_WM_UNIT_INDEX" val="1_2"/>
  <p:tag name="KSO_WM_UNIT_CLEAR" val="1"/>
  <p:tag name="KSO_WM_UNIT_LAYERLEVEL" val="1_1"/>
  <p:tag name="KSO_WM_DIAGRAM_GROUP_CODE" val="r1-1"/>
  <p:tag name="KSO_WM_UNIT_FILL_FORE_SCHEMECOLOR_INDEX" val="10"/>
  <p:tag name="KSO_WM_UNI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3"/>
  <p:tag name="KSO_WM_TEMPLATE_CATEGORY" val="diagram"/>
  <p:tag name="KSO_WM_TEMPLATE_INDEX" val="160814"/>
  <p:tag name="KSO_WM_UNIT_TYPE" val="r_i"/>
  <p:tag name="KSO_WM_UNIT_INDEX" val="1_3"/>
  <p:tag name="KSO_WM_UNIT_CLEAR" val="1"/>
  <p:tag name="KSO_WM_UNIT_LAYERLEVEL" val="1_1"/>
  <p:tag name="KSO_WM_DIAGRAM_GROUP_CODE" val="r1-1"/>
  <p:tag name="KSO_WM_UNIT_FILL_FORE_SCHEMECOLOR_INDEX" val="14"/>
  <p:tag name="KSO_WM_UNI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5"/>
  <p:tag name="KSO_WM_TEMPLATE_CATEGORY" val="diagram"/>
  <p:tag name="KSO_WM_TEMPLATE_INDEX" val="160814"/>
  <p:tag name="KSO_WM_UNIT_TYPE" val="r_i"/>
  <p:tag name="KSO_WM_UNIT_INDEX" val="1_15"/>
  <p:tag name="KSO_WM_UNIT_CLEAR" val="1"/>
  <p:tag name="KSO_WM_UNIT_LAYERLEVEL" val="1_1"/>
  <p:tag name="KSO_WM_DIAGRAM_GROUP_CODE" val="r1-1"/>
  <p:tag name="KSO_WM_UNIT_FILL_FORE_SCHEMECOLOR_INDEX" val="13"/>
  <p:tag name="KSO_WM_UNI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3"/>
  <p:tag name="KSO_WM_TEMPLATE_CATEGORY" val="diagram"/>
  <p:tag name="KSO_WM_TEMPLATE_INDEX" val="160814"/>
  <p:tag name="KSO_WM_UNIT_TYPE" val="r_i"/>
  <p:tag name="KSO_WM_UNIT_INDEX" val="1_13"/>
  <p:tag name="KSO_WM_UNIT_CLEAR" val="1"/>
  <p:tag name="KSO_WM_UNIT_LAYERLEVEL" val="1_1"/>
  <p:tag name="KSO_WM_DIAGRAM_GROUP_CODE" val="r1-1"/>
  <p:tag name="KSO_WM_UNIT_LINE_FORE_SCHEMECOLOR_INDEX" val="7"/>
  <p:tag name="KSO_WM_UNIT_LINE_FILL_TYPE" val="2"/>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4"/>
  <p:tag name="KSO_WM_TEMPLATE_CATEGORY" val="diagram"/>
  <p:tag name="KSO_WM_TEMPLATE_INDEX" val="160814"/>
  <p:tag name="KSO_WM_UNIT_TYPE" val="r_i"/>
  <p:tag name="KSO_WM_UNIT_INDEX" val="1_14"/>
  <p:tag name="KSO_WM_UNIT_CLEAR" val="1"/>
  <p:tag name="KSO_WM_UNIT_LAYERLEVEL" val="1_1"/>
  <p:tag name="KSO_WM_DIAGRAM_GROUP_CODE" val="r1-1"/>
  <p:tag name="KSO_WM_UNIT_FILL_FORE_SCHEMECOLOR_INDEX" val="7"/>
  <p:tag name="KSO_WM_UNI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0"/>
  <p:tag name="KSO_WM_TEMPLATE_CATEGORY" val="diagram"/>
  <p:tag name="KSO_WM_TEMPLATE_INDEX" val="160814"/>
  <p:tag name="KSO_WM_UNIT_TYPE" val="r_i"/>
  <p:tag name="KSO_WM_UNIT_INDEX" val="1_10"/>
  <p:tag name="KSO_WM_UNIT_CLEAR" val="1"/>
  <p:tag name="KSO_WM_UNIT_LAYERLEVEL" val="1_1"/>
  <p:tag name="KSO_WM_DIAGRAM_GROUP_CODE" val="r1-1"/>
  <p:tag name="KSO_WM_UNIT_LINE_FORE_SCHEMECOLOR_INDEX" val="8"/>
  <p:tag name="KSO_WM_UNIT_LINE_FILL_TYPE" val="2"/>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9023"/>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1"/>
  <p:tag name="KSO_WM_TEMPLATE_CATEGORY" val="diagram"/>
  <p:tag name="KSO_WM_TEMPLATE_INDEX" val="160814"/>
  <p:tag name="KSO_WM_UNIT_TYPE" val="r_i"/>
  <p:tag name="KSO_WM_UNIT_INDEX" val="1_11"/>
  <p:tag name="KSO_WM_UNIT_CLEAR" val="1"/>
  <p:tag name="KSO_WM_UNIT_LAYERLEVEL" val="1_1"/>
  <p:tag name="KSO_WM_DIAGRAM_GROUP_CODE" val="r1-1"/>
  <p:tag name="KSO_WM_UNIT_FILL_FORE_SCHEMECOLOR_INDEX" val="8"/>
  <p:tag name="KSO_WM_UNI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2"/>
  <p:tag name="KSO_WM_TEMPLATE_CATEGORY" val="diagram"/>
  <p:tag name="KSO_WM_TEMPLATE_INDEX" val="160814"/>
  <p:tag name="KSO_WM_UNIT_TYPE" val="r_i"/>
  <p:tag name="KSO_WM_UNIT_INDEX" val="1_12"/>
  <p:tag name="KSO_WM_UNIT_CLEAR" val="1"/>
  <p:tag name="KSO_WM_UNIT_LAYERLEVEL" val="1_1"/>
  <p:tag name="KSO_WM_DIAGRAM_GROUP_CODE" val="r1-1"/>
  <p:tag name="KSO_WM_UNIT_FILL_FORE_SCHEMECOLOR_INDEX" val="15"/>
  <p:tag name="KSO_WM_UNI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7"/>
  <p:tag name="KSO_WM_TEMPLATE_CATEGORY" val="diagram"/>
  <p:tag name="KSO_WM_TEMPLATE_INDEX" val="160814"/>
  <p:tag name="KSO_WM_UNIT_TYPE" val="r_i"/>
  <p:tag name="KSO_WM_UNIT_INDEX" val="1_7"/>
  <p:tag name="KSO_WM_UNIT_CLEAR" val="1"/>
  <p:tag name="KSO_WM_UNIT_LAYERLEVEL" val="1_1"/>
  <p:tag name="KSO_WM_DIAGRAM_GROUP_CODE" val="r1-1"/>
  <p:tag name="KSO_WM_UNIT_LINE_FORE_SCHEMECOLOR_INDEX" val="14"/>
  <p:tag name="KSO_WM_UNIT_LINE_FILL_TYPE" val="2"/>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8"/>
  <p:tag name="KSO_WM_TEMPLATE_CATEGORY" val="diagram"/>
  <p:tag name="KSO_WM_TEMPLATE_INDEX" val="160814"/>
  <p:tag name="KSO_WM_UNIT_TYPE" val="r_i"/>
  <p:tag name="KSO_WM_UNIT_INDEX" val="1_8"/>
  <p:tag name="KSO_WM_UNIT_CLEAR" val="1"/>
  <p:tag name="KSO_WM_UNIT_LAYERLEVEL" val="1_1"/>
  <p:tag name="KSO_WM_DIAGRAM_GROUP_CODE" val="r1-1"/>
  <p:tag name="KSO_WM_UNIT_FILL_FORE_SCHEMECOLOR_INDEX" val="14"/>
  <p:tag name="KSO_WM_UNIT_FILL_TYPE" val="1"/>
  <p:tag name="KSO_WM_UNIT_LINE_FORE_SCHEMECOLOR_INDEX" val="14"/>
  <p:tag name="KSO_WM_UNIT_LINE_FILL_TYPE" val="2"/>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9"/>
  <p:tag name="KSO_WM_TEMPLATE_CATEGORY" val="diagram"/>
  <p:tag name="KSO_WM_TEMPLATE_INDEX" val="160814"/>
  <p:tag name="KSO_WM_UNIT_TYPE" val="r_i"/>
  <p:tag name="KSO_WM_UNIT_INDEX" val="1_9"/>
  <p:tag name="KSO_WM_UNIT_CLEAR" val="1"/>
  <p:tag name="KSO_WM_UNIT_LAYERLEVEL" val="1_1"/>
  <p:tag name="KSO_WM_DIAGRAM_GROUP_CODE" val="r1-1"/>
  <p:tag name="KSO_WM_UNIT_FILL_FORE_SCHEMECOLOR_INDEX" val="14"/>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4"/>
  <p:tag name="KSO_WM_TEMPLATE_CATEGORY" val="diagram"/>
  <p:tag name="KSO_WM_TEMPLATE_INDEX" val="160814"/>
  <p:tag name="KSO_WM_UNIT_TYPE" val="r_i"/>
  <p:tag name="KSO_WM_UNIT_INDEX" val="1_4"/>
  <p:tag name="KSO_WM_UNIT_CLEAR" val="1"/>
  <p:tag name="KSO_WM_UNIT_LAYERLEVEL" val="1_1"/>
  <p:tag name="KSO_WM_DIAGRAM_GROUP_CODE" val="r1-1"/>
  <p:tag name="KSO_WM_UNIT_LINE_FORE_SCHEMECOLOR_INDEX" val="6"/>
  <p:tag name="KSO_WM_UNIT_LINE_FILL_TYPE" val="2"/>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5"/>
  <p:tag name="KSO_WM_TEMPLATE_CATEGORY" val="diagram"/>
  <p:tag name="KSO_WM_TEMPLATE_INDEX" val="160814"/>
  <p:tag name="KSO_WM_UNIT_TYPE" val="r_i"/>
  <p:tag name="KSO_WM_UNIT_INDEX" val="1_5"/>
  <p:tag name="KSO_WM_UNIT_CLEAR" val="1"/>
  <p:tag name="KSO_WM_UNIT_LAYERLEVEL" val="1_1"/>
  <p:tag name="KSO_WM_DIAGRAM_GROUP_CODE" val="r1-1"/>
  <p:tag name="KSO_WM_UNIT_FILL_FORE_SCHEMECOLOR_INDEX" val="6"/>
  <p:tag name="KSO_WM_UNI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6"/>
  <p:tag name="KSO_WM_TEMPLATE_CATEGORY" val="diagram"/>
  <p:tag name="KSO_WM_TEMPLATE_INDEX" val="160814"/>
  <p:tag name="KSO_WM_UNIT_TYPE" val="r_i"/>
  <p:tag name="KSO_WM_UNIT_INDEX" val="1_6"/>
  <p:tag name="KSO_WM_UNIT_CLEAR" val="1"/>
  <p:tag name="KSO_WM_UNIT_LAYERLEVEL" val="1_1"/>
  <p:tag name="KSO_WM_DIAGRAM_GROUP_CODE" val="r1-1"/>
  <p:tag name="KSO_WM_UNIT_FILL_FORE_SCHEMECOLOR_INDEX" val="13"/>
  <p:tag name="KSO_WM_UNI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1"/>
  <p:tag name="KSO_WM_TEMPLATE_CATEGORY" val="diagram"/>
  <p:tag name="KSO_WM_TEMPLATE_INDEX" val="160814"/>
  <p:tag name="KSO_WM_UNIT_TYPE" val="r_i"/>
  <p:tag name="KSO_WM_UNIT_INDEX" val="1_1"/>
  <p:tag name="KSO_WM_UNIT_CLEAR" val="1"/>
  <p:tag name="KSO_WM_UNIT_LAYERLEVEL" val="1_1"/>
  <p:tag name="KSO_WM_DIAGRAM_GROUP_CODE" val="r1-1"/>
  <p:tag name="KSO_WM_UNIT_LINE_FORE_SCHEMECOLOR_INDEX" val="10"/>
  <p:tag name="KSO_WM_UNIT_LINE_FILL_TYPE" val="2"/>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2"/>
  <p:tag name="KSO_WM_TEMPLATE_CATEGORY" val="diagram"/>
  <p:tag name="KSO_WM_TEMPLATE_INDEX" val="160814"/>
  <p:tag name="KSO_WM_UNIT_TYPE" val="r_i"/>
  <p:tag name="KSO_WM_UNIT_INDEX" val="1_2"/>
  <p:tag name="KSO_WM_UNIT_CLEAR" val="1"/>
  <p:tag name="KSO_WM_UNIT_LAYERLEVEL" val="1_1"/>
  <p:tag name="KSO_WM_DIAGRAM_GROUP_CODE" val="r1-1"/>
  <p:tag name="KSO_WM_UNIT_FILL_FORE_SCHEMECOLOR_INDEX" val="10"/>
  <p:tag name="KSO_WM_UNI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5108_1"/>
  <p:tag name="KSO_WM_TEMPLATE_CATEGORY" val="custom"/>
  <p:tag name="KSO_WM_TEMPLATE_INDEX" val="20189023"/>
  <p:tag name="KSO_WM_TEMPLATE_SUBCATEGORY" val="combine"/>
  <p:tag name="KSO_WM_TEMPLATE_THUMBS_INDEX" val="1、2、3、4、5、7、10、12、13"/>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D" val="diagram160814_10*r_i*1_3"/>
  <p:tag name="KSO_WM_TEMPLATE_CATEGORY" val="diagram"/>
  <p:tag name="KSO_WM_TEMPLATE_INDEX" val="160814"/>
  <p:tag name="KSO_WM_UNIT_TYPE" val="r_i"/>
  <p:tag name="KSO_WM_UNIT_INDEX" val="1_3"/>
  <p:tag name="KSO_WM_UNIT_CLEAR" val="1"/>
  <p:tag name="KSO_WM_UNIT_LAYERLEVEL" val="1_1"/>
  <p:tag name="KSO_WM_DIAGRAM_GROUP_CODE" val="r1-1"/>
  <p:tag name="KSO_WM_UNIT_FILL_FORE_SCHEMECOLOR_INDEX" val="14"/>
  <p:tag name="KSO_WM_UNI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h"/>
  <p:tag name="KSO_WM_SLIDE_LAYOUT_CNT" val="1_1"/>
  <p:tag name="KSO_WM_SLIDE_TYPE" val="text"/>
  <p:tag name="KSO_WM_SLIDE_SUBTYPE" val="picTxt"/>
  <p:tag name="KSO_WM_BEAUTIFY_FLAG" val="#wm#"/>
  <p:tag name="KSO_WM_SLIDE_POSITION" val="117*0"/>
  <p:tag name="KSO_WM_SLIDE_SIZE" val="842*540"/>
  <p:tag name="KSO_WM_COMBINE_RELATE_SLIDE_ID" val="background20185108_9"/>
  <p:tag name="KSO_WM_TEMPLATE_CATEGORY" val="custom"/>
  <p:tag name="KSO_WM_TEMPLATE_INDEX" val="20189023"/>
  <p:tag name="KSO_WM_SLIDE_ID" val="custom20189023_9"/>
  <p:tag name="KSO_WM_SLIDE_INDEX" val="9"/>
  <p:tag name="KSO_WM_TEMPLATE_SUBCATEGORY" val="combine"/>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023_9*i*0"/>
  <p:tag name="KSO_WM_TEMPLATE_CATEGORY" val="custom"/>
  <p:tag name="KSO_WM_TEMPLATE_INDEX" val="20189023"/>
  <p:tag name="KSO_WM_UNIT_INDEX" val="0"/>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9023"/>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ID" val="custom20189023_9*a*1"/>
  <p:tag name="KSO_WM_UNIT_PRESET_TEXT" val="产品概述"/>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1"/>
  <p:tag name="KSO_WM_UNIT_ID" val="diagram20181208_2*n_i*1_1"/>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2"/>
  <p:tag name="KSO_WM_UNIT_ID" val="diagram20181208_2*n_i*1_2"/>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3"/>
  <p:tag name="KSO_WM_UNIT_ID" val="diagram20181208_2*n_i*1_3"/>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4"/>
  <p:tag name="KSO_WM_UNIT_ID" val="diagram20181208_2*n_i*1_4"/>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5"/>
  <p:tag name="KSO_WM_UNIT_ID" val="diagram20181208_2*n_i*1_5"/>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8"/>
  <p:tag name="KSO_WM_UNIT_TYPE" val="n_i"/>
  <p:tag name="KSO_WM_UNIT_INDEX" val="1_6"/>
  <p:tag name="KSO_WM_UNIT_ID" val="diagram20181208_2*n_i*1_6"/>
  <p:tag name="KSO_WM_UNIT_LAYERLEVEL" val="1_1"/>
  <p:tag name="KSO_WM_BEAUTIFY_FLAG" val="#wm#"/>
  <p:tag name="KSO_WM_TAG_VERSION" val="1.0"/>
  <p:tag name="KSO_WM_DIAGRAM_GROUP_CODE" val="n1-1"/>
  <p:tag name="KSO_WM_UNIT_FILL_FORE_SCHEMECOLOR_INDEX" val="14"/>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10">
      <a:dk1>
        <a:srgbClr val="000000"/>
      </a:dk1>
      <a:lt1>
        <a:srgbClr val="FFFFFF"/>
      </a:lt1>
      <a:dk2>
        <a:srgbClr val="C00000"/>
      </a:dk2>
      <a:lt2>
        <a:srgbClr val="E7E6E6"/>
      </a:lt2>
      <a:accent1>
        <a:srgbClr val="C00000"/>
      </a:accent1>
      <a:accent2>
        <a:srgbClr val="ED7D31"/>
      </a:accent2>
      <a:accent3>
        <a:srgbClr val="A5A5A5"/>
      </a:accent3>
      <a:accent4>
        <a:srgbClr val="FFC000"/>
      </a:accent4>
      <a:accent5>
        <a:srgbClr val="000000"/>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714</TotalTime>
  <Words>2105</Words>
  <Application>Microsoft Office PowerPoint</Application>
  <PresentationFormat>自定义</PresentationFormat>
  <Paragraphs>218</Paragraphs>
  <Slides>31</Slides>
  <Notes>14</Notes>
  <HiddenSlides>0</HiddenSlides>
  <MMClips>0</MMClips>
  <ScaleCrop>false</ScaleCrop>
  <HeadingPairs>
    <vt:vector size="6" baseType="variant">
      <vt:variant>
        <vt:lpstr>已用的字体</vt:lpstr>
      </vt:variant>
      <vt:variant>
        <vt:i4>8</vt:i4>
      </vt:variant>
      <vt:variant>
        <vt:lpstr>主题</vt:lpstr>
      </vt:variant>
      <vt:variant>
        <vt:i4>6</vt:i4>
      </vt:variant>
      <vt:variant>
        <vt:lpstr>幻灯片标题</vt:lpstr>
      </vt:variant>
      <vt:variant>
        <vt:i4>31</vt:i4>
      </vt:variant>
    </vt:vector>
  </HeadingPairs>
  <TitlesOfParts>
    <vt:vector size="45" baseType="lpstr">
      <vt:lpstr>Open Sans</vt:lpstr>
      <vt:lpstr>等线</vt:lpstr>
      <vt:lpstr>微软雅黑</vt:lpstr>
      <vt:lpstr>Arial</vt:lpstr>
      <vt:lpstr>Calibri</vt:lpstr>
      <vt:lpstr>Times New Roman</vt:lpstr>
      <vt:lpstr>Verdana</vt:lpstr>
      <vt:lpstr>Wingdings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 教学目标</vt:lpstr>
      <vt:lpstr>重点、难点</vt:lpstr>
      <vt:lpstr>PowerPoint 演示文稿</vt:lpstr>
      <vt:lpstr>1.1.1  视觉营销的基本概念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1.1.2  视觉营销的运作流程</vt:lpstr>
      <vt:lpstr>1.1.3  视觉营销的原则</vt:lpstr>
      <vt:lpstr>PowerPoint 演示文稿</vt:lpstr>
      <vt:lpstr>PowerPoint 演示文稿</vt:lpstr>
      <vt:lpstr>PowerPoint 演示文稿</vt:lpstr>
      <vt:lpstr>PowerPoint 演示文稿</vt:lpstr>
      <vt:lpstr>1.1.4  视觉营销的价值</vt:lpstr>
      <vt:lpstr>1.1.4  视觉营销的价值</vt:lpstr>
      <vt:lpstr>1.1.4  视觉营销的价值</vt:lpstr>
      <vt:lpstr>1.1.4  视觉营销的价值</vt:lpstr>
      <vt:lpstr>1.1.4  视觉营销的价值</vt:lpstr>
      <vt:lpstr>1.1.4  视觉营销的价值</vt:lpstr>
      <vt:lpstr>1.1.5  任务实训及考核</vt:lpstr>
      <vt:lpstr>1.1.5  任务实训及考核</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wang</cp:lastModifiedBy>
  <cp:revision>74</cp:revision>
  <dcterms:created xsi:type="dcterms:W3CDTF">2017-06-21T11:05:56Z</dcterms:created>
  <dcterms:modified xsi:type="dcterms:W3CDTF">2020-03-09T13:10:56Z</dcterms:modified>
</cp:coreProperties>
</file>