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0" r:id="rId4"/>
  </p:sldMasterIdLst>
  <p:notesMasterIdLst>
    <p:notesMasterId r:id="rId7"/>
  </p:notesMasterIdLst>
  <p:sldIdLst>
    <p:sldId id="358" r:id="rId5"/>
    <p:sldId id="301" r:id="rId6"/>
    <p:sldId id="344" r:id="rId8"/>
    <p:sldId id="343" r:id="rId9"/>
    <p:sldId id="342" r:id="rId10"/>
    <p:sldId id="338" r:id="rId11"/>
    <p:sldId id="347" r:id="rId12"/>
    <p:sldId id="346" r:id="rId13"/>
    <p:sldId id="348" r:id="rId14"/>
    <p:sldId id="345" r:id="rId15"/>
    <p:sldId id="351" r:id="rId16"/>
    <p:sldId id="352" r:id="rId17"/>
    <p:sldId id="353" r:id="rId18"/>
    <p:sldId id="354" r:id="rId19"/>
    <p:sldId id="350" r:id="rId20"/>
    <p:sldId id="277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6374A"/>
    <a:srgbClr val="C0C0C0"/>
    <a:srgbClr val="FF9966"/>
    <a:srgbClr val="FFCC66"/>
    <a:srgbClr val="66CCFF"/>
    <a:srgbClr val="CC66FF"/>
    <a:srgbClr val="1F9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1356" y="-64"/>
      </p:cViewPr>
      <p:guideLst>
        <p:guide orient="horz" pos="20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8" cy="719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l" fontAlgn="base"/>
            <a:endParaRPr lang="zh-CN" altLang="en-US" sz="1200" strike="noStrike" noProof="1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fontAlgn="base"/>
            <a:fld id="{BB962C8B-B14F-4D97-AF65-F5344CB8AC3E}" type="datetimeFigureOut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076" name="幻灯片图像占位符 30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3076"/>
          <p:cNvSpPr>
            <a:spLocks noGrp="1" noRo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l" fontAlgn="base"/>
            <a:endParaRPr lang="en-US" altLang="x-none" sz="1200" strike="noStrike" noProof="1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EBB733-DF6B-4801-AFF9-46967ACB99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52930" cy="6096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75"/>
            <a:ext cx="9144000" cy="4930268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3968741"/>
            <a:ext cx="9144000" cy="2889261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3148981"/>
            <a:ext cx="9144000" cy="1780219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3840896"/>
            <a:ext cx="9144000" cy="1188944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692254"/>
            <a:ext cx="108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704309"/>
            <a:ext cx="809879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692254"/>
            <a:ext cx="108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704309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en-US" altLang="zh-CN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1710427" y="692254"/>
            <a:ext cx="237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en-US" sz="105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04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05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6145"/>
          <p:cNvGraphicFramePr>
            <a:graphicFrameLocks noChangeAspect="1"/>
          </p:cNvGraphicFramePr>
          <p:nvPr/>
        </p:nvGraphicFramePr>
        <p:xfrm>
          <a:off x="44450" y="2393951"/>
          <a:ext cx="9077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10210800" imgH="1816100" progId="">
                  <p:embed/>
                </p:oleObj>
              </mc:Choice>
              <mc:Fallback>
                <p:oleObj name="" r:id="rId2" imgW="10210800" imgH="1816100" progId="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" y="2393951"/>
                        <a:ext cx="9077325" cy="181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7" name="组合 6146"/>
          <p:cNvGrpSpPr/>
          <p:nvPr/>
        </p:nvGrpSpPr>
        <p:grpSpPr>
          <a:xfrm>
            <a:off x="34926" y="4292600"/>
            <a:ext cx="9074150" cy="2520950"/>
            <a:chOff x="0" y="2640"/>
            <a:chExt cx="5760" cy="1680"/>
          </a:xfrm>
        </p:grpSpPr>
        <p:sp>
          <p:nvSpPr>
            <p:cNvPr id="6148" name="矩形 6147"/>
            <p:cNvSpPr/>
            <p:nvPr userDrawn="1"/>
          </p:nvSpPr>
          <p:spPr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9" name="矩形 6148"/>
            <p:cNvSpPr/>
            <p:nvPr userDrawn="1"/>
          </p:nvSpPr>
          <p:spPr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0" name="矩形 6149"/>
          <p:cNvSpPr/>
          <p:nvPr/>
        </p:nvSpPr>
        <p:spPr>
          <a:xfrm>
            <a:off x="34926" y="44451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51" name="组合 6150"/>
          <p:cNvGrpSpPr/>
          <p:nvPr/>
        </p:nvGrpSpPr>
        <p:grpSpPr>
          <a:xfrm>
            <a:off x="-4762" y="1"/>
            <a:ext cx="9148762" cy="6856413"/>
            <a:chOff x="-3" y="0"/>
            <a:chExt cx="5763" cy="4319"/>
          </a:xfrm>
        </p:grpSpPr>
        <p:sp>
          <p:nvSpPr>
            <p:cNvPr id="6152" name="圆角矩形 6151"/>
            <p:cNvSpPr/>
            <p:nvPr userDrawn="1"/>
          </p:nvSpPr>
          <p:spPr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任意多边形 6152"/>
            <p:cNvSpPr/>
            <p:nvPr userDrawn="1"/>
          </p:nvSpPr>
          <p:spPr>
            <a:xfrm>
              <a:off x="0" y="0"/>
              <a:ext cx="288" cy="288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4" name="任意多边形 6153"/>
            <p:cNvSpPr/>
            <p:nvPr userDrawn="1"/>
          </p:nvSpPr>
          <p:spPr>
            <a:xfrm rot="-5408600">
              <a:off x="-50" y="4030"/>
              <a:ext cx="336" cy="242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任意多边形 6154"/>
            <p:cNvSpPr/>
            <p:nvPr userDrawn="1"/>
          </p:nvSpPr>
          <p:spPr>
            <a:xfrm rot="10769190">
              <a:off x="5519" y="4031"/>
              <a:ext cx="232" cy="287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6" name="任意多边形 6155"/>
            <p:cNvSpPr/>
            <p:nvPr userDrawn="1"/>
          </p:nvSpPr>
          <p:spPr>
            <a:xfrm rot="5400000">
              <a:off x="5472" y="0"/>
              <a:ext cx="288" cy="288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7" name="标题 6156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33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58" name="副标题 6157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100">
                <a:solidFill>
                  <a:schemeClr val="tx2"/>
                </a:solidFill>
              </a:defRPr>
            </a:lvl1pPr>
            <a:lvl2pPr marL="342900" lvl="1" indent="0" algn="ctr">
              <a:buNone/>
              <a:defRPr sz="2100">
                <a:solidFill>
                  <a:schemeClr val="tx2"/>
                </a:solidFill>
              </a:defRPr>
            </a:lvl2pPr>
            <a:lvl3pPr marL="685800" lvl="2" indent="0" algn="ctr">
              <a:buNone/>
              <a:defRPr sz="2100">
                <a:solidFill>
                  <a:schemeClr val="tx2"/>
                </a:solidFill>
              </a:defRPr>
            </a:lvl3pPr>
            <a:lvl4pPr marL="1028700" lvl="3" indent="0" algn="ctr">
              <a:buNone/>
              <a:defRPr sz="2100">
                <a:solidFill>
                  <a:schemeClr val="tx2"/>
                </a:solidFill>
              </a:defRPr>
            </a:lvl4pPr>
            <a:lvl5pPr marL="1371600" lvl="4" indent="0" algn="ctr">
              <a:buNone/>
              <a:defRPr sz="210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6159" name="日期占位符 615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60" name="页脚占位符 615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endParaRPr lang="zh-CN" altLang="en-US" dirty="0"/>
          </a:p>
        </p:txBody>
      </p:sp>
      <p:sp>
        <p:nvSpPr>
          <p:cNvPr id="6161" name="灯片编号占位符 616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6162" name="组合 6161"/>
          <p:cNvGrpSpPr/>
          <p:nvPr/>
        </p:nvGrpSpPr>
        <p:grpSpPr>
          <a:xfrm>
            <a:off x="2482851" y="2895600"/>
            <a:ext cx="2698750" cy="1041400"/>
            <a:chOff x="1610" y="1965"/>
            <a:chExt cx="1700" cy="656"/>
          </a:xfrm>
        </p:grpSpPr>
        <p:pic>
          <p:nvPicPr>
            <p:cNvPr id="6163" name="图片 6162" descr="Untitled-1 copy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426" y="1965"/>
              <a:ext cx="590" cy="5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4" name="图片 6163" descr="Untitled-1 copy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061" y="2372"/>
              <a:ext cx="249" cy="2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5" name="图片 6164" descr="Untitled-1 copy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10" y="2237"/>
              <a:ext cx="363" cy="36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2504" cy="49498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7801"/>
            <a:ext cx="4032504" cy="49498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61229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2930" cy="61229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2504" cy="50958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28725"/>
            <a:ext cx="4032504" cy="50958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4" Type="http://schemas.openxmlformats.org/officeDocument/2006/relationships/image" Target="../media/image2.GIF"/><Relationship Id="rId13" Type="http://schemas.openxmlformats.org/officeDocument/2006/relationships/image" Target="../media/image1.png"/><Relationship Id="rId12" Type="http://schemas.openxmlformats.org/officeDocument/2006/relationships/oleObject" Target="../embeddings/oleObject1.bin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38"/>
          <p:cNvGrpSpPr/>
          <p:nvPr/>
        </p:nvGrpSpPr>
        <p:grpSpPr>
          <a:xfrm>
            <a:off x="-4762" y="2209800"/>
            <a:ext cx="9148762" cy="4648200"/>
            <a:chOff x="0" y="0"/>
            <a:chExt cx="5763" cy="2928"/>
          </a:xfrm>
        </p:grpSpPr>
        <p:sp>
          <p:nvSpPr>
            <p:cNvPr id="2051" name="Rectangle 19"/>
            <p:cNvSpPr/>
            <p:nvPr/>
          </p:nvSpPr>
          <p:spPr>
            <a:xfrm>
              <a:off x="8" y="36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 algn="ctr"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052" name="Group 20"/>
            <p:cNvGrpSpPr/>
            <p:nvPr/>
          </p:nvGrpSpPr>
          <p:grpSpPr>
            <a:xfrm>
              <a:off x="119" y="11"/>
              <a:ext cx="1585" cy="2896"/>
              <a:chOff x="0" y="0"/>
              <a:chExt cx="1585" cy="2896"/>
            </a:xfrm>
          </p:grpSpPr>
          <p:grpSp>
            <p:nvGrpSpPr>
              <p:cNvPr id="2053" name="Group 21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054" name="Line 22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5" name="Line 23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6" name="Line 24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7" name="Line 25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8" name="Line 26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9" name="Line 27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0" name="Oval 28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1" name="Oval 29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2" name="Oval 30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3" name="Oval 31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4" name="Oval 32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5" name="Oval 33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6" name="Oval 34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7" name="Oval 35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8" name="Oval 36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9" name="Oval 37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0" name="Oval 38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1" name="Oval 39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2" name="Oval 40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3" name="Oval 41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4" name="Oval 42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5" name="Oval 43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6" name="Oval 44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7" name="Oval 45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8" name="Oval 46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9" name="Oval 47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080" name="Group 48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081" name="Line 49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2" name="Line 50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3" name="Line 51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4" name="Line 52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5" name="Line 53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6" name="Line 54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7" name="Oval 55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8" name="Oval 56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9" name="Oval 57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0" name="Oval 58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1" name="Oval 59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2" name="Oval 60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3" name="Oval 61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4" name="Oval 62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5" name="Oval 63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6" name="Oval 64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7" name="Oval 65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8" name="Oval 66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9" name="Oval 67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0" name="Oval 68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1" name="Oval 69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2" name="Oval 70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3" name="Oval 71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4" name="Oval 72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5" name="Oval 73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6" name="Oval 74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107" name="Group 75"/>
            <p:cNvGrpSpPr/>
            <p:nvPr/>
          </p:nvGrpSpPr>
          <p:grpSpPr>
            <a:xfrm>
              <a:off x="1794" y="14"/>
              <a:ext cx="1585" cy="2896"/>
              <a:chOff x="0" y="0"/>
              <a:chExt cx="1585" cy="2896"/>
            </a:xfrm>
          </p:grpSpPr>
          <p:grpSp>
            <p:nvGrpSpPr>
              <p:cNvPr id="2108" name="Group 76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109" name="Line 77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0" name="Line 78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1" name="Line 79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2" name="Line 80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3" name="Line 81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4" name="Line 82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5" name="Oval 83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6" name="Oval 84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7" name="Oval 85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8" name="Oval 86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9" name="Oval 87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0" name="Oval 88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1" name="Oval 89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2" name="Oval 90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3" name="Oval 91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4" name="Oval 92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5" name="Oval 93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6" name="Oval 94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7" name="Oval 95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8" name="Oval 96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9" name="Oval 97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0" name="Oval 98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1" name="Oval 99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2" name="Oval 100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3" name="Oval 101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4" name="Oval 102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35" name="Group 103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136" name="Line 104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7" name="Line 105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8" name="Line 106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9" name="Line 107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0" name="Line 108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1" name="Line 109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2" name="Oval 110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3" name="Oval 111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4" name="Oval 112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5" name="Oval 113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6" name="Oval 114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7" name="Oval 115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8" name="Oval 116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9" name="Oval 117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0" name="Oval 118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1" name="Oval 119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2" name="Oval 120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3" name="Oval 121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4" name="Oval 122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5" name="Oval 123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6" name="Oval 124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7" name="Oval 125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8" name="Oval 126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9" name="Oval 127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0" name="Oval 128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1" name="Oval 129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162" name="Group 130"/>
            <p:cNvGrpSpPr/>
            <p:nvPr/>
          </p:nvGrpSpPr>
          <p:grpSpPr>
            <a:xfrm>
              <a:off x="3473" y="14"/>
              <a:ext cx="1585" cy="2896"/>
              <a:chOff x="0" y="0"/>
              <a:chExt cx="1585" cy="2896"/>
            </a:xfrm>
          </p:grpSpPr>
          <p:grpSp>
            <p:nvGrpSpPr>
              <p:cNvPr id="2163" name="Group 131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164" name="Line 132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5" name="Line 133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6" name="Line 134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7" name="Line 135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8" name="Line 136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9" name="Line 137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0" name="Oval 138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1" name="Oval 139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2" name="Oval 140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3" name="Oval 141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4" name="Oval 142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5" name="Oval 143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6" name="Oval 144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7" name="Oval 145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8" name="Oval 146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9" name="Oval 147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0" name="Oval 148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1" name="Oval 149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2" name="Oval 150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3" name="Oval 151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4" name="Oval 152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5" name="Oval 153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6" name="Oval 154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7" name="Oval 155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8" name="Oval 156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9" name="Oval 157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90" name="Group 158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191" name="Line 159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2" name="Line 160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3" name="Line 161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4" name="Line 162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5" name="Line 163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6" name="Line 164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7" name="Oval 165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8" name="Oval 166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9" name="Oval 167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0" name="Oval 168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1" name="Oval 169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2" name="Oval 170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3" name="Oval 171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4" name="Oval 172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5" name="Oval 173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6" name="Oval 174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7" name="Oval 175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8" name="Oval 176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9" name="Oval 177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0" name="Oval 178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1" name="Oval 179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2" name="Oval 180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3" name="Oval 181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4" name="Oval 182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5" name="Oval 183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6" name="Oval 184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217" name="Line 185"/>
            <p:cNvSpPr/>
            <p:nvPr/>
          </p:nvSpPr>
          <p:spPr>
            <a:xfrm>
              <a:off x="5176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8" name="Line 186"/>
            <p:cNvSpPr/>
            <p:nvPr/>
          </p:nvSpPr>
          <p:spPr>
            <a:xfrm>
              <a:off x="5327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9" name="Line 187"/>
            <p:cNvSpPr/>
            <p:nvPr/>
          </p:nvSpPr>
          <p:spPr>
            <a:xfrm>
              <a:off x="5463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0" name="Line 188"/>
            <p:cNvSpPr/>
            <p:nvPr/>
          </p:nvSpPr>
          <p:spPr>
            <a:xfrm>
              <a:off x="5599" y="24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1" name="Line 189"/>
            <p:cNvSpPr/>
            <p:nvPr/>
          </p:nvSpPr>
          <p:spPr>
            <a:xfrm>
              <a:off x="5735" y="24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222" name="Group 190"/>
            <p:cNvGrpSpPr/>
            <p:nvPr/>
          </p:nvGrpSpPr>
          <p:grpSpPr>
            <a:xfrm>
              <a:off x="0" y="73"/>
              <a:ext cx="5763" cy="2778"/>
              <a:chOff x="0" y="0"/>
              <a:chExt cx="5763" cy="2778"/>
            </a:xfrm>
          </p:grpSpPr>
          <p:grpSp>
            <p:nvGrpSpPr>
              <p:cNvPr id="2223" name="Group 191"/>
              <p:cNvGrpSpPr/>
              <p:nvPr userDrawn="1"/>
            </p:nvGrpSpPr>
            <p:grpSpPr>
              <a:xfrm>
                <a:off x="2" y="15"/>
                <a:ext cx="5758" cy="272"/>
                <a:chOff x="0" y="0"/>
                <a:chExt cx="5763" cy="272"/>
              </a:xfrm>
            </p:grpSpPr>
            <p:sp>
              <p:nvSpPr>
                <p:cNvPr id="2224" name="Line 192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5" name="Line 193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6" name="Line 194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27" name="Group 195"/>
              <p:cNvGrpSpPr/>
              <p:nvPr userDrawn="1"/>
            </p:nvGrpSpPr>
            <p:grpSpPr>
              <a:xfrm>
                <a:off x="5" y="423"/>
                <a:ext cx="5758" cy="272"/>
                <a:chOff x="0" y="0"/>
                <a:chExt cx="5763" cy="272"/>
              </a:xfrm>
            </p:grpSpPr>
            <p:sp>
              <p:nvSpPr>
                <p:cNvPr id="2228" name="Line 196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9" name="Line 197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0" name="Line 198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1" name="Group 199"/>
              <p:cNvGrpSpPr/>
              <p:nvPr userDrawn="1"/>
            </p:nvGrpSpPr>
            <p:grpSpPr>
              <a:xfrm>
                <a:off x="1" y="842"/>
                <a:ext cx="5752" cy="272"/>
                <a:chOff x="0" y="0"/>
                <a:chExt cx="5763" cy="272"/>
              </a:xfrm>
            </p:grpSpPr>
            <p:sp>
              <p:nvSpPr>
                <p:cNvPr id="2232" name="Line 200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3" name="Line 201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4" name="Line 202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5" name="Group 203"/>
              <p:cNvGrpSpPr/>
              <p:nvPr userDrawn="1"/>
            </p:nvGrpSpPr>
            <p:grpSpPr>
              <a:xfrm>
                <a:off x="1" y="1240"/>
                <a:ext cx="5759" cy="272"/>
                <a:chOff x="0" y="0"/>
                <a:chExt cx="5763" cy="272"/>
              </a:xfrm>
            </p:grpSpPr>
            <p:sp>
              <p:nvSpPr>
                <p:cNvPr id="2236" name="Line 204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7" name="Line 205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8" name="Line 206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9" name="Group 207"/>
              <p:cNvGrpSpPr/>
              <p:nvPr userDrawn="1"/>
            </p:nvGrpSpPr>
            <p:grpSpPr>
              <a:xfrm>
                <a:off x="4" y="1648"/>
                <a:ext cx="5759" cy="272"/>
                <a:chOff x="0" y="0"/>
                <a:chExt cx="5763" cy="272"/>
              </a:xfrm>
            </p:grpSpPr>
            <p:sp>
              <p:nvSpPr>
                <p:cNvPr id="2240" name="Line 208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1" name="Line 209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2" name="Line 210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43" name="Group 211"/>
              <p:cNvGrpSpPr/>
              <p:nvPr userDrawn="1"/>
            </p:nvGrpSpPr>
            <p:grpSpPr>
              <a:xfrm>
                <a:off x="0" y="2066"/>
                <a:ext cx="5753" cy="272"/>
                <a:chOff x="0" y="0"/>
                <a:chExt cx="5763" cy="272"/>
              </a:xfrm>
            </p:grpSpPr>
            <p:sp>
              <p:nvSpPr>
                <p:cNvPr id="2244" name="Line 212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5" name="Line 213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6" name="Line 214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47" name="Group 215"/>
              <p:cNvGrpSpPr/>
              <p:nvPr userDrawn="1"/>
            </p:nvGrpSpPr>
            <p:grpSpPr>
              <a:xfrm>
                <a:off x="0" y="2489"/>
                <a:ext cx="5757" cy="272"/>
                <a:chOff x="0" y="0"/>
                <a:chExt cx="5763" cy="272"/>
              </a:xfrm>
            </p:grpSpPr>
            <p:sp>
              <p:nvSpPr>
                <p:cNvPr id="2248" name="Line 216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9" name="Line 217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0" name="Line 218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51" name="Oval 219"/>
              <p:cNvSpPr/>
              <p:nvPr userDrawn="1"/>
            </p:nvSpPr>
            <p:spPr>
              <a:xfrm>
                <a:off x="5154" y="26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2" name="Oval 220"/>
              <p:cNvSpPr/>
              <p:nvPr userDrawn="1"/>
            </p:nvSpPr>
            <p:spPr>
              <a:xfrm>
                <a:off x="5152" y="67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" name="Oval 221"/>
              <p:cNvSpPr/>
              <p:nvPr userDrawn="1"/>
            </p:nvSpPr>
            <p:spPr>
              <a:xfrm>
                <a:off x="5442" y="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4" name="Oval 222"/>
              <p:cNvSpPr/>
              <p:nvPr userDrawn="1"/>
            </p:nvSpPr>
            <p:spPr>
              <a:xfrm>
                <a:off x="5442" y="6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5" name="Oval 223"/>
              <p:cNvSpPr/>
              <p:nvPr userDrawn="1"/>
            </p:nvSpPr>
            <p:spPr>
              <a:xfrm>
                <a:off x="5712" y="4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6" name="Oval 224"/>
              <p:cNvSpPr/>
              <p:nvPr userDrawn="1"/>
            </p:nvSpPr>
            <p:spPr>
              <a:xfrm>
                <a:off x="5712" y="109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7" name="Oval 225"/>
              <p:cNvSpPr/>
              <p:nvPr userDrawn="1"/>
            </p:nvSpPr>
            <p:spPr>
              <a:xfrm>
                <a:off x="5154" y="96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8" name="Oval 226"/>
              <p:cNvSpPr/>
              <p:nvPr userDrawn="1"/>
            </p:nvSpPr>
            <p:spPr>
              <a:xfrm>
                <a:off x="5152" y="135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9" name="Oval 227"/>
              <p:cNvSpPr/>
              <p:nvPr userDrawn="1"/>
            </p:nvSpPr>
            <p:spPr>
              <a:xfrm>
                <a:off x="5157" y="163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0" name="Oval 228"/>
              <p:cNvSpPr/>
              <p:nvPr userDrawn="1"/>
            </p:nvSpPr>
            <p:spPr>
              <a:xfrm>
                <a:off x="5440" y="136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1" name="Oval 229"/>
              <p:cNvSpPr/>
              <p:nvPr userDrawn="1"/>
            </p:nvSpPr>
            <p:spPr>
              <a:xfrm>
                <a:off x="5150" y="204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2" name="Oval 230"/>
              <p:cNvSpPr/>
              <p:nvPr userDrawn="1"/>
            </p:nvSpPr>
            <p:spPr>
              <a:xfrm>
                <a:off x="5148" y="231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3" name="Oval 231"/>
              <p:cNvSpPr/>
              <p:nvPr userDrawn="1"/>
            </p:nvSpPr>
            <p:spPr>
              <a:xfrm>
                <a:off x="5714" y="176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4" name="Oval 232"/>
              <p:cNvSpPr/>
              <p:nvPr userDrawn="1"/>
            </p:nvSpPr>
            <p:spPr>
              <a:xfrm>
                <a:off x="5438" y="204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5" name="Oval 233"/>
              <p:cNvSpPr/>
              <p:nvPr userDrawn="1"/>
            </p:nvSpPr>
            <p:spPr>
              <a:xfrm>
                <a:off x="5436" y="273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6" name="Oval 234"/>
              <p:cNvSpPr/>
              <p:nvPr userDrawn="1"/>
            </p:nvSpPr>
            <p:spPr>
              <a:xfrm>
                <a:off x="5704" y="247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67" name="Rectangle 235"/>
            <p:cNvSpPr/>
            <p:nvPr/>
          </p:nvSpPr>
          <p:spPr>
            <a:xfrm>
              <a:off x="3" y="0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13314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 algn="ctr"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268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2" imgW="7708900" imgH="1701800" progId="">
                  <p:embed/>
                </p:oleObj>
              </mc:Choice>
              <mc:Fallback>
                <p:oleObj name="" r:id="rId12" imgW="7708900" imgH="17018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9" name="Oval 236" descr="06_original_w"/>
          <p:cNvSpPr/>
          <p:nvPr/>
        </p:nvSpPr>
        <p:spPr>
          <a:xfrm>
            <a:off x="323850" y="1484313"/>
            <a:ext cx="1800225" cy="1873250"/>
          </a:xfrm>
          <a:prstGeom prst="ellipse">
            <a:avLst/>
          </a:prstGeom>
          <a:blipFill rotWithShape="1">
            <a:blip r:embed="rId14" cstate="print"/>
            <a:stretch>
              <a:fillRect/>
            </a:stretch>
          </a:blipFill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70" name="Rectangle 3"/>
          <p:cNvSpPr>
            <a:spLocks noGrp="1"/>
          </p:cNvSpPr>
          <p:nvPr>
            <p:ph type="body"/>
          </p:nvPr>
        </p:nvSpPr>
        <p:spPr>
          <a:xfrm>
            <a:off x="457200" y="1228725"/>
            <a:ext cx="8229600" cy="5095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271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r" defTabSz="91440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2800" b="1" i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 userDrawn="1"/>
        </p:nvSpPr>
        <p:spPr>
          <a:xfrm rot="5400000">
            <a:off x="826867" y="637201"/>
            <a:ext cx="741272" cy="80987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792565" y="0"/>
            <a:ext cx="809879" cy="6715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698605" y="692696"/>
            <a:ext cx="0" cy="36004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 userDrawn="1"/>
        </p:nvSpPr>
        <p:spPr>
          <a:xfrm>
            <a:off x="0" y="6265681"/>
            <a:ext cx="8548114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8638784" y="6265681"/>
            <a:ext cx="505217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8734576" y="631240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</a:rPr>
            </a:fld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121"/>
          <p:cNvGrpSpPr/>
          <p:nvPr/>
        </p:nvGrpSpPr>
        <p:grpSpPr>
          <a:xfrm>
            <a:off x="0" y="285751"/>
            <a:ext cx="9156700" cy="911225"/>
            <a:chOff x="-1" y="196"/>
            <a:chExt cx="5768" cy="635"/>
          </a:xfrm>
        </p:grpSpPr>
        <p:sp>
          <p:nvSpPr>
            <p:cNvPr id="5123" name="矩形 5122"/>
            <p:cNvSpPr/>
            <p:nvPr userDrawn="1"/>
          </p:nvSpPr>
          <p:spPr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" name="任意多边形 5123"/>
            <p:cNvSpPr/>
            <p:nvPr userDrawn="1"/>
          </p:nvSpPr>
          <p:spPr>
            <a:xfrm flipH="1" flipV="1">
              <a:off x="2265" y="196"/>
              <a:ext cx="3497" cy="226"/>
            </a:xfrm>
            <a:custGeom>
              <a:avLst/>
              <a:gdLst/>
              <a:ahLst/>
              <a:cxnLst/>
              <a:rect l="0" t="0" r="0" b="0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" name="任意多边形 5124"/>
            <p:cNvSpPr/>
            <p:nvPr userDrawn="1"/>
          </p:nvSpPr>
          <p:spPr>
            <a:xfrm>
              <a:off x="-1" y="513"/>
              <a:ext cx="3702" cy="311"/>
            </a:xfrm>
            <a:custGeom>
              <a:avLst/>
              <a:gdLst/>
              <a:ahLst/>
              <a:cxnLst/>
              <a:rect l="0" t="0" r="0" b="0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6" name="矩形 5125"/>
          <p:cNvSpPr/>
          <p:nvPr/>
        </p:nvSpPr>
        <p:spPr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矩形 5126"/>
          <p:cNvSpPr/>
          <p:nvPr/>
        </p:nvSpPr>
        <p:spPr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128" name="图片 5127" descr="Untitled-1 copy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2414" y="382589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5128" descr="Untitled-1 copy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3138" y="765176"/>
            <a:ext cx="358775" cy="35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0" name="标题 5129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31" name="文本占位符 5130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949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32" name="日期占位符 5131"/>
          <p:cNvSpPr>
            <a:spLocks noGrp="1"/>
          </p:cNvSpPr>
          <p:nvPr>
            <p:ph type="dt" sz="half" idx="2"/>
          </p:nvPr>
        </p:nvSpPr>
        <p:spPr>
          <a:xfrm>
            <a:off x="457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133" name="页脚占位符 5132"/>
          <p:cNvSpPr>
            <a:spLocks noGrp="1"/>
          </p:cNvSpPr>
          <p:nvPr>
            <p:ph type="ftr" sz="quarter" idx="3"/>
          </p:nvPr>
        </p:nvSpPr>
        <p:spPr>
          <a:xfrm>
            <a:off x="3124200" y="6477001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/>
          </a:p>
        </p:txBody>
      </p:sp>
      <p:sp>
        <p:nvSpPr>
          <p:cNvPr id="5134" name="灯片编号占位符 5133"/>
          <p:cNvSpPr>
            <a:spLocks noGrp="1"/>
          </p:cNvSpPr>
          <p:nvPr>
            <p:ph type="sldNum" sz="quarter" idx="4"/>
          </p:nvPr>
        </p:nvSpPr>
        <p:spPr>
          <a:xfrm>
            <a:off x="6553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4"/>
          <p:cNvSpPr txBox="1"/>
          <p:nvPr/>
        </p:nvSpPr>
        <p:spPr>
          <a:xfrm>
            <a:off x="2209800" y="2246313"/>
            <a:ext cx="6553200" cy="2746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en-US" altLang="x-none" sz="1200" dirty="0">
                <a:solidFill>
                  <a:schemeClr val="bg1"/>
                </a:solidFill>
                <a:latin typeface="Verdana" panose="020B0604030504040204" pitchFamily="2" charset="0"/>
              </a:rPr>
              <a:t>RIZHAO POLYTECHNIC</a:t>
            </a:r>
            <a:endParaRPr lang="en-US" altLang="x-none" sz="1200" dirty="0">
              <a:solidFill>
                <a:schemeClr val="bg1"/>
              </a:solidFill>
              <a:latin typeface="Verdana" panose="020B0604030504040204" pitchFamily="2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548065" y="2623015"/>
            <a:ext cx="4166525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600" b="1" spc="2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轻松学</a:t>
            </a:r>
            <a:r>
              <a:rPr lang="en-US" altLang="zh-CN" sz="6600" b="1" spc="2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CAD</a:t>
            </a:r>
            <a:endParaRPr lang="en-US" altLang="zh-CN" sz="6600" b="1" spc="200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76125" y="5657671"/>
            <a:ext cx="36678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授课人：王文哲</a:t>
            </a:r>
            <a:endParaRPr lang="en-US" altLang="zh-CN" sz="2400" b="1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  期：</a:t>
            </a:r>
            <a:r>
              <a:rPr lang="en-US" altLang="zh-CN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2021-2022-2</a:t>
            </a:r>
            <a:endParaRPr lang="zh-CN" altLang="en-US" sz="24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417341" y="4024610"/>
            <a:ext cx="4888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绘制五角星与多角星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图表的创建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1563" y="1659369"/>
            <a:ext cx="6116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第一步：选择“注释”里的“表格”按钮</a:t>
            </a:r>
            <a:endParaRPr lang="zh-CN" altLang="en-US" sz="24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28" y="2271644"/>
            <a:ext cx="4223916" cy="2721596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5676298" y="3943954"/>
            <a:ext cx="512785" cy="2180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图表的创建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1433" y="1587450"/>
            <a:ext cx="7182136" cy="877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第一步：在弹出的对话框中，可设置列数、行数、标题、表头、数据等</a:t>
            </a:r>
            <a:endParaRPr lang="zh-CN" altLang="en-US" sz="24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16" y="3035704"/>
            <a:ext cx="5258256" cy="310922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473048" y="3910099"/>
            <a:ext cx="681362" cy="2180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515429" y="4281252"/>
            <a:ext cx="681362" cy="2180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586500" y="3928003"/>
            <a:ext cx="1245094" cy="6645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图表的创建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3900" y="1731288"/>
            <a:ext cx="6116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第二步：插入表格即可</a:t>
            </a:r>
            <a:endParaRPr lang="zh-CN" altLang="en-US" sz="28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l="8228" t="38964" r="8398" b="38770"/>
          <a:stretch>
            <a:fillRect/>
          </a:stretch>
        </p:blipFill>
        <p:spPr>
          <a:xfrm>
            <a:off x="682101" y="2668295"/>
            <a:ext cx="7623699" cy="1145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/>
          <a:srcRect l="7459" t="36246" r="9167" b="36829"/>
          <a:stretch>
            <a:fillRect/>
          </a:stretch>
        </p:blipFill>
        <p:spPr>
          <a:xfrm>
            <a:off x="682102" y="4074851"/>
            <a:ext cx="7623699" cy="13849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图表的创建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3352" y="1844304"/>
            <a:ext cx="6116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第三步：双击单元格可进行文字输入</a:t>
            </a:r>
            <a:endParaRPr lang="zh-CN" altLang="en-US" sz="24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/>
          <a:srcRect l="6625" t="35340" r="8471" b="39805"/>
          <a:stretch>
            <a:fillRect/>
          </a:stretch>
        </p:blipFill>
        <p:spPr>
          <a:xfrm>
            <a:off x="605902" y="2674953"/>
            <a:ext cx="7763522" cy="12783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平面布置图的绘制</a:t>
            </a:r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03286" y="2224769"/>
            <a:ext cx="5852604" cy="28989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平面布置图的绘制</a:t>
            </a:r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74" y="1926425"/>
            <a:ext cx="5451113" cy="41353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WordArt 3"/>
          <p:cNvSpPr>
            <a:spLocks noTextEdit="1"/>
          </p:cNvSpPr>
          <p:nvPr/>
        </p:nvSpPr>
        <p:spPr>
          <a:xfrm>
            <a:off x="1905000" y="3657600"/>
            <a:ext cx="5715000" cy="857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 lnSpcReduction="10000"/>
          </a:bodyPr>
          <a:lstStyle/>
          <a:p>
            <a:pPr algn="ctr"/>
            <a:r>
              <a:rPr lang="zh-CN" altLang="en-US" sz="5400" b="1" dirty="0" smtClean="0">
                <a:ln w="285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  <a:effectLst>
                  <a:outerShdw dist="107763" dir="2699999" algn="ctr" rotWithShape="0">
                    <a:srgbClr val="C0C0C0">
                      <a:alpha val="50000"/>
                    </a:srgbClr>
                  </a:outerShdw>
                </a:effectLst>
                <a:latin typeface="微软简隶书" charset="0"/>
                <a:ea typeface="微软简隶书" charset="0"/>
              </a:rPr>
              <a:t>谢谢</a:t>
            </a:r>
            <a:endParaRPr lang="zh-CN" altLang="en-US" sz="5400" b="1" dirty="0">
              <a:ln w="285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effectLst>
                <a:outerShdw dist="107763" dir="2699999" algn="ctr" rotWithShape="0">
                  <a:srgbClr val="C0C0C0">
                    <a:alpha val="50000"/>
                  </a:srgbClr>
                </a:outerShdw>
              </a:effectLst>
              <a:latin typeface="微软简隶书" charset="0"/>
              <a:ea typeface="微软简隶书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1194759">
            <a:off x="4147512" y="1940661"/>
            <a:ext cx="1089259" cy="1089259"/>
            <a:chOff x="4883092" y="1682340"/>
            <a:chExt cx="1944216" cy="1944216"/>
          </a:xfrm>
        </p:grpSpPr>
        <p:sp>
          <p:nvSpPr>
            <p:cNvPr id="3" name="圆角矩形 2"/>
            <p:cNvSpPr/>
            <p:nvPr/>
          </p:nvSpPr>
          <p:spPr>
            <a:xfrm rot="19460361">
              <a:off x="4883092" y="1682340"/>
              <a:ext cx="1944216" cy="1944216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 rot="405241">
              <a:off x="5321134" y="2057792"/>
              <a:ext cx="1080788" cy="1086431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B0F0"/>
            </a:solidFill>
            <a:ln w="3175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4619060" y="3445450"/>
            <a:ext cx="0" cy="163194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666659" y="3238750"/>
            <a:ext cx="3984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图块的创建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图块的插入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多行文字的输入与修改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图表的创建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平面布置图的绘制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24916" y="3975357"/>
            <a:ext cx="154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学习内容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图块的创建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0013" y="1619419"/>
            <a:ext cx="5930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第一步：先绘制需要创建块的图案</a:t>
            </a:r>
            <a:endParaRPr lang="zh-CN" altLang="en-US" sz="24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36" y="2535612"/>
            <a:ext cx="3046864" cy="28583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图块的创建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7271" y="1455032"/>
            <a:ext cx="7560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第二步：打开“块”里的“创建”，弹出对话框</a:t>
            </a:r>
            <a:endParaRPr lang="zh-CN" altLang="en-US" sz="24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35" y="2286108"/>
            <a:ext cx="994496" cy="7144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35" y="3061460"/>
            <a:ext cx="4320914" cy="2669136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2004035" y="3340779"/>
            <a:ext cx="2243930" cy="3062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0808" y="3843286"/>
            <a:ext cx="725582" cy="3292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2383" y="3843286"/>
            <a:ext cx="725582" cy="3292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9141" y="5401384"/>
            <a:ext cx="725582" cy="3292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8936" y="2618319"/>
            <a:ext cx="1258031" cy="8537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/>
          <a:srcRect l="22791" t="31139" r="53543" b="29320"/>
          <a:stretch>
            <a:fillRect/>
          </a:stretch>
        </p:blipFill>
        <p:spPr>
          <a:xfrm>
            <a:off x="6418936" y="3521858"/>
            <a:ext cx="1258030" cy="11742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/>
          <a:srcRect l="22572" t="32880" r="46117" b="22978"/>
          <a:stretch>
            <a:fillRect/>
          </a:stretch>
        </p:blipFill>
        <p:spPr>
          <a:xfrm>
            <a:off x="6418936" y="4732949"/>
            <a:ext cx="1258030" cy="9976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图块的插入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2529" y="1505256"/>
            <a:ext cx="5930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D528D"/>
                </a:solidFill>
                <a:latin typeface="Arial" panose="020B0604020202020204"/>
                <a:ea typeface="+mn-ea"/>
              </a:rPr>
              <a:t>点击“插入”，选择已创建的块</a:t>
            </a:r>
            <a:endParaRPr lang="zh-CN" altLang="en-US" sz="24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l="54612" t="6332" r="31844" b="64898"/>
          <a:stretch>
            <a:fillRect/>
          </a:stretch>
        </p:blipFill>
        <p:spPr>
          <a:xfrm>
            <a:off x="1870969" y="2041360"/>
            <a:ext cx="1488680" cy="17788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03625" y="4087136"/>
            <a:ext cx="5930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D528D"/>
                </a:solidFill>
                <a:latin typeface="Arial" panose="020B0604020202020204"/>
                <a:ea typeface="+mn-ea"/>
              </a:rPr>
              <a:t>找到插入点，点击鼠标左键即可插入块</a:t>
            </a:r>
            <a:endParaRPr lang="zh-CN" altLang="en-US" sz="24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57" y="5017848"/>
            <a:ext cx="3290053" cy="14550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多行文字的输入与修改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/>
          <a:srcRect l="29126" t="7638" r="44078" b="60517"/>
          <a:stretch>
            <a:fillRect/>
          </a:stretch>
        </p:blipFill>
        <p:spPr>
          <a:xfrm>
            <a:off x="1862831" y="2355356"/>
            <a:ext cx="3899993" cy="26070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90610" y="1607998"/>
            <a:ext cx="5930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第一步：点击“文字”，选择多行文字</a:t>
            </a:r>
            <a:endParaRPr lang="zh-CN" altLang="en-US" sz="20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多行文字的输入与修改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t="35081" r="19029"/>
          <a:stretch>
            <a:fillRect/>
          </a:stretch>
        </p:blipFill>
        <p:spPr>
          <a:xfrm>
            <a:off x="712433" y="2335382"/>
            <a:ext cx="7403977" cy="333911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91302" y="1536079"/>
            <a:ext cx="5930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第二步：指定第一角点</a:t>
            </a:r>
            <a:endParaRPr lang="zh-CN" altLang="en-US" sz="20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多行文字的输入与修改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l="18333" t="36893" r="18082" b="4005"/>
          <a:stretch>
            <a:fillRect/>
          </a:stretch>
        </p:blipFill>
        <p:spPr>
          <a:xfrm>
            <a:off x="1363463" y="2581737"/>
            <a:ext cx="5814134" cy="30399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50205" y="1577175"/>
            <a:ext cx="7510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第三步：可设置文字“高度”、“对正”方式等</a:t>
            </a:r>
            <a:endParaRPr lang="zh-CN" altLang="en-US" sz="24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696493" y="5118531"/>
            <a:ext cx="2490286" cy="3062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多行文字的输入与修改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r="45898" b="53139"/>
          <a:stretch>
            <a:fillRect/>
          </a:stretch>
        </p:blipFill>
        <p:spPr>
          <a:xfrm>
            <a:off x="1836199" y="2322066"/>
            <a:ext cx="3264023" cy="159027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11850" y="1669643"/>
            <a:ext cx="5930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第四步：确认开始输入文字</a:t>
            </a:r>
            <a:endParaRPr lang="zh-CN" altLang="en-US" sz="24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/>
          <a:srcRect r="12986" b="51456"/>
          <a:stretch>
            <a:fillRect/>
          </a:stretch>
        </p:blipFill>
        <p:spPr>
          <a:xfrm>
            <a:off x="1836198" y="3920047"/>
            <a:ext cx="6053462" cy="18996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复件 100TGp_biz_diagram_v2">
  <a:themeElements>
    <a:clrScheme name="">
      <a:dk1>
        <a:srgbClr val="29698D"/>
      </a:dk1>
      <a:lt1>
        <a:srgbClr val="FFFFFF"/>
      </a:lt1>
      <a:dk2>
        <a:srgbClr val="000000"/>
      </a:dk2>
      <a:lt2>
        <a:srgbClr val="D6E1E2"/>
      </a:lt2>
      <a:accent1>
        <a:srgbClr val="0099CC"/>
      </a:accent1>
      <a:accent2>
        <a:srgbClr val="FF9933"/>
      </a:accent2>
      <a:accent3>
        <a:srgbClr val="FFFFFF"/>
      </a:accent3>
      <a:accent4>
        <a:srgbClr val="225979"/>
      </a:accent4>
      <a:accent5>
        <a:srgbClr val="AACAE2"/>
      </a:accent5>
      <a:accent6>
        <a:srgbClr val="E5892D"/>
      </a:accent6>
      <a:hlink>
        <a:srgbClr val="33CCCC"/>
      </a:hlink>
      <a:folHlink>
        <a:srgbClr val="83A6A7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25979"/>
        </a:accent4>
        <a:accent5>
          <a:srgbClr val="AACAE2"/>
        </a:accent5>
        <a:accent6>
          <a:srgbClr val="E589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6C9B9"/>
        </a:accent5>
        <a:accent6>
          <a:srgbClr val="5380AD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9"/>
        </a:accent4>
        <a:accent5>
          <a:srgbClr val="ADC3FA"/>
        </a:accent5>
        <a:accent6>
          <a:srgbClr val="E589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1章1">
  <a:themeElements>
    <a:clrScheme name="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9"/>
      </a:accent4>
      <a:accent5>
        <a:srgbClr val="AACAE2"/>
      </a:accent5>
      <a:accent6>
        <a:srgbClr val="AB9705"/>
      </a:accent6>
      <a:hlink>
        <a:srgbClr val="6E81E0"/>
      </a:hlink>
      <a:folHlink>
        <a:srgbClr val="009999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9"/>
        </a:accent4>
        <a:accent5>
          <a:srgbClr val="AACAE2"/>
        </a:accent5>
        <a:accent6>
          <a:srgbClr val="AB9705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2368D"/>
        </a:accent4>
        <a:accent5>
          <a:srgbClr val="C5B8F2"/>
        </a:accent5>
        <a:accent6>
          <a:srgbClr val="007272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75783"/>
        </a:accent4>
        <a:accent5>
          <a:srgbClr val="BCD8C6"/>
        </a:accent5>
        <a:accent6>
          <a:srgbClr val="B27EC1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复件 100TGp_biz_diagram_v2</Template>
  <TotalTime>0</TotalTime>
  <Words>429</Words>
  <Application>WPS 演示</Application>
  <PresentationFormat>全屏显示(4:3)</PresentationFormat>
  <Paragraphs>69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Arial Unicode MS</vt:lpstr>
      <vt:lpstr>Times New Roman</vt:lpstr>
      <vt:lpstr>Verdana</vt:lpstr>
      <vt:lpstr>楷体</vt:lpstr>
      <vt:lpstr>Calibri</vt:lpstr>
      <vt:lpstr>黑体</vt:lpstr>
      <vt:lpstr>Arial</vt:lpstr>
      <vt:lpstr>微软简隶书</vt:lpstr>
      <vt:lpstr>隶书</vt:lpstr>
      <vt:lpstr>1_复件 100TGp_biz_diagram_v2</vt:lpstr>
      <vt:lpstr>1_Office 主题</vt:lpstr>
      <vt:lpstr>1_第1章1</vt:lpstr>
      <vt:lpstr>PowerPoint 演示文稿</vt:lpstr>
      <vt:lpstr>PowerPoint 演示文稿</vt:lpstr>
      <vt:lpstr>1.图块的创建</vt:lpstr>
      <vt:lpstr>1.图块的创建</vt:lpstr>
      <vt:lpstr>2.图块的插入</vt:lpstr>
      <vt:lpstr>3.多行文字的输入与修改</vt:lpstr>
      <vt:lpstr>3.多行文字的输入与修改</vt:lpstr>
      <vt:lpstr>3.多行文字的输入与修改</vt:lpstr>
      <vt:lpstr>3.多行文字的输入与修改</vt:lpstr>
      <vt:lpstr>4.图表的创建</vt:lpstr>
      <vt:lpstr>4.图表的创建</vt:lpstr>
      <vt:lpstr>4.图表的创建</vt:lpstr>
      <vt:lpstr>4.图表的创建</vt:lpstr>
      <vt:lpstr>5.平面布置图的绘制1</vt:lpstr>
      <vt:lpstr>5.平面布置图的绘制2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 课 展示</dc:title>
  <dc:creator>yz</dc:creator>
  <cp:lastModifiedBy>阿哲</cp:lastModifiedBy>
  <cp:revision>977</cp:revision>
  <dcterms:created xsi:type="dcterms:W3CDTF">2009-04-05T06:11:00Z</dcterms:created>
  <dcterms:modified xsi:type="dcterms:W3CDTF">2021-11-08T03:14:57Z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4DA3374B12834B2EA0AB77FC4E1FE844</vt:lpwstr>
  </property>
</Properties>
</file>