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0" r:id="rId4"/>
  </p:sldMasterIdLst>
  <p:notesMasterIdLst>
    <p:notesMasterId r:id="rId7"/>
  </p:notesMasterIdLst>
  <p:sldIdLst>
    <p:sldId id="331" r:id="rId5"/>
    <p:sldId id="301" r:id="rId6"/>
    <p:sldId id="309" r:id="rId8"/>
    <p:sldId id="317" r:id="rId9"/>
    <p:sldId id="319" r:id="rId10"/>
    <p:sldId id="320" r:id="rId11"/>
    <p:sldId id="325" r:id="rId12"/>
    <p:sldId id="308" r:id="rId13"/>
    <p:sldId id="318" r:id="rId14"/>
    <p:sldId id="311" r:id="rId15"/>
    <p:sldId id="324" r:id="rId16"/>
    <p:sldId id="277" r:id="rId17"/>
  </p:sldIdLst>
  <p:sldSz cx="9144000" cy="6858000" type="screen4x3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16374A"/>
    <a:srgbClr val="C0C0C0"/>
    <a:srgbClr val="FF9966"/>
    <a:srgbClr val="FFCC66"/>
    <a:srgbClr val="66CCFF"/>
    <a:srgbClr val="CC66FF"/>
    <a:srgbClr val="1F9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2" d="100"/>
          <a:sy n="62" d="100"/>
        </p:scale>
        <p:origin x="-1356" y="-64"/>
      </p:cViewPr>
      <p:guideLst>
        <p:guide orient="horz" pos="20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8" cy="719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30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l" fontAlgn="base"/>
            <a:endParaRPr lang="zh-CN" altLang="en-US" sz="1200" strike="noStrike" noProof="1"/>
          </a:p>
        </p:txBody>
      </p:sp>
      <p:sp>
        <p:nvSpPr>
          <p:cNvPr id="3075" name="日期占位符 307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r" fontAlgn="base"/>
            <a:fld id="{BB962C8B-B14F-4D97-AF65-F5344CB8AC3E}" type="datetimeFigureOut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076" name="幻灯片图像占位符 30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文本占位符 3076"/>
          <p:cNvSpPr>
            <a:spLocks noGrp="1" noRot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8" name="页脚占位符 307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l" fontAlgn="base"/>
            <a:endParaRPr lang="en-US" altLang="x-none" sz="1200" strike="noStrike" noProof="1"/>
          </a:p>
        </p:txBody>
      </p:sp>
      <p:sp>
        <p:nvSpPr>
          <p:cNvPr id="3079" name="灯片编号占位符 307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9EBB733-DF6B-4801-AFF9-46967ACB99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52930" cy="60960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06"/>
          <p:cNvGrpSpPr>
            <a:grpSpLocks noChangeAspect="1"/>
          </p:cNvGrpSpPr>
          <p:nvPr userDrawn="1"/>
        </p:nvGrpSpPr>
        <p:grpSpPr bwMode="auto">
          <a:xfrm>
            <a:off x="0" y="-275"/>
            <a:ext cx="9144000" cy="4930268"/>
            <a:chOff x="1602" y="283"/>
            <a:chExt cx="5028" cy="2711"/>
          </a:xfrm>
        </p:grpSpPr>
        <p:sp>
          <p:nvSpPr>
            <p:cNvPr id="17" name="Freeform 107"/>
            <p:cNvSpPr/>
            <p:nvPr/>
          </p:nvSpPr>
          <p:spPr bwMode="auto">
            <a:xfrm>
              <a:off x="1602" y="426"/>
              <a:ext cx="5028" cy="2568"/>
            </a:xfrm>
            <a:custGeom>
              <a:avLst/>
              <a:gdLst/>
              <a:ahLst/>
              <a:cxnLst>
                <a:cxn ang="0">
                  <a:pos x="2129" y="670"/>
                </a:cxn>
                <a:cxn ang="0">
                  <a:pos x="2129" y="640"/>
                </a:cxn>
                <a:cxn ang="0">
                  <a:pos x="0" y="0"/>
                </a:cxn>
                <a:cxn ang="0">
                  <a:pos x="0" y="688"/>
                </a:cxn>
                <a:cxn ang="0">
                  <a:pos x="1053" y="1054"/>
                </a:cxn>
                <a:cxn ang="0">
                  <a:pos x="2129" y="670"/>
                </a:cxn>
              </a:cxnLst>
              <a:rect l="0" t="0" r="r" b="b"/>
              <a:pathLst>
                <a:path w="2129" h="1054">
                  <a:moveTo>
                    <a:pt x="2129" y="670"/>
                  </a:moveTo>
                  <a:cubicBezTo>
                    <a:pt x="2129" y="640"/>
                    <a:pt x="2129" y="640"/>
                    <a:pt x="2129" y="640"/>
                  </a:cubicBezTo>
                  <a:cubicBezTo>
                    <a:pt x="1070" y="830"/>
                    <a:pt x="360" y="617"/>
                    <a:pt x="0" y="0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310" y="932"/>
                    <a:pt x="661" y="1054"/>
                    <a:pt x="1053" y="1054"/>
                  </a:cubicBezTo>
                  <a:cubicBezTo>
                    <a:pt x="1454" y="1054"/>
                    <a:pt x="1813" y="926"/>
                    <a:pt x="2129" y="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B9BD3"/>
                </a:gs>
                <a:gs pos="31000">
                  <a:srgbClr val="21D6E0"/>
                </a:gs>
                <a:gs pos="77000">
                  <a:srgbClr val="0087E6"/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08"/>
            <p:cNvSpPr/>
            <p:nvPr/>
          </p:nvSpPr>
          <p:spPr bwMode="auto">
            <a:xfrm>
              <a:off x="1602" y="283"/>
              <a:ext cx="5028" cy="2200"/>
            </a:xfrm>
            <a:custGeom>
              <a:avLst/>
              <a:gdLst/>
              <a:ahLst/>
              <a:cxnLst>
                <a:cxn ang="0">
                  <a:pos x="2129" y="697"/>
                </a:cxn>
                <a:cxn ang="0">
                  <a:pos x="2129" y="623"/>
                </a:cxn>
                <a:cxn ang="0">
                  <a:pos x="1181" y="0"/>
                </a:cxn>
                <a:cxn ang="0">
                  <a:pos x="0" y="0"/>
                </a:cxn>
                <a:cxn ang="0">
                  <a:pos x="0" y="57"/>
                </a:cxn>
                <a:cxn ang="0">
                  <a:pos x="2129" y="697"/>
                </a:cxn>
              </a:cxnLst>
              <a:rect l="0" t="0" r="r" b="b"/>
              <a:pathLst>
                <a:path w="2129" h="887">
                  <a:moveTo>
                    <a:pt x="2129" y="697"/>
                  </a:moveTo>
                  <a:cubicBezTo>
                    <a:pt x="2129" y="623"/>
                    <a:pt x="2129" y="623"/>
                    <a:pt x="2129" y="623"/>
                  </a:cubicBezTo>
                  <a:cubicBezTo>
                    <a:pt x="1448" y="642"/>
                    <a:pt x="1132" y="434"/>
                    <a:pt x="1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60" y="674"/>
                    <a:pt x="1070" y="887"/>
                    <a:pt x="2129" y="697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0D7AB9"/>
                </a:gs>
                <a:gs pos="17000">
                  <a:srgbClr val="21D6E0"/>
                </a:gs>
                <a:gs pos="75000">
                  <a:srgbClr val="0087E6"/>
                </a:gs>
              </a:gsLst>
              <a:lin ang="7200000" scaled="0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09"/>
            <p:cNvSpPr/>
            <p:nvPr/>
          </p:nvSpPr>
          <p:spPr bwMode="auto">
            <a:xfrm>
              <a:off x="4255" y="283"/>
              <a:ext cx="2375" cy="1650"/>
            </a:xfrm>
            <a:custGeom>
              <a:avLst/>
              <a:gdLst/>
              <a:ahLst/>
              <a:cxnLst>
                <a:cxn ang="0">
                  <a:pos x="997" y="623"/>
                </a:cxn>
                <a:cxn ang="0">
                  <a:pos x="997" y="0"/>
                </a:cxn>
                <a:cxn ang="0">
                  <a:pos x="49" y="0"/>
                </a:cxn>
                <a:cxn ang="0">
                  <a:pos x="997" y="623"/>
                </a:cxn>
              </a:cxnLst>
              <a:rect l="0" t="0" r="r" b="b"/>
              <a:pathLst>
                <a:path w="997" h="642">
                  <a:moveTo>
                    <a:pt x="997" y="623"/>
                  </a:moveTo>
                  <a:cubicBezTo>
                    <a:pt x="997" y="0"/>
                    <a:pt x="997" y="0"/>
                    <a:pt x="99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34"/>
                    <a:pt x="316" y="642"/>
                    <a:pt x="997" y="623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rgbClr val="4ABEEE"/>
                </a:gs>
                <a:gs pos="75000">
                  <a:srgbClr val="0D7AB9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26"/>
          <p:cNvSpPr/>
          <p:nvPr userDrawn="1"/>
        </p:nvSpPr>
        <p:spPr bwMode="auto">
          <a:xfrm>
            <a:off x="0" y="3968741"/>
            <a:ext cx="9144000" cy="2889261"/>
          </a:xfrm>
          <a:custGeom>
            <a:avLst/>
            <a:gdLst/>
            <a:ahLst/>
            <a:cxnLst>
              <a:cxn ang="0">
                <a:pos x="2861" y="904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904"/>
              </a:cxn>
              <a:cxn ang="0">
                <a:pos x="2861" y="904"/>
              </a:cxn>
            </a:cxnLst>
            <a:rect l="0" t="0" r="r" b="b"/>
            <a:pathLst>
              <a:path w="2861" h="904">
                <a:moveTo>
                  <a:pt x="2861" y="904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904"/>
                  <a:pt x="0" y="904"/>
                  <a:pt x="0" y="904"/>
                </a:cubicBezTo>
                <a:cubicBezTo>
                  <a:pt x="2861" y="904"/>
                  <a:pt x="2861" y="904"/>
                  <a:pt x="2861" y="90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9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Freeform 27"/>
          <p:cNvSpPr/>
          <p:nvPr/>
        </p:nvSpPr>
        <p:spPr bwMode="auto">
          <a:xfrm>
            <a:off x="0" y="3148981"/>
            <a:ext cx="9144000" cy="1780219"/>
          </a:xfrm>
          <a:custGeom>
            <a:avLst/>
            <a:gdLst/>
            <a:ahLst/>
            <a:cxnLst>
              <a:cxn ang="0">
                <a:pos x="2861" y="225"/>
              </a:cxn>
              <a:cxn ang="0">
                <a:pos x="2861" y="0"/>
              </a:cxn>
              <a:cxn ang="0">
                <a:pos x="1415" y="516"/>
              </a:cxn>
              <a:cxn ang="0">
                <a:pos x="0" y="25"/>
              </a:cxn>
              <a:cxn ang="0">
                <a:pos x="0" y="271"/>
              </a:cxn>
              <a:cxn ang="0">
                <a:pos x="1382" y="557"/>
              </a:cxn>
              <a:cxn ang="0">
                <a:pos x="2861" y="225"/>
              </a:cxn>
            </a:cxnLst>
            <a:rect l="0" t="0" r="r" b="b"/>
            <a:pathLst>
              <a:path w="2861" h="557">
                <a:moveTo>
                  <a:pt x="2861" y="225"/>
                </a:moveTo>
                <a:cubicBezTo>
                  <a:pt x="2861" y="0"/>
                  <a:pt x="2861" y="0"/>
                  <a:pt x="2861" y="0"/>
                </a:cubicBezTo>
                <a:cubicBezTo>
                  <a:pt x="2436" y="344"/>
                  <a:pt x="1954" y="516"/>
                  <a:pt x="1415" y="516"/>
                </a:cubicBezTo>
                <a:cubicBezTo>
                  <a:pt x="889" y="516"/>
                  <a:pt x="417" y="352"/>
                  <a:pt x="0" y="25"/>
                </a:cubicBezTo>
                <a:cubicBezTo>
                  <a:pt x="0" y="271"/>
                  <a:pt x="0" y="271"/>
                  <a:pt x="0" y="271"/>
                </a:cubicBezTo>
                <a:cubicBezTo>
                  <a:pt x="421" y="462"/>
                  <a:pt x="882" y="557"/>
                  <a:pt x="1382" y="557"/>
                </a:cubicBezTo>
                <a:cubicBezTo>
                  <a:pt x="1921" y="557"/>
                  <a:pt x="2414" y="446"/>
                  <a:pt x="2861" y="225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28"/>
          <p:cNvSpPr/>
          <p:nvPr/>
        </p:nvSpPr>
        <p:spPr bwMode="auto">
          <a:xfrm>
            <a:off x="0" y="3840896"/>
            <a:ext cx="9144000" cy="1188944"/>
          </a:xfrm>
          <a:custGeom>
            <a:avLst/>
            <a:gdLst/>
            <a:ahLst/>
            <a:cxnLst>
              <a:cxn ang="0">
                <a:pos x="2861" y="40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86"/>
              </a:cxn>
              <a:cxn ang="0">
                <a:pos x="1382" y="372"/>
              </a:cxn>
              <a:cxn ang="0">
                <a:pos x="2861" y="40"/>
              </a:cxn>
            </a:cxnLst>
            <a:rect l="0" t="0" r="r" b="b"/>
            <a:pathLst>
              <a:path w="2861" h="372">
                <a:moveTo>
                  <a:pt x="2861" y="40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86"/>
                  <a:pt x="0" y="86"/>
                  <a:pt x="0" y="86"/>
                </a:cubicBezTo>
                <a:cubicBezTo>
                  <a:pt x="421" y="277"/>
                  <a:pt x="882" y="372"/>
                  <a:pt x="1382" y="372"/>
                </a:cubicBezTo>
                <a:cubicBezTo>
                  <a:pt x="1921" y="372"/>
                  <a:pt x="2414" y="261"/>
                  <a:pt x="2861" y="40"/>
                </a:cubicBezTo>
                <a:close/>
              </a:path>
            </a:pathLst>
          </a:custGeom>
          <a:solidFill>
            <a:srgbClr val="97BD4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 userDrawn="1"/>
        </p:nvSpPr>
        <p:spPr>
          <a:xfrm>
            <a:off x="1710427" y="692254"/>
            <a:ext cx="1088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目录页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792565" y="704309"/>
            <a:ext cx="809879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CONTENTS</a:t>
            </a:r>
            <a:endParaRPr lang="en-US" altLang="zh-CN" sz="12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 PAGE</a:t>
            </a:r>
            <a:endParaRPr lang="en-US" altLang="zh-CN" sz="12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 userDrawn="1"/>
        </p:nvSpPr>
        <p:spPr>
          <a:xfrm>
            <a:off x="1710427" y="692254"/>
            <a:ext cx="1088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792565" y="704309"/>
            <a:ext cx="80987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TRANSITION PAGE</a:t>
            </a:r>
            <a:endParaRPr lang="en-US" altLang="zh-CN" sz="12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01</a:t>
            </a:r>
            <a:endParaRPr lang="en-US" altLang="zh-CN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02</a:t>
            </a:r>
            <a:endParaRPr lang="en-US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 userDrawn="1"/>
        </p:nvSpPr>
        <p:spPr>
          <a:xfrm>
            <a:off x="1710427" y="692254"/>
            <a:ext cx="2375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人事管理与人力资源管理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02</a:t>
            </a:r>
            <a:endParaRPr lang="en-US" sz="105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03</a:t>
            </a:r>
            <a:endParaRPr lang="en-US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04</a:t>
            </a:r>
            <a:endParaRPr lang="en-US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05</a:t>
            </a:r>
            <a:endParaRPr lang="en-US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对象 6145"/>
          <p:cNvGraphicFramePr>
            <a:graphicFrameLocks noChangeAspect="1"/>
          </p:cNvGraphicFramePr>
          <p:nvPr/>
        </p:nvGraphicFramePr>
        <p:xfrm>
          <a:off x="44450" y="2393951"/>
          <a:ext cx="907732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2" imgW="10210800" imgH="1816100" progId="">
                  <p:embed/>
                </p:oleObj>
              </mc:Choice>
              <mc:Fallback>
                <p:oleObj name="" r:id="rId2" imgW="10210800" imgH="1816100" progId="">
                  <p:embed/>
                  <p:pic>
                    <p:nvPicPr>
                      <p:cNvPr id="0" name="图片 204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450" y="2393951"/>
                        <a:ext cx="9077325" cy="1819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1" name="组合 6146"/>
          <p:cNvGrpSpPr/>
          <p:nvPr/>
        </p:nvGrpSpPr>
        <p:grpSpPr>
          <a:xfrm>
            <a:off x="34926" y="4292600"/>
            <a:ext cx="9074150" cy="2520950"/>
            <a:chOff x="0" y="2640"/>
            <a:chExt cx="5760" cy="1680"/>
          </a:xfrm>
        </p:grpSpPr>
        <p:sp>
          <p:nvSpPr>
            <p:cNvPr id="2052" name="矩形 6147"/>
            <p:cNvSpPr/>
            <p:nvPr userDrawn="1"/>
          </p:nvSpPr>
          <p:spPr>
            <a:xfrm>
              <a:off x="0" y="2640"/>
              <a:ext cx="5760" cy="1680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 anchor="t"/>
            <a:lstStyle/>
            <a:p>
              <a:pPr lvl="0" indent="0"/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053" name="矩形 6148"/>
            <p:cNvSpPr/>
            <p:nvPr userDrawn="1"/>
          </p:nvSpPr>
          <p:spPr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rgbClr val="5D5D5D"/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t"/>
            <a:lstStyle/>
            <a:p>
              <a:pPr lvl="0" indent="0"/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2054" name="矩形 6149"/>
          <p:cNvSpPr/>
          <p:nvPr/>
        </p:nvSpPr>
        <p:spPr>
          <a:xfrm>
            <a:off x="34926" y="44451"/>
            <a:ext cx="9074150" cy="228282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0D2641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</a:endParaRPr>
          </a:p>
        </p:txBody>
      </p:sp>
      <p:grpSp>
        <p:nvGrpSpPr>
          <p:cNvPr id="2055" name="组合 6150"/>
          <p:cNvGrpSpPr/>
          <p:nvPr/>
        </p:nvGrpSpPr>
        <p:grpSpPr>
          <a:xfrm>
            <a:off x="-4762" y="1"/>
            <a:ext cx="9148762" cy="6856413"/>
            <a:chOff x="-3" y="0"/>
            <a:chExt cx="5763" cy="4319"/>
          </a:xfrm>
        </p:grpSpPr>
        <p:sp>
          <p:nvSpPr>
            <p:cNvPr id="2056" name="圆角矩形 6151"/>
            <p:cNvSpPr/>
            <p:nvPr userDrawn="1"/>
          </p:nvSpPr>
          <p:spPr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/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057" name="任意多边形 6152"/>
            <p:cNvSpPr/>
            <p:nvPr userDrawn="1"/>
          </p:nvSpPr>
          <p:spPr>
            <a:xfrm>
              <a:off x="0" y="0"/>
              <a:ext cx="288" cy="288"/>
            </a:xfrm>
            <a:custGeom>
              <a:avLst/>
              <a:gdLst/>
              <a:ahLst/>
              <a:cxnLst/>
              <a:rect l="0" t="0" r="0" b="0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" name="任意多边形 6153"/>
            <p:cNvSpPr/>
            <p:nvPr userDrawn="1"/>
          </p:nvSpPr>
          <p:spPr>
            <a:xfrm rot="-5408600">
              <a:off x="-50" y="4030"/>
              <a:ext cx="336" cy="242"/>
            </a:xfrm>
            <a:custGeom>
              <a:avLst/>
              <a:gdLst/>
              <a:ahLst/>
              <a:cxnLst/>
              <a:rect l="0" t="0" r="0" b="0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" name="任意多边形 6154"/>
            <p:cNvSpPr/>
            <p:nvPr userDrawn="1"/>
          </p:nvSpPr>
          <p:spPr>
            <a:xfrm rot="10769190">
              <a:off x="5519" y="4031"/>
              <a:ext cx="232" cy="287"/>
            </a:xfrm>
            <a:custGeom>
              <a:avLst/>
              <a:gdLst/>
              <a:ahLst/>
              <a:cxnLst/>
              <a:rect l="0" t="0" r="0" b="0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" name="任意多边形 6155"/>
            <p:cNvSpPr/>
            <p:nvPr userDrawn="1"/>
          </p:nvSpPr>
          <p:spPr>
            <a:xfrm rot="5400000">
              <a:off x="5472" y="0"/>
              <a:ext cx="288" cy="288"/>
            </a:xfrm>
            <a:custGeom>
              <a:avLst/>
              <a:gdLst/>
              <a:ahLst/>
              <a:cxnLst/>
              <a:rect l="0" t="0" r="0" b="0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61" name="组合 6161"/>
          <p:cNvGrpSpPr/>
          <p:nvPr/>
        </p:nvGrpSpPr>
        <p:grpSpPr>
          <a:xfrm>
            <a:off x="2482851" y="2895600"/>
            <a:ext cx="2698750" cy="1041400"/>
            <a:chOff x="1610" y="1965"/>
            <a:chExt cx="1700" cy="656"/>
          </a:xfrm>
        </p:grpSpPr>
        <p:pic>
          <p:nvPicPr>
            <p:cNvPr id="2062" name="图片 6162" descr="Untitled-1 copy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426" y="1965"/>
              <a:ext cx="590" cy="5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63" name="图片 6163" descr="Untitled-1 copy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3061" y="2372"/>
              <a:ext cx="249" cy="24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64" name="图片 6164" descr="Untitled-1 copy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10" y="2237"/>
              <a:ext cx="363" cy="36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157" name="标题 6156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1066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ctr">
              <a:defRPr sz="3300"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6158" name="副标题 6157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533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sz="2100">
                <a:solidFill>
                  <a:schemeClr val="tx2"/>
                </a:solidFill>
              </a:defRPr>
            </a:lvl1pPr>
            <a:lvl2pPr marL="342900" lvl="1" indent="0" algn="ctr">
              <a:buNone/>
              <a:defRPr sz="2100">
                <a:solidFill>
                  <a:schemeClr val="tx2"/>
                </a:solidFill>
              </a:defRPr>
            </a:lvl2pPr>
            <a:lvl3pPr marL="685800" lvl="2" indent="0" algn="ctr">
              <a:buNone/>
              <a:defRPr sz="2100">
                <a:solidFill>
                  <a:schemeClr val="tx2"/>
                </a:solidFill>
              </a:defRPr>
            </a:lvl3pPr>
            <a:lvl4pPr marL="1028700" lvl="3" indent="0" algn="ctr">
              <a:buNone/>
              <a:defRPr sz="2100">
                <a:solidFill>
                  <a:schemeClr val="tx2"/>
                </a:solidFill>
              </a:defRPr>
            </a:lvl4pPr>
            <a:lvl5pPr marL="1371600" lvl="4" indent="0" algn="ctr">
              <a:buNone/>
              <a:defRPr sz="2100">
                <a:solidFill>
                  <a:schemeClr val="tx2"/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6159" name="日期占位符 6158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050">
                <a:latin typeface="Arial" panose="020B0604020202020204" pitchFamily="34" charset="0"/>
              </a:defRPr>
            </a:lvl1pPr>
          </a:lstStyle>
          <a:p>
            <a:pPr fontAlgn="base">
              <a:buClrTx/>
            </a:pPr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  <p:sp>
        <p:nvSpPr>
          <p:cNvPr id="6160" name="页脚占位符 6159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050">
                <a:latin typeface="Arial" panose="020B0604020202020204" pitchFamily="34" charset="0"/>
              </a:defRPr>
            </a:lvl1pPr>
          </a:lstStyle>
          <a:p>
            <a:pPr fontAlgn="base">
              <a:buClrTx/>
            </a:pPr>
            <a:endParaRPr lang="zh-CN" altLang="en-US" strike="noStrike" noProof="1"/>
          </a:p>
        </p:txBody>
      </p:sp>
      <p:sp>
        <p:nvSpPr>
          <p:cNvPr id="6161" name="灯片编号占位符 6160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050">
                <a:latin typeface="Arial" panose="020B0604020202020204" pitchFamily="34" charset="0"/>
              </a:defRPr>
            </a:lvl1pPr>
          </a:lstStyle>
          <a:p>
            <a:pPr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4032504" cy="494982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447801"/>
            <a:ext cx="4032504" cy="494982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61229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52930" cy="61229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2504" cy="50958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28725"/>
            <a:ext cx="4032504" cy="50958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vmlDrawing" Target="../drawings/vmlDrawing1.vml"/><Relationship Id="rId14" Type="http://schemas.openxmlformats.org/officeDocument/2006/relationships/image" Target="../media/image2.GIF"/><Relationship Id="rId13" Type="http://schemas.openxmlformats.org/officeDocument/2006/relationships/image" Target="../media/image1.png"/><Relationship Id="rId12" Type="http://schemas.openxmlformats.org/officeDocument/2006/relationships/oleObject" Target="../embeddings/oleObject1.bin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38"/>
          <p:cNvGrpSpPr/>
          <p:nvPr/>
        </p:nvGrpSpPr>
        <p:grpSpPr>
          <a:xfrm>
            <a:off x="-4762" y="2209800"/>
            <a:ext cx="9148762" cy="4648200"/>
            <a:chOff x="0" y="0"/>
            <a:chExt cx="5763" cy="2928"/>
          </a:xfrm>
        </p:grpSpPr>
        <p:sp>
          <p:nvSpPr>
            <p:cNvPr id="2051" name="Rectangle 19"/>
            <p:cNvSpPr/>
            <p:nvPr/>
          </p:nvSpPr>
          <p:spPr>
            <a:xfrm>
              <a:off x="8" y="36"/>
              <a:ext cx="5755" cy="28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 algn="ctr" eaLnBrk="0" hangingPunc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052" name="Group 20"/>
            <p:cNvGrpSpPr/>
            <p:nvPr/>
          </p:nvGrpSpPr>
          <p:grpSpPr>
            <a:xfrm>
              <a:off x="119" y="11"/>
              <a:ext cx="1585" cy="2896"/>
              <a:chOff x="0" y="0"/>
              <a:chExt cx="1585" cy="2896"/>
            </a:xfrm>
          </p:grpSpPr>
          <p:grpSp>
            <p:nvGrpSpPr>
              <p:cNvPr id="2053" name="Group 21"/>
              <p:cNvGrpSpPr/>
              <p:nvPr userDrawn="1"/>
            </p:nvGrpSpPr>
            <p:grpSpPr>
              <a:xfrm>
                <a:off x="0" y="0"/>
                <a:ext cx="748" cy="2893"/>
                <a:chOff x="0" y="0"/>
                <a:chExt cx="748" cy="2893"/>
              </a:xfrm>
            </p:grpSpPr>
            <p:sp>
              <p:nvSpPr>
                <p:cNvPr id="2054" name="Line 22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5" name="Line 23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6" name="Line 24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7" name="Line 25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8" name="Line 26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9" name="Line 27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0" name="Oval 28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1" name="Oval 29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2" name="Oval 30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3" name="Oval 31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4" name="Oval 32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5" name="Oval 33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6" name="Oval 34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7" name="Oval 35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8" name="Oval 36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9" name="Oval 37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0" name="Oval 38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1" name="Oval 39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2" name="Oval 40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3" name="Oval 41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4" name="Oval 42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5" name="Oval 43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6" name="Oval 44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7" name="Oval 45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8" name="Oval 46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9" name="Oval 47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080" name="Group 48"/>
              <p:cNvGrpSpPr/>
              <p:nvPr userDrawn="1"/>
            </p:nvGrpSpPr>
            <p:grpSpPr>
              <a:xfrm>
                <a:off x="837" y="3"/>
                <a:ext cx="748" cy="2893"/>
                <a:chOff x="0" y="0"/>
                <a:chExt cx="748" cy="2893"/>
              </a:xfrm>
            </p:grpSpPr>
            <p:sp>
              <p:nvSpPr>
                <p:cNvPr id="2081" name="Line 49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2" name="Line 50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3" name="Line 51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4" name="Line 52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5" name="Line 53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6" name="Line 54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7" name="Oval 55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8" name="Oval 56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9" name="Oval 57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0" name="Oval 58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1" name="Oval 59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2" name="Oval 60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3" name="Oval 61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4" name="Oval 62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5" name="Oval 63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6" name="Oval 64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7" name="Oval 65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8" name="Oval 66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9" name="Oval 67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0" name="Oval 68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1" name="Oval 69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2" name="Oval 70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3" name="Oval 71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4" name="Oval 72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5" name="Oval 73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6" name="Oval 74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2107" name="Group 75"/>
            <p:cNvGrpSpPr/>
            <p:nvPr/>
          </p:nvGrpSpPr>
          <p:grpSpPr>
            <a:xfrm>
              <a:off x="1794" y="14"/>
              <a:ext cx="1585" cy="2896"/>
              <a:chOff x="0" y="0"/>
              <a:chExt cx="1585" cy="2896"/>
            </a:xfrm>
          </p:grpSpPr>
          <p:grpSp>
            <p:nvGrpSpPr>
              <p:cNvPr id="2108" name="Group 76"/>
              <p:cNvGrpSpPr/>
              <p:nvPr userDrawn="1"/>
            </p:nvGrpSpPr>
            <p:grpSpPr>
              <a:xfrm>
                <a:off x="0" y="0"/>
                <a:ext cx="748" cy="2893"/>
                <a:chOff x="0" y="0"/>
                <a:chExt cx="748" cy="2893"/>
              </a:xfrm>
            </p:grpSpPr>
            <p:sp>
              <p:nvSpPr>
                <p:cNvPr id="2109" name="Line 77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0" name="Line 78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1" name="Line 79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2" name="Line 80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3" name="Line 81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4" name="Line 82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5" name="Oval 83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6" name="Oval 84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7" name="Oval 85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8" name="Oval 86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9" name="Oval 87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0" name="Oval 88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1" name="Oval 89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2" name="Oval 90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3" name="Oval 91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4" name="Oval 92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5" name="Oval 93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6" name="Oval 94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7" name="Oval 95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8" name="Oval 96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9" name="Oval 97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0" name="Oval 98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1" name="Oval 99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2" name="Oval 100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3" name="Oval 101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4" name="Oval 102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35" name="Group 103"/>
              <p:cNvGrpSpPr/>
              <p:nvPr userDrawn="1"/>
            </p:nvGrpSpPr>
            <p:grpSpPr>
              <a:xfrm>
                <a:off x="837" y="3"/>
                <a:ext cx="748" cy="2893"/>
                <a:chOff x="0" y="0"/>
                <a:chExt cx="748" cy="2893"/>
              </a:xfrm>
            </p:grpSpPr>
            <p:sp>
              <p:nvSpPr>
                <p:cNvPr id="2136" name="Line 104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7" name="Line 105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8" name="Line 106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9" name="Line 107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0" name="Line 108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1" name="Line 109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2" name="Oval 110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3" name="Oval 111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4" name="Oval 112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5" name="Oval 113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6" name="Oval 114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7" name="Oval 115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8" name="Oval 116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9" name="Oval 117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0" name="Oval 118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1" name="Oval 119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2" name="Oval 120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3" name="Oval 121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4" name="Oval 122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5" name="Oval 123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6" name="Oval 124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7" name="Oval 125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8" name="Oval 126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9" name="Oval 127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0" name="Oval 128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1" name="Oval 129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2162" name="Group 130"/>
            <p:cNvGrpSpPr/>
            <p:nvPr/>
          </p:nvGrpSpPr>
          <p:grpSpPr>
            <a:xfrm>
              <a:off x="3473" y="14"/>
              <a:ext cx="1585" cy="2896"/>
              <a:chOff x="0" y="0"/>
              <a:chExt cx="1585" cy="2896"/>
            </a:xfrm>
          </p:grpSpPr>
          <p:grpSp>
            <p:nvGrpSpPr>
              <p:cNvPr id="2163" name="Group 131"/>
              <p:cNvGrpSpPr/>
              <p:nvPr userDrawn="1"/>
            </p:nvGrpSpPr>
            <p:grpSpPr>
              <a:xfrm>
                <a:off x="0" y="0"/>
                <a:ext cx="748" cy="2893"/>
                <a:chOff x="0" y="0"/>
                <a:chExt cx="748" cy="2893"/>
              </a:xfrm>
            </p:grpSpPr>
            <p:sp>
              <p:nvSpPr>
                <p:cNvPr id="2164" name="Line 132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5" name="Line 133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6" name="Line 134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7" name="Line 135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8" name="Line 136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9" name="Line 137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0" name="Oval 138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1" name="Oval 139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2" name="Oval 140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3" name="Oval 141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4" name="Oval 142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5" name="Oval 143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6" name="Oval 144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7" name="Oval 145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8" name="Oval 146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9" name="Oval 147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0" name="Oval 148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1" name="Oval 149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2" name="Oval 150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3" name="Oval 151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4" name="Oval 152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5" name="Oval 153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6" name="Oval 154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7" name="Oval 155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8" name="Oval 156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9" name="Oval 157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90" name="Group 158"/>
              <p:cNvGrpSpPr/>
              <p:nvPr userDrawn="1"/>
            </p:nvGrpSpPr>
            <p:grpSpPr>
              <a:xfrm>
                <a:off x="837" y="3"/>
                <a:ext cx="748" cy="2893"/>
                <a:chOff x="0" y="0"/>
                <a:chExt cx="748" cy="2893"/>
              </a:xfrm>
            </p:grpSpPr>
            <p:sp>
              <p:nvSpPr>
                <p:cNvPr id="2191" name="Line 159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2" name="Line 160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3" name="Line 161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4" name="Line 162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5" name="Line 163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6" name="Line 164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7" name="Oval 165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8" name="Oval 166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9" name="Oval 167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0" name="Oval 168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1" name="Oval 169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2" name="Oval 170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3" name="Oval 171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4" name="Oval 172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5" name="Oval 173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6" name="Oval 174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7" name="Oval 175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8" name="Oval 176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9" name="Oval 177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0" name="Oval 178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1" name="Oval 179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2" name="Oval 180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3" name="Oval 181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4" name="Oval 182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5" name="Oval 183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6" name="Oval 184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2217" name="Line 185"/>
            <p:cNvSpPr/>
            <p:nvPr/>
          </p:nvSpPr>
          <p:spPr>
            <a:xfrm>
              <a:off x="5176" y="20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18" name="Line 186"/>
            <p:cNvSpPr/>
            <p:nvPr/>
          </p:nvSpPr>
          <p:spPr>
            <a:xfrm>
              <a:off x="5327" y="20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19" name="Line 187"/>
            <p:cNvSpPr/>
            <p:nvPr/>
          </p:nvSpPr>
          <p:spPr>
            <a:xfrm>
              <a:off x="5463" y="20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20" name="Line 188"/>
            <p:cNvSpPr/>
            <p:nvPr/>
          </p:nvSpPr>
          <p:spPr>
            <a:xfrm>
              <a:off x="5599" y="24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21" name="Line 189"/>
            <p:cNvSpPr/>
            <p:nvPr/>
          </p:nvSpPr>
          <p:spPr>
            <a:xfrm>
              <a:off x="5735" y="24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222" name="Group 190"/>
            <p:cNvGrpSpPr/>
            <p:nvPr/>
          </p:nvGrpSpPr>
          <p:grpSpPr>
            <a:xfrm>
              <a:off x="0" y="73"/>
              <a:ext cx="5763" cy="2778"/>
              <a:chOff x="0" y="0"/>
              <a:chExt cx="5763" cy="2778"/>
            </a:xfrm>
          </p:grpSpPr>
          <p:grpSp>
            <p:nvGrpSpPr>
              <p:cNvPr id="2223" name="Group 191"/>
              <p:cNvGrpSpPr/>
              <p:nvPr userDrawn="1"/>
            </p:nvGrpSpPr>
            <p:grpSpPr>
              <a:xfrm>
                <a:off x="2" y="15"/>
                <a:ext cx="5758" cy="272"/>
                <a:chOff x="0" y="0"/>
                <a:chExt cx="5763" cy="272"/>
              </a:xfrm>
            </p:grpSpPr>
            <p:sp>
              <p:nvSpPr>
                <p:cNvPr id="2224" name="Line 192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25" name="Line 193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26" name="Line 194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27" name="Group 195"/>
              <p:cNvGrpSpPr/>
              <p:nvPr userDrawn="1"/>
            </p:nvGrpSpPr>
            <p:grpSpPr>
              <a:xfrm>
                <a:off x="5" y="423"/>
                <a:ext cx="5758" cy="272"/>
                <a:chOff x="0" y="0"/>
                <a:chExt cx="5763" cy="272"/>
              </a:xfrm>
            </p:grpSpPr>
            <p:sp>
              <p:nvSpPr>
                <p:cNvPr id="2228" name="Line 196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29" name="Line 197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0" name="Line 198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31" name="Group 199"/>
              <p:cNvGrpSpPr/>
              <p:nvPr userDrawn="1"/>
            </p:nvGrpSpPr>
            <p:grpSpPr>
              <a:xfrm>
                <a:off x="1" y="842"/>
                <a:ext cx="5752" cy="272"/>
                <a:chOff x="0" y="0"/>
                <a:chExt cx="5763" cy="272"/>
              </a:xfrm>
            </p:grpSpPr>
            <p:sp>
              <p:nvSpPr>
                <p:cNvPr id="2232" name="Line 200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3" name="Line 201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4" name="Line 202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35" name="Group 203"/>
              <p:cNvGrpSpPr/>
              <p:nvPr userDrawn="1"/>
            </p:nvGrpSpPr>
            <p:grpSpPr>
              <a:xfrm>
                <a:off x="1" y="1240"/>
                <a:ext cx="5759" cy="272"/>
                <a:chOff x="0" y="0"/>
                <a:chExt cx="5763" cy="272"/>
              </a:xfrm>
            </p:grpSpPr>
            <p:sp>
              <p:nvSpPr>
                <p:cNvPr id="2236" name="Line 204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7" name="Line 205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8" name="Line 206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39" name="Group 207"/>
              <p:cNvGrpSpPr/>
              <p:nvPr userDrawn="1"/>
            </p:nvGrpSpPr>
            <p:grpSpPr>
              <a:xfrm>
                <a:off x="4" y="1648"/>
                <a:ext cx="5759" cy="272"/>
                <a:chOff x="0" y="0"/>
                <a:chExt cx="5763" cy="272"/>
              </a:xfrm>
            </p:grpSpPr>
            <p:sp>
              <p:nvSpPr>
                <p:cNvPr id="2240" name="Line 208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1" name="Line 209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2" name="Line 210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43" name="Group 211"/>
              <p:cNvGrpSpPr/>
              <p:nvPr userDrawn="1"/>
            </p:nvGrpSpPr>
            <p:grpSpPr>
              <a:xfrm>
                <a:off x="0" y="2066"/>
                <a:ext cx="5753" cy="272"/>
                <a:chOff x="0" y="0"/>
                <a:chExt cx="5763" cy="272"/>
              </a:xfrm>
            </p:grpSpPr>
            <p:sp>
              <p:nvSpPr>
                <p:cNvPr id="2244" name="Line 212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5" name="Line 213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6" name="Line 214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47" name="Group 215"/>
              <p:cNvGrpSpPr/>
              <p:nvPr userDrawn="1"/>
            </p:nvGrpSpPr>
            <p:grpSpPr>
              <a:xfrm>
                <a:off x="0" y="2489"/>
                <a:ext cx="5757" cy="272"/>
                <a:chOff x="0" y="0"/>
                <a:chExt cx="5763" cy="272"/>
              </a:xfrm>
            </p:grpSpPr>
            <p:sp>
              <p:nvSpPr>
                <p:cNvPr id="2248" name="Line 216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9" name="Line 217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0" name="Line 218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251" name="Oval 219"/>
              <p:cNvSpPr/>
              <p:nvPr userDrawn="1"/>
            </p:nvSpPr>
            <p:spPr>
              <a:xfrm>
                <a:off x="5154" y="26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2" name="Oval 220"/>
              <p:cNvSpPr/>
              <p:nvPr userDrawn="1"/>
            </p:nvSpPr>
            <p:spPr>
              <a:xfrm>
                <a:off x="5152" y="67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3" name="Oval 221"/>
              <p:cNvSpPr/>
              <p:nvPr userDrawn="1"/>
            </p:nvSpPr>
            <p:spPr>
              <a:xfrm>
                <a:off x="5442" y="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4" name="Oval 222"/>
              <p:cNvSpPr/>
              <p:nvPr userDrawn="1"/>
            </p:nvSpPr>
            <p:spPr>
              <a:xfrm>
                <a:off x="5442" y="67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5" name="Oval 223"/>
              <p:cNvSpPr/>
              <p:nvPr userDrawn="1"/>
            </p:nvSpPr>
            <p:spPr>
              <a:xfrm>
                <a:off x="5712" y="40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6" name="Oval 224"/>
              <p:cNvSpPr/>
              <p:nvPr userDrawn="1"/>
            </p:nvSpPr>
            <p:spPr>
              <a:xfrm>
                <a:off x="5712" y="109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7" name="Oval 225"/>
              <p:cNvSpPr/>
              <p:nvPr userDrawn="1"/>
            </p:nvSpPr>
            <p:spPr>
              <a:xfrm>
                <a:off x="5154" y="96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8" name="Oval 226"/>
              <p:cNvSpPr/>
              <p:nvPr userDrawn="1"/>
            </p:nvSpPr>
            <p:spPr>
              <a:xfrm>
                <a:off x="5152" y="1353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9" name="Oval 227"/>
              <p:cNvSpPr/>
              <p:nvPr userDrawn="1"/>
            </p:nvSpPr>
            <p:spPr>
              <a:xfrm>
                <a:off x="5157" y="163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0" name="Oval 228"/>
              <p:cNvSpPr/>
              <p:nvPr userDrawn="1"/>
            </p:nvSpPr>
            <p:spPr>
              <a:xfrm>
                <a:off x="5440" y="136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1" name="Oval 229"/>
              <p:cNvSpPr/>
              <p:nvPr userDrawn="1"/>
            </p:nvSpPr>
            <p:spPr>
              <a:xfrm>
                <a:off x="5150" y="204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2" name="Oval 230"/>
              <p:cNvSpPr/>
              <p:nvPr userDrawn="1"/>
            </p:nvSpPr>
            <p:spPr>
              <a:xfrm>
                <a:off x="5148" y="231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3" name="Oval 231"/>
              <p:cNvSpPr/>
              <p:nvPr userDrawn="1"/>
            </p:nvSpPr>
            <p:spPr>
              <a:xfrm>
                <a:off x="5714" y="176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4" name="Oval 232"/>
              <p:cNvSpPr/>
              <p:nvPr userDrawn="1"/>
            </p:nvSpPr>
            <p:spPr>
              <a:xfrm>
                <a:off x="5438" y="204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5" name="Oval 233"/>
              <p:cNvSpPr/>
              <p:nvPr userDrawn="1"/>
            </p:nvSpPr>
            <p:spPr>
              <a:xfrm>
                <a:off x="5436" y="273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6" name="Oval 234"/>
              <p:cNvSpPr/>
              <p:nvPr userDrawn="1"/>
            </p:nvSpPr>
            <p:spPr>
              <a:xfrm>
                <a:off x="5704" y="247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67" name="Rectangle 235"/>
            <p:cNvSpPr/>
            <p:nvPr/>
          </p:nvSpPr>
          <p:spPr>
            <a:xfrm>
              <a:off x="3" y="0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13314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 algn="ctr" eaLnBrk="0" hangingPunc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2268" name="Object 18"/>
          <p:cNvGraphicFramePr>
            <a:graphicFrameLocks noChangeAspect="1"/>
          </p:cNvGraphicFramePr>
          <p:nvPr/>
        </p:nvGraphicFramePr>
        <p:xfrm>
          <a:off x="0" y="0"/>
          <a:ext cx="91440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2" imgW="7708900" imgH="1701800" progId="">
                  <p:embed/>
                </p:oleObj>
              </mc:Choice>
              <mc:Fallback>
                <p:oleObj name="" r:id="rId12" imgW="7708900" imgH="1701800" progId="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2197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9" name="Oval 236" descr="06_original_w"/>
          <p:cNvSpPr/>
          <p:nvPr/>
        </p:nvSpPr>
        <p:spPr>
          <a:xfrm>
            <a:off x="323850" y="1484313"/>
            <a:ext cx="1800225" cy="1873250"/>
          </a:xfrm>
          <a:prstGeom prst="ellipse">
            <a:avLst/>
          </a:prstGeom>
          <a:blipFill rotWithShape="1">
            <a:blip r:embed="rId14" cstate="print"/>
            <a:stretch>
              <a:fillRect/>
            </a:stretch>
          </a:blipFill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 algn="ctr"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70" name="Rectangle 3"/>
          <p:cNvSpPr>
            <a:spLocks noGrp="1"/>
          </p:cNvSpPr>
          <p:nvPr>
            <p:ph type="body"/>
          </p:nvPr>
        </p:nvSpPr>
        <p:spPr>
          <a:xfrm>
            <a:off x="457200" y="1228725"/>
            <a:ext cx="8229600" cy="50958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271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r" defTabSz="914400" eaLnBrk="0" fontAlgn="base" latinLnBrk="0" hangingPunct="0">
        <a:spcBef>
          <a:spcPct val="0"/>
        </a:spcBef>
        <a:spcAft>
          <a:spcPct val="0"/>
        </a:spcAft>
        <a:buClr>
          <a:srgbClr val="000000"/>
        </a:buClr>
        <a:buNone/>
        <a:defRPr sz="2800" b="1" i="1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 userDrawn="1"/>
        </p:nvSpPr>
        <p:spPr>
          <a:xfrm rot="5400000">
            <a:off x="826867" y="637201"/>
            <a:ext cx="741272" cy="809879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792565" y="0"/>
            <a:ext cx="809879" cy="6715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22" name="直接连接符 21"/>
          <p:cNvCxnSpPr/>
          <p:nvPr userDrawn="1"/>
        </p:nvCxnSpPr>
        <p:spPr>
          <a:xfrm>
            <a:off x="1698605" y="692696"/>
            <a:ext cx="0" cy="36004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 userDrawn="1"/>
        </p:nvSpPr>
        <p:spPr>
          <a:xfrm>
            <a:off x="0" y="6265681"/>
            <a:ext cx="8548114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 userDrawn="1"/>
        </p:nvSpPr>
        <p:spPr>
          <a:xfrm>
            <a:off x="8638784" y="6265681"/>
            <a:ext cx="505217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TextBox 15"/>
          <p:cNvSpPr txBox="1"/>
          <p:nvPr userDrawn="1"/>
        </p:nvSpPr>
        <p:spPr>
          <a:xfrm>
            <a:off x="8734576" y="6312405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EEF1883-7A0E-4F66-9932-E581691AD397}" type="slidenum">
              <a:rPr lang="zh-CN" altLang="en-US" sz="1200">
                <a:solidFill>
                  <a:prstClr val="white"/>
                </a:solidFill>
              </a:rPr>
            </a:fld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5121"/>
          <p:cNvGrpSpPr/>
          <p:nvPr/>
        </p:nvGrpSpPr>
        <p:grpSpPr>
          <a:xfrm>
            <a:off x="0" y="285751"/>
            <a:ext cx="9156700" cy="911225"/>
            <a:chOff x="-1" y="196"/>
            <a:chExt cx="5768" cy="635"/>
          </a:xfrm>
        </p:grpSpPr>
        <p:sp>
          <p:nvSpPr>
            <p:cNvPr id="1027" name="矩形 5122"/>
            <p:cNvSpPr/>
            <p:nvPr userDrawn="1"/>
          </p:nvSpPr>
          <p:spPr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lstStyle/>
            <a:p>
              <a:pPr lvl="0" indent="0"/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028" name="任意多边形 5123"/>
            <p:cNvSpPr/>
            <p:nvPr userDrawn="1"/>
          </p:nvSpPr>
          <p:spPr>
            <a:xfrm flipH="1" flipV="1">
              <a:off x="2265" y="196"/>
              <a:ext cx="3497" cy="226"/>
            </a:xfrm>
            <a:custGeom>
              <a:avLst/>
              <a:gdLst/>
              <a:ahLst/>
              <a:cxnLst/>
              <a:rect l="0" t="0" r="0" b="0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rgbClr val="0D2641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" name="任意多边形 5124"/>
            <p:cNvSpPr/>
            <p:nvPr userDrawn="1"/>
          </p:nvSpPr>
          <p:spPr>
            <a:xfrm>
              <a:off x="-1" y="513"/>
              <a:ext cx="3702" cy="311"/>
            </a:xfrm>
            <a:custGeom>
              <a:avLst/>
              <a:gdLst/>
              <a:ahLst/>
              <a:cxnLst/>
              <a:rect l="0" t="0" r="0" b="0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00475E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30" name="矩形 5125"/>
          <p:cNvSpPr/>
          <p:nvPr/>
        </p:nvSpPr>
        <p:spPr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0D2641"/>
              </a:gs>
            </a:gsLst>
            <a:lin ang="0" scaled="1"/>
            <a:tileRect/>
          </a:gradFill>
          <a:ln w="9525">
            <a:noFill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1" name="矩形 5126"/>
          <p:cNvSpPr/>
          <p:nvPr/>
        </p:nvSpPr>
        <p:spPr>
          <a:xfrm>
            <a:off x="12700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1032" name="图片 5127" descr="Untitled-1 copy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2414" y="382589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图片 5128" descr="Untitled-1 copy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73138" y="765176"/>
            <a:ext cx="358775" cy="358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" name="标题 5129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629400" cy="8683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35" name="文本占位符 5130"/>
          <p:cNvSpPr>
            <a:spLocks noGrp="1"/>
          </p:cNvSpPr>
          <p:nvPr>
            <p:ph type="body"/>
          </p:nvPr>
        </p:nvSpPr>
        <p:spPr>
          <a:xfrm>
            <a:off x="457200" y="1447801"/>
            <a:ext cx="8229600" cy="49498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57175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1463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32" name="日期占位符 5131"/>
          <p:cNvSpPr>
            <a:spLocks noGrp="1"/>
          </p:cNvSpPr>
          <p:nvPr>
            <p:ph type="dt" sz="half" idx="2"/>
          </p:nvPr>
        </p:nvSpPr>
        <p:spPr>
          <a:xfrm>
            <a:off x="457200" y="6477001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>
                <a:latin typeface="Arial" panose="020B0604020202020204" pitchFamily="34" charset="0"/>
              </a:defRPr>
            </a:lvl1pPr>
          </a:lstStyle>
          <a:p>
            <a:pPr lvl="0" fontAlgn="base">
              <a:buClrTx/>
            </a:pPr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  <p:sp>
        <p:nvSpPr>
          <p:cNvPr id="5133" name="页脚占位符 5132"/>
          <p:cNvSpPr>
            <a:spLocks noGrp="1"/>
          </p:cNvSpPr>
          <p:nvPr>
            <p:ph type="ftr" sz="quarter" idx="3"/>
          </p:nvPr>
        </p:nvSpPr>
        <p:spPr>
          <a:xfrm>
            <a:off x="3124200" y="6477001"/>
            <a:ext cx="28956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>
                <a:latin typeface="Arial" panose="020B0604020202020204" pitchFamily="34" charset="0"/>
              </a:defRPr>
            </a:lvl1pPr>
          </a:lstStyle>
          <a:p>
            <a:pPr lvl="0" fontAlgn="base">
              <a:buClrTx/>
            </a:pPr>
            <a:endParaRPr lang="zh-CN" altLang="en-US" strike="noStrike" noProof="1"/>
          </a:p>
        </p:txBody>
      </p:sp>
      <p:sp>
        <p:nvSpPr>
          <p:cNvPr id="5134" name="灯片编号占位符 5133"/>
          <p:cNvSpPr>
            <a:spLocks noGrp="1"/>
          </p:cNvSpPr>
          <p:nvPr>
            <p:ph type="sldNum" sz="quarter" idx="4"/>
          </p:nvPr>
        </p:nvSpPr>
        <p:spPr>
          <a:xfrm>
            <a:off x="6553200" y="6477001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>
                <a:latin typeface="Arial" panose="020B0604020202020204" pitchFamily="34" charset="0"/>
              </a:defRPr>
            </a:lvl1pPr>
          </a:lstStyle>
          <a:p>
            <a:pPr lvl="0"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sldNum="0" hdr="0" ftr="0" dt="0"/>
  <p:txStyles>
    <p:titleStyle>
      <a:lvl1pPr marL="0" lvl="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22.xml"/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2.xml"/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22.xml"/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11.png"/><Relationship Id="rId1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22.xml"/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4"/>
          <p:cNvSpPr txBox="1"/>
          <p:nvPr/>
        </p:nvSpPr>
        <p:spPr>
          <a:xfrm>
            <a:off x="2209800" y="2246313"/>
            <a:ext cx="6553200" cy="2746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hangingPunct="0"/>
            <a:r>
              <a:rPr lang="en-US" altLang="x-none" sz="1200" dirty="0">
                <a:solidFill>
                  <a:schemeClr val="bg1"/>
                </a:solidFill>
                <a:latin typeface="Verdana" panose="020B0604030504040204" pitchFamily="2" charset="0"/>
              </a:rPr>
              <a:t>RIZHAO POLYTECHNIC</a:t>
            </a:r>
            <a:endParaRPr lang="en-US" altLang="x-none" sz="1200" dirty="0">
              <a:solidFill>
                <a:schemeClr val="bg1"/>
              </a:solidFill>
              <a:latin typeface="Verdana" panose="020B0604030504040204" pitchFamily="2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548065" y="2623015"/>
            <a:ext cx="4166525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6600" b="1" spc="200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轻松学</a:t>
            </a:r>
            <a:r>
              <a:rPr lang="en-US" altLang="zh-CN" sz="6600" b="1" spc="200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CAD</a:t>
            </a:r>
            <a:endParaRPr lang="en-US" altLang="zh-CN" sz="6600" b="1" spc="200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76125" y="5657671"/>
            <a:ext cx="36678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24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授课人：王文哲</a:t>
            </a:r>
            <a:endParaRPr lang="en-US" altLang="zh-CN" sz="2400" b="1" dirty="0" smtClean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24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  期：</a:t>
            </a:r>
            <a:r>
              <a:rPr lang="en-US" altLang="zh-CN" sz="24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2021-2022-2</a:t>
            </a:r>
            <a:endParaRPr lang="zh-CN" altLang="en-US" sz="24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2417341" y="4024610"/>
            <a:ext cx="4888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01.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绘制五角星与多角星</a:t>
            </a:r>
            <a:endParaRPr lang="zh-CN" altLang="en-US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占位符 22530"/>
          <p:cNvSpPr>
            <a:spLocks noGrp="1"/>
          </p:cNvSpPr>
          <p:nvPr>
            <p:ph idx="1"/>
          </p:nvPr>
        </p:nvSpPr>
        <p:spPr>
          <a:xfrm>
            <a:off x="1600200" y="1943100"/>
            <a:ext cx="6057900" cy="514350"/>
          </a:xfrm>
        </p:spPr>
        <p:txBody>
          <a:bodyPr anchor="t"/>
          <a:lstStyle/>
          <a:p>
            <a:pPr>
              <a:buNone/>
            </a:pPr>
            <a:r>
              <a:rPr lang="zh-CN" altLang="en-US" sz="2100" b="1" dirty="0">
                <a:latin typeface="黑体" panose="02010609060101010101" pitchFamily="2" charset="-122"/>
                <a:ea typeface="黑体" panose="02010609060101010101" pitchFamily="2" charset="-122"/>
                <a:hlinkClick r:id="" action="ppaction://hlinkshowjump?jump=firstslide"/>
              </a:rPr>
              <a:t>修剪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hlinkClick r:id="" action="ppaction://hlinkshowjump?jump=firstslide"/>
              </a:rPr>
              <a:t> 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07" name="文本框 22531"/>
          <p:cNvSpPr txBox="1"/>
          <p:nvPr/>
        </p:nvSpPr>
        <p:spPr>
          <a:xfrm>
            <a:off x="1543050" y="2400301"/>
            <a:ext cx="2914650" cy="208563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685800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【功能】：以一条线为边界，修剪另一条线。</a:t>
            </a:r>
            <a:r>
              <a:rPr lang="zh-CN" altLang="en-US" sz="15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endParaRPr lang="zh-CN" altLang="en-US" sz="15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【下拉菜单】：修改➜修剪</a:t>
            </a:r>
            <a:r>
              <a:rPr lang="zh-CN" altLang="en-US" sz="15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endParaRPr lang="zh-CN" altLang="en-US" sz="15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【工具栏】：</a:t>
            </a:r>
            <a:endParaRPr lang="zh-CN" altLang="en-US" sz="15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【命令】：</a:t>
            </a:r>
            <a:r>
              <a:rPr lang="en-US" altLang="zh-CN" sz="150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trim</a:t>
            </a:r>
            <a:endParaRPr lang="en-US" altLang="zh-CN" sz="150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150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</a:t>
            </a:r>
            <a:r>
              <a:rPr lang="zh-CN" altLang="en-US" sz="15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操作提示】：</a:t>
            </a:r>
            <a:endParaRPr lang="zh-CN" altLang="en-US" sz="15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当前设置</a:t>
            </a:r>
            <a:r>
              <a:rPr lang="zh-CN" altLang="en-US" sz="15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:</a:t>
            </a:r>
            <a:r>
              <a:rPr lang="zh-CN" altLang="en-US" sz="15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投影</a:t>
            </a:r>
            <a:r>
              <a:rPr lang="zh-CN" altLang="en-US" sz="15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=</a:t>
            </a:r>
            <a:r>
              <a:rPr lang="en-US" altLang="zh-CN" sz="150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UCS</a:t>
            </a:r>
            <a:r>
              <a:rPr lang="en-US" altLang="zh-CN" sz="150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，</a:t>
            </a:r>
            <a:r>
              <a:rPr lang="zh-CN" altLang="en-US" sz="15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边</a:t>
            </a:r>
            <a:r>
              <a:rPr lang="zh-CN" altLang="en-US" sz="15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=</a:t>
            </a:r>
            <a:r>
              <a:rPr lang="zh-CN" altLang="en-US" sz="15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延伸</a:t>
            </a:r>
            <a:endParaRPr lang="zh-CN" altLang="en-US" sz="15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选择剪切边</a:t>
            </a:r>
            <a:endParaRPr lang="zh-CN" altLang="en-US" sz="15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</p:txBody>
      </p:sp>
      <p:graphicFrame>
        <p:nvGraphicFramePr>
          <p:cNvPr id="21508" name="对象 22532"/>
          <p:cNvGraphicFramePr>
            <a:graphicFrameLocks noChangeAspect="1"/>
          </p:cNvGraphicFramePr>
          <p:nvPr/>
        </p:nvGraphicFramePr>
        <p:xfrm>
          <a:off x="4572000" y="2457450"/>
          <a:ext cx="285750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" r:id="rId1" imgW="310972200" imgH="143751300" progId="">
                  <p:embed/>
                </p:oleObj>
              </mc:Choice>
              <mc:Fallback>
                <p:oleObj name="" r:id="rId1" imgW="310972200" imgH="143751300" progId="">
                  <p:embed/>
                  <p:pic>
                    <p:nvPicPr>
                      <p:cNvPr id="0" name="图片 614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rcRect l="26221" t="17255" r="20435" b="21411"/>
                      <a:stretch>
                        <a:fillRect/>
                      </a:stretch>
                    </p:blipFill>
                    <p:spPr>
                      <a:xfrm>
                        <a:off x="4572000" y="2457450"/>
                        <a:ext cx="2857500" cy="1428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文本框 22534"/>
          <p:cNvSpPr txBox="1"/>
          <p:nvPr/>
        </p:nvSpPr>
        <p:spPr>
          <a:xfrm>
            <a:off x="5143501" y="4057650"/>
            <a:ext cx="1972015" cy="30008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dirty="0">
                <a:solidFill>
                  <a:srgbClr val="1D528D"/>
                </a:solidFill>
                <a:latin typeface="宋体" panose="02010600030101010101" pitchFamily="2" charset="-122"/>
                <a:ea typeface="+mn-ea"/>
              </a:rPr>
              <a:t>图</a:t>
            </a:r>
            <a:r>
              <a:rPr lang="zh-CN" altLang="en-US" sz="1350" dirty="0">
                <a:solidFill>
                  <a:srgbClr val="1D528D"/>
                </a:solidFill>
                <a:latin typeface="Times New Roman" panose="02020603050405020304" pitchFamily="18" charset="0"/>
                <a:ea typeface="+mn-ea"/>
              </a:rPr>
              <a:t>5-11 </a:t>
            </a:r>
            <a:r>
              <a:rPr lang="zh-CN" altLang="en-US" sz="1350" dirty="0">
                <a:solidFill>
                  <a:srgbClr val="1D528D"/>
                </a:solidFill>
                <a:latin typeface="宋体" panose="02010600030101010101" pitchFamily="2" charset="-122"/>
                <a:ea typeface="+mn-ea"/>
              </a:rPr>
              <a:t>修剪前后示意图</a:t>
            </a:r>
            <a:r>
              <a:rPr lang="zh-CN" altLang="en-US" sz="1350" dirty="0">
                <a:solidFill>
                  <a:srgbClr val="1D528D"/>
                </a:solidFill>
                <a:ea typeface="+mn-ea"/>
              </a:rPr>
              <a:t> </a:t>
            </a:r>
            <a:endParaRPr lang="zh-CN" altLang="en-US" sz="1350" dirty="0">
              <a:solidFill>
                <a:srgbClr val="1D528D"/>
              </a:solidFill>
              <a:ea typeface="+mn-ea"/>
            </a:endParaRPr>
          </a:p>
        </p:txBody>
      </p:sp>
      <p:sp>
        <p:nvSpPr>
          <p:cNvPr id="21510" name="文本框 22535"/>
          <p:cNvSpPr txBox="1"/>
          <p:nvPr/>
        </p:nvSpPr>
        <p:spPr>
          <a:xfrm>
            <a:off x="1600200" y="4514850"/>
            <a:ext cx="6000750" cy="113107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685800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选择对象</a:t>
            </a:r>
            <a:r>
              <a:rPr lang="zh-CN" altLang="en-US" sz="15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： </a:t>
            </a:r>
            <a:r>
              <a:rPr lang="zh-CN" altLang="en-US" sz="15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选择要修剪的对象，按住</a:t>
            </a:r>
            <a:r>
              <a:rPr lang="zh-CN" altLang="en-US" sz="15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zh-CN" sz="150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Shift </a:t>
            </a:r>
            <a:r>
              <a:rPr lang="zh-CN" altLang="en-US" sz="15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键选择要延伸的对象，或</a:t>
            </a:r>
            <a:r>
              <a:rPr lang="zh-CN" altLang="en-US" sz="15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[</a:t>
            </a:r>
            <a:r>
              <a:rPr lang="zh-CN" altLang="en-US" sz="15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投影</a:t>
            </a:r>
            <a:r>
              <a:rPr lang="zh-CN" altLang="en-US" sz="15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150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P)/</a:t>
            </a:r>
            <a:r>
              <a:rPr lang="zh-CN" altLang="en-US" sz="15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边</a:t>
            </a:r>
            <a:r>
              <a:rPr lang="zh-CN" altLang="en-US" sz="15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150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E)/</a:t>
            </a:r>
            <a:r>
              <a:rPr lang="zh-CN" altLang="en-US" sz="15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放弃</a:t>
            </a:r>
            <a:r>
              <a:rPr lang="zh-CN" altLang="en-US" sz="15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150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U)]:</a:t>
            </a:r>
            <a:endParaRPr lang="en-US" altLang="zh-CN" sz="150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150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</a:t>
            </a:r>
            <a:r>
              <a:rPr lang="zh-CN" altLang="en-US" sz="15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说明】：输入</a:t>
            </a:r>
            <a:r>
              <a:rPr lang="en-US" altLang="zh-CN" sz="150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E</a:t>
            </a:r>
            <a:r>
              <a:rPr lang="en-US" altLang="zh-CN" sz="150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，</a:t>
            </a:r>
            <a:r>
              <a:rPr lang="zh-CN" altLang="en-US" sz="15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选择延伸，可以修剪不相交的直线。选择不延伸，只能修剪相交的直线。</a:t>
            </a:r>
            <a:r>
              <a:rPr lang="zh-CN" altLang="en-US" sz="1500" dirty="0">
                <a:solidFill>
                  <a:srgbClr val="6E81E0"/>
                </a:solidFill>
                <a:ea typeface="+mn-ea"/>
              </a:rPr>
              <a:t> </a:t>
            </a:r>
            <a:endParaRPr lang="zh-CN" altLang="en-US" sz="1350" dirty="0">
              <a:solidFill>
                <a:srgbClr val="1D528D"/>
              </a:solidFill>
              <a:ea typeface="+mn-ea"/>
            </a:endParaRPr>
          </a:p>
        </p:txBody>
      </p:sp>
      <p:pic>
        <p:nvPicPr>
          <p:cNvPr id="21511" name="图片 2253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0" y="3143250"/>
            <a:ext cx="285750" cy="276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5.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延伸与修剪命令的使用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</a:t>
            </a:r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6.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绘制卡通图案</a:t>
            </a:r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-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小猪佩奇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605095" y="1654139"/>
            <a:ext cx="3706643" cy="4064053"/>
            <a:chOff x="2126428" y="1596987"/>
            <a:chExt cx="4104043" cy="500755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 cstate="print"/>
            <a:srcRect t="18500" b="17719"/>
            <a:stretch>
              <a:fillRect/>
            </a:stretch>
          </p:blipFill>
          <p:spPr>
            <a:xfrm>
              <a:off x="2126428" y="1596987"/>
              <a:ext cx="3709596" cy="5007559"/>
            </a:xfrm>
            <a:prstGeom prst="rect">
              <a:avLst/>
            </a:prstGeom>
          </p:spPr>
        </p:pic>
        <p:sp>
          <p:nvSpPr>
            <p:cNvPr id="2" name="椭圆 1"/>
            <p:cNvSpPr/>
            <p:nvPr/>
          </p:nvSpPr>
          <p:spPr>
            <a:xfrm>
              <a:off x="5378824" y="1828800"/>
              <a:ext cx="851647" cy="5827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rtl="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WordArt 3"/>
          <p:cNvSpPr>
            <a:spLocks noTextEdit="1"/>
          </p:cNvSpPr>
          <p:nvPr/>
        </p:nvSpPr>
        <p:spPr>
          <a:xfrm>
            <a:off x="1905000" y="3657600"/>
            <a:ext cx="5715000" cy="8572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 lnSpcReduction="10000"/>
          </a:bodyPr>
          <a:lstStyle/>
          <a:p>
            <a:pPr algn="ctr"/>
            <a:r>
              <a:rPr lang="zh-CN" altLang="en-US" sz="5400" b="1" dirty="0" smtClean="0">
                <a:ln w="285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  <a:tileRect/>
                </a:gradFill>
                <a:effectLst>
                  <a:outerShdw dist="107763" dir="2699999" algn="ctr" rotWithShape="0">
                    <a:srgbClr val="C0C0C0">
                      <a:alpha val="50000"/>
                    </a:srgbClr>
                  </a:outerShdw>
                </a:effectLst>
                <a:latin typeface="微软简隶书" charset="0"/>
                <a:ea typeface="微软简隶书" charset="0"/>
              </a:rPr>
              <a:t>谢谢</a:t>
            </a:r>
            <a:endParaRPr lang="zh-CN" altLang="en-US" sz="5400" b="1" dirty="0">
              <a:ln w="285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chemeClr val="accent1"/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effectLst>
                <a:outerShdw dist="107763" dir="2699999" algn="ctr" rotWithShape="0">
                  <a:srgbClr val="C0C0C0">
                    <a:alpha val="50000"/>
                  </a:srgbClr>
                </a:outerShdw>
              </a:effectLst>
              <a:latin typeface="微软简隶书" charset="0"/>
              <a:ea typeface="微软简隶书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21194759">
            <a:off x="3859835" y="1313936"/>
            <a:ext cx="1089259" cy="1089259"/>
            <a:chOff x="4883092" y="1682340"/>
            <a:chExt cx="1944216" cy="1944216"/>
          </a:xfrm>
        </p:grpSpPr>
        <p:sp>
          <p:nvSpPr>
            <p:cNvPr id="3" name="圆角矩形 2"/>
            <p:cNvSpPr/>
            <p:nvPr/>
          </p:nvSpPr>
          <p:spPr>
            <a:xfrm rot="19460361">
              <a:off x="4883092" y="1682340"/>
              <a:ext cx="1944216" cy="1944216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 rot="405241">
              <a:off x="5321134" y="2057792"/>
              <a:ext cx="1080788" cy="1086431"/>
            </a:xfrm>
            <a:custGeom>
              <a:avLst/>
              <a:gdLst>
                <a:gd name="T0" fmla="*/ 192 w 383"/>
                <a:gd name="T1" fmla="*/ 64 h 385"/>
                <a:gd name="T2" fmla="*/ 336 w 383"/>
                <a:gd name="T3" fmla="*/ 224 h 385"/>
                <a:gd name="T4" fmla="*/ 336 w 383"/>
                <a:gd name="T5" fmla="*/ 385 h 385"/>
                <a:gd name="T6" fmla="*/ 239 w 383"/>
                <a:gd name="T7" fmla="*/ 385 h 385"/>
                <a:gd name="T8" fmla="*/ 239 w 383"/>
                <a:gd name="T9" fmla="*/ 264 h 385"/>
                <a:gd name="T10" fmla="*/ 236 w 383"/>
                <a:gd name="T11" fmla="*/ 253 h 385"/>
                <a:gd name="T12" fmla="*/ 227 w 383"/>
                <a:gd name="T13" fmla="*/ 244 h 385"/>
                <a:gd name="T14" fmla="*/ 215 w 383"/>
                <a:gd name="T15" fmla="*/ 241 h 385"/>
                <a:gd name="T16" fmla="*/ 168 w 383"/>
                <a:gd name="T17" fmla="*/ 241 h 385"/>
                <a:gd name="T18" fmla="*/ 156 w 383"/>
                <a:gd name="T19" fmla="*/ 244 h 385"/>
                <a:gd name="T20" fmla="*/ 146 w 383"/>
                <a:gd name="T21" fmla="*/ 253 h 385"/>
                <a:gd name="T22" fmla="*/ 144 w 383"/>
                <a:gd name="T23" fmla="*/ 264 h 385"/>
                <a:gd name="T24" fmla="*/ 144 w 383"/>
                <a:gd name="T25" fmla="*/ 385 h 385"/>
                <a:gd name="T26" fmla="*/ 48 w 383"/>
                <a:gd name="T27" fmla="*/ 385 h 385"/>
                <a:gd name="T28" fmla="*/ 48 w 383"/>
                <a:gd name="T29" fmla="*/ 224 h 385"/>
                <a:gd name="T30" fmla="*/ 192 w 383"/>
                <a:gd name="T31" fmla="*/ 64 h 385"/>
                <a:gd name="T32" fmla="*/ 312 w 383"/>
                <a:gd name="T33" fmla="*/ 24 h 385"/>
                <a:gd name="T34" fmla="*/ 360 w 383"/>
                <a:gd name="T35" fmla="*/ 24 h 385"/>
                <a:gd name="T36" fmla="*/ 360 w 383"/>
                <a:gd name="T37" fmla="*/ 129 h 385"/>
                <a:gd name="T38" fmla="*/ 312 w 383"/>
                <a:gd name="T39" fmla="*/ 74 h 385"/>
                <a:gd name="T40" fmla="*/ 312 w 383"/>
                <a:gd name="T41" fmla="*/ 24 h 385"/>
                <a:gd name="T42" fmla="*/ 168 w 383"/>
                <a:gd name="T43" fmla="*/ 0 h 385"/>
                <a:gd name="T44" fmla="*/ 215 w 383"/>
                <a:gd name="T45" fmla="*/ 0 h 385"/>
                <a:gd name="T46" fmla="*/ 383 w 383"/>
                <a:gd name="T47" fmla="*/ 193 h 385"/>
                <a:gd name="T48" fmla="*/ 336 w 383"/>
                <a:gd name="T49" fmla="*/ 193 h 385"/>
                <a:gd name="T50" fmla="*/ 192 w 383"/>
                <a:gd name="T51" fmla="*/ 27 h 385"/>
                <a:gd name="T52" fmla="*/ 48 w 383"/>
                <a:gd name="T53" fmla="*/ 193 h 385"/>
                <a:gd name="T54" fmla="*/ 0 w 383"/>
                <a:gd name="T55" fmla="*/ 193 h 385"/>
                <a:gd name="T56" fmla="*/ 168 w 383"/>
                <a:gd name="T5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3" h="385">
                  <a:moveTo>
                    <a:pt x="192" y="64"/>
                  </a:moveTo>
                  <a:lnTo>
                    <a:pt x="336" y="224"/>
                  </a:lnTo>
                  <a:lnTo>
                    <a:pt x="336" y="385"/>
                  </a:lnTo>
                  <a:lnTo>
                    <a:pt x="239" y="385"/>
                  </a:lnTo>
                  <a:lnTo>
                    <a:pt x="239" y="264"/>
                  </a:lnTo>
                  <a:lnTo>
                    <a:pt x="236" y="253"/>
                  </a:lnTo>
                  <a:lnTo>
                    <a:pt x="227" y="244"/>
                  </a:lnTo>
                  <a:lnTo>
                    <a:pt x="215" y="241"/>
                  </a:lnTo>
                  <a:lnTo>
                    <a:pt x="168" y="241"/>
                  </a:lnTo>
                  <a:lnTo>
                    <a:pt x="156" y="244"/>
                  </a:lnTo>
                  <a:lnTo>
                    <a:pt x="146" y="253"/>
                  </a:lnTo>
                  <a:lnTo>
                    <a:pt x="144" y="264"/>
                  </a:lnTo>
                  <a:lnTo>
                    <a:pt x="144" y="385"/>
                  </a:lnTo>
                  <a:lnTo>
                    <a:pt x="48" y="385"/>
                  </a:lnTo>
                  <a:lnTo>
                    <a:pt x="48" y="224"/>
                  </a:lnTo>
                  <a:lnTo>
                    <a:pt x="192" y="64"/>
                  </a:lnTo>
                  <a:close/>
                  <a:moveTo>
                    <a:pt x="312" y="24"/>
                  </a:moveTo>
                  <a:lnTo>
                    <a:pt x="360" y="24"/>
                  </a:lnTo>
                  <a:lnTo>
                    <a:pt x="360" y="129"/>
                  </a:lnTo>
                  <a:lnTo>
                    <a:pt x="312" y="74"/>
                  </a:lnTo>
                  <a:lnTo>
                    <a:pt x="312" y="24"/>
                  </a:lnTo>
                  <a:close/>
                  <a:moveTo>
                    <a:pt x="168" y="0"/>
                  </a:moveTo>
                  <a:lnTo>
                    <a:pt x="215" y="0"/>
                  </a:lnTo>
                  <a:lnTo>
                    <a:pt x="383" y="193"/>
                  </a:lnTo>
                  <a:lnTo>
                    <a:pt x="336" y="193"/>
                  </a:lnTo>
                  <a:lnTo>
                    <a:pt x="192" y="27"/>
                  </a:lnTo>
                  <a:lnTo>
                    <a:pt x="48" y="193"/>
                  </a:lnTo>
                  <a:lnTo>
                    <a:pt x="0" y="19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B0F0"/>
            </a:solidFill>
            <a:ln w="3175"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 defTabSz="685800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 flipV="1">
            <a:off x="4393028" y="2983112"/>
            <a:ext cx="0" cy="163194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594740" y="2627253"/>
            <a:ext cx="40561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拉长、拉伸命令的使用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图形的打断与分解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绘制卡通图案</a:t>
            </a: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熊猫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图形缩放命令的使用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延伸与修剪命令的使用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绘制卡通图案</a:t>
            </a: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小猪佩奇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26274" y="2937667"/>
            <a:ext cx="1865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学习内容</a:t>
            </a:r>
            <a:endParaRPr lang="zh-CN" altLang="en-US" sz="2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占位符 20482"/>
          <p:cNvSpPr>
            <a:spLocks noGrp="1"/>
          </p:cNvSpPr>
          <p:nvPr>
            <p:ph idx="1"/>
          </p:nvPr>
        </p:nvSpPr>
        <p:spPr>
          <a:xfrm>
            <a:off x="782548" y="1398570"/>
            <a:ext cx="5981700" cy="457200"/>
          </a:xfrm>
        </p:spPr>
        <p:txBody>
          <a:bodyPr anchor="t"/>
          <a:lstStyle/>
          <a:p>
            <a:pPr>
              <a:buNone/>
            </a:pP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hlinkClick r:id="" action="ppaction://hlinkshowjump?jump=firstslide"/>
              </a:rPr>
              <a:t>拉抻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hlinkClick r:id="" action="ppaction://hlinkshowjump?jump=firstslide"/>
              </a:rPr>
              <a:t> 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59" name="文本框 20483"/>
          <p:cNvSpPr txBox="1"/>
          <p:nvPr/>
        </p:nvSpPr>
        <p:spPr>
          <a:xfrm>
            <a:off x="1162906" y="2040706"/>
            <a:ext cx="3200400" cy="373435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685800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【功能】：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【下拉菜单】：修改➜拉伸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【工具栏】：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【命令】：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stretch</a:t>
            </a:r>
            <a:endParaRPr lang="en-US" altLang="zh-CN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操作提示】：以交叉窗口或交叉多边形选择要拉伸的对象：应以左起半包围的方式选择拉伸对象。</a:t>
            </a:r>
            <a:endParaRPr lang="zh-CN" altLang="en-US" sz="2000" dirty="0">
              <a:solidFill>
                <a:srgbClr val="6E81E0"/>
              </a:solidFill>
              <a:ea typeface="+mn-ea"/>
            </a:endParaRPr>
          </a:p>
        </p:txBody>
      </p:sp>
      <p:graphicFrame>
        <p:nvGraphicFramePr>
          <p:cNvPr id="19460" name="对象 20484"/>
          <p:cNvGraphicFramePr>
            <a:graphicFrameLocks noChangeAspect="1"/>
          </p:cNvGraphicFramePr>
          <p:nvPr/>
        </p:nvGraphicFramePr>
        <p:xfrm>
          <a:off x="5085065" y="2397672"/>
          <a:ext cx="2836310" cy="2038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1" imgW="310972200" imgH="143751300" progId="">
                  <p:embed/>
                </p:oleObj>
              </mc:Choice>
              <mc:Fallback>
                <p:oleObj name="" r:id="rId1" imgW="310972200" imgH="143751300" progId="">
                  <p:embed/>
                  <p:pic>
                    <p:nvPicPr>
                      <p:cNvPr id="0" name="图片 307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rcRect l="38431" t="13020" r="26944" b="16853"/>
                      <a:stretch>
                        <a:fillRect/>
                      </a:stretch>
                    </p:blipFill>
                    <p:spPr>
                      <a:xfrm>
                        <a:off x="5085065" y="2397672"/>
                        <a:ext cx="2836310" cy="203859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文本框 20486"/>
          <p:cNvSpPr txBox="1"/>
          <p:nvPr/>
        </p:nvSpPr>
        <p:spPr>
          <a:xfrm>
            <a:off x="925315" y="5878745"/>
            <a:ext cx="5943600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685800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拉伸的距离可以由鼠标指定，也可由键盘输入。</a:t>
            </a:r>
            <a:endParaRPr lang="zh-CN" altLang="en-US" sz="2000" dirty="0">
              <a:solidFill>
                <a:srgbClr val="1D528D"/>
              </a:solidFill>
              <a:ea typeface="+mn-ea"/>
            </a:endParaRPr>
          </a:p>
        </p:txBody>
      </p:sp>
      <p:sp>
        <p:nvSpPr>
          <p:cNvPr id="19462" name="文本框 20487"/>
          <p:cNvSpPr txBox="1"/>
          <p:nvPr/>
        </p:nvSpPr>
        <p:spPr>
          <a:xfrm>
            <a:off x="5171112" y="4715838"/>
            <a:ext cx="2770310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1D528D"/>
                </a:solidFill>
                <a:latin typeface="宋体" panose="02010600030101010101" pitchFamily="2" charset="-122"/>
                <a:ea typeface="+mn-ea"/>
              </a:rPr>
              <a:t>图</a:t>
            </a:r>
            <a:r>
              <a:rPr lang="zh-CN" altLang="en-US" sz="2000" dirty="0">
                <a:solidFill>
                  <a:srgbClr val="1D528D"/>
                </a:solidFill>
                <a:latin typeface="Times New Roman" panose="02020603050405020304" pitchFamily="18" charset="0"/>
                <a:ea typeface="+mn-ea"/>
              </a:rPr>
              <a:t>5-9  </a:t>
            </a:r>
            <a:r>
              <a:rPr lang="zh-CN" altLang="en-US" sz="2000" dirty="0">
                <a:solidFill>
                  <a:srgbClr val="1D528D"/>
                </a:solidFill>
                <a:latin typeface="宋体" panose="02010600030101010101" pitchFamily="2" charset="-122"/>
                <a:ea typeface="+mn-ea"/>
              </a:rPr>
              <a:t>拉伸前后示意图</a:t>
            </a:r>
            <a:r>
              <a:rPr lang="zh-CN" altLang="en-US" sz="2000" dirty="0">
                <a:solidFill>
                  <a:srgbClr val="1D528D"/>
                </a:solidFill>
                <a:latin typeface="Times New Roman" panose="02020603050405020304" pitchFamily="18" charset="0"/>
                <a:ea typeface="+mn-ea"/>
              </a:rPr>
              <a:t> </a:t>
            </a:r>
            <a:endParaRPr lang="zh-CN" altLang="en-US" sz="2000" dirty="0">
              <a:solidFill>
                <a:srgbClr val="1D528D"/>
              </a:solidFill>
              <a:latin typeface="Times New Roman" panose="02020603050405020304" pitchFamily="18" charset="0"/>
              <a:ea typeface="+mn-ea"/>
            </a:endParaRPr>
          </a:p>
        </p:txBody>
      </p:sp>
      <p:pic>
        <p:nvPicPr>
          <p:cNvPr id="19463" name="图片 2049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314701"/>
            <a:ext cx="285750" cy="2512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拉长、拉伸命令的使用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占位符 21506"/>
          <p:cNvSpPr>
            <a:spLocks noGrp="1"/>
          </p:cNvSpPr>
          <p:nvPr>
            <p:ph idx="1"/>
          </p:nvPr>
        </p:nvSpPr>
        <p:spPr>
          <a:xfrm>
            <a:off x="525908" y="1439667"/>
            <a:ext cx="6115050" cy="400050"/>
          </a:xfrm>
        </p:spPr>
        <p:txBody>
          <a:bodyPr anchor="t"/>
          <a:lstStyle/>
          <a:p>
            <a:pPr>
              <a:lnSpc>
                <a:spcPct val="90000"/>
              </a:lnSpc>
              <a:buNone/>
            </a:pP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hlinkClick r:id="" action="ppaction://hlinkshowjump?jump=firstslide"/>
              </a:rPr>
              <a:t>拉长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hlinkClick r:id="" action="ppaction://hlinkshowjump?jump=firstslide"/>
              </a:rPr>
              <a:t> 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3" name="文本框 21507"/>
          <p:cNvSpPr txBox="1"/>
          <p:nvPr/>
        </p:nvSpPr>
        <p:spPr>
          <a:xfrm>
            <a:off x="838629" y="1907141"/>
            <a:ext cx="3486792" cy="332969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【功能】：拉长或缩短线段，多段线和圆弧的长度。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【下拉菜单】：修改➜拉长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【工具栏】：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【命令】：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lengthen</a:t>
            </a:r>
            <a:endParaRPr lang="en-US" altLang="zh-CN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操作提示】：选择对象或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[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增量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DE)/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百分数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P)/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全部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T)/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动态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DY)]</a:t>
            </a:r>
            <a:r>
              <a:rPr lang="en-US" altLang="zh-CN" sz="2000" dirty="0">
                <a:solidFill>
                  <a:srgbClr val="1D528D"/>
                </a:solidFill>
                <a:latin typeface="Times New Roman" panose="02020603050405020304" pitchFamily="18" charset="0"/>
                <a:ea typeface="+mn-ea"/>
              </a:rPr>
              <a:t>:</a:t>
            </a:r>
            <a:endParaRPr lang="en-US" altLang="zh-CN" sz="2000" dirty="0">
              <a:solidFill>
                <a:srgbClr val="1D528D"/>
              </a:solidFill>
              <a:latin typeface="Times New Roman" panose="02020603050405020304" pitchFamily="18" charset="0"/>
              <a:ea typeface="+mn-ea"/>
            </a:endParaRPr>
          </a:p>
        </p:txBody>
      </p:sp>
      <p:graphicFrame>
        <p:nvGraphicFramePr>
          <p:cNvPr id="20484" name="对象 21508"/>
          <p:cNvGraphicFramePr>
            <a:graphicFrameLocks noChangeAspect="1"/>
          </p:cNvGraphicFramePr>
          <p:nvPr/>
        </p:nvGraphicFramePr>
        <p:xfrm>
          <a:off x="4715838" y="2006671"/>
          <a:ext cx="2914650" cy="1493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1" imgW="310972200" imgH="143751300" progId="">
                  <p:embed/>
                </p:oleObj>
              </mc:Choice>
              <mc:Fallback>
                <p:oleObj name="" r:id="rId1" imgW="310972200" imgH="143751300" progId="">
                  <p:embed/>
                  <p:pic>
                    <p:nvPicPr>
                      <p:cNvPr id="0" name="图片 409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rcRect l="27554" t="13725" r="26944" b="38353"/>
                      <a:stretch>
                        <a:fillRect/>
                      </a:stretch>
                    </p:blipFill>
                    <p:spPr>
                      <a:xfrm>
                        <a:off x="4715838" y="2006671"/>
                        <a:ext cx="2914650" cy="149304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文本框 21510"/>
          <p:cNvSpPr txBox="1"/>
          <p:nvPr/>
        </p:nvSpPr>
        <p:spPr>
          <a:xfrm>
            <a:off x="585626" y="5329376"/>
            <a:ext cx="8167955" cy="152862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685800" rtl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增量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DE)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在原线段长度的基础上增加指定的量。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☞百分数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P)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以原线段长度为百分数，大于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100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为拉长，小于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100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为缩短。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☞全部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T)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最终要改变线段的长度。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☞动态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DY)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由鼠标拖动改变线段的长度。</a:t>
            </a:r>
            <a:endParaRPr lang="zh-CN" altLang="en-US" sz="2000" dirty="0">
              <a:solidFill>
                <a:srgbClr val="6E81E0"/>
              </a:solidFill>
              <a:ea typeface="+mn-ea"/>
            </a:endParaRPr>
          </a:p>
        </p:txBody>
      </p:sp>
      <p:pic>
        <p:nvPicPr>
          <p:cNvPr id="20486" name="图片 215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9218" y="3339742"/>
            <a:ext cx="285750" cy="28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7" name="文本框 21512"/>
          <p:cNvSpPr txBox="1"/>
          <p:nvPr/>
        </p:nvSpPr>
        <p:spPr>
          <a:xfrm>
            <a:off x="4762074" y="3658242"/>
            <a:ext cx="2962671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1D528D"/>
                </a:solidFill>
                <a:latin typeface="宋体" panose="02010600030101010101" pitchFamily="2" charset="-122"/>
                <a:ea typeface="+mn-ea"/>
              </a:rPr>
              <a:t>图</a:t>
            </a:r>
            <a:r>
              <a:rPr lang="zh-CN" altLang="en-US" sz="2000" dirty="0">
                <a:solidFill>
                  <a:srgbClr val="1D528D"/>
                </a:solidFill>
                <a:latin typeface="Times New Roman" panose="02020603050405020304" pitchFamily="18" charset="0"/>
                <a:ea typeface="+mn-ea"/>
              </a:rPr>
              <a:t>5-10   </a:t>
            </a:r>
            <a:r>
              <a:rPr lang="zh-CN" altLang="en-US" sz="2000" dirty="0">
                <a:solidFill>
                  <a:srgbClr val="1D528D"/>
                </a:solidFill>
                <a:latin typeface="宋体" panose="02010600030101010101" pitchFamily="2" charset="-122"/>
                <a:ea typeface="+mn-ea"/>
              </a:rPr>
              <a:t>拉长前后示意图</a:t>
            </a:r>
            <a:r>
              <a:rPr lang="zh-CN" altLang="en-US" sz="2000" dirty="0">
                <a:solidFill>
                  <a:srgbClr val="1D528D"/>
                </a:solidFill>
                <a:latin typeface="Times New Roman" panose="02020603050405020304" pitchFamily="18" charset="0"/>
                <a:ea typeface="+mn-ea"/>
              </a:rPr>
              <a:t> </a:t>
            </a:r>
            <a:endParaRPr lang="zh-CN" altLang="en-US" sz="2000" dirty="0">
              <a:solidFill>
                <a:srgbClr val="1D528D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1" name="标题 3"/>
          <p:cNvSpPr>
            <a:spLocks noGrp="1"/>
          </p:cNvSpPr>
          <p:nvPr>
            <p:ph type="title"/>
          </p:nvPr>
        </p:nvSpPr>
        <p:spPr>
          <a:xfrm>
            <a:off x="1512014" y="539246"/>
            <a:ext cx="6629400" cy="651272"/>
          </a:xfrm>
        </p:spPr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拉长、拉伸命令的使用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占位符 24578"/>
          <p:cNvSpPr>
            <a:spLocks noGrp="1"/>
          </p:cNvSpPr>
          <p:nvPr>
            <p:ph idx="1"/>
          </p:nvPr>
        </p:nvSpPr>
        <p:spPr>
          <a:xfrm>
            <a:off x="682590" y="1532134"/>
            <a:ext cx="5886450" cy="400050"/>
          </a:xfrm>
        </p:spPr>
        <p:txBody>
          <a:bodyPr anchor="t"/>
          <a:lstStyle/>
          <a:p>
            <a:pPr>
              <a:buNone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hlinkClick r:id="" action="ppaction://hlinkshowjump?jump=firstslide"/>
              </a:rPr>
              <a:t>打断</a:t>
            </a:r>
            <a:r>
              <a:rPr lang="zh-CN" altLang="en-US" sz="2100" b="1" dirty="0">
                <a:latin typeface="黑体" panose="02010609060101010101" pitchFamily="2" charset="-122"/>
                <a:ea typeface="黑体" panose="02010609060101010101" pitchFamily="2" charset="-122"/>
                <a:hlinkClick r:id="" action="ppaction://hlinkshowjump?jump=firstslide"/>
              </a:rPr>
              <a:t> </a:t>
            </a:r>
            <a:endParaRPr lang="zh-CN" altLang="en-US" sz="21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3555" name="文本框 24579"/>
          <p:cNvSpPr txBox="1"/>
          <p:nvPr/>
        </p:nvSpPr>
        <p:spPr>
          <a:xfrm>
            <a:off x="1600199" y="2343151"/>
            <a:ext cx="6845157" cy="296491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【功能】：直线中间断开一定距离。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【下拉菜单】：修改➜打断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【工具栏】：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【命令】：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break</a:t>
            </a:r>
            <a:endParaRPr lang="en-US" altLang="zh-CN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操作提示】：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_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break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选择对象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: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选择要打断的第一点。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指定第二个打断点或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[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第一点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F)]: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指定打断的第二点。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输入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F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，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则第一点不打断，在第二点与第三点之间打断</a:t>
            </a:r>
            <a:r>
              <a:rPr lang="zh-CN" altLang="en-US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。</a:t>
            </a:r>
            <a:endParaRPr lang="zh-CN" altLang="en-US" dirty="0">
              <a:solidFill>
                <a:srgbClr val="6E81E0"/>
              </a:solidFill>
              <a:ea typeface="+mn-ea"/>
            </a:endParaRPr>
          </a:p>
        </p:txBody>
      </p:sp>
      <p:pic>
        <p:nvPicPr>
          <p:cNvPr id="23556" name="图片 2458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43250" y="3143250"/>
            <a:ext cx="342900" cy="328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标题 3"/>
          <p:cNvSpPr>
            <a:spLocks noGrp="1"/>
          </p:cNvSpPr>
          <p:nvPr>
            <p:ph type="title"/>
          </p:nvPr>
        </p:nvSpPr>
        <p:spPr>
          <a:xfrm>
            <a:off x="1450368" y="518698"/>
            <a:ext cx="6629400" cy="651272"/>
          </a:xfrm>
        </p:spPr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图形的打断与分解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占位符 27650"/>
          <p:cNvSpPr>
            <a:spLocks noGrp="1"/>
          </p:cNvSpPr>
          <p:nvPr>
            <p:ph idx="1"/>
          </p:nvPr>
        </p:nvSpPr>
        <p:spPr>
          <a:xfrm>
            <a:off x="813370" y="1932826"/>
            <a:ext cx="5981700" cy="457200"/>
          </a:xfrm>
        </p:spPr>
        <p:txBody>
          <a:bodyPr anchor="t"/>
          <a:lstStyle/>
          <a:p>
            <a:pPr>
              <a:buNone/>
            </a:pP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hlinkClick r:id="rId1" action="ppaction://hlinksldjump"/>
              </a:rPr>
              <a:t>分解</a:t>
            </a:r>
            <a:r>
              <a:rPr lang="zh-CN" altLang="en-US" sz="2100" b="1" dirty="0">
                <a:latin typeface="黑体" panose="02010609060101010101" pitchFamily="2" charset="-122"/>
                <a:ea typeface="黑体" panose="02010609060101010101" pitchFamily="2" charset="-122"/>
                <a:hlinkClick r:id="rId1" action="ppaction://hlinksldjump"/>
              </a:rPr>
              <a:t> </a:t>
            </a:r>
            <a:endParaRPr lang="zh-CN" altLang="en-US" sz="21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6627" name="文本框 27651"/>
          <p:cNvSpPr txBox="1"/>
          <p:nvPr/>
        </p:nvSpPr>
        <p:spPr>
          <a:xfrm>
            <a:off x="1543050" y="2400300"/>
            <a:ext cx="6057900" cy="379078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【功能】：分解为最简单的图形。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【下拉菜单】：修改➜分解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【工具栏】：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【命令】：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erase</a:t>
            </a:r>
            <a:endParaRPr lang="en-US" altLang="zh-CN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  选择对象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: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找到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1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个。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【说明】：多段线分解后为直线或圆弧；图块和图案填充分解后为基本的线条，标注分解后为基本的直线和数字。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spcBef>
                <a:spcPct val="5000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6E81E0"/>
              </a:solidFill>
              <a:ea typeface="+mn-ea"/>
            </a:endParaRPr>
          </a:p>
        </p:txBody>
      </p:sp>
      <p:pic>
        <p:nvPicPr>
          <p:cNvPr id="26628" name="图片 2765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6100" y="3257550"/>
            <a:ext cx="342900" cy="342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438382" y="274638"/>
            <a:ext cx="6867418" cy="1143196"/>
          </a:xfrm>
        </p:spPr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图形的打断与分解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绘制卡通图案</a:t>
            </a:r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-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熊猫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235912" y="301584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70" y="2022443"/>
            <a:ext cx="4227990" cy="35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占位符 19458"/>
          <p:cNvSpPr>
            <a:spLocks noGrp="1"/>
          </p:cNvSpPr>
          <p:nvPr>
            <p:ph idx="1"/>
          </p:nvPr>
        </p:nvSpPr>
        <p:spPr>
          <a:xfrm>
            <a:off x="1193515" y="1706794"/>
            <a:ext cx="5981700" cy="400050"/>
          </a:xfrm>
        </p:spPr>
        <p:txBody>
          <a:bodyPr anchor="t"/>
          <a:lstStyle/>
          <a:p>
            <a:pPr>
              <a:buNone/>
            </a:pPr>
            <a:r>
              <a:rPr lang="zh-CN" altLang="en-US" sz="2100" b="1" dirty="0">
                <a:latin typeface="黑体" panose="02010609060101010101" pitchFamily="2" charset="-122"/>
                <a:ea typeface="黑体" panose="02010609060101010101" pitchFamily="2" charset="-122"/>
                <a:hlinkClick r:id="" action="ppaction://hlinkshowjump?jump=firstslide"/>
              </a:rPr>
              <a:t>缩放 </a:t>
            </a:r>
            <a:endParaRPr lang="zh-CN" altLang="en-US" sz="21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8435" name="文本框 19459"/>
          <p:cNvSpPr txBox="1"/>
          <p:nvPr/>
        </p:nvSpPr>
        <p:spPr>
          <a:xfrm>
            <a:off x="1600200" y="2457450"/>
            <a:ext cx="6000750" cy="30162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685800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【功能】：放大或缩小图形。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【下拉菜单】：修改➜缩放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【工具栏】：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【命令】：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scale</a:t>
            </a:r>
            <a:endParaRPr lang="en-US" altLang="zh-CN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操作提示】：指定基点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: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指定缩放的中心点。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指定比例因子或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[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参照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R)]: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比例因子大于零为放大，小于零为缩小。</a:t>
            </a:r>
            <a:endParaRPr lang="zh-CN" altLang="en-US" sz="2000" dirty="0">
              <a:solidFill>
                <a:srgbClr val="6E81E0"/>
              </a:solidFill>
              <a:ea typeface="+mn-ea"/>
            </a:endParaRPr>
          </a:p>
        </p:txBody>
      </p:sp>
      <p:pic>
        <p:nvPicPr>
          <p:cNvPr id="18436" name="图片 1946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8207" y="3499635"/>
            <a:ext cx="285750" cy="28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4.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图形缩放命令的使用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占位符 23554"/>
          <p:cNvSpPr>
            <a:spLocks noGrp="1"/>
          </p:cNvSpPr>
          <p:nvPr>
            <p:ph idx="1"/>
          </p:nvPr>
        </p:nvSpPr>
        <p:spPr>
          <a:xfrm>
            <a:off x="1657350" y="1943100"/>
            <a:ext cx="6000750" cy="514350"/>
          </a:xfrm>
        </p:spPr>
        <p:txBody>
          <a:bodyPr anchor="t"/>
          <a:lstStyle/>
          <a:p>
            <a:pPr>
              <a:buNone/>
            </a:pPr>
            <a:r>
              <a:rPr lang="zh-CN" altLang="en-US" sz="2100" b="1" dirty="0">
                <a:latin typeface="黑体" panose="02010609060101010101" pitchFamily="2" charset="-122"/>
                <a:ea typeface="黑体" panose="02010609060101010101" pitchFamily="2" charset="-122"/>
                <a:hlinkClick r:id="" action="ppaction://hlinkshowjump?jump=firstslide"/>
              </a:rPr>
              <a:t>延伸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hlinkClick r:id="" action="ppaction://hlinkshowjump?jump=firstslide"/>
              </a:rPr>
              <a:t> 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1" name="文本框 23555"/>
          <p:cNvSpPr txBox="1"/>
          <p:nvPr/>
        </p:nvSpPr>
        <p:spPr>
          <a:xfrm>
            <a:off x="1600200" y="2400300"/>
            <a:ext cx="2743200" cy="197130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685800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165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【功能】：以一条线为边界，延伸到另一条线。。</a:t>
            </a:r>
            <a:r>
              <a:rPr lang="zh-CN" altLang="en-US" sz="165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endParaRPr lang="zh-CN" altLang="en-US" sz="165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165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【下拉菜单】：修改➜延伸</a:t>
            </a:r>
            <a:endParaRPr lang="zh-CN" altLang="en-US" sz="165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165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【工具栏】：</a:t>
            </a:r>
            <a:endParaRPr lang="zh-CN" altLang="en-US" sz="165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165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【命令】：</a:t>
            </a:r>
            <a:r>
              <a:rPr lang="en-US" altLang="zh-CN" sz="165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extend</a:t>
            </a:r>
            <a:endParaRPr lang="en-US" altLang="zh-CN" sz="165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165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</a:t>
            </a:r>
            <a:r>
              <a:rPr lang="zh-CN" altLang="en-US" sz="165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操作提示】：当前设置</a:t>
            </a:r>
            <a:r>
              <a:rPr lang="zh-CN" altLang="en-US" sz="165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：     </a:t>
            </a:r>
            <a:r>
              <a:rPr lang="zh-CN" altLang="en-US" sz="165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投影</a:t>
            </a:r>
            <a:r>
              <a:rPr lang="zh-CN" altLang="en-US" sz="165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=</a:t>
            </a:r>
            <a:r>
              <a:rPr lang="en-US" altLang="zh-CN" sz="165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UCS</a:t>
            </a:r>
            <a:r>
              <a:rPr lang="en-US" altLang="zh-CN" sz="165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，</a:t>
            </a:r>
            <a:r>
              <a:rPr lang="zh-CN" altLang="en-US" sz="165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边</a:t>
            </a:r>
            <a:r>
              <a:rPr lang="zh-CN" altLang="en-US" sz="165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=</a:t>
            </a:r>
            <a:r>
              <a:rPr lang="zh-CN" altLang="en-US" sz="165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延伸</a:t>
            </a:r>
            <a:endParaRPr lang="zh-CN" altLang="en-US" sz="165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</p:txBody>
      </p:sp>
      <p:graphicFrame>
        <p:nvGraphicFramePr>
          <p:cNvPr id="22532" name="对象 23556"/>
          <p:cNvGraphicFramePr>
            <a:graphicFrameLocks noChangeAspect="1"/>
          </p:cNvGraphicFramePr>
          <p:nvPr/>
        </p:nvGraphicFramePr>
        <p:xfrm>
          <a:off x="4572000" y="2457450"/>
          <a:ext cx="28575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" r:id="rId1" imgW="310972200" imgH="143751300" progId="">
                  <p:embed/>
                </p:oleObj>
              </mc:Choice>
              <mc:Fallback>
                <p:oleObj name="" r:id="rId1" imgW="310972200" imgH="143751300" progId="">
                  <p:embed/>
                  <p:pic>
                    <p:nvPicPr>
                      <p:cNvPr id="0" name="图片 512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rcRect l="19710" t="17255" r="20435" b="21411"/>
                      <a:stretch>
                        <a:fillRect/>
                      </a:stretch>
                    </p:blipFill>
                    <p:spPr>
                      <a:xfrm>
                        <a:off x="4572000" y="2457450"/>
                        <a:ext cx="2857500" cy="1371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文本框 23558"/>
          <p:cNvSpPr txBox="1"/>
          <p:nvPr/>
        </p:nvSpPr>
        <p:spPr>
          <a:xfrm>
            <a:off x="5200651" y="4057650"/>
            <a:ext cx="1887055" cy="30008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dirty="0">
                <a:solidFill>
                  <a:srgbClr val="1D528D"/>
                </a:solidFill>
                <a:latin typeface="宋体" panose="02010600030101010101" pitchFamily="2" charset="-122"/>
                <a:ea typeface="+mn-ea"/>
              </a:rPr>
              <a:t>图</a:t>
            </a:r>
            <a:r>
              <a:rPr lang="zh-CN" altLang="en-US" sz="1350" dirty="0">
                <a:solidFill>
                  <a:srgbClr val="1D528D"/>
                </a:solidFill>
                <a:latin typeface="Times New Roman" panose="02020603050405020304" pitchFamily="18" charset="0"/>
                <a:ea typeface="+mn-ea"/>
              </a:rPr>
              <a:t>5-12   </a:t>
            </a:r>
            <a:r>
              <a:rPr lang="zh-CN" altLang="en-US" sz="1350" dirty="0">
                <a:solidFill>
                  <a:srgbClr val="1D528D"/>
                </a:solidFill>
                <a:latin typeface="宋体" panose="02010600030101010101" pitchFamily="2" charset="-122"/>
                <a:ea typeface="+mn-ea"/>
              </a:rPr>
              <a:t>延伸前后示图</a:t>
            </a:r>
            <a:r>
              <a:rPr lang="zh-CN" altLang="en-US" sz="1350" dirty="0">
                <a:solidFill>
                  <a:srgbClr val="1D528D"/>
                </a:solidFill>
                <a:latin typeface="Times New Roman" panose="02020603050405020304" pitchFamily="18" charset="0"/>
                <a:ea typeface="+mn-ea"/>
              </a:rPr>
              <a:t> </a:t>
            </a:r>
            <a:endParaRPr lang="zh-CN" altLang="en-US" sz="1350" dirty="0">
              <a:solidFill>
                <a:srgbClr val="1D528D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22534" name="文本框 23559"/>
          <p:cNvSpPr txBox="1"/>
          <p:nvPr/>
        </p:nvSpPr>
        <p:spPr>
          <a:xfrm>
            <a:off x="1657350" y="4457700"/>
            <a:ext cx="6000750" cy="13365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685800" rtl="0" fontAlgn="auto">
              <a:lnSpc>
                <a:spcPct val="3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165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选择边界的边：</a:t>
            </a:r>
            <a:endParaRPr lang="zh-CN" altLang="en-US" sz="165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165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选择对象</a:t>
            </a:r>
            <a:r>
              <a:rPr lang="zh-CN" altLang="en-US" sz="165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：</a:t>
            </a:r>
            <a:r>
              <a:rPr lang="zh-CN" altLang="en-US" sz="165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选择要的对象，按住</a:t>
            </a:r>
            <a:r>
              <a:rPr lang="zh-CN" altLang="en-US" sz="165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zh-CN" sz="165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Shift </a:t>
            </a:r>
            <a:r>
              <a:rPr lang="zh-CN" altLang="en-US" sz="165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键选择要修剪的对象，或</a:t>
            </a:r>
            <a:r>
              <a:rPr lang="zh-CN" altLang="en-US" sz="165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[</a:t>
            </a:r>
            <a:r>
              <a:rPr lang="zh-CN" altLang="en-US" sz="165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投影</a:t>
            </a:r>
            <a:r>
              <a:rPr lang="zh-CN" altLang="en-US" sz="165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165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P)/</a:t>
            </a:r>
            <a:r>
              <a:rPr lang="zh-CN" altLang="en-US" sz="165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边</a:t>
            </a:r>
            <a:r>
              <a:rPr lang="zh-CN" altLang="en-US" sz="165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165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E)/</a:t>
            </a:r>
            <a:r>
              <a:rPr lang="zh-CN" altLang="en-US" sz="165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放弃</a:t>
            </a:r>
            <a:r>
              <a:rPr lang="zh-CN" altLang="en-US" sz="165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165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U)]:</a:t>
            </a:r>
            <a:endParaRPr lang="en-US" altLang="zh-CN" sz="165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165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选择要延伸的对象，按住</a:t>
            </a:r>
            <a:r>
              <a:rPr lang="zh-CN" altLang="en-US" sz="165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zh-CN" sz="165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Shift </a:t>
            </a:r>
            <a:r>
              <a:rPr lang="zh-CN" altLang="en-US" sz="165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键选择要修剪的对象，或</a:t>
            </a:r>
            <a:r>
              <a:rPr lang="zh-CN" altLang="en-US" sz="165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[</a:t>
            </a:r>
            <a:r>
              <a:rPr lang="zh-CN" altLang="en-US" sz="165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投影</a:t>
            </a:r>
            <a:r>
              <a:rPr lang="zh-CN" altLang="en-US" sz="165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165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P)/</a:t>
            </a:r>
            <a:r>
              <a:rPr lang="zh-CN" altLang="en-US" sz="165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边</a:t>
            </a:r>
            <a:r>
              <a:rPr lang="zh-CN" altLang="en-US" sz="165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165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E</a:t>
            </a:r>
            <a:r>
              <a:rPr lang="en-US" altLang="zh-CN" sz="1650">
                <a:solidFill>
                  <a:srgbClr val="6E81E0"/>
                </a:solidFill>
                <a:ea typeface="+mn-ea"/>
              </a:rPr>
              <a:t> </a:t>
            </a:r>
            <a:r>
              <a:rPr lang="zh-CN" altLang="en-US" sz="165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)/</a:t>
            </a:r>
            <a:r>
              <a:rPr lang="zh-CN" altLang="en-US" sz="165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放弃</a:t>
            </a:r>
            <a:r>
              <a:rPr lang="zh-CN" altLang="en-US" sz="165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165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U)]: e</a:t>
            </a:r>
            <a:r>
              <a:rPr lang="en-US" altLang="zh-CN" sz="1650">
                <a:solidFill>
                  <a:srgbClr val="6E81E0"/>
                </a:solidFill>
                <a:ea typeface="+mn-ea"/>
              </a:rPr>
              <a:t> </a:t>
            </a:r>
            <a:endParaRPr lang="zh-CN" altLang="en-US" sz="1350">
              <a:solidFill>
                <a:srgbClr val="1D528D"/>
              </a:solidFill>
              <a:ea typeface="+mn-ea"/>
            </a:endParaRPr>
          </a:p>
        </p:txBody>
      </p:sp>
      <p:pic>
        <p:nvPicPr>
          <p:cNvPr id="22535" name="图片 2356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0" y="3200400"/>
            <a:ext cx="285750" cy="2738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5.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延伸与修剪命令的使用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复件 100TGp_biz_diagram_v2">
  <a:themeElements>
    <a:clrScheme name="">
      <a:dk1>
        <a:srgbClr val="29698D"/>
      </a:dk1>
      <a:lt1>
        <a:srgbClr val="FFFFFF"/>
      </a:lt1>
      <a:dk2>
        <a:srgbClr val="000000"/>
      </a:dk2>
      <a:lt2>
        <a:srgbClr val="D6E1E2"/>
      </a:lt2>
      <a:accent1>
        <a:srgbClr val="0099CC"/>
      </a:accent1>
      <a:accent2>
        <a:srgbClr val="FF9933"/>
      </a:accent2>
      <a:accent3>
        <a:srgbClr val="FFFFFF"/>
      </a:accent3>
      <a:accent4>
        <a:srgbClr val="225979"/>
      </a:accent4>
      <a:accent5>
        <a:srgbClr val="AACAE2"/>
      </a:accent5>
      <a:accent6>
        <a:srgbClr val="E5892D"/>
      </a:accent6>
      <a:hlink>
        <a:srgbClr val="33CCCC"/>
      </a:hlink>
      <a:folHlink>
        <a:srgbClr val="83A6A7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33"/>
        </a:accent2>
        <a:accent3>
          <a:srgbClr val="FFFFFF"/>
        </a:accent3>
        <a:accent4>
          <a:srgbClr val="225979"/>
        </a:accent4>
        <a:accent5>
          <a:srgbClr val="AACAE2"/>
        </a:accent5>
        <a:accent6>
          <a:srgbClr val="E5892D"/>
        </a:accent6>
        <a:hlink>
          <a:srgbClr val="33CCCC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92C0D"/>
        </a:dk1>
        <a:lt1>
          <a:srgbClr val="FFFFFF"/>
        </a:lt1>
        <a:dk2>
          <a:srgbClr val="000000"/>
        </a:dk2>
        <a:lt2>
          <a:srgbClr val="C0C0C0"/>
        </a:lt2>
        <a:accent1>
          <a:srgbClr val="5B9569"/>
        </a:accent1>
        <a:accent2>
          <a:srgbClr val="5D8FC1"/>
        </a:accent2>
        <a:accent3>
          <a:srgbClr val="FFFFFF"/>
        </a:accent3>
        <a:accent4>
          <a:srgbClr val="4B2409"/>
        </a:accent4>
        <a:accent5>
          <a:srgbClr val="B6C9B9"/>
        </a:accent5>
        <a:accent6>
          <a:srgbClr val="5380AD"/>
        </a:accent6>
        <a:hlink>
          <a:srgbClr val="C5C059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F85F7"/>
        </a:accent1>
        <a:accent2>
          <a:srgbClr val="FF9900"/>
        </a:accent2>
        <a:accent3>
          <a:srgbClr val="FFFFFF"/>
        </a:accent3>
        <a:accent4>
          <a:srgbClr val="174579"/>
        </a:accent4>
        <a:accent5>
          <a:srgbClr val="ADC3FA"/>
        </a:accent5>
        <a:accent6>
          <a:srgbClr val="E58900"/>
        </a:accent6>
        <a:hlink>
          <a:srgbClr val="5AD9F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070C0"/>
      </a:accent1>
      <a:accent2>
        <a:srgbClr val="00B0F0"/>
      </a:accent2>
      <a:accent3>
        <a:srgbClr val="297FD5"/>
      </a:accent3>
      <a:accent4>
        <a:srgbClr val="00B050"/>
      </a:accent4>
      <a:accent5>
        <a:srgbClr val="92D050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1章1">
  <a:themeElements>
    <a:clrScheme name="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9"/>
      </a:accent4>
      <a:accent5>
        <a:srgbClr val="AACAE2"/>
      </a:accent5>
      <a:accent6>
        <a:srgbClr val="AB9705"/>
      </a:accent6>
      <a:hlink>
        <a:srgbClr val="6E81E0"/>
      </a:hlink>
      <a:folHlink>
        <a:srgbClr val="009999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9"/>
        </a:accent4>
        <a:accent5>
          <a:srgbClr val="AACAE2"/>
        </a:accent5>
        <a:accent6>
          <a:srgbClr val="AB9705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2368D"/>
        </a:accent4>
        <a:accent5>
          <a:srgbClr val="C5B8F2"/>
        </a:accent5>
        <a:accent6>
          <a:srgbClr val="007272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75783"/>
        </a:accent4>
        <a:accent5>
          <a:srgbClr val="BCD8C6"/>
        </a:accent5>
        <a:accent6>
          <a:srgbClr val="B27EC1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复件 100TGp_biz_diagram_v2</Template>
  <TotalTime>0</TotalTime>
  <Words>1328</Words>
  <Application>WPS 演示</Application>
  <PresentationFormat>全屏显示(4:3)</PresentationFormat>
  <Paragraphs>123</Paragraphs>
  <Slides>12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Arial Unicode MS</vt:lpstr>
      <vt:lpstr>Times New Roman</vt:lpstr>
      <vt:lpstr>Verdana</vt:lpstr>
      <vt:lpstr>楷体</vt:lpstr>
      <vt:lpstr>Calibri</vt:lpstr>
      <vt:lpstr>黑体</vt:lpstr>
      <vt:lpstr>Arial</vt:lpstr>
      <vt:lpstr>微软简隶书</vt:lpstr>
      <vt:lpstr>隶书</vt:lpstr>
      <vt:lpstr>1_复件 100TGp_biz_diagram_v2</vt:lpstr>
      <vt:lpstr>1_Office 主题</vt:lpstr>
      <vt:lpstr>第1章1</vt:lpstr>
      <vt:lpstr>PowerPoint 演示文稿</vt:lpstr>
      <vt:lpstr>PowerPoint 演示文稿</vt:lpstr>
      <vt:lpstr>1.拉长、拉伸命令的使用</vt:lpstr>
      <vt:lpstr>1.拉长、拉伸命令的使用</vt:lpstr>
      <vt:lpstr>2.图形的打断与分解</vt:lpstr>
      <vt:lpstr>2.图形的打断与分解</vt:lpstr>
      <vt:lpstr>3.绘制卡通图案-熊猫</vt:lpstr>
      <vt:lpstr>4.图形缩放命令的使用</vt:lpstr>
      <vt:lpstr>5.延伸与修剪命令的使用</vt:lpstr>
      <vt:lpstr>5.延伸与修剪命令的使用</vt:lpstr>
      <vt:lpstr> 6.绘制卡通图案-小猪佩奇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说 课 展示</dc:title>
  <dc:creator>yz</dc:creator>
  <cp:lastModifiedBy>阿哲</cp:lastModifiedBy>
  <cp:revision>978</cp:revision>
  <dcterms:created xsi:type="dcterms:W3CDTF">2009-04-05T06:11:00Z</dcterms:created>
  <dcterms:modified xsi:type="dcterms:W3CDTF">2021-11-08T03:14:48Z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B9BB94B1DFFE4024A8A1624AAAF0DE39</vt:lpwstr>
  </property>
</Properties>
</file>