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gif" ContentType="image/gi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0" r:id="rId4"/>
  </p:sldMasterIdLst>
  <p:notesMasterIdLst>
    <p:notesMasterId r:id="rId7"/>
  </p:notesMasterIdLst>
  <p:sldIdLst>
    <p:sldId id="338" r:id="rId5"/>
    <p:sldId id="308" r:id="rId6"/>
    <p:sldId id="309" r:id="rId8"/>
    <p:sldId id="310" r:id="rId9"/>
    <p:sldId id="311" r:id="rId10"/>
    <p:sldId id="332" r:id="rId11"/>
    <p:sldId id="312" r:id="rId12"/>
    <p:sldId id="314" r:id="rId13"/>
    <p:sldId id="313" r:id="rId14"/>
    <p:sldId id="315" r:id="rId15"/>
    <p:sldId id="277" r:id="rId16"/>
  </p:sldIdLst>
  <p:sldSz cx="9144000" cy="6858000" type="screen4x3"/>
  <p:notesSz cx="6858000" cy="9144000"/>
  <p:defaultTextStyle>
    <a:defPPr>
      <a:defRPr lang="en-US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16374A"/>
    <a:srgbClr val="C0C0C0"/>
    <a:srgbClr val="FF9966"/>
    <a:srgbClr val="FFCC66"/>
    <a:srgbClr val="66CCFF"/>
    <a:srgbClr val="CC66FF"/>
    <a:srgbClr val="1F91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2" d="100"/>
          <a:sy n="62" d="100"/>
        </p:scale>
        <p:origin x="-1356" y="-64"/>
      </p:cViewPr>
      <p:guideLst>
        <p:guide orient="horz" pos="204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1998" cy="7199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页眉占位符 3073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/>
          <a:p>
            <a:pPr lvl="0" algn="l" fontAlgn="base"/>
            <a:endParaRPr lang="zh-CN" altLang="en-US" sz="1200" strike="noStrike" noProof="1"/>
          </a:p>
        </p:txBody>
      </p:sp>
      <p:sp>
        <p:nvSpPr>
          <p:cNvPr id="3075" name="日期占位符 3074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/>
          <a:p>
            <a:pPr lvl="0" algn="r" fontAlgn="base"/>
            <a:fld id="{BB962C8B-B14F-4D97-AF65-F5344CB8AC3E}" type="datetimeFigureOut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3076" name="幻灯片图像占位符 307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3077" name="文本占位符 3076"/>
          <p:cNvSpPr>
            <a:spLocks noGrp="1" noRot="1"/>
          </p:cNvSpPr>
          <p:nvPr>
            <p:ph type="body" sz="quarter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indent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0"/>
            <a:r>
              <a:rPr lang="zh-CN" altLang="en-US" dirty="0"/>
              <a:t>第二级</a:t>
            </a:r>
            <a:endParaRPr lang="zh-CN" altLang="en-US" dirty="0"/>
          </a:p>
          <a:p>
            <a:pPr lvl="2" indent="0"/>
            <a:r>
              <a:rPr lang="zh-CN" altLang="en-US" dirty="0"/>
              <a:t>第三级</a:t>
            </a:r>
            <a:endParaRPr lang="zh-CN" altLang="en-US" dirty="0"/>
          </a:p>
          <a:p>
            <a:pPr lvl="3" indent="0"/>
            <a:r>
              <a:rPr lang="zh-CN" altLang="en-US" dirty="0"/>
              <a:t>第四级</a:t>
            </a:r>
            <a:endParaRPr lang="zh-CN" altLang="en-US" dirty="0"/>
          </a:p>
          <a:p>
            <a:pPr lvl="4" indent="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078" name="页脚占位符 3077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/>
          <a:p>
            <a:pPr lvl="0" algn="l" fontAlgn="base"/>
            <a:endParaRPr lang="en-US" altLang="x-none" sz="1200" strike="noStrike" noProof="1"/>
          </a:p>
        </p:txBody>
      </p:sp>
      <p:sp>
        <p:nvSpPr>
          <p:cNvPr id="3079" name="灯片编号占位符 3078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/>
          <a:p>
            <a:pPr lvl="0" algn="r" fontAlgn="base"/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x-none" sz="12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1pPr>
    <a:lvl2pPr marL="457200" lvl="1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2pPr>
    <a:lvl3pPr marL="914400" lvl="2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3pPr>
    <a:lvl4pPr marL="1371600" lvl="3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4pPr>
    <a:lvl5pPr marL="1828800" lvl="4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5pPr>
    <a:lvl6pPr marL="2286000" lvl="5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6pPr>
    <a:lvl7pPr marL="2743200" lvl="6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7pPr>
    <a:lvl8pPr marL="3200400" lvl="7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8pPr>
    <a:lvl9pPr marL="3657600" lvl="8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9EBB733-DF6B-4801-AFF9-46967ACB99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.v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oleObject" Target="../embeddings/oleObject2.bin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096000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52930" cy="609600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06"/>
          <p:cNvGrpSpPr>
            <a:grpSpLocks noChangeAspect="1"/>
          </p:cNvGrpSpPr>
          <p:nvPr userDrawn="1"/>
        </p:nvGrpSpPr>
        <p:grpSpPr bwMode="auto">
          <a:xfrm>
            <a:off x="0" y="-275"/>
            <a:ext cx="9144000" cy="4930268"/>
            <a:chOff x="1602" y="283"/>
            <a:chExt cx="5028" cy="2711"/>
          </a:xfrm>
        </p:grpSpPr>
        <p:sp>
          <p:nvSpPr>
            <p:cNvPr id="17" name="Freeform 107"/>
            <p:cNvSpPr/>
            <p:nvPr/>
          </p:nvSpPr>
          <p:spPr bwMode="auto">
            <a:xfrm>
              <a:off x="1602" y="426"/>
              <a:ext cx="5028" cy="2568"/>
            </a:xfrm>
            <a:custGeom>
              <a:avLst/>
              <a:gdLst/>
              <a:ahLst/>
              <a:cxnLst>
                <a:cxn ang="0">
                  <a:pos x="2129" y="670"/>
                </a:cxn>
                <a:cxn ang="0">
                  <a:pos x="2129" y="640"/>
                </a:cxn>
                <a:cxn ang="0">
                  <a:pos x="0" y="0"/>
                </a:cxn>
                <a:cxn ang="0">
                  <a:pos x="0" y="688"/>
                </a:cxn>
                <a:cxn ang="0">
                  <a:pos x="1053" y="1054"/>
                </a:cxn>
                <a:cxn ang="0">
                  <a:pos x="2129" y="670"/>
                </a:cxn>
              </a:cxnLst>
              <a:rect l="0" t="0" r="r" b="b"/>
              <a:pathLst>
                <a:path w="2129" h="1054">
                  <a:moveTo>
                    <a:pt x="2129" y="670"/>
                  </a:moveTo>
                  <a:cubicBezTo>
                    <a:pt x="2129" y="640"/>
                    <a:pt x="2129" y="640"/>
                    <a:pt x="2129" y="640"/>
                  </a:cubicBezTo>
                  <a:cubicBezTo>
                    <a:pt x="1070" y="830"/>
                    <a:pt x="360" y="617"/>
                    <a:pt x="0" y="0"/>
                  </a:cubicBezTo>
                  <a:cubicBezTo>
                    <a:pt x="0" y="688"/>
                    <a:pt x="0" y="688"/>
                    <a:pt x="0" y="688"/>
                  </a:cubicBezTo>
                  <a:cubicBezTo>
                    <a:pt x="310" y="932"/>
                    <a:pt x="661" y="1054"/>
                    <a:pt x="1053" y="1054"/>
                  </a:cubicBezTo>
                  <a:cubicBezTo>
                    <a:pt x="1454" y="1054"/>
                    <a:pt x="1813" y="926"/>
                    <a:pt x="2129" y="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2B9BD3"/>
                </a:gs>
                <a:gs pos="31000">
                  <a:srgbClr val="21D6E0"/>
                </a:gs>
                <a:gs pos="77000">
                  <a:srgbClr val="0087E6"/>
                </a:gs>
              </a:gsLst>
              <a:path path="circle">
                <a:fillToRect l="100000" t="100000"/>
              </a:path>
              <a:tileRect r="-100000" b="-100000"/>
            </a:gra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08"/>
            <p:cNvSpPr/>
            <p:nvPr/>
          </p:nvSpPr>
          <p:spPr bwMode="auto">
            <a:xfrm>
              <a:off x="1602" y="283"/>
              <a:ext cx="5028" cy="2200"/>
            </a:xfrm>
            <a:custGeom>
              <a:avLst/>
              <a:gdLst/>
              <a:ahLst/>
              <a:cxnLst>
                <a:cxn ang="0">
                  <a:pos x="2129" y="697"/>
                </a:cxn>
                <a:cxn ang="0">
                  <a:pos x="2129" y="623"/>
                </a:cxn>
                <a:cxn ang="0">
                  <a:pos x="1181" y="0"/>
                </a:cxn>
                <a:cxn ang="0">
                  <a:pos x="0" y="0"/>
                </a:cxn>
                <a:cxn ang="0">
                  <a:pos x="0" y="57"/>
                </a:cxn>
                <a:cxn ang="0">
                  <a:pos x="2129" y="697"/>
                </a:cxn>
              </a:cxnLst>
              <a:rect l="0" t="0" r="r" b="b"/>
              <a:pathLst>
                <a:path w="2129" h="887">
                  <a:moveTo>
                    <a:pt x="2129" y="697"/>
                  </a:moveTo>
                  <a:cubicBezTo>
                    <a:pt x="2129" y="623"/>
                    <a:pt x="2129" y="623"/>
                    <a:pt x="2129" y="623"/>
                  </a:cubicBezTo>
                  <a:cubicBezTo>
                    <a:pt x="1448" y="642"/>
                    <a:pt x="1132" y="434"/>
                    <a:pt x="118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360" y="674"/>
                    <a:pt x="1070" y="887"/>
                    <a:pt x="2129" y="697"/>
                  </a:cubicBezTo>
                  <a:close/>
                </a:path>
              </a:pathLst>
            </a:custGeom>
            <a:gradFill flip="none" rotWithShape="1">
              <a:gsLst>
                <a:gs pos="27000">
                  <a:srgbClr val="0D7AB9"/>
                </a:gs>
                <a:gs pos="17000">
                  <a:srgbClr val="21D6E0"/>
                </a:gs>
                <a:gs pos="75000">
                  <a:srgbClr val="0087E6"/>
                </a:gs>
              </a:gsLst>
              <a:lin ang="7200000" scaled="0"/>
              <a:tileRect/>
            </a:gra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109"/>
            <p:cNvSpPr/>
            <p:nvPr/>
          </p:nvSpPr>
          <p:spPr bwMode="auto">
            <a:xfrm>
              <a:off x="4255" y="283"/>
              <a:ext cx="2375" cy="1650"/>
            </a:xfrm>
            <a:custGeom>
              <a:avLst/>
              <a:gdLst/>
              <a:ahLst/>
              <a:cxnLst>
                <a:cxn ang="0">
                  <a:pos x="997" y="623"/>
                </a:cxn>
                <a:cxn ang="0">
                  <a:pos x="997" y="0"/>
                </a:cxn>
                <a:cxn ang="0">
                  <a:pos x="49" y="0"/>
                </a:cxn>
                <a:cxn ang="0">
                  <a:pos x="997" y="623"/>
                </a:cxn>
              </a:cxnLst>
              <a:rect l="0" t="0" r="r" b="b"/>
              <a:pathLst>
                <a:path w="997" h="642">
                  <a:moveTo>
                    <a:pt x="997" y="623"/>
                  </a:moveTo>
                  <a:cubicBezTo>
                    <a:pt x="997" y="0"/>
                    <a:pt x="997" y="0"/>
                    <a:pt x="997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0" y="434"/>
                    <a:pt x="316" y="642"/>
                    <a:pt x="997" y="623"/>
                  </a:cubicBezTo>
                  <a:close/>
                </a:path>
              </a:pathLst>
            </a:custGeom>
            <a:gradFill flip="none" rotWithShape="1">
              <a:gsLst>
                <a:gs pos="18000">
                  <a:srgbClr val="4ABEEE"/>
                </a:gs>
                <a:gs pos="75000">
                  <a:srgbClr val="0D7AB9"/>
                </a:gs>
              </a:gsLst>
              <a:path path="circle">
                <a:fillToRect l="100000" b="100000"/>
              </a:path>
              <a:tileRect t="-100000" r="-100000"/>
            </a:gra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Freeform 26"/>
          <p:cNvSpPr/>
          <p:nvPr userDrawn="1"/>
        </p:nvSpPr>
        <p:spPr bwMode="auto">
          <a:xfrm>
            <a:off x="0" y="3968741"/>
            <a:ext cx="9144000" cy="2889261"/>
          </a:xfrm>
          <a:custGeom>
            <a:avLst/>
            <a:gdLst/>
            <a:ahLst/>
            <a:cxnLst>
              <a:cxn ang="0">
                <a:pos x="2861" y="904"/>
              </a:cxn>
              <a:cxn ang="0">
                <a:pos x="2861" y="0"/>
              </a:cxn>
              <a:cxn ang="0">
                <a:pos x="1382" y="332"/>
              </a:cxn>
              <a:cxn ang="0">
                <a:pos x="0" y="46"/>
              </a:cxn>
              <a:cxn ang="0">
                <a:pos x="0" y="904"/>
              </a:cxn>
              <a:cxn ang="0">
                <a:pos x="2861" y="904"/>
              </a:cxn>
            </a:cxnLst>
            <a:rect l="0" t="0" r="r" b="b"/>
            <a:pathLst>
              <a:path w="2861" h="904">
                <a:moveTo>
                  <a:pt x="2861" y="904"/>
                </a:moveTo>
                <a:cubicBezTo>
                  <a:pt x="2861" y="0"/>
                  <a:pt x="2861" y="0"/>
                  <a:pt x="2861" y="0"/>
                </a:cubicBezTo>
                <a:cubicBezTo>
                  <a:pt x="2414" y="221"/>
                  <a:pt x="1921" y="332"/>
                  <a:pt x="1382" y="332"/>
                </a:cubicBezTo>
                <a:cubicBezTo>
                  <a:pt x="882" y="332"/>
                  <a:pt x="421" y="237"/>
                  <a:pt x="0" y="46"/>
                </a:cubicBezTo>
                <a:cubicBezTo>
                  <a:pt x="0" y="904"/>
                  <a:pt x="0" y="904"/>
                  <a:pt x="0" y="904"/>
                </a:cubicBezTo>
                <a:cubicBezTo>
                  <a:pt x="2861" y="904"/>
                  <a:pt x="2861" y="904"/>
                  <a:pt x="2861" y="904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75000"/>
                </a:schemeClr>
              </a:gs>
              <a:gs pos="59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3" name="Freeform 27"/>
          <p:cNvSpPr/>
          <p:nvPr/>
        </p:nvSpPr>
        <p:spPr bwMode="auto">
          <a:xfrm>
            <a:off x="0" y="3148981"/>
            <a:ext cx="9144000" cy="1780219"/>
          </a:xfrm>
          <a:custGeom>
            <a:avLst/>
            <a:gdLst/>
            <a:ahLst/>
            <a:cxnLst>
              <a:cxn ang="0">
                <a:pos x="2861" y="225"/>
              </a:cxn>
              <a:cxn ang="0">
                <a:pos x="2861" y="0"/>
              </a:cxn>
              <a:cxn ang="0">
                <a:pos x="1415" y="516"/>
              </a:cxn>
              <a:cxn ang="0">
                <a:pos x="0" y="25"/>
              </a:cxn>
              <a:cxn ang="0">
                <a:pos x="0" y="271"/>
              </a:cxn>
              <a:cxn ang="0">
                <a:pos x="1382" y="557"/>
              </a:cxn>
              <a:cxn ang="0">
                <a:pos x="2861" y="225"/>
              </a:cxn>
            </a:cxnLst>
            <a:rect l="0" t="0" r="r" b="b"/>
            <a:pathLst>
              <a:path w="2861" h="557">
                <a:moveTo>
                  <a:pt x="2861" y="225"/>
                </a:moveTo>
                <a:cubicBezTo>
                  <a:pt x="2861" y="0"/>
                  <a:pt x="2861" y="0"/>
                  <a:pt x="2861" y="0"/>
                </a:cubicBezTo>
                <a:cubicBezTo>
                  <a:pt x="2436" y="344"/>
                  <a:pt x="1954" y="516"/>
                  <a:pt x="1415" y="516"/>
                </a:cubicBezTo>
                <a:cubicBezTo>
                  <a:pt x="889" y="516"/>
                  <a:pt x="417" y="352"/>
                  <a:pt x="0" y="25"/>
                </a:cubicBezTo>
                <a:cubicBezTo>
                  <a:pt x="0" y="271"/>
                  <a:pt x="0" y="271"/>
                  <a:pt x="0" y="271"/>
                </a:cubicBezTo>
                <a:cubicBezTo>
                  <a:pt x="421" y="462"/>
                  <a:pt x="882" y="557"/>
                  <a:pt x="1382" y="557"/>
                </a:cubicBezTo>
                <a:cubicBezTo>
                  <a:pt x="1921" y="557"/>
                  <a:pt x="2414" y="446"/>
                  <a:pt x="2861" y="225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4" name="Freeform 28"/>
          <p:cNvSpPr/>
          <p:nvPr/>
        </p:nvSpPr>
        <p:spPr bwMode="auto">
          <a:xfrm>
            <a:off x="0" y="3840896"/>
            <a:ext cx="9144000" cy="1188944"/>
          </a:xfrm>
          <a:custGeom>
            <a:avLst/>
            <a:gdLst/>
            <a:ahLst/>
            <a:cxnLst>
              <a:cxn ang="0">
                <a:pos x="2861" y="40"/>
              </a:cxn>
              <a:cxn ang="0">
                <a:pos x="2861" y="0"/>
              </a:cxn>
              <a:cxn ang="0">
                <a:pos x="1382" y="332"/>
              </a:cxn>
              <a:cxn ang="0">
                <a:pos x="0" y="46"/>
              </a:cxn>
              <a:cxn ang="0">
                <a:pos x="0" y="86"/>
              </a:cxn>
              <a:cxn ang="0">
                <a:pos x="1382" y="372"/>
              </a:cxn>
              <a:cxn ang="0">
                <a:pos x="2861" y="40"/>
              </a:cxn>
            </a:cxnLst>
            <a:rect l="0" t="0" r="r" b="b"/>
            <a:pathLst>
              <a:path w="2861" h="372">
                <a:moveTo>
                  <a:pt x="2861" y="40"/>
                </a:moveTo>
                <a:cubicBezTo>
                  <a:pt x="2861" y="0"/>
                  <a:pt x="2861" y="0"/>
                  <a:pt x="2861" y="0"/>
                </a:cubicBezTo>
                <a:cubicBezTo>
                  <a:pt x="2414" y="221"/>
                  <a:pt x="1921" y="332"/>
                  <a:pt x="1382" y="332"/>
                </a:cubicBezTo>
                <a:cubicBezTo>
                  <a:pt x="882" y="332"/>
                  <a:pt x="421" y="237"/>
                  <a:pt x="0" y="46"/>
                </a:cubicBezTo>
                <a:cubicBezTo>
                  <a:pt x="0" y="86"/>
                  <a:pt x="0" y="86"/>
                  <a:pt x="0" y="86"/>
                </a:cubicBezTo>
                <a:cubicBezTo>
                  <a:pt x="421" y="277"/>
                  <a:pt x="882" y="372"/>
                  <a:pt x="1382" y="372"/>
                </a:cubicBezTo>
                <a:cubicBezTo>
                  <a:pt x="1921" y="372"/>
                  <a:pt x="2414" y="261"/>
                  <a:pt x="2861" y="40"/>
                </a:cubicBezTo>
                <a:close/>
              </a:path>
            </a:pathLst>
          </a:custGeom>
          <a:solidFill>
            <a:srgbClr val="97BD4F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3"/>
          <p:cNvSpPr txBox="1"/>
          <p:nvPr userDrawn="1"/>
        </p:nvSpPr>
        <p:spPr>
          <a:xfrm>
            <a:off x="1710427" y="692254"/>
            <a:ext cx="10886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目录页</a:t>
            </a:r>
            <a:endParaRPr lang="zh-CN" altLang="en-US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24"/>
          <p:cNvSpPr>
            <a:spLocks noChangeArrowheads="1"/>
          </p:cNvSpPr>
          <p:nvPr userDrawn="1"/>
        </p:nvSpPr>
        <p:spPr bwMode="auto">
          <a:xfrm>
            <a:off x="792565" y="704309"/>
            <a:ext cx="809879" cy="5539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1200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CONTENTS</a:t>
            </a:r>
            <a:endParaRPr lang="en-US" altLang="zh-CN" sz="1200" dirty="0">
              <a:solidFill>
                <a:prstClr val="white"/>
              </a:solidFill>
              <a:ea typeface="微软雅黑" panose="020B0503020204020204" pitchFamily="34" charset="-122"/>
              <a:cs typeface="Arial Unicode MS" panose="020B0604020202020204" pitchFamily="34" charset="-122"/>
            </a:endParaRPr>
          </a:p>
          <a:p>
            <a:pPr algn="ctr"/>
            <a:r>
              <a:rPr lang="en-US" altLang="zh-CN" sz="1200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 PAGE</a:t>
            </a:r>
            <a:endParaRPr lang="en-US" altLang="zh-CN" sz="1200" dirty="0">
              <a:solidFill>
                <a:prstClr val="white"/>
              </a:solidFill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3"/>
          <p:cNvSpPr txBox="1"/>
          <p:nvPr userDrawn="1"/>
        </p:nvSpPr>
        <p:spPr>
          <a:xfrm>
            <a:off x="1710427" y="692254"/>
            <a:ext cx="10886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过渡页</a:t>
            </a:r>
            <a:endParaRPr lang="zh-CN" altLang="en-US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24"/>
          <p:cNvSpPr>
            <a:spLocks noChangeArrowheads="1"/>
          </p:cNvSpPr>
          <p:nvPr userDrawn="1"/>
        </p:nvSpPr>
        <p:spPr bwMode="auto">
          <a:xfrm>
            <a:off x="792565" y="704309"/>
            <a:ext cx="809879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1200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TRANSITION PAGE</a:t>
            </a:r>
            <a:endParaRPr lang="en-US" altLang="zh-CN" sz="1200" dirty="0">
              <a:solidFill>
                <a:prstClr val="white"/>
              </a:solidFill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24"/>
          <p:cNvSpPr>
            <a:spLocks noChangeArrowheads="1"/>
          </p:cNvSpPr>
          <p:nvPr userDrawn="1"/>
        </p:nvSpPr>
        <p:spPr bwMode="auto">
          <a:xfrm>
            <a:off x="792565" y="565810"/>
            <a:ext cx="809879" cy="36420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b="1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01</a:t>
            </a:r>
            <a:endParaRPr lang="en-US" altLang="zh-CN" b="1" dirty="0">
              <a:solidFill>
                <a:prstClr val="white"/>
              </a:solidFill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过渡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4"/>
          <p:cNvSpPr>
            <a:spLocks noChangeArrowheads="1"/>
          </p:cNvSpPr>
          <p:nvPr userDrawn="1"/>
        </p:nvSpPr>
        <p:spPr bwMode="auto">
          <a:xfrm>
            <a:off x="792565" y="565810"/>
            <a:ext cx="809879" cy="36420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02</a:t>
            </a:r>
            <a:endParaRPr lang="en-US" b="1" dirty="0">
              <a:solidFill>
                <a:prstClr val="white"/>
              </a:solidFill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/>
          <p:cNvSpPr txBox="1"/>
          <p:nvPr userDrawn="1"/>
        </p:nvSpPr>
        <p:spPr>
          <a:xfrm>
            <a:off x="1710427" y="692254"/>
            <a:ext cx="23756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人事管理与人力资源管理</a:t>
            </a:r>
            <a:endParaRPr lang="zh-CN" altLang="en-US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24"/>
          <p:cNvSpPr>
            <a:spLocks noChangeArrowheads="1"/>
          </p:cNvSpPr>
          <p:nvPr userDrawn="1"/>
        </p:nvSpPr>
        <p:spPr bwMode="auto">
          <a:xfrm>
            <a:off x="792565" y="565810"/>
            <a:ext cx="809879" cy="36420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02</a:t>
            </a:r>
            <a:endParaRPr lang="en-US" sz="1050" dirty="0">
              <a:solidFill>
                <a:prstClr val="white"/>
              </a:solidFill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24"/>
          <p:cNvSpPr>
            <a:spLocks noChangeArrowheads="1"/>
          </p:cNvSpPr>
          <p:nvPr userDrawn="1"/>
        </p:nvSpPr>
        <p:spPr bwMode="auto">
          <a:xfrm>
            <a:off x="792565" y="565810"/>
            <a:ext cx="809879" cy="36420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03</a:t>
            </a:r>
            <a:endParaRPr lang="en-US" b="1" dirty="0">
              <a:solidFill>
                <a:prstClr val="white"/>
              </a:solidFill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24"/>
          <p:cNvSpPr>
            <a:spLocks noChangeArrowheads="1"/>
          </p:cNvSpPr>
          <p:nvPr userDrawn="1"/>
        </p:nvSpPr>
        <p:spPr bwMode="auto">
          <a:xfrm>
            <a:off x="792565" y="565810"/>
            <a:ext cx="809879" cy="36420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04</a:t>
            </a:r>
            <a:endParaRPr lang="en-US" b="1" dirty="0">
              <a:solidFill>
                <a:prstClr val="white"/>
              </a:solidFill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24"/>
          <p:cNvSpPr>
            <a:spLocks noChangeArrowheads="1"/>
          </p:cNvSpPr>
          <p:nvPr userDrawn="1"/>
        </p:nvSpPr>
        <p:spPr bwMode="auto">
          <a:xfrm>
            <a:off x="792565" y="565810"/>
            <a:ext cx="809879" cy="36420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05</a:t>
            </a:r>
            <a:endParaRPr lang="en-US" b="1" dirty="0">
              <a:solidFill>
                <a:prstClr val="white"/>
              </a:solidFill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39216"/>
                <a:invGamma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对象 6145"/>
          <p:cNvGraphicFramePr>
            <a:graphicFrameLocks noChangeAspect="1"/>
          </p:cNvGraphicFramePr>
          <p:nvPr/>
        </p:nvGraphicFramePr>
        <p:xfrm>
          <a:off x="44450" y="2393951"/>
          <a:ext cx="9077325" cy="181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" r:id="rId2" imgW="10210800" imgH="1816100" progId="">
                  <p:embed/>
                </p:oleObj>
              </mc:Choice>
              <mc:Fallback>
                <p:oleObj name="" r:id="rId2" imgW="10210800" imgH="1816100" progId="">
                  <p:embed/>
                  <p:pic>
                    <p:nvPicPr>
                      <p:cNvPr id="0" name="图片 2048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4450" y="2393951"/>
                        <a:ext cx="9077325" cy="18192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147" name="组合 6146"/>
          <p:cNvGrpSpPr/>
          <p:nvPr/>
        </p:nvGrpSpPr>
        <p:grpSpPr>
          <a:xfrm>
            <a:off x="34926" y="4292600"/>
            <a:ext cx="9074150" cy="2520950"/>
            <a:chOff x="0" y="2640"/>
            <a:chExt cx="5760" cy="1680"/>
          </a:xfrm>
        </p:grpSpPr>
        <p:sp>
          <p:nvSpPr>
            <p:cNvPr id="6148" name="矩形 6147"/>
            <p:cNvSpPr/>
            <p:nvPr userDrawn="1"/>
          </p:nvSpPr>
          <p:spPr>
            <a:xfrm>
              <a:off x="0" y="2640"/>
              <a:ext cx="5760" cy="1680"/>
            </a:xfrm>
            <a:prstGeom prst="rect">
              <a:avLst/>
            </a:prstGeom>
            <a:solidFill>
              <a:schemeClr val="bg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49" name="矩形 6148"/>
            <p:cNvSpPr/>
            <p:nvPr userDrawn="1"/>
          </p:nvSpPr>
          <p:spPr>
            <a:xfrm>
              <a:off x="0" y="2640"/>
              <a:ext cx="5760" cy="96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150" name="矩形 6149"/>
          <p:cNvSpPr/>
          <p:nvPr/>
        </p:nvSpPr>
        <p:spPr>
          <a:xfrm>
            <a:off x="34926" y="44451"/>
            <a:ext cx="9074150" cy="2282825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tx1">
                  <a:gamma/>
                  <a:shade val="46275"/>
                  <a:invGamma/>
                </a:schemeClr>
              </a:gs>
            </a:gsLst>
            <a:lin ang="5400000" scaled="1"/>
            <a:tileRect/>
          </a:gra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6151" name="组合 6150"/>
          <p:cNvGrpSpPr/>
          <p:nvPr/>
        </p:nvGrpSpPr>
        <p:grpSpPr>
          <a:xfrm>
            <a:off x="-4762" y="1"/>
            <a:ext cx="9148762" cy="6856413"/>
            <a:chOff x="-3" y="0"/>
            <a:chExt cx="5763" cy="4319"/>
          </a:xfrm>
        </p:grpSpPr>
        <p:sp>
          <p:nvSpPr>
            <p:cNvPr id="6152" name="圆角矩形 6151"/>
            <p:cNvSpPr/>
            <p:nvPr userDrawn="1"/>
          </p:nvSpPr>
          <p:spPr>
            <a:xfrm>
              <a:off x="24" y="24"/>
              <a:ext cx="5712" cy="4272"/>
            </a:xfrm>
            <a:prstGeom prst="roundRect">
              <a:avLst>
                <a:gd name="adj" fmla="val 6227"/>
              </a:avLst>
            </a:prstGeom>
            <a:noFill/>
            <a:ln w="7620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3" name="任意多边形 6152"/>
            <p:cNvSpPr/>
            <p:nvPr userDrawn="1"/>
          </p:nvSpPr>
          <p:spPr>
            <a:xfrm>
              <a:off x="0" y="0"/>
              <a:ext cx="288" cy="288"/>
            </a:xfrm>
            <a:custGeom>
              <a:avLst/>
              <a:gdLst/>
              <a:ahLst/>
              <a:cxnLst/>
              <a:rect l="0" t="0" r="0" b="0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4" name="任意多边形 6153"/>
            <p:cNvSpPr/>
            <p:nvPr userDrawn="1"/>
          </p:nvSpPr>
          <p:spPr>
            <a:xfrm rot="-5408600">
              <a:off x="-50" y="4030"/>
              <a:ext cx="336" cy="242"/>
            </a:xfrm>
            <a:custGeom>
              <a:avLst/>
              <a:gdLst/>
              <a:ahLst/>
              <a:cxnLst/>
              <a:rect l="0" t="0" r="0" b="0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5" name="任意多边形 6154"/>
            <p:cNvSpPr/>
            <p:nvPr userDrawn="1"/>
          </p:nvSpPr>
          <p:spPr>
            <a:xfrm rot="10769190">
              <a:off x="5519" y="4031"/>
              <a:ext cx="232" cy="287"/>
            </a:xfrm>
            <a:custGeom>
              <a:avLst/>
              <a:gdLst/>
              <a:ahLst/>
              <a:cxnLst/>
              <a:rect l="0" t="0" r="0" b="0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6" name="任意多边形 6155"/>
            <p:cNvSpPr/>
            <p:nvPr userDrawn="1"/>
          </p:nvSpPr>
          <p:spPr>
            <a:xfrm rot="5400000">
              <a:off x="5472" y="0"/>
              <a:ext cx="288" cy="288"/>
            </a:xfrm>
            <a:custGeom>
              <a:avLst/>
              <a:gdLst/>
              <a:ahLst/>
              <a:cxnLst/>
              <a:rect l="0" t="0" r="0" b="0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157" name="标题 6156"/>
          <p:cNvSpPr>
            <a:spLocks noGrp="1"/>
          </p:cNvSpPr>
          <p:nvPr>
            <p:ph type="ctrTitle"/>
          </p:nvPr>
        </p:nvSpPr>
        <p:spPr>
          <a:xfrm>
            <a:off x="762000" y="990600"/>
            <a:ext cx="7772400" cy="1066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lvl="0" algn="ctr">
              <a:defRPr sz="330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6158" name="副标题 6157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5334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ctr">
              <a:buNone/>
              <a:defRPr sz="2100">
                <a:solidFill>
                  <a:schemeClr val="tx2"/>
                </a:solidFill>
              </a:defRPr>
            </a:lvl1pPr>
            <a:lvl2pPr marL="342900" lvl="1" indent="0" algn="ctr">
              <a:buNone/>
              <a:defRPr sz="2100">
                <a:solidFill>
                  <a:schemeClr val="tx2"/>
                </a:solidFill>
              </a:defRPr>
            </a:lvl2pPr>
            <a:lvl3pPr marL="685800" lvl="2" indent="0" algn="ctr">
              <a:buNone/>
              <a:defRPr sz="2100">
                <a:solidFill>
                  <a:schemeClr val="tx2"/>
                </a:solidFill>
              </a:defRPr>
            </a:lvl3pPr>
            <a:lvl4pPr marL="1028700" lvl="3" indent="0" algn="ctr">
              <a:buNone/>
              <a:defRPr sz="2100">
                <a:solidFill>
                  <a:schemeClr val="tx2"/>
                </a:solidFill>
              </a:defRPr>
            </a:lvl4pPr>
            <a:lvl5pPr marL="1371600" lvl="4" indent="0" algn="ctr">
              <a:buNone/>
              <a:defRPr sz="2100"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6159" name="日期占位符 6158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>
              <a:defRPr sz="1050">
                <a:latin typeface="Arial" panose="020B0604020202020204" pitchFamily="34" charset="0"/>
              </a:defRPr>
            </a:lvl1pPr>
          </a:lstStyle>
          <a:p>
            <a:pPr>
              <a:buClrTx/>
            </a:pP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6160" name="页脚占位符 6159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ctr">
              <a:defRPr sz="1050">
                <a:latin typeface="Arial" panose="020B0604020202020204" pitchFamily="34" charset="0"/>
              </a:defRPr>
            </a:lvl1pPr>
          </a:lstStyle>
          <a:p>
            <a:pPr>
              <a:buClrTx/>
            </a:pPr>
            <a:endParaRPr lang="zh-CN" altLang="en-US" dirty="0"/>
          </a:p>
        </p:txBody>
      </p:sp>
      <p:sp>
        <p:nvSpPr>
          <p:cNvPr id="6161" name="灯片编号占位符 6160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r">
              <a:defRPr sz="1050">
                <a:latin typeface="Arial" panose="020B0604020202020204" pitchFamily="34" charset="0"/>
              </a:defRPr>
            </a:lvl1pPr>
          </a:lstStyle>
          <a:p>
            <a:pPr>
              <a:buClrTx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  <p:grpSp>
        <p:nvGrpSpPr>
          <p:cNvPr id="6162" name="组合 6161"/>
          <p:cNvGrpSpPr/>
          <p:nvPr/>
        </p:nvGrpSpPr>
        <p:grpSpPr>
          <a:xfrm>
            <a:off x="2482851" y="2895600"/>
            <a:ext cx="2698750" cy="1041400"/>
            <a:chOff x="1610" y="1965"/>
            <a:chExt cx="1700" cy="656"/>
          </a:xfrm>
        </p:grpSpPr>
        <p:pic>
          <p:nvPicPr>
            <p:cNvPr id="6163" name="图片 6162" descr="Untitled-1 copy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2426" y="1965"/>
              <a:ext cx="590" cy="59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64" name="图片 6163" descr="Untitled-1 copy"/>
            <p:cNvPicPr>
              <a:picLocks noChangeAspect="1"/>
            </p:cNvPicPr>
            <p:nvPr userDrawn="1"/>
          </p:nvPicPr>
          <p:blipFill>
            <a:blip r:embed="rId5" cstate="print"/>
            <a:stretch>
              <a:fillRect/>
            </a:stretch>
          </p:blipFill>
          <p:spPr>
            <a:xfrm>
              <a:off x="3061" y="2372"/>
              <a:ext cx="249" cy="24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65" name="图片 6164" descr="Untitled-1 copy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1610" y="2237"/>
              <a:ext cx="363" cy="363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447801"/>
            <a:ext cx="4032504" cy="49498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447801"/>
            <a:ext cx="4032504" cy="49498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2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1575"/>
            </a:lvl1pPr>
            <a:lvl2pPr marL="257175" indent="0">
              <a:buNone/>
              <a:defRPr sz="1350"/>
            </a:lvl2pPr>
            <a:lvl3pPr marL="514350" indent="0">
              <a:buNone/>
              <a:defRPr sz="1125"/>
            </a:lvl3pPr>
            <a:lvl4pPr marL="771525" indent="0">
              <a:buNone/>
              <a:defRPr sz="1015"/>
            </a:lvl4pPr>
            <a:lvl5pPr marL="1028700" indent="0">
              <a:buNone/>
              <a:defRPr sz="1015"/>
            </a:lvl5pPr>
            <a:lvl6pPr marL="1285875" indent="0">
              <a:buNone/>
              <a:defRPr sz="1015"/>
            </a:lvl6pPr>
            <a:lvl7pPr marL="1543050" indent="0">
              <a:buNone/>
              <a:defRPr sz="1015"/>
            </a:lvl7pPr>
            <a:lvl8pPr marL="1800225" indent="0">
              <a:buNone/>
              <a:defRPr sz="1015"/>
            </a:lvl8pPr>
            <a:lvl9pPr marL="2057400" indent="0">
              <a:buNone/>
              <a:defRPr sz="101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2" y="2665379"/>
            <a:ext cx="3655181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1575"/>
            </a:lvl1pPr>
            <a:lvl2pPr marL="257175" indent="0">
              <a:buNone/>
              <a:defRPr sz="1350"/>
            </a:lvl2pPr>
            <a:lvl3pPr marL="514350" indent="0">
              <a:buNone/>
              <a:defRPr sz="1125"/>
            </a:lvl3pPr>
            <a:lvl4pPr marL="771525" indent="0">
              <a:buNone/>
              <a:defRPr sz="1015"/>
            </a:lvl4pPr>
            <a:lvl5pPr marL="1028700" indent="0">
              <a:buNone/>
              <a:defRPr sz="1015"/>
            </a:lvl5pPr>
            <a:lvl6pPr marL="1285875" indent="0">
              <a:buNone/>
              <a:defRPr sz="1015"/>
            </a:lvl6pPr>
            <a:lvl7pPr marL="1543050" indent="0">
              <a:buNone/>
              <a:defRPr sz="1015"/>
            </a:lvl7pPr>
            <a:lvl8pPr marL="1800225" indent="0">
              <a:buNone/>
              <a:defRPr sz="1015"/>
            </a:lvl8pPr>
            <a:lvl9pPr marL="2057400" indent="0">
              <a:buNone/>
              <a:defRPr sz="101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125"/>
            </a:lvl1pPr>
            <a:lvl2pPr marL="257175" indent="0">
              <a:buNone/>
              <a:defRPr sz="1015"/>
            </a:lvl2pPr>
            <a:lvl3pPr marL="514350" indent="0">
              <a:buNone/>
              <a:defRPr sz="900"/>
            </a:lvl3pPr>
            <a:lvl4pPr marL="771525" indent="0">
              <a:buNone/>
              <a:defRPr sz="790"/>
            </a:lvl4pPr>
            <a:lvl5pPr marL="1028700" indent="0">
              <a:buNone/>
              <a:defRPr sz="790"/>
            </a:lvl5pPr>
            <a:lvl6pPr marL="1285875" indent="0">
              <a:buNone/>
              <a:defRPr sz="790"/>
            </a:lvl6pPr>
            <a:lvl7pPr marL="1543050" indent="0">
              <a:buNone/>
              <a:defRPr sz="790"/>
            </a:lvl7pPr>
            <a:lvl8pPr marL="1800225" indent="0">
              <a:buNone/>
              <a:defRPr sz="790"/>
            </a:lvl8pPr>
            <a:lvl9pPr marL="2057400" indent="0">
              <a:buNone/>
              <a:defRPr sz="7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612298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52930" cy="612298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28725"/>
            <a:ext cx="4032504" cy="5095875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28725"/>
            <a:ext cx="4032504" cy="5095875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vmlDrawing" Target="../drawings/vmlDrawing1.vml"/><Relationship Id="rId14" Type="http://schemas.openxmlformats.org/officeDocument/2006/relationships/image" Target="../media/image2.GIF"/><Relationship Id="rId13" Type="http://schemas.openxmlformats.org/officeDocument/2006/relationships/image" Target="../media/image1.png"/><Relationship Id="rId12" Type="http://schemas.openxmlformats.org/officeDocument/2006/relationships/oleObject" Target="../embeddings/oleObject1.bin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0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9.xml"/><Relationship Id="rId8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4" Type="http://schemas.openxmlformats.org/officeDocument/2006/relationships/theme" Target="../theme/theme3.xml"/><Relationship Id="rId13" Type="http://schemas.openxmlformats.org/officeDocument/2006/relationships/image" Target="../media/image5.png"/><Relationship Id="rId12" Type="http://schemas.openxmlformats.org/officeDocument/2006/relationships/image" Target="../media/image4.png"/><Relationship Id="rId11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38"/>
          <p:cNvGrpSpPr/>
          <p:nvPr/>
        </p:nvGrpSpPr>
        <p:grpSpPr>
          <a:xfrm>
            <a:off x="-4762" y="2209800"/>
            <a:ext cx="9148762" cy="4648200"/>
            <a:chOff x="0" y="0"/>
            <a:chExt cx="5763" cy="2928"/>
          </a:xfrm>
        </p:grpSpPr>
        <p:sp>
          <p:nvSpPr>
            <p:cNvPr id="2051" name="Rectangle 19"/>
            <p:cNvSpPr/>
            <p:nvPr/>
          </p:nvSpPr>
          <p:spPr>
            <a:xfrm>
              <a:off x="8" y="36"/>
              <a:ext cx="5755" cy="2892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189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 algn="ctr" eaLnBrk="0" hangingPunct="0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2052" name="Group 20"/>
            <p:cNvGrpSpPr/>
            <p:nvPr/>
          </p:nvGrpSpPr>
          <p:grpSpPr>
            <a:xfrm>
              <a:off x="119" y="11"/>
              <a:ext cx="1585" cy="2896"/>
              <a:chOff x="0" y="0"/>
              <a:chExt cx="1585" cy="2896"/>
            </a:xfrm>
          </p:grpSpPr>
          <p:grpSp>
            <p:nvGrpSpPr>
              <p:cNvPr id="2053" name="Group 21"/>
              <p:cNvGrpSpPr/>
              <p:nvPr userDrawn="1"/>
            </p:nvGrpSpPr>
            <p:grpSpPr>
              <a:xfrm>
                <a:off x="0" y="0"/>
                <a:ext cx="748" cy="2893"/>
                <a:chOff x="0" y="0"/>
                <a:chExt cx="748" cy="2893"/>
              </a:xfrm>
            </p:grpSpPr>
            <p:sp>
              <p:nvSpPr>
                <p:cNvPr id="2054" name="Line 22"/>
                <p:cNvSpPr/>
                <p:nvPr userDrawn="1"/>
              </p:nvSpPr>
              <p:spPr>
                <a:xfrm>
                  <a:off x="28" y="3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55" name="Line 23"/>
                <p:cNvSpPr/>
                <p:nvPr userDrawn="1"/>
              </p:nvSpPr>
              <p:spPr>
                <a:xfrm>
                  <a:off x="179" y="3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56" name="Line 24"/>
                <p:cNvSpPr/>
                <p:nvPr userDrawn="1"/>
              </p:nvSpPr>
              <p:spPr>
                <a:xfrm>
                  <a:off x="315" y="3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57" name="Line 25"/>
                <p:cNvSpPr/>
                <p:nvPr userDrawn="1"/>
              </p:nvSpPr>
              <p:spPr>
                <a:xfrm>
                  <a:off x="451" y="7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58" name="Line 26"/>
                <p:cNvSpPr/>
                <p:nvPr userDrawn="1"/>
              </p:nvSpPr>
              <p:spPr>
                <a:xfrm>
                  <a:off x="587" y="7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59" name="Line 27"/>
                <p:cNvSpPr/>
                <p:nvPr userDrawn="1"/>
              </p:nvSpPr>
              <p:spPr>
                <a:xfrm>
                  <a:off x="723" y="0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60" name="Oval 28"/>
                <p:cNvSpPr/>
                <p:nvPr userDrawn="1"/>
              </p:nvSpPr>
              <p:spPr>
                <a:xfrm>
                  <a:off x="6" y="36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61" name="Oval 29"/>
                <p:cNvSpPr/>
                <p:nvPr userDrawn="1"/>
              </p:nvSpPr>
              <p:spPr>
                <a:xfrm>
                  <a:off x="4" y="77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62" name="Oval 30"/>
                <p:cNvSpPr/>
                <p:nvPr userDrawn="1"/>
              </p:nvSpPr>
              <p:spPr>
                <a:xfrm>
                  <a:off x="294" y="10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63" name="Oval 31"/>
                <p:cNvSpPr/>
                <p:nvPr userDrawn="1"/>
              </p:nvSpPr>
              <p:spPr>
                <a:xfrm>
                  <a:off x="294" y="77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64" name="Oval 32"/>
                <p:cNvSpPr/>
                <p:nvPr userDrawn="1"/>
              </p:nvSpPr>
              <p:spPr>
                <a:xfrm>
                  <a:off x="564" y="50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65" name="Oval 33"/>
                <p:cNvSpPr/>
                <p:nvPr userDrawn="1"/>
              </p:nvSpPr>
              <p:spPr>
                <a:xfrm>
                  <a:off x="564" y="119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66" name="Oval 34"/>
                <p:cNvSpPr/>
                <p:nvPr userDrawn="1"/>
              </p:nvSpPr>
              <p:spPr>
                <a:xfrm>
                  <a:off x="700" y="6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67" name="Oval 35"/>
                <p:cNvSpPr/>
                <p:nvPr userDrawn="1"/>
              </p:nvSpPr>
              <p:spPr>
                <a:xfrm>
                  <a:off x="6" y="10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68" name="Oval 36"/>
                <p:cNvSpPr/>
                <p:nvPr userDrawn="1"/>
              </p:nvSpPr>
              <p:spPr>
                <a:xfrm>
                  <a:off x="4" y="145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69" name="Oval 37"/>
                <p:cNvSpPr/>
                <p:nvPr userDrawn="1"/>
              </p:nvSpPr>
              <p:spPr>
                <a:xfrm>
                  <a:off x="9" y="173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70" name="Oval 38"/>
                <p:cNvSpPr/>
                <p:nvPr userDrawn="1"/>
              </p:nvSpPr>
              <p:spPr>
                <a:xfrm>
                  <a:off x="292" y="147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71" name="Oval 39"/>
                <p:cNvSpPr/>
                <p:nvPr userDrawn="1"/>
              </p:nvSpPr>
              <p:spPr>
                <a:xfrm>
                  <a:off x="704" y="13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72" name="Oval 40"/>
                <p:cNvSpPr/>
                <p:nvPr userDrawn="1"/>
              </p:nvSpPr>
              <p:spPr>
                <a:xfrm>
                  <a:off x="2" y="214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73" name="Oval 41"/>
                <p:cNvSpPr/>
                <p:nvPr userDrawn="1"/>
              </p:nvSpPr>
              <p:spPr>
                <a:xfrm>
                  <a:off x="0" y="242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74" name="Oval 42"/>
                <p:cNvSpPr/>
                <p:nvPr userDrawn="1"/>
              </p:nvSpPr>
              <p:spPr>
                <a:xfrm>
                  <a:off x="566" y="18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75" name="Oval 43"/>
                <p:cNvSpPr/>
                <p:nvPr userDrawn="1"/>
              </p:nvSpPr>
              <p:spPr>
                <a:xfrm>
                  <a:off x="290" y="215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76" name="Oval 44"/>
                <p:cNvSpPr/>
                <p:nvPr userDrawn="1"/>
              </p:nvSpPr>
              <p:spPr>
                <a:xfrm>
                  <a:off x="288" y="283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77" name="Oval 45"/>
                <p:cNvSpPr/>
                <p:nvPr userDrawn="1"/>
              </p:nvSpPr>
              <p:spPr>
                <a:xfrm>
                  <a:off x="702" y="2003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78" name="Oval 46"/>
                <p:cNvSpPr/>
                <p:nvPr userDrawn="1"/>
              </p:nvSpPr>
              <p:spPr>
                <a:xfrm>
                  <a:off x="556" y="257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79" name="Oval 47"/>
                <p:cNvSpPr/>
                <p:nvPr userDrawn="1"/>
              </p:nvSpPr>
              <p:spPr>
                <a:xfrm>
                  <a:off x="704" y="270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080" name="Group 48"/>
              <p:cNvGrpSpPr/>
              <p:nvPr userDrawn="1"/>
            </p:nvGrpSpPr>
            <p:grpSpPr>
              <a:xfrm>
                <a:off x="837" y="3"/>
                <a:ext cx="748" cy="2893"/>
                <a:chOff x="0" y="0"/>
                <a:chExt cx="748" cy="2893"/>
              </a:xfrm>
            </p:grpSpPr>
            <p:sp>
              <p:nvSpPr>
                <p:cNvPr id="2081" name="Line 49"/>
                <p:cNvSpPr/>
                <p:nvPr userDrawn="1"/>
              </p:nvSpPr>
              <p:spPr>
                <a:xfrm>
                  <a:off x="28" y="3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82" name="Line 50"/>
                <p:cNvSpPr/>
                <p:nvPr userDrawn="1"/>
              </p:nvSpPr>
              <p:spPr>
                <a:xfrm>
                  <a:off x="179" y="3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83" name="Line 51"/>
                <p:cNvSpPr/>
                <p:nvPr userDrawn="1"/>
              </p:nvSpPr>
              <p:spPr>
                <a:xfrm>
                  <a:off x="315" y="3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84" name="Line 52"/>
                <p:cNvSpPr/>
                <p:nvPr userDrawn="1"/>
              </p:nvSpPr>
              <p:spPr>
                <a:xfrm>
                  <a:off x="451" y="7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85" name="Line 53"/>
                <p:cNvSpPr/>
                <p:nvPr userDrawn="1"/>
              </p:nvSpPr>
              <p:spPr>
                <a:xfrm>
                  <a:off x="587" y="7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86" name="Line 54"/>
                <p:cNvSpPr/>
                <p:nvPr userDrawn="1"/>
              </p:nvSpPr>
              <p:spPr>
                <a:xfrm>
                  <a:off x="723" y="0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87" name="Oval 55"/>
                <p:cNvSpPr/>
                <p:nvPr userDrawn="1"/>
              </p:nvSpPr>
              <p:spPr>
                <a:xfrm>
                  <a:off x="6" y="36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88" name="Oval 56"/>
                <p:cNvSpPr/>
                <p:nvPr userDrawn="1"/>
              </p:nvSpPr>
              <p:spPr>
                <a:xfrm>
                  <a:off x="4" y="77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89" name="Oval 57"/>
                <p:cNvSpPr/>
                <p:nvPr userDrawn="1"/>
              </p:nvSpPr>
              <p:spPr>
                <a:xfrm>
                  <a:off x="294" y="10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90" name="Oval 58"/>
                <p:cNvSpPr/>
                <p:nvPr userDrawn="1"/>
              </p:nvSpPr>
              <p:spPr>
                <a:xfrm>
                  <a:off x="294" y="77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91" name="Oval 59"/>
                <p:cNvSpPr/>
                <p:nvPr userDrawn="1"/>
              </p:nvSpPr>
              <p:spPr>
                <a:xfrm>
                  <a:off x="564" y="50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92" name="Oval 60"/>
                <p:cNvSpPr/>
                <p:nvPr userDrawn="1"/>
              </p:nvSpPr>
              <p:spPr>
                <a:xfrm>
                  <a:off x="564" y="119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93" name="Oval 61"/>
                <p:cNvSpPr/>
                <p:nvPr userDrawn="1"/>
              </p:nvSpPr>
              <p:spPr>
                <a:xfrm>
                  <a:off x="700" y="6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94" name="Oval 62"/>
                <p:cNvSpPr/>
                <p:nvPr userDrawn="1"/>
              </p:nvSpPr>
              <p:spPr>
                <a:xfrm>
                  <a:off x="6" y="10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95" name="Oval 63"/>
                <p:cNvSpPr/>
                <p:nvPr userDrawn="1"/>
              </p:nvSpPr>
              <p:spPr>
                <a:xfrm>
                  <a:off x="4" y="145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96" name="Oval 64"/>
                <p:cNvSpPr/>
                <p:nvPr userDrawn="1"/>
              </p:nvSpPr>
              <p:spPr>
                <a:xfrm>
                  <a:off x="9" y="173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97" name="Oval 65"/>
                <p:cNvSpPr/>
                <p:nvPr userDrawn="1"/>
              </p:nvSpPr>
              <p:spPr>
                <a:xfrm>
                  <a:off x="292" y="147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98" name="Oval 66"/>
                <p:cNvSpPr/>
                <p:nvPr userDrawn="1"/>
              </p:nvSpPr>
              <p:spPr>
                <a:xfrm>
                  <a:off x="704" y="13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99" name="Oval 67"/>
                <p:cNvSpPr/>
                <p:nvPr userDrawn="1"/>
              </p:nvSpPr>
              <p:spPr>
                <a:xfrm>
                  <a:off x="2" y="214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00" name="Oval 68"/>
                <p:cNvSpPr/>
                <p:nvPr userDrawn="1"/>
              </p:nvSpPr>
              <p:spPr>
                <a:xfrm>
                  <a:off x="0" y="242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01" name="Oval 69"/>
                <p:cNvSpPr/>
                <p:nvPr userDrawn="1"/>
              </p:nvSpPr>
              <p:spPr>
                <a:xfrm>
                  <a:off x="566" y="18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02" name="Oval 70"/>
                <p:cNvSpPr/>
                <p:nvPr userDrawn="1"/>
              </p:nvSpPr>
              <p:spPr>
                <a:xfrm>
                  <a:off x="290" y="215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03" name="Oval 71"/>
                <p:cNvSpPr/>
                <p:nvPr userDrawn="1"/>
              </p:nvSpPr>
              <p:spPr>
                <a:xfrm>
                  <a:off x="288" y="283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04" name="Oval 72"/>
                <p:cNvSpPr/>
                <p:nvPr userDrawn="1"/>
              </p:nvSpPr>
              <p:spPr>
                <a:xfrm>
                  <a:off x="702" y="2003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05" name="Oval 73"/>
                <p:cNvSpPr/>
                <p:nvPr userDrawn="1"/>
              </p:nvSpPr>
              <p:spPr>
                <a:xfrm>
                  <a:off x="556" y="257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06" name="Oval 74"/>
                <p:cNvSpPr/>
                <p:nvPr userDrawn="1"/>
              </p:nvSpPr>
              <p:spPr>
                <a:xfrm>
                  <a:off x="704" y="270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</p:grpSp>
        <p:grpSp>
          <p:nvGrpSpPr>
            <p:cNvPr id="2107" name="Group 75"/>
            <p:cNvGrpSpPr/>
            <p:nvPr/>
          </p:nvGrpSpPr>
          <p:grpSpPr>
            <a:xfrm>
              <a:off x="1794" y="14"/>
              <a:ext cx="1585" cy="2896"/>
              <a:chOff x="0" y="0"/>
              <a:chExt cx="1585" cy="2896"/>
            </a:xfrm>
          </p:grpSpPr>
          <p:grpSp>
            <p:nvGrpSpPr>
              <p:cNvPr id="2108" name="Group 76"/>
              <p:cNvGrpSpPr/>
              <p:nvPr userDrawn="1"/>
            </p:nvGrpSpPr>
            <p:grpSpPr>
              <a:xfrm>
                <a:off x="0" y="0"/>
                <a:ext cx="748" cy="2893"/>
                <a:chOff x="0" y="0"/>
                <a:chExt cx="748" cy="2893"/>
              </a:xfrm>
            </p:grpSpPr>
            <p:sp>
              <p:nvSpPr>
                <p:cNvPr id="2109" name="Line 77"/>
                <p:cNvSpPr/>
                <p:nvPr userDrawn="1"/>
              </p:nvSpPr>
              <p:spPr>
                <a:xfrm>
                  <a:off x="28" y="3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10" name="Line 78"/>
                <p:cNvSpPr/>
                <p:nvPr userDrawn="1"/>
              </p:nvSpPr>
              <p:spPr>
                <a:xfrm>
                  <a:off x="179" y="3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11" name="Line 79"/>
                <p:cNvSpPr/>
                <p:nvPr userDrawn="1"/>
              </p:nvSpPr>
              <p:spPr>
                <a:xfrm>
                  <a:off x="315" y="3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12" name="Line 80"/>
                <p:cNvSpPr/>
                <p:nvPr userDrawn="1"/>
              </p:nvSpPr>
              <p:spPr>
                <a:xfrm>
                  <a:off x="451" y="7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13" name="Line 81"/>
                <p:cNvSpPr/>
                <p:nvPr userDrawn="1"/>
              </p:nvSpPr>
              <p:spPr>
                <a:xfrm>
                  <a:off x="587" y="7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14" name="Line 82"/>
                <p:cNvSpPr/>
                <p:nvPr userDrawn="1"/>
              </p:nvSpPr>
              <p:spPr>
                <a:xfrm>
                  <a:off x="723" y="0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15" name="Oval 83"/>
                <p:cNvSpPr/>
                <p:nvPr userDrawn="1"/>
              </p:nvSpPr>
              <p:spPr>
                <a:xfrm>
                  <a:off x="6" y="36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16" name="Oval 84"/>
                <p:cNvSpPr/>
                <p:nvPr userDrawn="1"/>
              </p:nvSpPr>
              <p:spPr>
                <a:xfrm>
                  <a:off x="4" y="77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17" name="Oval 85"/>
                <p:cNvSpPr/>
                <p:nvPr userDrawn="1"/>
              </p:nvSpPr>
              <p:spPr>
                <a:xfrm>
                  <a:off x="294" y="10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18" name="Oval 86"/>
                <p:cNvSpPr/>
                <p:nvPr userDrawn="1"/>
              </p:nvSpPr>
              <p:spPr>
                <a:xfrm>
                  <a:off x="294" y="77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19" name="Oval 87"/>
                <p:cNvSpPr/>
                <p:nvPr userDrawn="1"/>
              </p:nvSpPr>
              <p:spPr>
                <a:xfrm>
                  <a:off x="564" y="50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20" name="Oval 88"/>
                <p:cNvSpPr/>
                <p:nvPr userDrawn="1"/>
              </p:nvSpPr>
              <p:spPr>
                <a:xfrm>
                  <a:off x="564" y="119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21" name="Oval 89"/>
                <p:cNvSpPr/>
                <p:nvPr userDrawn="1"/>
              </p:nvSpPr>
              <p:spPr>
                <a:xfrm>
                  <a:off x="700" y="6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22" name="Oval 90"/>
                <p:cNvSpPr/>
                <p:nvPr userDrawn="1"/>
              </p:nvSpPr>
              <p:spPr>
                <a:xfrm>
                  <a:off x="6" y="10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23" name="Oval 91"/>
                <p:cNvSpPr/>
                <p:nvPr userDrawn="1"/>
              </p:nvSpPr>
              <p:spPr>
                <a:xfrm>
                  <a:off x="4" y="145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24" name="Oval 92"/>
                <p:cNvSpPr/>
                <p:nvPr userDrawn="1"/>
              </p:nvSpPr>
              <p:spPr>
                <a:xfrm>
                  <a:off x="9" y="173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25" name="Oval 93"/>
                <p:cNvSpPr/>
                <p:nvPr userDrawn="1"/>
              </p:nvSpPr>
              <p:spPr>
                <a:xfrm>
                  <a:off x="292" y="147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26" name="Oval 94"/>
                <p:cNvSpPr/>
                <p:nvPr userDrawn="1"/>
              </p:nvSpPr>
              <p:spPr>
                <a:xfrm>
                  <a:off x="704" y="13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27" name="Oval 95"/>
                <p:cNvSpPr/>
                <p:nvPr userDrawn="1"/>
              </p:nvSpPr>
              <p:spPr>
                <a:xfrm>
                  <a:off x="2" y="214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28" name="Oval 96"/>
                <p:cNvSpPr/>
                <p:nvPr userDrawn="1"/>
              </p:nvSpPr>
              <p:spPr>
                <a:xfrm>
                  <a:off x="0" y="242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29" name="Oval 97"/>
                <p:cNvSpPr/>
                <p:nvPr userDrawn="1"/>
              </p:nvSpPr>
              <p:spPr>
                <a:xfrm>
                  <a:off x="566" y="18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30" name="Oval 98"/>
                <p:cNvSpPr/>
                <p:nvPr userDrawn="1"/>
              </p:nvSpPr>
              <p:spPr>
                <a:xfrm>
                  <a:off x="290" y="215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31" name="Oval 99"/>
                <p:cNvSpPr/>
                <p:nvPr userDrawn="1"/>
              </p:nvSpPr>
              <p:spPr>
                <a:xfrm>
                  <a:off x="288" y="283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32" name="Oval 100"/>
                <p:cNvSpPr/>
                <p:nvPr userDrawn="1"/>
              </p:nvSpPr>
              <p:spPr>
                <a:xfrm>
                  <a:off x="702" y="2003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33" name="Oval 101"/>
                <p:cNvSpPr/>
                <p:nvPr userDrawn="1"/>
              </p:nvSpPr>
              <p:spPr>
                <a:xfrm>
                  <a:off x="556" y="257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34" name="Oval 102"/>
                <p:cNvSpPr/>
                <p:nvPr userDrawn="1"/>
              </p:nvSpPr>
              <p:spPr>
                <a:xfrm>
                  <a:off x="704" y="270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135" name="Group 103"/>
              <p:cNvGrpSpPr/>
              <p:nvPr userDrawn="1"/>
            </p:nvGrpSpPr>
            <p:grpSpPr>
              <a:xfrm>
                <a:off x="837" y="3"/>
                <a:ext cx="748" cy="2893"/>
                <a:chOff x="0" y="0"/>
                <a:chExt cx="748" cy="2893"/>
              </a:xfrm>
            </p:grpSpPr>
            <p:sp>
              <p:nvSpPr>
                <p:cNvPr id="2136" name="Line 104"/>
                <p:cNvSpPr/>
                <p:nvPr userDrawn="1"/>
              </p:nvSpPr>
              <p:spPr>
                <a:xfrm>
                  <a:off x="28" y="3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37" name="Line 105"/>
                <p:cNvSpPr/>
                <p:nvPr userDrawn="1"/>
              </p:nvSpPr>
              <p:spPr>
                <a:xfrm>
                  <a:off x="179" y="3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38" name="Line 106"/>
                <p:cNvSpPr/>
                <p:nvPr userDrawn="1"/>
              </p:nvSpPr>
              <p:spPr>
                <a:xfrm>
                  <a:off x="315" y="3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39" name="Line 107"/>
                <p:cNvSpPr/>
                <p:nvPr userDrawn="1"/>
              </p:nvSpPr>
              <p:spPr>
                <a:xfrm>
                  <a:off x="451" y="7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40" name="Line 108"/>
                <p:cNvSpPr/>
                <p:nvPr userDrawn="1"/>
              </p:nvSpPr>
              <p:spPr>
                <a:xfrm>
                  <a:off x="587" y="7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41" name="Line 109"/>
                <p:cNvSpPr/>
                <p:nvPr userDrawn="1"/>
              </p:nvSpPr>
              <p:spPr>
                <a:xfrm>
                  <a:off x="723" y="0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42" name="Oval 110"/>
                <p:cNvSpPr/>
                <p:nvPr userDrawn="1"/>
              </p:nvSpPr>
              <p:spPr>
                <a:xfrm>
                  <a:off x="6" y="36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43" name="Oval 111"/>
                <p:cNvSpPr/>
                <p:nvPr userDrawn="1"/>
              </p:nvSpPr>
              <p:spPr>
                <a:xfrm>
                  <a:off x="4" y="77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44" name="Oval 112"/>
                <p:cNvSpPr/>
                <p:nvPr userDrawn="1"/>
              </p:nvSpPr>
              <p:spPr>
                <a:xfrm>
                  <a:off x="294" y="10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45" name="Oval 113"/>
                <p:cNvSpPr/>
                <p:nvPr userDrawn="1"/>
              </p:nvSpPr>
              <p:spPr>
                <a:xfrm>
                  <a:off x="294" y="77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46" name="Oval 114"/>
                <p:cNvSpPr/>
                <p:nvPr userDrawn="1"/>
              </p:nvSpPr>
              <p:spPr>
                <a:xfrm>
                  <a:off x="564" y="50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47" name="Oval 115"/>
                <p:cNvSpPr/>
                <p:nvPr userDrawn="1"/>
              </p:nvSpPr>
              <p:spPr>
                <a:xfrm>
                  <a:off x="564" y="119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48" name="Oval 116"/>
                <p:cNvSpPr/>
                <p:nvPr userDrawn="1"/>
              </p:nvSpPr>
              <p:spPr>
                <a:xfrm>
                  <a:off x="700" y="6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49" name="Oval 117"/>
                <p:cNvSpPr/>
                <p:nvPr userDrawn="1"/>
              </p:nvSpPr>
              <p:spPr>
                <a:xfrm>
                  <a:off x="6" y="10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50" name="Oval 118"/>
                <p:cNvSpPr/>
                <p:nvPr userDrawn="1"/>
              </p:nvSpPr>
              <p:spPr>
                <a:xfrm>
                  <a:off x="4" y="145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51" name="Oval 119"/>
                <p:cNvSpPr/>
                <p:nvPr userDrawn="1"/>
              </p:nvSpPr>
              <p:spPr>
                <a:xfrm>
                  <a:off x="9" y="173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52" name="Oval 120"/>
                <p:cNvSpPr/>
                <p:nvPr userDrawn="1"/>
              </p:nvSpPr>
              <p:spPr>
                <a:xfrm>
                  <a:off x="292" y="147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53" name="Oval 121"/>
                <p:cNvSpPr/>
                <p:nvPr userDrawn="1"/>
              </p:nvSpPr>
              <p:spPr>
                <a:xfrm>
                  <a:off x="704" y="13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54" name="Oval 122"/>
                <p:cNvSpPr/>
                <p:nvPr userDrawn="1"/>
              </p:nvSpPr>
              <p:spPr>
                <a:xfrm>
                  <a:off x="2" y="214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55" name="Oval 123"/>
                <p:cNvSpPr/>
                <p:nvPr userDrawn="1"/>
              </p:nvSpPr>
              <p:spPr>
                <a:xfrm>
                  <a:off x="0" y="242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56" name="Oval 124"/>
                <p:cNvSpPr/>
                <p:nvPr userDrawn="1"/>
              </p:nvSpPr>
              <p:spPr>
                <a:xfrm>
                  <a:off x="566" y="18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57" name="Oval 125"/>
                <p:cNvSpPr/>
                <p:nvPr userDrawn="1"/>
              </p:nvSpPr>
              <p:spPr>
                <a:xfrm>
                  <a:off x="290" y="215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58" name="Oval 126"/>
                <p:cNvSpPr/>
                <p:nvPr userDrawn="1"/>
              </p:nvSpPr>
              <p:spPr>
                <a:xfrm>
                  <a:off x="288" y="283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59" name="Oval 127"/>
                <p:cNvSpPr/>
                <p:nvPr userDrawn="1"/>
              </p:nvSpPr>
              <p:spPr>
                <a:xfrm>
                  <a:off x="702" y="2003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60" name="Oval 128"/>
                <p:cNvSpPr/>
                <p:nvPr userDrawn="1"/>
              </p:nvSpPr>
              <p:spPr>
                <a:xfrm>
                  <a:off x="556" y="257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61" name="Oval 129"/>
                <p:cNvSpPr/>
                <p:nvPr userDrawn="1"/>
              </p:nvSpPr>
              <p:spPr>
                <a:xfrm>
                  <a:off x="704" y="270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</p:grpSp>
        <p:grpSp>
          <p:nvGrpSpPr>
            <p:cNvPr id="2162" name="Group 130"/>
            <p:cNvGrpSpPr/>
            <p:nvPr/>
          </p:nvGrpSpPr>
          <p:grpSpPr>
            <a:xfrm>
              <a:off x="3473" y="14"/>
              <a:ext cx="1585" cy="2896"/>
              <a:chOff x="0" y="0"/>
              <a:chExt cx="1585" cy="2896"/>
            </a:xfrm>
          </p:grpSpPr>
          <p:grpSp>
            <p:nvGrpSpPr>
              <p:cNvPr id="2163" name="Group 131"/>
              <p:cNvGrpSpPr/>
              <p:nvPr userDrawn="1"/>
            </p:nvGrpSpPr>
            <p:grpSpPr>
              <a:xfrm>
                <a:off x="0" y="0"/>
                <a:ext cx="748" cy="2893"/>
                <a:chOff x="0" y="0"/>
                <a:chExt cx="748" cy="2893"/>
              </a:xfrm>
            </p:grpSpPr>
            <p:sp>
              <p:nvSpPr>
                <p:cNvPr id="2164" name="Line 132"/>
                <p:cNvSpPr/>
                <p:nvPr userDrawn="1"/>
              </p:nvSpPr>
              <p:spPr>
                <a:xfrm>
                  <a:off x="28" y="3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65" name="Line 133"/>
                <p:cNvSpPr/>
                <p:nvPr userDrawn="1"/>
              </p:nvSpPr>
              <p:spPr>
                <a:xfrm>
                  <a:off x="179" y="3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66" name="Line 134"/>
                <p:cNvSpPr/>
                <p:nvPr userDrawn="1"/>
              </p:nvSpPr>
              <p:spPr>
                <a:xfrm>
                  <a:off x="315" y="3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67" name="Line 135"/>
                <p:cNvSpPr/>
                <p:nvPr userDrawn="1"/>
              </p:nvSpPr>
              <p:spPr>
                <a:xfrm>
                  <a:off x="451" y="7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68" name="Line 136"/>
                <p:cNvSpPr/>
                <p:nvPr userDrawn="1"/>
              </p:nvSpPr>
              <p:spPr>
                <a:xfrm>
                  <a:off x="587" y="7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69" name="Line 137"/>
                <p:cNvSpPr/>
                <p:nvPr userDrawn="1"/>
              </p:nvSpPr>
              <p:spPr>
                <a:xfrm>
                  <a:off x="723" y="0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70" name="Oval 138"/>
                <p:cNvSpPr/>
                <p:nvPr userDrawn="1"/>
              </p:nvSpPr>
              <p:spPr>
                <a:xfrm>
                  <a:off x="6" y="36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71" name="Oval 139"/>
                <p:cNvSpPr/>
                <p:nvPr userDrawn="1"/>
              </p:nvSpPr>
              <p:spPr>
                <a:xfrm>
                  <a:off x="4" y="77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72" name="Oval 140"/>
                <p:cNvSpPr/>
                <p:nvPr userDrawn="1"/>
              </p:nvSpPr>
              <p:spPr>
                <a:xfrm>
                  <a:off x="294" y="10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73" name="Oval 141"/>
                <p:cNvSpPr/>
                <p:nvPr userDrawn="1"/>
              </p:nvSpPr>
              <p:spPr>
                <a:xfrm>
                  <a:off x="294" y="77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74" name="Oval 142"/>
                <p:cNvSpPr/>
                <p:nvPr userDrawn="1"/>
              </p:nvSpPr>
              <p:spPr>
                <a:xfrm>
                  <a:off x="564" y="50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75" name="Oval 143"/>
                <p:cNvSpPr/>
                <p:nvPr userDrawn="1"/>
              </p:nvSpPr>
              <p:spPr>
                <a:xfrm>
                  <a:off x="564" y="119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76" name="Oval 144"/>
                <p:cNvSpPr/>
                <p:nvPr userDrawn="1"/>
              </p:nvSpPr>
              <p:spPr>
                <a:xfrm>
                  <a:off x="700" y="6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77" name="Oval 145"/>
                <p:cNvSpPr/>
                <p:nvPr userDrawn="1"/>
              </p:nvSpPr>
              <p:spPr>
                <a:xfrm>
                  <a:off x="6" y="10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78" name="Oval 146"/>
                <p:cNvSpPr/>
                <p:nvPr userDrawn="1"/>
              </p:nvSpPr>
              <p:spPr>
                <a:xfrm>
                  <a:off x="4" y="145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79" name="Oval 147"/>
                <p:cNvSpPr/>
                <p:nvPr userDrawn="1"/>
              </p:nvSpPr>
              <p:spPr>
                <a:xfrm>
                  <a:off x="9" y="173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80" name="Oval 148"/>
                <p:cNvSpPr/>
                <p:nvPr userDrawn="1"/>
              </p:nvSpPr>
              <p:spPr>
                <a:xfrm>
                  <a:off x="292" y="147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81" name="Oval 149"/>
                <p:cNvSpPr/>
                <p:nvPr userDrawn="1"/>
              </p:nvSpPr>
              <p:spPr>
                <a:xfrm>
                  <a:off x="704" y="13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82" name="Oval 150"/>
                <p:cNvSpPr/>
                <p:nvPr userDrawn="1"/>
              </p:nvSpPr>
              <p:spPr>
                <a:xfrm>
                  <a:off x="2" y="214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83" name="Oval 151"/>
                <p:cNvSpPr/>
                <p:nvPr userDrawn="1"/>
              </p:nvSpPr>
              <p:spPr>
                <a:xfrm>
                  <a:off x="0" y="242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84" name="Oval 152"/>
                <p:cNvSpPr/>
                <p:nvPr userDrawn="1"/>
              </p:nvSpPr>
              <p:spPr>
                <a:xfrm>
                  <a:off x="566" y="18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85" name="Oval 153"/>
                <p:cNvSpPr/>
                <p:nvPr userDrawn="1"/>
              </p:nvSpPr>
              <p:spPr>
                <a:xfrm>
                  <a:off x="290" y="215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86" name="Oval 154"/>
                <p:cNvSpPr/>
                <p:nvPr userDrawn="1"/>
              </p:nvSpPr>
              <p:spPr>
                <a:xfrm>
                  <a:off x="288" y="283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87" name="Oval 155"/>
                <p:cNvSpPr/>
                <p:nvPr userDrawn="1"/>
              </p:nvSpPr>
              <p:spPr>
                <a:xfrm>
                  <a:off x="702" y="2003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88" name="Oval 156"/>
                <p:cNvSpPr/>
                <p:nvPr userDrawn="1"/>
              </p:nvSpPr>
              <p:spPr>
                <a:xfrm>
                  <a:off x="556" y="257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89" name="Oval 157"/>
                <p:cNvSpPr/>
                <p:nvPr userDrawn="1"/>
              </p:nvSpPr>
              <p:spPr>
                <a:xfrm>
                  <a:off x="704" y="270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190" name="Group 158"/>
              <p:cNvGrpSpPr/>
              <p:nvPr userDrawn="1"/>
            </p:nvGrpSpPr>
            <p:grpSpPr>
              <a:xfrm>
                <a:off x="837" y="3"/>
                <a:ext cx="748" cy="2893"/>
                <a:chOff x="0" y="0"/>
                <a:chExt cx="748" cy="2893"/>
              </a:xfrm>
            </p:grpSpPr>
            <p:sp>
              <p:nvSpPr>
                <p:cNvPr id="2191" name="Line 159"/>
                <p:cNvSpPr/>
                <p:nvPr userDrawn="1"/>
              </p:nvSpPr>
              <p:spPr>
                <a:xfrm>
                  <a:off x="28" y="3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92" name="Line 160"/>
                <p:cNvSpPr/>
                <p:nvPr userDrawn="1"/>
              </p:nvSpPr>
              <p:spPr>
                <a:xfrm>
                  <a:off x="179" y="3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93" name="Line 161"/>
                <p:cNvSpPr/>
                <p:nvPr userDrawn="1"/>
              </p:nvSpPr>
              <p:spPr>
                <a:xfrm>
                  <a:off x="315" y="3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94" name="Line 162"/>
                <p:cNvSpPr/>
                <p:nvPr userDrawn="1"/>
              </p:nvSpPr>
              <p:spPr>
                <a:xfrm>
                  <a:off x="451" y="7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95" name="Line 163"/>
                <p:cNvSpPr/>
                <p:nvPr userDrawn="1"/>
              </p:nvSpPr>
              <p:spPr>
                <a:xfrm>
                  <a:off x="587" y="7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96" name="Line 164"/>
                <p:cNvSpPr/>
                <p:nvPr userDrawn="1"/>
              </p:nvSpPr>
              <p:spPr>
                <a:xfrm>
                  <a:off x="723" y="0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97" name="Oval 165"/>
                <p:cNvSpPr/>
                <p:nvPr userDrawn="1"/>
              </p:nvSpPr>
              <p:spPr>
                <a:xfrm>
                  <a:off x="6" y="36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98" name="Oval 166"/>
                <p:cNvSpPr/>
                <p:nvPr userDrawn="1"/>
              </p:nvSpPr>
              <p:spPr>
                <a:xfrm>
                  <a:off x="4" y="77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99" name="Oval 167"/>
                <p:cNvSpPr/>
                <p:nvPr userDrawn="1"/>
              </p:nvSpPr>
              <p:spPr>
                <a:xfrm>
                  <a:off x="294" y="10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00" name="Oval 168"/>
                <p:cNvSpPr/>
                <p:nvPr userDrawn="1"/>
              </p:nvSpPr>
              <p:spPr>
                <a:xfrm>
                  <a:off x="294" y="77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01" name="Oval 169"/>
                <p:cNvSpPr/>
                <p:nvPr userDrawn="1"/>
              </p:nvSpPr>
              <p:spPr>
                <a:xfrm>
                  <a:off x="564" y="50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02" name="Oval 170"/>
                <p:cNvSpPr/>
                <p:nvPr userDrawn="1"/>
              </p:nvSpPr>
              <p:spPr>
                <a:xfrm>
                  <a:off x="564" y="119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03" name="Oval 171"/>
                <p:cNvSpPr/>
                <p:nvPr userDrawn="1"/>
              </p:nvSpPr>
              <p:spPr>
                <a:xfrm>
                  <a:off x="700" y="6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04" name="Oval 172"/>
                <p:cNvSpPr/>
                <p:nvPr userDrawn="1"/>
              </p:nvSpPr>
              <p:spPr>
                <a:xfrm>
                  <a:off x="6" y="10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05" name="Oval 173"/>
                <p:cNvSpPr/>
                <p:nvPr userDrawn="1"/>
              </p:nvSpPr>
              <p:spPr>
                <a:xfrm>
                  <a:off x="4" y="145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06" name="Oval 174"/>
                <p:cNvSpPr/>
                <p:nvPr userDrawn="1"/>
              </p:nvSpPr>
              <p:spPr>
                <a:xfrm>
                  <a:off x="9" y="173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07" name="Oval 175"/>
                <p:cNvSpPr/>
                <p:nvPr userDrawn="1"/>
              </p:nvSpPr>
              <p:spPr>
                <a:xfrm>
                  <a:off x="292" y="147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08" name="Oval 176"/>
                <p:cNvSpPr/>
                <p:nvPr userDrawn="1"/>
              </p:nvSpPr>
              <p:spPr>
                <a:xfrm>
                  <a:off x="704" y="13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09" name="Oval 177"/>
                <p:cNvSpPr/>
                <p:nvPr userDrawn="1"/>
              </p:nvSpPr>
              <p:spPr>
                <a:xfrm>
                  <a:off x="2" y="214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10" name="Oval 178"/>
                <p:cNvSpPr/>
                <p:nvPr userDrawn="1"/>
              </p:nvSpPr>
              <p:spPr>
                <a:xfrm>
                  <a:off x="0" y="242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11" name="Oval 179"/>
                <p:cNvSpPr/>
                <p:nvPr userDrawn="1"/>
              </p:nvSpPr>
              <p:spPr>
                <a:xfrm>
                  <a:off x="566" y="18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12" name="Oval 180"/>
                <p:cNvSpPr/>
                <p:nvPr userDrawn="1"/>
              </p:nvSpPr>
              <p:spPr>
                <a:xfrm>
                  <a:off x="290" y="215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13" name="Oval 181"/>
                <p:cNvSpPr/>
                <p:nvPr userDrawn="1"/>
              </p:nvSpPr>
              <p:spPr>
                <a:xfrm>
                  <a:off x="288" y="283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14" name="Oval 182"/>
                <p:cNvSpPr/>
                <p:nvPr userDrawn="1"/>
              </p:nvSpPr>
              <p:spPr>
                <a:xfrm>
                  <a:off x="702" y="2003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15" name="Oval 183"/>
                <p:cNvSpPr/>
                <p:nvPr userDrawn="1"/>
              </p:nvSpPr>
              <p:spPr>
                <a:xfrm>
                  <a:off x="556" y="257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16" name="Oval 184"/>
                <p:cNvSpPr/>
                <p:nvPr userDrawn="1"/>
              </p:nvSpPr>
              <p:spPr>
                <a:xfrm>
                  <a:off x="704" y="270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</p:grpSp>
        <p:sp>
          <p:nvSpPr>
            <p:cNvPr id="2217" name="Line 185"/>
            <p:cNvSpPr/>
            <p:nvPr/>
          </p:nvSpPr>
          <p:spPr>
            <a:xfrm>
              <a:off x="5176" y="20"/>
              <a:ext cx="0" cy="2886"/>
            </a:xfrm>
            <a:prstGeom prst="line">
              <a:avLst/>
            </a:prstGeom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lvl="0" indent="0" algn="ctr" eaLnBrk="0" hangingPunct="0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18" name="Line 186"/>
            <p:cNvSpPr/>
            <p:nvPr/>
          </p:nvSpPr>
          <p:spPr>
            <a:xfrm>
              <a:off x="5327" y="20"/>
              <a:ext cx="0" cy="2886"/>
            </a:xfrm>
            <a:prstGeom prst="line">
              <a:avLst/>
            </a:prstGeom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lvl="0" indent="0" algn="ctr" eaLnBrk="0" hangingPunct="0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19" name="Line 187"/>
            <p:cNvSpPr/>
            <p:nvPr/>
          </p:nvSpPr>
          <p:spPr>
            <a:xfrm>
              <a:off x="5463" y="20"/>
              <a:ext cx="0" cy="2886"/>
            </a:xfrm>
            <a:prstGeom prst="line">
              <a:avLst/>
            </a:prstGeom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lvl="0" indent="0" algn="ctr" eaLnBrk="0" hangingPunct="0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20" name="Line 188"/>
            <p:cNvSpPr/>
            <p:nvPr/>
          </p:nvSpPr>
          <p:spPr>
            <a:xfrm>
              <a:off x="5599" y="24"/>
              <a:ext cx="0" cy="2886"/>
            </a:xfrm>
            <a:prstGeom prst="line">
              <a:avLst/>
            </a:prstGeom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lvl="0" indent="0" algn="ctr" eaLnBrk="0" hangingPunct="0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21" name="Line 189"/>
            <p:cNvSpPr/>
            <p:nvPr/>
          </p:nvSpPr>
          <p:spPr>
            <a:xfrm>
              <a:off x="5735" y="24"/>
              <a:ext cx="0" cy="2886"/>
            </a:xfrm>
            <a:prstGeom prst="line">
              <a:avLst/>
            </a:prstGeom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lvl="0" indent="0" algn="ctr" eaLnBrk="0" hangingPunct="0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2222" name="Group 190"/>
            <p:cNvGrpSpPr/>
            <p:nvPr/>
          </p:nvGrpSpPr>
          <p:grpSpPr>
            <a:xfrm>
              <a:off x="0" y="73"/>
              <a:ext cx="5763" cy="2778"/>
              <a:chOff x="0" y="0"/>
              <a:chExt cx="5763" cy="2778"/>
            </a:xfrm>
          </p:grpSpPr>
          <p:grpSp>
            <p:nvGrpSpPr>
              <p:cNvPr id="2223" name="Group 191"/>
              <p:cNvGrpSpPr/>
              <p:nvPr userDrawn="1"/>
            </p:nvGrpSpPr>
            <p:grpSpPr>
              <a:xfrm>
                <a:off x="2" y="15"/>
                <a:ext cx="5758" cy="272"/>
                <a:chOff x="0" y="0"/>
                <a:chExt cx="5763" cy="272"/>
              </a:xfrm>
            </p:grpSpPr>
            <p:sp>
              <p:nvSpPr>
                <p:cNvPr id="2224" name="Line 192"/>
                <p:cNvSpPr/>
                <p:nvPr userDrawn="1"/>
              </p:nvSpPr>
              <p:spPr>
                <a:xfrm>
                  <a:off x="2" y="0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25" name="Line 193"/>
                <p:cNvSpPr/>
                <p:nvPr userDrawn="1"/>
              </p:nvSpPr>
              <p:spPr>
                <a:xfrm>
                  <a:off x="3" y="136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26" name="Line 194"/>
                <p:cNvSpPr/>
                <p:nvPr userDrawn="1"/>
              </p:nvSpPr>
              <p:spPr>
                <a:xfrm>
                  <a:off x="0" y="272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227" name="Group 195"/>
              <p:cNvGrpSpPr/>
              <p:nvPr userDrawn="1"/>
            </p:nvGrpSpPr>
            <p:grpSpPr>
              <a:xfrm>
                <a:off x="5" y="423"/>
                <a:ext cx="5758" cy="272"/>
                <a:chOff x="0" y="0"/>
                <a:chExt cx="5763" cy="272"/>
              </a:xfrm>
            </p:grpSpPr>
            <p:sp>
              <p:nvSpPr>
                <p:cNvPr id="2228" name="Line 196"/>
                <p:cNvSpPr/>
                <p:nvPr userDrawn="1"/>
              </p:nvSpPr>
              <p:spPr>
                <a:xfrm>
                  <a:off x="2" y="0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29" name="Line 197"/>
                <p:cNvSpPr/>
                <p:nvPr userDrawn="1"/>
              </p:nvSpPr>
              <p:spPr>
                <a:xfrm>
                  <a:off x="3" y="136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30" name="Line 198"/>
                <p:cNvSpPr/>
                <p:nvPr userDrawn="1"/>
              </p:nvSpPr>
              <p:spPr>
                <a:xfrm>
                  <a:off x="0" y="272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231" name="Group 199"/>
              <p:cNvGrpSpPr/>
              <p:nvPr userDrawn="1"/>
            </p:nvGrpSpPr>
            <p:grpSpPr>
              <a:xfrm>
                <a:off x="1" y="842"/>
                <a:ext cx="5752" cy="272"/>
                <a:chOff x="0" y="0"/>
                <a:chExt cx="5763" cy="272"/>
              </a:xfrm>
            </p:grpSpPr>
            <p:sp>
              <p:nvSpPr>
                <p:cNvPr id="2232" name="Line 200"/>
                <p:cNvSpPr/>
                <p:nvPr userDrawn="1"/>
              </p:nvSpPr>
              <p:spPr>
                <a:xfrm>
                  <a:off x="2" y="0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33" name="Line 201"/>
                <p:cNvSpPr/>
                <p:nvPr userDrawn="1"/>
              </p:nvSpPr>
              <p:spPr>
                <a:xfrm>
                  <a:off x="3" y="136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34" name="Line 202"/>
                <p:cNvSpPr/>
                <p:nvPr userDrawn="1"/>
              </p:nvSpPr>
              <p:spPr>
                <a:xfrm>
                  <a:off x="0" y="272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235" name="Group 203"/>
              <p:cNvGrpSpPr/>
              <p:nvPr userDrawn="1"/>
            </p:nvGrpSpPr>
            <p:grpSpPr>
              <a:xfrm>
                <a:off x="1" y="1240"/>
                <a:ext cx="5759" cy="272"/>
                <a:chOff x="0" y="0"/>
                <a:chExt cx="5763" cy="272"/>
              </a:xfrm>
            </p:grpSpPr>
            <p:sp>
              <p:nvSpPr>
                <p:cNvPr id="2236" name="Line 204"/>
                <p:cNvSpPr/>
                <p:nvPr userDrawn="1"/>
              </p:nvSpPr>
              <p:spPr>
                <a:xfrm>
                  <a:off x="2" y="0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37" name="Line 205"/>
                <p:cNvSpPr/>
                <p:nvPr userDrawn="1"/>
              </p:nvSpPr>
              <p:spPr>
                <a:xfrm>
                  <a:off x="3" y="136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38" name="Line 206"/>
                <p:cNvSpPr/>
                <p:nvPr userDrawn="1"/>
              </p:nvSpPr>
              <p:spPr>
                <a:xfrm>
                  <a:off x="0" y="272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239" name="Group 207"/>
              <p:cNvGrpSpPr/>
              <p:nvPr userDrawn="1"/>
            </p:nvGrpSpPr>
            <p:grpSpPr>
              <a:xfrm>
                <a:off x="4" y="1648"/>
                <a:ext cx="5759" cy="272"/>
                <a:chOff x="0" y="0"/>
                <a:chExt cx="5763" cy="272"/>
              </a:xfrm>
            </p:grpSpPr>
            <p:sp>
              <p:nvSpPr>
                <p:cNvPr id="2240" name="Line 208"/>
                <p:cNvSpPr/>
                <p:nvPr userDrawn="1"/>
              </p:nvSpPr>
              <p:spPr>
                <a:xfrm>
                  <a:off x="2" y="0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41" name="Line 209"/>
                <p:cNvSpPr/>
                <p:nvPr userDrawn="1"/>
              </p:nvSpPr>
              <p:spPr>
                <a:xfrm>
                  <a:off x="3" y="136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42" name="Line 210"/>
                <p:cNvSpPr/>
                <p:nvPr userDrawn="1"/>
              </p:nvSpPr>
              <p:spPr>
                <a:xfrm>
                  <a:off x="0" y="272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243" name="Group 211"/>
              <p:cNvGrpSpPr/>
              <p:nvPr userDrawn="1"/>
            </p:nvGrpSpPr>
            <p:grpSpPr>
              <a:xfrm>
                <a:off x="0" y="2066"/>
                <a:ext cx="5753" cy="272"/>
                <a:chOff x="0" y="0"/>
                <a:chExt cx="5763" cy="272"/>
              </a:xfrm>
            </p:grpSpPr>
            <p:sp>
              <p:nvSpPr>
                <p:cNvPr id="2244" name="Line 212"/>
                <p:cNvSpPr/>
                <p:nvPr userDrawn="1"/>
              </p:nvSpPr>
              <p:spPr>
                <a:xfrm>
                  <a:off x="2" y="0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45" name="Line 213"/>
                <p:cNvSpPr/>
                <p:nvPr userDrawn="1"/>
              </p:nvSpPr>
              <p:spPr>
                <a:xfrm>
                  <a:off x="3" y="136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46" name="Line 214"/>
                <p:cNvSpPr/>
                <p:nvPr userDrawn="1"/>
              </p:nvSpPr>
              <p:spPr>
                <a:xfrm>
                  <a:off x="0" y="272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247" name="Group 215"/>
              <p:cNvGrpSpPr/>
              <p:nvPr userDrawn="1"/>
            </p:nvGrpSpPr>
            <p:grpSpPr>
              <a:xfrm>
                <a:off x="0" y="2489"/>
                <a:ext cx="5757" cy="272"/>
                <a:chOff x="0" y="0"/>
                <a:chExt cx="5763" cy="272"/>
              </a:xfrm>
            </p:grpSpPr>
            <p:sp>
              <p:nvSpPr>
                <p:cNvPr id="2248" name="Line 216"/>
                <p:cNvSpPr/>
                <p:nvPr userDrawn="1"/>
              </p:nvSpPr>
              <p:spPr>
                <a:xfrm>
                  <a:off x="2" y="0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49" name="Line 217"/>
                <p:cNvSpPr/>
                <p:nvPr userDrawn="1"/>
              </p:nvSpPr>
              <p:spPr>
                <a:xfrm>
                  <a:off x="3" y="136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50" name="Line 218"/>
                <p:cNvSpPr/>
                <p:nvPr userDrawn="1"/>
              </p:nvSpPr>
              <p:spPr>
                <a:xfrm>
                  <a:off x="0" y="272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2251" name="Oval 219"/>
              <p:cNvSpPr/>
              <p:nvPr userDrawn="1"/>
            </p:nvSpPr>
            <p:spPr>
              <a:xfrm>
                <a:off x="5154" y="268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/>
              <a:lstStyle/>
              <a:p>
                <a:pPr lvl="0" indent="0" algn="ctr" eaLnBrk="0" hangingPunct="0"/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52" name="Oval 220"/>
              <p:cNvSpPr/>
              <p:nvPr userDrawn="1"/>
            </p:nvSpPr>
            <p:spPr>
              <a:xfrm>
                <a:off x="5152" y="676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/>
              <a:lstStyle/>
              <a:p>
                <a:pPr lvl="0" indent="0" algn="ctr" eaLnBrk="0" hangingPunct="0"/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53" name="Oval 221"/>
              <p:cNvSpPr/>
              <p:nvPr userDrawn="1"/>
            </p:nvSpPr>
            <p:spPr>
              <a:xfrm>
                <a:off x="5442" y="0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/>
              <a:lstStyle/>
              <a:p>
                <a:pPr lvl="0" indent="0" algn="ctr" eaLnBrk="0" hangingPunct="0"/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54" name="Oval 222"/>
              <p:cNvSpPr/>
              <p:nvPr userDrawn="1"/>
            </p:nvSpPr>
            <p:spPr>
              <a:xfrm>
                <a:off x="5442" y="678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/>
              <a:lstStyle/>
              <a:p>
                <a:pPr lvl="0" indent="0" algn="ctr" eaLnBrk="0" hangingPunct="0"/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55" name="Oval 223"/>
              <p:cNvSpPr/>
              <p:nvPr userDrawn="1"/>
            </p:nvSpPr>
            <p:spPr>
              <a:xfrm>
                <a:off x="5712" y="408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/>
              <a:lstStyle/>
              <a:p>
                <a:pPr lvl="0" indent="0" algn="ctr" eaLnBrk="0" hangingPunct="0"/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56" name="Oval 224"/>
              <p:cNvSpPr/>
              <p:nvPr userDrawn="1"/>
            </p:nvSpPr>
            <p:spPr>
              <a:xfrm>
                <a:off x="5712" y="1098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/>
              <a:lstStyle/>
              <a:p>
                <a:pPr lvl="0" indent="0" algn="ctr" eaLnBrk="0" hangingPunct="0"/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57" name="Oval 225"/>
              <p:cNvSpPr/>
              <p:nvPr userDrawn="1"/>
            </p:nvSpPr>
            <p:spPr>
              <a:xfrm>
                <a:off x="5154" y="964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/>
              <a:lstStyle/>
              <a:p>
                <a:pPr lvl="0" indent="0" algn="ctr" eaLnBrk="0" hangingPunct="0"/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58" name="Oval 226"/>
              <p:cNvSpPr/>
              <p:nvPr userDrawn="1"/>
            </p:nvSpPr>
            <p:spPr>
              <a:xfrm>
                <a:off x="5152" y="1353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/>
              <a:lstStyle/>
              <a:p>
                <a:pPr lvl="0" indent="0" algn="ctr" eaLnBrk="0" hangingPunct="0"/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59" name="Oval 227"/>
              <p:cNvSpPr/>
              <p:nvPr userDrawn="1"/>
            </p:nvSpPr>
            <p:spPr>
              <a:xfrm>
                <a:off x="5157" y="1630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/>
              <a:lstStyle/>
              <a:p>
                <a:pPr lvl="0" indent="0" algn="ctr" eaLnBrk="0" hangingPunct="0"/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60" name="Oval 228"/>
              <p:cNvSpPr/>
              <p:nvPr userDrawn="1"/>
            </p:nvSpPr>
            <p:spPr>
              <a:xfrm>
                <a:off x="5440" y="1369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/>
              <a:lstStyle/>
              <a:p>
                <a:pPr lvl="0" indent="0" algn="ctr" eaLnBrk="0" hangingPunct="0"/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61" name="Oval 229"/>
              <p:cNvSpPr/>
              <p:nvPr userDrawn="1"/>
            </p:nvSpPr>
            <p:spPr>
              <a:xfrm>
                <a:off x="5150" y="2047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/>
              <a:lstStyle/>
              <a:p>
                <a:pPr lvl="0" indent="0" algn="ctr" eaLnBrk="0" hangingPunct="0"/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62" name="Oval 230"/>
              <p:cNvSpPr/>
              <p:nvPr userDrawn="1"/>
            </p:nvSpPr>
            <p:spPr>
              <a:xfrm>
                <a:off x="5148" y="2319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/>
              <a:lstStyle/>
              <a:p>
                <a:pPr lvl="0" indent="0" algn="ctr" eaLnBrk="0" hangingPunct="0"/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63" name="Oval 231"/>
              <p:cNvSpPr/>
              <p:nvPr userDrawn="1"/>
            </p:nvSpPr>
            <p:spPr>
              <a:xfrm>
                <a:off x="5714" y="1767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/>
              <a:lstStyle/>
              <a:p>
                <a:pPr lvl="0" indent="0" algn="ctr" eaLnBrk="0" hangingPunct="0"/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64" name="Oval 232"/>
              <p:cNvSpPr/>
              <p:nvPr userDrawn="1"/>
            </p:nvSpPr>
            <p:spPr>
              <a:xfrm>
                <a:off x="5438" y="2049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/>
              <a:lstStyle/>
              <a:p>
                <a:pPr lvl="0" indent="0" algn="ctr" eaLnBrk="0" hangingPunct="0"/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65" name="Oval 233"/>
              <p:cNvSpPr/>
              <p:nvPr userDrawn="1"/>
            </p:nvSpPr>
            <p:spPr>
              <a:xfrm>
                <a:off x="5436" y="2734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/>
              <a:lstStyle/>
              <a:p>
                <a:pPr lvl="0" indent="0" algn="ctr" eaLnBrk="0" hangingPunct="0"/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66" name="Oval 234"/>
              <p:cNvSpPr/>
              <p:nvPr userDrawn="1"/>
            </p:nvSpPr>
            <p:spPr>
              <a:xfrm>
                <a:off x="5704" y="2470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/>
              <a:lstStyle/>
              <a:p>
                <a:pPr lvl="0" indent="0" algn="ctr" eaLnBrk="0" hangingPunct="0"/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267" name="Rectangle 235"/>
            <p:cNvSpPr/>
            <p:nvPr/>
          </p:nvSpPr>
          <p:spPr>
            <a:xfrm>
              <a:off x="3" y="0"/>
              <a:ext cx="5760" cy="2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rgbClr val="13314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 algn="ctr" eaLnBrk="0" hangingPunct="0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aphicFrame>
        <p:nvGraphicFramePr>
          <p:cNvPr id="2268" name="Object 18"/>
          <p:cNvGraphicFramePr>
            <a:graphicFrameLocks noChangeAspect="1"/>
          </p:cNvGraphicFramePr>
          <p:nvPr/>
        </p:nvGraphicFramePr>
        <p:xfrm>
          <a:off x="0" y="0"/>
          <a:ext cx="9144000" cy="219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12" imgW="7708900" imgH="1701800" progId="">
                  <p:embed/>
                </p:oleObj>
              </mc:Choice>
              <mc:Fallback>
                <p:oleObj name="" r:id="rId12" imgW="7708900" imgH="1701800" progId="">
                  <p:embed/>
                  <p:pic>
                    <p:nvPicPr>
                      <p:cNvPr id="0" name="图片 1024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144000" cy="21971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69" name="Oval 236" descr="06_original_w"/>
          <p:cNvSpPr/>
          <p:nvPr/>
        </p:nvSpPr>
        <p:spPr>
          <a:xfrm>
            <a:off x="323850" y="1484313"/>
            <a:ext cx="1800225" cy="1873250"/>
          </a:xfrm>
          <a:prstGeom prst="ellipse">
            <a:avLst/>
          </a:prstGeom>
          <a:blipFill rotWithShape="1">
            <a:blip r:embed="rId14" cstate="print"/>
            <a:stretch>
              <a:fillRect/>
            </a:stretch>
          </a:blipFill>
          <a:ln w="762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indent="0" algn="ctr" eaLnBrk="0" hangingPunct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70" name="Rectangle 3"/>
          <p:cNvSpPr>
            <a:spLocks noGrp="1"/>
          </p:cNvSpPr>
          <p:nvPr>
            <p:ph type="body"/>
          </p:nvPr>
        </p:nvSpPr>
        <p:spPr>
          <a:xfrm>
            <a:off x="457200" y="1228725"/>
            <a:ext cx="8229600" cy="50958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8575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2271" name="Rectang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7391400" cy="563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indent="0"/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r" defTabSz="914400" eaLnBrk="0" fontAlgn="base" latinLnBrk="0" hangingPunct="0">
        <a:spcBef>
          <a:spcPct val="0"/>
        </a:spcBef>
        <a:spcAft>
          <a:spcPct val="0"/>
        </a:spcAft>
        <a:buClr>
          <a:srgbClr val="000000"/>
        </a:buClr>
        <a:buNone/>
        <a:defRPr sz="2800" b="1" i="1" u="none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0" fontAlgn="base" latinLnBrk="0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0" fontAlgn="base" latinLnBrk="0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0" fontAlgn="base" latinLnBrk="0" hangingPunct="0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0" fontAlgn="base" latinLnBrk="0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0" fontAlgn="base" latinLnBrk="0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ctr" defTabSz="914400" eaLnBrk="0" fontAlgn="base" latinLnBrk="0" hangingPunct="0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五边形 18"/>
          <p:cNvSpPr/>
          <p:nvPr userDrawn="1"/>
        </p:nvSpPr>
        <p:spPr>
          <a:xfrm rot="5400000">
            <a:off x="826867" y="637201"/>
            <a:ext cx="741272" cy="809879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792565" y="0"/>
            <a:ext cx="809879" cy="67150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22" name="直接连接符 21"/>
          <p:cNvCxnSpPr/>
          <p:nvPr userDrawn="1"/>
        </p:nvCxnSpPr>
        <p:spPr>
          <a:xfrm>
            <a:off x="1698605" y="692696"/>
            <a:ext cx="0" cy="36004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/>
          <p:cNvSpPr/>
          <p:nvPr userDrawn="1"/>
        </p:nvSpPr>
        <p:spPr>
          <a:xfrm>
            <a:off x="0" y="6265681"/>
            <a:ext cx="8548114" cy="432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8" name="矩形 27"/>
          <p:cNvSpPr/>
          <p:nvPr userDrawn="1"/>
        </p:nvSpPr>
        <p:spPr>
          <a:xfrm>
            <a:off x="8638784" y="6265681"/>
            <a:ext cx="505217" cy="432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6" name="TextBox 15"/>
          <p:cNvSpPr txBox="1"/>
          <p:nvPr userDrawn="1"/>
        </p:nvSpPr>
        <p:spPr>
          <a:xfrm>
            <a:off x="8734576" y="6312405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EEF1883-7A0E-4F66-9932-E581691AD397}" type="slidenum">
              <a:rPr lang="zh-CN" altLang="en-US" sz="1200">
                <a:solidFill>
                  <a:prstClr val="white"/>
                </a:solidFill>
              </a:rPr>
            </a:fld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39216"/>
                <a:invGamma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5121"/>
          <p:cNvGrpSpPr/>
          <p:nvPr/>
        </p:nvGrpSpPr>
        <p:grpSpPr>
          <a:xfrm>
            <a:off x="0" y="285751"/>
            <a:ext cx="9156700" cy="911225"/>
            <a:chOff x="-1" y="196"/>
            <a:chExt cx="5768" cy="635"/>
          </a:xfrm>
        </p:grpSpPr>
        <p:sp>
          <p:nvSpPr>
            <p:cNvPr id="5123" name="矩形 5122"/>
            <p:cNvSpPr/>
            <p:nvPr userDrawn="1"/>
          </p:nvSpPr>
          <p:spPr>
            <a:xfrm>
              <a:off x="1" y="196"/>
              <a:ext cx="5766" cy="635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tx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4" name="任意多边形 5123"/>
            <p:cNvSpPr/>
            <p:nvPr userDrawn="1"/>
          </p:nvSpPr>
          <p:spPr>
            <a:xfrm flipH="1" flipV="1">
              <a:off x="2265" y="196"/>
              <a:ext cx="3497" cy="226"/>
            </a:xfrm>
            <a:custGeom>
              <a:avLst/>
              <a:gdLst/>
              <a:ahLst/>
              <a:cxnLst/>
              <a:rect l="0" t="0" r="0" b="0"/>
              <a:pathLst>
                <a:path w="1497" h="590">
                  <a:moveTo>
                    <a:pt x="45" y="590"/>
                  </a:moveTo>
                  <a:lnTo>
                    <a:pt x="1497" y="590"/>
                  </a:lnTo>
                  <a:lnTo>
                    <a:pt x="0" y="0"/>
                  </a:lnTo>
                  <a:lnTo>
                    <a:pt x="0" y="590"/>
                  </a:lnTo>
                </a:path>
              </a:pathLst>
            </a:cu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shade val="46275"/>
                    <a:invGamma/>
                  </a:schemeClr>
                </a:gs>
              </a:gsLst>
              <a:lin ang="189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5" name="任意多边形 5124"/>
            <p:cNvSpPr/>
            <p:nvPr userDrawn="1"/>
          </p:nvSpPr>
          <p:spPr>
            <a:xfrm>
              <a:off x="-1" y="513"/>
              <a:ext cx="3702" cy="311"/>
            </a:xfrm>
            <a:custGeom>
              <a:avLst/>
              <a:gdLst/>
              <a:ahLst/>
              <a:cxnLst/>
              <a:rect l="0" t="0" r="0" b="0"/>
              <a:pathLst>
                <a:path w="1497" h="590">
                  <a:moveTo>
                    <a:pt x="45" y="590"/>
                  </a:moveTo>
                  <a:lnTo>
                    <a:pt x="1497" y="590"/>
                  </a:lnTo>
                  <a:lnTo>
                    <a:pt x="0" y="0"/>
                  </a:lnTo>
                  <a:lnTo>
                    <a:pt x="0" y="590"/>
                  </a:lnTo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189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126" name="矩形 5125"/>
          <p:cNvSpPr/>
          <p:nvPr/>
        </p:nvSpPr>
        <p:spPr>
          <a:xfrm>
            <a:off x="1588" y="0"/>
            <a:ext cx="9144000" cy="2413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tx1">
                  <a:gamma/>
                  <a:shade val="46275"/>
                  <a:invGamma/>
                </a:schemeClr>
              </a:gs>
            </a:gsLst>
            <a:lin ang="0" scaled="1"/>
            <a:tileRect/>
          </a:gra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27" name="矩形 5126"/>
          <p:cNvSpPr/>
          <p:nvPr/>
        </p:nvSpPr>
        <p:spPr>
          <a:xfrm>
            <a:off x="12700" y="1235075"/>
            <a:ext cx="9132888" cy="158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  <a:tileRect/>
          </a:gra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5128" name="图片 5127" descr="Untitled-1 copy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52414" y="382589"/>
            <a:ext cx="720725" cy="720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9" name="图片 5128" descr="Untitled-1 copy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73138" y="765176"/>
            <a:ext cx="358775" cy="358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30" name="标题 5129"/>
          <p:cNvSpPr>
            <a:spLocks noGrp="1"/>
          </p:cNvSpPr>
          <p:nvPr>
            <p:ph type="title"/>
          </p:nvPr>
        </p:nvSpPr>
        <p:spPr>
          <a:xfrm>
            <a:off x="1676400" y="274638"/>
            <a:ext cx="6629400" cy="868362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5131" name="文本占位符 5130"/>
          <p:cNvSpPr>
            <a:spLocks noGrp="1"/>
          </p:cNvSpPr>
          <p:nvPr>
            <p:ph type="body" idx="1"/>
          </p:nvPr>
        </p:nvSpPr>
        <p:spPr>
          <a:xfrm>
            <a:off x="457200" y="1447801"/>
            <a:ext cx="8229600" cy="494982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132" name="日期占位符 5131"/>
          <p:cNvSpPr>
            <a:spLocks noGrp="1"/>
          </p:cNvSpPr>
          <p:nvPr>
            <p:ph type="dt" sz="half" idx="2"/>
          </p:nvPr>
        </p:nvSpPr>
        <p:spPr>
          <a:xfrm>
            <a:off x="457200" y="6477001"/>
            <a:ext cx="2133600" cy="2444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050">
                <a:latin typeface="Arial" panose="020B0604020202020204" pitchFamily="34" charset="0"/>
              </a:defRPr>
            </a:lvl1pPr>
          </a:lstStyle>
          <a:p>
            <a:pPr lvl="0">
              <a:buClrTx/>
            </a:pP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5133" name="页脚占位符 5132"/>
          <p:cNvSpPr>
            <a:spLocks noGrp="1"/>
          </p:cNvSpPr>
          <p:nvPr>
            <p:ph type="ftr" sz="quarter" idx="3"/>
          </p:nvPr>
        </p:nvSpPr>
        <p:spPr>
          <a:xfrm>
            <a:off x="3124200" y="6477001"/>
            <a:ext cx="2895600" cy="2444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050">
                <a:latin typeface="Arial" panose="020B0604020202020204" pitchFamily="34" charset="0"/>
              </a:defRPr>
            </a:lvl1pPr>
          </a:lstStyle>
          <a:p>
            <a:pPr lvl="0">
              <a:buClrTx/>
            </a:pPr>
            <a:endParaRPr lang="zh-CN" altLang="en-US" dirty="0"/>
          </a:p>
        </p:txBody>
      </p:sp>
      <p:sp>
        <p:nvSpPr>
          <p:cNvPr id="5134" name="灯片编号占位符 5133"/>
          <p:cNvSpPr>
            <a:spLocks noGrp="1"/>
          </p:cNvSpPr>
          <p:nvPr>
            <p:ph type="sldNum" sz="quarter" idx="4"/>
          </p:nvPr>
        </p:nvSpPr>
        <p:spPr>
          <a:xfrm>
            <a:off x="6553200" y="6477001"/>
            <a:ext cx="2133600" cy="2444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050">
                <a:latin typeface="Arial" panose="020B0604020202020204" pitchFamily="34" charset="0"/>
              </a:defRPr>
            </a:lvl1pPr>
          </a:lstStyle>
          <a:p>
            <a:pPr lvl="0">
              <a:buClrTx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sldNum="0" hdr="0" ftr="0" dt="0"/>
  <p:txStyles>
    <p:titleStyle>
      <a:lvl1pPr marL="0" lvl="0" indent="0" algn="l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57175" lvl="0" indent="-257175" algn="l" defTabSz="6858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530" lvl="1" indent="-214630" algn="l" defTabSz="6858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50" lvl="4" indent="-171450" algn="l" defTabSz="6858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lvl="5" indent="-171450" algn="l" defTabSz="6858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8850" lvl="6" indent="-171450" algn="l" defTabSz="6858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1750" lvl="7" indent="-171450" algn="l" defTabSz="6858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4650" lvl="8" indent="-171450" algn="l" defTabSz="6858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2900" lvl="1" indent="0" algn="l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685800" lvl="2" indent="0" algn="l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028700" lvl="3" indent="0" algn="l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371600" lvl="4" indent="0" algn="l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1714500" lvl="5" indent="0" algn="l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057400" lvl="6" indent="0" algn="l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2400300" lvl="7" indent="0" algn="l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2743200" lvl="8" indent="0" algn="l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3.vml"/><Relationship Id="rId3" Type="http://schemas.openxmlformats.org/officeDocument/2006/relationships/slideLayout" Target="../slideLayouts/slideLayout22.xml"/><Relationship Id="rId2" Type="http://schemas.openxmlformats.org/officeDocument/2006/relationships/image" Target="../media/image7.wmf"/><Relationship Id="rId1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2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4"/>
          <p:cNvSpPr txBox="1"/>
          <p:nvPr/>
        </p:nvSpPr>
        <p:spPr>
          <a:xfrm>
            <a:off x="2209800" y="2246313"/>
            <a:ext cx="6553200" cy="2746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dist" eaLnBrk="0" hangingPunct="0"/>
            <a:r>
              <a:rPr lang="en-US" altLang="x-none" sz="1200" dirty="0">
                <a:solidFill>
                  <a:schemeClr val="bg1"/>
                </a:solidFill>
                <a:latin typeface="Verdana" panose="020B0604030504040204" pitchFamily="2" charset="0"/>
              </a:rPr>
              <a:t>RIZHAO POLYTECHNIC</a:t>
            </a:r>
            <a:endParaRPr lang="en-US" altLang="x-none" sz="1200" dirty="0">
              <a:solidFill>
                <a:schemeClr val="bg1"/>
              </a:solidFill>
              <a:latin typeface="Verdana" panose="020B0604030504040204" pitchFamily="2" charset="0"/>
            </a:endParaRPr>
          </a:p>
        </p:txBody>
      </p:sp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2548065" y="2623015"/>
            <a:ext cx="4166525" cy="11079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rtl="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6600" b="1" spc="200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轻松学</a:t>
            </a:r>
            <a:r>
              <a:rPr lang="en-US" altLang="zh-CN" sz="6600" b="1" spc="200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CAD</a:t>
            </a:r>
            <a:endParaRPr lang="en-US" altLang="zh-CN" sz="6600" b="1" spc="200" dirty="0">
              <a:solidFill>
                <a:schemeClr val="tx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476125" y="5657671"/>
            <a:ext cx="366787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2400" b="1" dirty="0" smtClean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授课人：王文哲</a:t>
            </a:r>
            <a:endParaRPr lang="en-US" altLang="zh-CN" sz="2400" b="1" dirty="0" smtClean="0">
              <a:solidFill>
                <a:schemeClr val="tx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2400" b="1" dirty="0" smtClean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学  期：</a:t>
            </a:r>
            <a:r>
              <a:rPr lang="en-US" altLang="zh-CN" sz="2400" b="1" dirty="0" smtClean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2021-2022-2</a:t>
            </a:r>
            <a:endParaRPr lang="zh-CN" altLang="en-US" sz="2400" b="1" dirty="0">
              <a:solidFill>
                <a:schemeClr val="tx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TextBox 4"/>
          <p:cNvSpPr txBox="1"/>
          <p:nvPr/>
        </p:nvSpPr>
        <p:spPr>
          <a:xfrm>
            <a:off x="2417341" y="4024610"/>
            <a:ext cx="4888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zh-CN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01.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绘制五角星与多角星</a:t>
            </a:r>
            <a:endParaRPr lang="zh-CN" altLang="en-US" sz="32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u="sng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6.</a:t>
            </a:r>
            <a:r>
              <a:rPr lang="zh-CN" altLang="en-US" b="1" u="sng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蝴蝶的绘制</a:t>
            </a:r>
            <a:endParaRPr lang="zh-CN" altLang="en-US" b="1" u="sng" dirty="0">
              <a:solidFill>
                <a:schemeClr val="tx2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561986" y="1890388"/>
            <a:ext cx="4193429" cy="353213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WordArt 3"/>
          <p:cNvSpPr>
            <a:spLocks noTextEdit="1"/>
          </p:cNvSpPr>
          <p:nvPr/>
        </p:nvSpPr>
        <p:spPr>
          <a:xfrm>
            <a:off x="1905000" y="3657600"/>
            <a:ext cx="5715000" cy="8572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  <a:normAutofit lnSpcReduction="10000"/>
          </a:bodyPr>
          <a:lstStyle/>
          <a:p>
            <a:pPr algn="ctr"/>
            <a:r>
              <a:rPr lang="zh-CN" altLang="en-US" sz="5400" b="1" dirty="0" smtClean="0">
                <a:ln w="285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chemeClr val="accent1"/>
                    </a:gs>
                    <a:gs pos="100000">
                      <a:schemeClr val="tx1"/>
                    </a:gs>
                  </a:gsLst>
                  <a:lin ang="0" scaled="1"/>
                  <a:tileRect/>
                </a:gradFill>
                <a:effectLst>
                  <a:outerShdw dist="107763" dir="2699999" algn="ctr" rotWithShape="0">
                    <a:srgbClr val="C0C0C0">
                      <a:alpha val="50000"/>
                    </a:srgbClr>
                  </a:outerShdw>
                </a:effectLst>
                <a:latin typeface="微软简隶书" charset="0"/>
                <a:ea typeface="微软简隶书" charset="0"/>
              </a:rPr>
              <a:t>谢谢</a:t>
            </a:r>
            <a:endParaRPr lang="zh-CN" altLang="en-US" sz="5400" b="1" dirty="0">
              <a:ln w="285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gradFill rotWithShape="1">
                <a:gsLst>
                  <a:gs pos="0">
                    <a:schemeClr val="accent1"/>
                  </a:gs>
                  <a:gs pos="100000">
                    <a:schemeClr val="tx1"/>
                  </a:gs>
                </a:gsLst>
                <a:lin ang="0" scaled="1"/>
                <a:tileRect/>
              </a:gradFill>
              <a:effectLst>
                <a:outerShdw dist="107763" dir="2699999" algn="ctr" rotWithShape="0">
                  <a:srgbClr val="C0C0C0">
                    <a:alpha val="50000"/>
                  </a:srgbClr>
                </a:outerShdw>
              </a:effectLst>
              <a:latin typeface="微软简隶书" charset="0"/>
              <a:ea typeface="微软简隶书" charset="0"/>
            </a:endParaRPr>
          </a:p>
        </p:txBody>
      </p:sp>
    </p:spTree>
  </p:cSld>
  <p:clrMapOvr>
    <a:masterClrMapping/>
  </p:clrMapOvr>
  <p:transition>
    <p:zoom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rot="21194759">
            <a:off x="4147512" y="1940661"/>
            <a:ext cx="1089259" cy="1089259"/>
            <a:chOff x="4883092" y="1682340"/>
            <a:chExt cx="1944216" cy="1944216"/>
          </a:xfrm>
        </p:grpSpPr>
        <p:sp>
          <p:nvSpPr>
            <p:cNvPr id="3" name="圆角矩形 2"/>
            <p:cNvSpPr/>
            <p:nvPr/>
          </p:nvSpPr>
          <p:spPr>
            <a:xfrm rot="19460361">
              <a:off x="4883092" y="1682340"/>
              <a:ext cx="1944216" cy="1944216"/>
            </a:xfrm>
            <a:prstGeom prst="roundRect">
              <a:avLst/>
            </a:prstGeom>
            <a:gradFill flip="none" rotWithShape="1">
              <a:gsLst>
                <a:gs pos="0">
                  <a:srgbClr val="C9CBC8"/>
                </a:gs>
                <a:gs pos="100000">
                  <a:srgbClr val="FCFCFC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rgbClr val="FCFDFD"/>
                  </a:gs>
                  <a:gs pos="100000">
                    <a:srgbClr val="CFD4D0"/>
                  </a:gs>
                </a:gsLst>
                <a:lin ang="8100000" scaled="1"/>
                <a:tileRect/>
              </a:gradFill>
            </a:ln>
            <a:effectLst>
              <a:outerShdw blurRad="342900" dist="1524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" name="Freeform 15"/>
            <p:cNvSpPr>
              <a:spLocks noEditPoints="1"/>
            </p:cNvSpPr>
            <p:nvPr/>
          </p:nvSpPr>
          <p:spPr bwMode="auto">
            <a:xfrm rot="405241">
              <a:off x="5321134" y="2057792"/>
              <a:ext cx="1080788" cy="1086431"/>
            </a:xfrm>
            <a:custGeom>
              <a:avLst/>
              <a:gdLst>
                <a:gd name="T0" fmla="*/ 192 w 383"/>
                <a:gd name="T1" fmla="*/ 64 h 385"/>
                <a:gd name="T2" fmla="*/ 336 w 383"/>
                <a:gd name="T3" fmla="*/ 224 h 385"/>
                <a:gd name="T4" fmla="*/ 336 w 383"/>
                <a:gd name="T5" fmla="*/ 385 h 385"/>
                <a:gd name="T6" fmla="*/ 239 w 383"/>
                <a:gd name="T7" fmla="*/ 385 h 385"/>
                <a:gd name="T8" fmla="*/ 239 w 383"/>
                <a:gd name="T9" fmla="*/ 264 h 385"/>
                <a:gd name="T10" fmla="*/ 236 w 383"/>
                <a:gd name="T11" fmla="*/ 253 h 385"/>
                <a:gd name="T12" fmla="*/ 227 w 383"/>
                <a:gd name="T13" fmla="*/ 244 h 385"/>
                <a:gd name="T14" fmla="*/ 215 w 383"/>
                <a:gd name="T15" fmla="*/ 241 h 385"/>
                <a:gd name="T16" fmla="*/ 168 w 383"/>
                <a:gd name="T17" fmla="*/ 241 h 385"/>
                <a:gd name="T18" fmla="*/ 156 w 383"/>
                <a:gd name="T19" fmla="*/ 244 h 385"/>
                <a:gd name="T20" fmla="*/ 146 w 383"/>
                <a:gd name="T21" fmla="*/ 253 h 385"/>
                <a:gd name="T22" fmla="*/ 144 w 383"/>
                <a:gd name="T23" fmla="*/ 264 h 385"/>
                <a:gd name="T24" fmla="*/ 144 w 383"/>
                <a:gd name="T25" fmla="*/ 385 h 385"/>
                <a:gd name="T26" fmla="*/ 48 w 383"/>
                <a:gd name="T27" fmla="*/ 385 h 385"/>
                <a:gd name="T28" fmla="*/ 48 w 383"/>
                <a:gd name="T29" fmla="*/ 224 h 385"/>
                <a:gd name="T30" fmla="*/ 192 w 383"/>
                <a:gd name="T31" fmla="*/ 64 h 385"/>
                <a:gd name="T32" fmla="*/ 312 w 383"/>
                <a:gd name="T33" fmla="*/ 24 h 385"/>
                <a:gd name="T34" fmla="*/ 360 w 383"/>
                <a:gd name="T35" fmla="*/ 24 h 385"/>
                <a:gd name="T36" fmla="*/ 360 w 383"/>
                <a:gd name="T37" fmla="*/ 129 h 385"/>
                <a:gd name="T38" fmla="*/ 312 w 383"/>
                <a:gd name="T39" fmla="*/ 74 h 385"/>
                <a:gd name="T40" fmla="*/ 312 w 383"/>
                <a:gd name="T41" fmla="*/ 24 h 385"/>
                <a:gd name="T42" fmla="*/ 168 w 383"/>
                <a:gd name="T43" fmla="*/ 0 h 385"/>
                <a:gd name="T44" fmla="*/ 215 w 383"/>
                <a:gd name="T45" fmla="*/ 0 h 385"/>
                <a:gd name="T46" fmla="*/ 383 w 383"/>
                <a:gd name="T47" fmla="*/ 193 h 385"/>
                <a:gd name="T48" fmla="*/ 336 w 383"/>
                <a:gd name="T49" fmla="*/ 193 h 385"/>
                <a:gd name="T50" fmla="*/ 192 w 383"/>
                <a:gd name="T51" fmla="*/ 27 h 385"/>
                <a:gd name="T52" fmla="*/ 48 w 383"/>
                <a:gd name="T53" fmla="*/ 193 h 385"/>
                <a:gd name="T54" fmla="*/ 0 w 383"/>
                <a:gd name="T55" fmla="*/ 193 h 385"/>
                <a:gd name="T56" fmla="*/ 168 w 383"/>
                <a:gd name="T57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83" h="385">
                  <a:moveTo>
                    <a:pt x="192" y="64"/>
                  </a:moveTo>
                  <a:lnTo>
                    <a:pt x="336" y="224"/>
                  </a:lnTo>
                  <a:lnTo>
                    <a:pt x="336" y="385"/>
                  </a:lnTo>
                  <a:lnTo>
                    <a:pt x="239" y="385"/>
                  </a:lnTo>
                  <a:lnTo>
                    <a:pt x="239" y="264"/>
                  </a:lnTo>
                  <a:lnTo>
                    <a:pt x="236" y="253"/>
                  </a:lnTo>
                  <a:lnTo>
                    <a:pt x="227" y="244"/>
                  </a:lnTo>
                  <a:lnTo>
                    <a:pt x="215" y="241"/>
                  </a:lnTo>
                  <a:lnTo>
                    <a:pt x="168" y="241"/>
                  </a:lnTo>
                  <a:lnTo>
                    <a:pt x="156" y="244"/>
                  </a:lnTo>
                  <a:lnTo>
                    <a:pt x="146" y="253"/>
                  </a:lnTo>
                  <a:lnTo>
                    <a:pt x="144" y="264"/>
                  </a:lnTo>
                  <a:lnTo>
                    <a:pt x="144" y="385"/>
                  </a:lnTo>
                  <a:lnTo>
                    <a:pt x="48" y="385"/>
                  </a:lnTo>
                  <a:lnTo>
                    <a:pt x="48" y="224"/>
                  </a:lnTo>
                  <a:lnTo>
                    <a:pt x="192" y="64"/>
                  </a:lnTo>
                  <a:close/>
                  <a:moveTo>
                    <a:pt x="312" y="24"/>
                  </a:moveTo>
                  <a:lnTo>
                    <a:pt x="360" y="24"/>
                  </a:lnTo>
                  <a:lnTo>
                    <a:pt x="360" y="129"/>
                  </a:lnTo>
                  <a:lnTo>
                    <a:pt x="312" y="74"/>
                  </a:lnTo>
                  <a:lnTo>
                    <a:pt x="312" y="24"/>
                  </a:lnTo>
                  <a:close/>
                  <a:moveTo>
                    <a:pt x="168" y="0"/>
                  </a:moveTo>
                  <a:lnTo>
                    <a:pt x="215" y="0"/>
                  </a:lnTo>
                  <a:lnTo>
                    <a:pt x="383" y="193"/>
                  </a:lnTo>
                  <a:lnTo>
                    <a:pt x="336" y="193"/>
                  </a:lnTo>
                  <a:lnTo>
                    <a:pt x="192" y="27"/>
                  </a:lnTo>
                  <a:lnTo>
                    <a:pt x="48" y="193"/>
                  </a:lnTo>
                  <a:lnTo>
                    <a:pt x="0" y="193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00B0F0"/>
            </a:solidFill>
            <a:ln w="3175">
              <a:gradFill flip="none" rotWithShape="1">
                <a:gsLst>
                  <a:gs pos="0">
                    <a:srgbClr val="FCFDFD"/>
                  </a:gs>
                  <a:gs pos="100000">
                    <a:srgbClr val="CFD4D0"/>
                  </a:gs>
                </a:gsLst>
                <a:lin ang="8100000" scaled="1"/>
                <a:tileRect/>
              </a:gradFill>
            </a:ln>
            <a:effectLst>
              <a:outerShdw blurRad="342900" dist="1524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 defTabSz="685800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cxnSp>
        <p:nvCxnSpPr>
          <p:cNvPr id="7" name="直接连接符 6"/>
          <p:cNvCxnSpPr/>
          <p:nvPr/>
        </p:nvCxnSpPr>
        <p:spPr>
          <a:xfrm flipH="1" flipV="1">
            <a:off x="4619060" y="3445451"/>
            <a:ext cx="4311" cy="2030675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4670210" y="3277445"/>
            <a:ext cx="40730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rtl="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2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矩形的绘制</a:t>
            </a:r>
            <a:endParaRPr lang="zh-CN" altLang="en-US" sz="24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defTabSz="685800" rtl="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2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多线样式的设置与绘制</a:t>
            </a:r>
            <a:endParaRPr lang="zh-CN" altLang="en-US" sz="24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defTabSz="685800" rtl="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2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2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花朵的绘制</a:t>
            </a:r>
            <a:endParaRPr lang="zh-CN" altLang="en-US" sz="24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defTabSz="685800" rtl="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2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4.</a:t>
            </a:r>
            <a:r>
              <a:rPr lang="zh-CN" altLang="en-US" sz="2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多段线的绘制与应用</a:t>
            </a:r>
            <a:endParaRPr lang="zh-CN" altLang="en-US" sz="24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defTabSz="685800" rtl="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2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5.</a:t>
            </a:r>
            <a:r>
              <a:rPr lang="zh-CN" altLang="en-US" sz="2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二维多段线对象的绘制</a:t>
            </a:r>
            <a:endParaRPr lang="zh-CN" altLang="en-US" sz="24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defTabSz="685800" rtl="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2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6.</a:t>
            </a:r>
            <a:r>
              <a:rPr lang="zh-CN" altLang="en-US" sz="2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蝴蝶的绘制</a:t>
            </a:r>
            <a:endParaRPr lang="zh-CN" altLang="en-US" sz="24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404153" y="3975357"/>
            <a:ext cx="2167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学习内容</a:t>
            </a:r>
            <a:endParaRPr lang="zh-CN" altLang="en-US" sz="28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文本占位符 10242"/>
          <p:cNvSpPr>
            <a:spLocks noGrp="1"/>
          </p:cNvSpPr>
          <p:nvPr>
            <p:ph type="body" idx="1"/>
          </p:nvPr>
        </p:nvSpPr>
        <p:spPr>
          <a:xfrm>
            <a:off x="499581" y="1429392"/>
            <a:ext cx="6172200" cy="457200"/>
          </a:xfrm>
        </p:spPr>
        <p:txBody>
          <a:bodyPr/>
          <a:lstStyle/>
          <a:p>
            <a:pPr>
              <a:buNone/>
            </a:pP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  <a:hlinkClick r:id="" action="ppaction://hlinkshowjump?jump=firstslide"/>
              </a:rPr>
              <a:t>矩形</a:t>
            </a:r>
            <a:endParaRPr lang="zh-CN" altLang="en-US" sz="28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0244" name="文本框 10243"/>
          <p:cNvSpPr txBox="1"/>
          <p:nvPr/>
        </p:nvSpPr>
        <p:spPr>
          <a:xfrm>
            <a:off x="1564883" y="1948237"/>
            <a:ext cx="5829300" cy="4560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685800" rtl="0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【功能】：绘制矩形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 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【下拉菜单】：绘图➜矩形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【工具栏】：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【命令】：</a:t>
            </a:r>
            <a:r>
              <a:rPr lang="en-US" altLang="zh-CN" sz="2000" dirty="0" err="1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rectang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或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rectangle</a:t>
            </a:r>
            <a:endParaRPr lang="en-US" altLang="zh-CN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【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操作提示】：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指定第一个角点或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 [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倒角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(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C)/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标高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(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E)/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圆角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(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F)/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厚度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(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T)/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宽度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(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W)]</a:t>
            </a:r>
            <a:r>
              <a:rPr lang="en-US" altLang="zh-CN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：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 f</a:t>
            </a:r>
            <a:endParaRPr lang="en-US" altLang="zh-CN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指定矩形的圆角半径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 &lt;0&gt;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：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 5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指定另一个角点或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 [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尺寸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(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D)]</a:t>
            </a:r>
            <a:r>
              <a:rPr lang="en-US" altLang="zh-CN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：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 d</a:t>
            </a:r>
            <a:endParaRPr lang="en-US" altLang="zh-CN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指定矩形的长度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 &lt;0&gt;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：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 100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指定矩形的宽度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 &lt;0&gt;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：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 50</a:t>
            </a:r>
            <a:endParaRPr lang="zh-CN" altLang="en-US" sz="2000" dirty="0">
              <a:solidFill>
                <a:srgbClr val="6E81E0"/>
              </a:solidFill>
              <a:ea typeface="+mn-ea"/>
            </a:endParaRPr>
          </a:p>
        </p:txBody>
      </p:sp>
      <p:pic>
        <p:nvPicPr>
          <p:cNvPr id="10245" name="图片 10244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159304" y="2864563"/>
            <a:ext cx="342900" cy="28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u="sng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1.</a:t>
            </a:r>
            <a:r>
              <a:rPr lang="zh-CN" altLang="en-US" b="1" u="sng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矩形的绘制</a:t>
            </a:r>
            <a:endParaRPr lang="zh-CN" altLang="en-US" b="1" u="sng" dirty="0">
              <a:solidFill>
                <a:schemeClr val="tx2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文本占位符 11266"/>
          <p:cNvSpPr>
            <a:spLocks noGrp="1"/>
          </p:cNvSpPr>
          <p:nvPr>
            <p:ph type="body" idx="1"/>
          </p:nvPr>
        </p:nvSpPr>
        <p:spPr>
          <a:xfrm>
            <a:off x="859177" y="1521859"/>
            <a:ext cx="6172200" cy="571500"/>
          </a:xfrm>
        </p:spPr>
        <p:txBody>
          <a:bodyPr/>
          <a:lstStyle/>
          <a:p>
            <a:pPr>
              <a:buNone/>
            </a:pP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矩形</a:t>
            </a:r>
            <a:endParaRPr lang="zh-CN" altLang="en-US" sz="2800" dirty="0">
              <a:ea typeface="宋体" panose="02010600030101010101" pitchFamily="2" charset="-122"/>
            </a:endParaRPr>
          </a:p>
        </p:txBody>
      </p:sp>
      <p:graphicFrame>
        <p:nvGraphicFramePr>
          <p:cNvPr id="11268" name="对象 11267"/>
          <p:cNvGraphicFramePr>
            <a:graphicFrameLocks noChangeAspect="1"/>
          </p:cNvGraphicFramePr>
          <p:nvPr/>
        </p:nvGraphicFramePr>
        <p:xfrm>
          <a:off x="1263721" y="2213503"/>
          <a:ext cx="2622479" cy="19012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" r:id="rId1" imgW="310972200" imgH="147485100" progId="">
                  <p:embed/>
                </p:oleObj>
              </mc:Choice>
              <mc:Fallback>
                <p:oleObj name="" r:id="rId1" imgW="310972200" imgH="147485100" progId="">
                  <p:embed/>
                  <p:pic>
                    <p:nvPicPr>
                      <p:cNvPr id="0" name="图片 3072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rcRect l="36549" t="11337" r="33453" b="49020"/>
                      <a:stretch>
                        <a:fillRect/>
                      </a:stretch>
                    </p:blipFill>
                    <p:spPr>
                      <a:xfrm>
                        <a:off x="1263721" y="2213503"/>
                        <a:ext cx="2622479" cy="190129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0" name="文本框 11269"/>
          <p:cNvSpPr txBox="1"/>
          <p:nvPr/>
        </p:nvSpPr>
        <p:spPr>
          <a:xfrm>
            <a:off x="4021048" y="2043274"/>
            <a:ext cx="3600450" cy="25545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685800" rtl="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☞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倒角：设置矩形的倒角尺寸。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☞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标高：指定矩形的标高。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☞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圆角：指定矩形的圆角半径。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☞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厚度：指定矩形的厚度。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☞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宽度：为矩形指定多段线的宽度</a:t>
            </a:r>
            <a:r>
              <a:rPr lang="zh-CN" altLang="en-US" sz="165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。</a:t>
            </a:r>
            <a:endParaRPr lang="zh-CN" altLang="en-US" sz="165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11271" name="文本框 11270"/>
          <p:cNvSpPr txBox="1"/>
          <p:nvPr/>
        </p:nvSpPr>
        <p:spPr>
          <a:xfrm>
            <a:off x="1111535" y="4805095"/>
            <a:ext cx="6686550" cy="12778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685800" rtl="0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【说明】：（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1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）第一点决定矩形的坐标点，第二点决定矩形的大小，它的边平行于当前用户坐标系的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X 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和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Y 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轴。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（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2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）矩形由多段线组成，分解后成为直线。</a:t>
            </a:r>
            <a:endParaRPr lang="zh-CN" altLang="en-US" sz="2000" dirty="0">
              <a:solidFill>
                <a:srgbClr val="6E81E0"/>
              </a:solidFill>
              <a:ea typeface="+mn-ea"/>
            </a:endParaRPr>
          </a:p>
        </p:txBody>
      </p:sp>
      <p:sp>
        <p:nvSpPr>
          <p:cNvPr id="11272" name="文本框 11271"/>
          <p:cNvSpPr txBox="1"/>
          <p:nvPr/>
        </p:nvSpPr>
        <p:spPr>
          <a:xfrm>
            <a:off x="1200792" y="4245153"/>
            <a:ext cx="2922595" cy="36933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defTabSz="685800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rgbClr val="1D528D"/>
                </a:solidFill>
                <a:latin typeface="宋体" panose="02010600030101010101" pitchFamily="2" charset="-122"/>
                <a:ea typeface="+mn-ea"/>
              </a:rPr>
              <a:t>图</a:t>
            </a:r>
            <a:r>
              <a:rPr lang="zh-CN" altLang="en-US" dirty="0">
                <a:solidFill>
                  <a:srgbClr val="1D528D"/>
                </a:solidFill>
                <a:latin typeface="Times New Roman" panose="02020603050405020304" pitchFamily="18" charset="0"/>
                <a:ea typeface="+mn-ea"/>
              </a:rPr>
              <a:t>4-1 </a:t>
            </a:r>
            <a:r>
              <a:rPr lang="zh-CN" altLang="en-US" dirty="0">
                <a:solidFill>
                  <a:srgbClr val="1D528D"/>
                </a:solidFill>
                <a:latin typeface="宋体" panose="02010600030101010101" pitchFamily="2" charset="-122"/>
                <a:ea typeface="+mn-ea"/>
              </a:rPr>
              <a:t>预先设置圆角的矩形</a:t>
            </a:r>
            <a:r>
              <a:rPr lang="zh-CN" altLang="en-US" dirty="0">
                <a:solidFill>
                  <a:srgbClr val="1D528D"/>
                </a:solidFill>
                <a:ea typeface="+mn-ea"/>
              </a:rPr>
              <a:t> </a:t>
            </a:r>
            <a:endParaRPr lang="zh-CN" altLang="en-US" dirty="0">
              <a:solidFill>
                <a:srgbClr val="1D528D"/>
              </a:solidFill>
              <a:ea typeface="+mn-ea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u="sng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1.</a:t>
            </a:r>
            <a:r>
              <a:rPr lang="zh-CN" altLang="en-US" b="1" u="sng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矩形的绘制</a:t>
            </a:r>
            <a:endParaRPr lang="zh-CN" altLang="en-US" b="1" u="sng" dirty="0">
              <a:solidFill>
                <a:schemeClr val="tx2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文本占位符 10242"/>
          <p:cNvSpPr>
            <a:spLocks noGrp="1"/>
          </p:cNvSpPr>
          <p:nvPr>
            <p:ph type="body" idx="1"/>
          </p:nvPr>
        </p:nvSpPr>
        <p:spPr>
          <a:xfrm>
            <a:off x="683156" y="1573230"/>
            <a:ext cx="5916706" cy="457200"/>
          </a:xfrm>
        </p:spPr>
        <p:txBody>
          <a:bodyPr/>
          <a:lstStyle/>
          <a:p>
            <a:pPr>
              <a:buNone/>
            </a:pPr>
            <a:r>
              <a:rPr lang="zh-CN" altLang="en-US" b="1" dirty="0">
                <a:latin typeface="黑体" panose="02010609060101010101" pitchFamily="2" charset="-122"/>
                <a:ea typeface="黑体" panose="02010609060101010101" pitchFamily="2" charset="-122"/>
              </a:rPr>
              <a:t>多线</a:t>
            </a:r>
            <a:endParaRPr lang="zh-CN" altLang="en-US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0244" name="文本框 10243"/>
          <p:cNvSpPr txBox="1"/>
          <p:nvPr/>
        </p:nvSpPr>
        <p:spPr>
          <a:xfrm>
            <a:off x="1246384" y="2400300"/>
            <a:ext cx="5829300" cy="101361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685800" rtl="0" fontAlgn="auto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【功能】：绘制多线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 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【下拉菜单】：格式➜</a:t>
            </a:r>
            <a:endParaRPr lang="en-US" altLang="zh-CN" sz="2000" dirty="0">
              <a:solidFill>
                <a:srgbClr val="6E81E0"/>
              </a:solidFill>
              <a:latin typeface="宋体" panose="02010600030101010101" pitchFamily="2" charset="-122"/>
              <a:ea typeface="+mn-ea"/>
            </a:endParaRPr>
          </a:p>
          <a:p>
            <a:pPr defTabSz="685800" rtl="0" fontAlgn="auto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6E81E0"/>
              </a:solidFill>
              <a:ea typeface="+mn-ea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u="sng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2.</a:t>
            </a:r>
            <a:r>
              <a:rPr lang="zh-CN" altLang="en-US" b="1" u="sng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多线样式的设置与绘制</a:t>
            </a:r>
            <a:endParaRPr lang="zh-CN" altLang="en-US" b="1" u="sng" dirty="0">
              <a:solidFill>
                <a:schemeClr val="tx2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/>
          <a:srcRect b="15966"/>
          <a:stretch>
            <a:fillRect/>
          </a:stretch>
        </p:blipFill>
        <p:spPr>
          <a:xfrm>
            <a:off x="4048990" y="1943100"/>
            <a:ext cx="946592" cy="1837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/>
          <a:srcRect b="27396"/>
          <a:stretch>
            <a:fillRect/>
          </a:stretch>
        </p:blipFill>
        <p:spPr>
          <a:xfrm>
            <a:off x="1510672" y="3923957"/>
            <a:ext cx="2456211" cy="176099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/>
          <a:srcRect b="24815"/>
          <a:stretch>
            <a:fillRect/>
          </a:stretch>
        </p:blipFill>
        <p:spPr>
          <a:xfrm>
            <a:off x="4048990" y="3923957"/>
            <a:ext cx="3994778" cy="176078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文本占位符 7170"/>
          <p:cNvSpPr>
            <a:spLocks noGrp="1"/>
          </p:cNvSpPr>
          <p:nvPr>
            <p:ph type="body" idx="1"/>
          </p:nvPr>
        </p:nvSpPr>
        <p:spPr>
          <a:xfrm>
            <a:off x="676810" y="1388296"/>
            <a:ext cx="5943600" cy="457200"/>
          </a:xfrm>
        </p:spPr>
        <p:txBody>
          <a:bodyPr/>
          <a:lstStyle/>
          <a:p>
            <a:pPr>
              <a:buNone/>
            </a:pPr>
            <a:r>
              <a:rPr lang="zh-CN" altLang="en-US" b="1" dirty="0">
                <a:latin typeface="黑体" panose="02010609060101010101" pitchFamily="2" charset="-122"/>
                <a:ea typeface="黑体" panose="02010609060101010101" pitchFamily="2" charset="-122"/>
                <a:hlinkClick r:id="" action="ppaction://hlinkshowjump?jump=firstslide"/>
              </a:rPr>
              <a:t>多线</a:t>
            </a:r>
            <a:r>
              <a:rPr lang="zh-CN" altLang="en-US" dirty="0">
                <a:ea typeface="宋体" panose="02010600030101010101" pitchFamily="2" charset="-122"/>
                <a:hlinkClick r:id="" action="ppaction://hlinkshowjump?jump=firstslide"/>
              </a:rPr>
              <a:t> 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7172" name="文本框 7171"/>
          <p:cNvSpPr txBox="1"/>
          <p:nvPr/>
        </p:nvSpPr>
        <p:spPr>
          <a:xfrm>
            <a:off x="1466636" y="2067032"/>
            <a:ext cx="5943600" cy="250895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685800" rtl="0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【功能】：一次画多条平行线。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【下拉菜单】：绘图➜多线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【工具栏】：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【命令】：</a:t>
            </a:r>
            <a:r>
              <a:rPr lang="en-US" altLang="zh-CN" sz="2000" dirty="0" err="1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mline</a:t>
            </a:r>
            <a:endParaRPr lang="en-US" altLang="zh-CN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【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说明】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  <a:sym typeface="Wingdings" panose="05000000000000000000" pitchFamily="2" charset="2"/>
              </a:rPr>
              <a:t> （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1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）有关设置见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3.6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多线样式。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（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2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）在命令行键入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C</a:t>
            </a:r>
            <a:r>
              <a:rPr lang="en-US" altLang="zh-CN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，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可以封闭多线的起点与终点</a:t>
            </a:r>
            <a:r>
              <a:rPr lang="zh-CN" altLang="en-US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。</a:t>
            </a:r>
            <a:endParaRPr lang="zh-CN" altLang="en-US" dirty="0">
              <a:solidFill>
                <a:srgbClr val="6E81E0"/>
              </a:solidFill>
              <a:ea typeface="+mn-ea"/>
            </a:endParaRPr>
          </a:p>
        </p:txBody>
      </p:sp>
      <p:pic>
        <p:nvPicPr>
          <p:cNvPr id="7173" name="图片 717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005192" y="3002622"/>
            <a:ext cx="228600" cy="228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标题 2"/>
          <p:cNvSpPr>
            <a:spLocks noGrp="1"/>
          </p:cNvSpPr>
          <p:nvPr>
            <p:ph type="title"/>
          </p:nvPr>
        </p:nvSpPr>
        <p:spPr>
          <a:xfrm>
            <a:off x="1368175" y="559794"/>
            <a:ext cx="6629400" cy="651272"/>
          </a:xfrm>
        </p:spPr>
        <p:txBody>
          <a:bodyPr/>
          <a:lstStyle/>
          <a:p>
            <a:r>
              <a:rPr lang="en-US" altLang="zh-CN" b="1" u="sng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2.</a:t>
            </a:r>
            <a:r>
              <a:rPr lang="zh-CN" altLang="en-US" b="1" u="sng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多线样式的设置与绘制</a:t>
            </a:r>
            <a:endParaRPr lang="zh-CN" altLang="en-US" b="1" u="sng" dirty="0">
              <a:solidFill>
                <a:schemeClr val="tx2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 cstate="print"/>
          <a:srcRect l="5358" r="14385" b="18071"/>
          <a:stretch>
            <a:fillRect/>
          </a:stretch>
        </p:blipFill>
        <p:spPr>
          <a:xfrm>
            <a:off x="1663130" y="4779020"/>
            <a:ext cx="3617787" cy="193343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u="sng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3.</a:t>
            </a:r>
            <a:r>
              <a:rPr lang="zh-CN" altLang="en-US" b="1" u="sng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花朵的绘制</a:t>
            </a:r>
            <a:endParaRPr lang="zh-CN" altLang="en-US" b="1" u="sng" dirty="0">
              <a:solidFill>
                <a:schemeClr val="tx2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676400" y="2028181"/>
            <a:ext cx="3449787" cy="338664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u="sng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4.</a:t>
            </a:r>
            <a:r>
              <a:rPr lang="zh-CN" altLang="en-US" b="1" u="sng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多段线的绘制与应用</a:t>
            </a:r>
            <a:endParaRPr lang="zh-CN" altLang="en-US" b="1" u="sng" dirty="0">
              <a:solidFill>
                <a:schemeClr val="tx2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57860" y="1774106"/>
            <a:ext cx="1203512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685800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1D528D"/>
                </a:solidFill>
                <a:latin typeface="黑体" panose="02010609060101010101" pitchFamily="2" charset="-122"/>
                <a:ea typeface="黑体" panose="02010609060101010101" pitchFamily="2" charset="-122"/>
                <a:hlinkClick r:id="" action="ppaction://hlinkshowjump?jump=firstslide"/>
              </a:rPr>
              <a:t>多段线</a:t>
            </a:r>
            <a:r>
              <a:rPr lang="zh-CN" altLang="en-US" sz="2400" dirty="0">
                <a:solidFill>
                  <a:srgbClr val="1D528D"/>
                </a:solidFill>
                <a:ea typeface="+mn-ea"/>
                <a:hlinkClick r:id="" action="ppaction://hlinkshowjump?jump=firstslide"/>
              </a:rPr>
              <a:t> </a:t>
            </a:r>
            <a:endParaRPr lang="zh-CN" altLang="en-US" sz="2400" dirty="0">
              <a:solidFill>
                <a:srgbClr val="1D528D"/>
              </a:solidFill>
              <a:ea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660712" y="2954991"/>
            <a:ext cx="5853113" cy="184223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685800" rtl="0" fontAlgn="auto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【功能】：连续绘制不同线宽的直线和圆弧组成的线段。</a:t>
            </a:r>
            <a:endParaRPr lang="zh-CN" altLang="en-US" sz="24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【下拉菜单】：绘图</a:t>
            </a:r>
            <a:r>
              <a:rPr lang="zh-CN" altLang="en-US" sz="2400" dirty="0">
                <a:solidFill>
                  <a:srgbClr val="6E81E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</a:rPr>
              <a:t>➜</a:t>
            </a:r>
            <a:r>
              <a:rPr lang="zh-CN" altLang="en-US" sz="24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多段线</a:t>
            </a:r>
            <a:r>
              <a:rPr lang="zh-CN" altLang="en-US" sz="24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  </a:t>
            </a:r>
            <a:endParaRPr lang="zh-CN" altLang="en-US" sz="24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【工具栏】：绘图：</a:t>
            </a:r>
            <a:endParaRPr lang="zh-CN" altLang="en-US" sz="2400" dirty="0">
              <a:solidFill>
                <a:srgbClr val="6E81E0"/>
              </a:solidFill>
              <a:ea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653060" y="4405574"/>
            <a:ext cx="285750" cy="228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u="sng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5.</a:t>
            </a:r>
            <a:r>
              <a:rPr lang="zh-CN" altLang="en-US" b="1" u="sng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二维多段线对象的绘制</a:t>
            </a:r>
            <a:endParaRPr lang="zh-CN" altLang="en-US" b="1" u="sng" dirty="0">
              <a:solidFill>
                <a:schemeClr val="tx2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4" name="文本占位符 8194"/>
          <p:cNvSpPr txBox="1"/>
          <p:nvPr/>
        </p:nvSpPr>
        <p:spPr>
          <a:xfrm>
            <a:off x="494871" y="1244457"/>
            <a:ext cx="5981700" cy="4000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 defTabSz="685800">
              <a:buNone/>
            </a:pPr>
            <a:r>
              <a:rPr lang="zh-CN" altLang="en-US" sz="2400" b="1" dirty="0">
                <a:solidFill>
                  <a:srgbClr val="1D528D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多段线</a:t>
            </a:r>
            <a:endParaRPr lang="zh-CN" altLang="en-US" sz="2400" b="1" dirty="0">
              <a:solidFill>
                <a:srgbClr val="1D528D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304818" y="1732480"/>
            <a:ext cx="7674795" cy="50865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685800" rtl="0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【命令】： </a:t>
            </a:r>
            <a:r>
              <a:rPr lang="en-US" altLang="zh-CN" sz="2000" dirty="0" err="1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pline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 </a:t>
            </a:r>
            <a:endParaRPr lang="en-US" altLang="zh-CN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指定起点 ：选定多段线的起点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指定下一个点或 [圆弧(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A)/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闭合(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C)/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半宽(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H)/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长度(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L)/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放弃(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U)/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宽度(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W)]：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指定点 (2) 或输入选项</a:t>
            </a:r>
            <a:r>
              <a:rPr lang="zh-CN" altLang="en-US" sz="2000" i="1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 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【操作提示】：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☞ 圆弧(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A)：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画圆弧；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☞ 闭合(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C) ：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连接多段线的起点与终点；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☞ 半宽(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H) ：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设置多段线半宽度；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☞ 长度(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L) ：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指定多段线的长度；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☞ 放弃(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U) ：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放弃上一命令；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☞ 宽度(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W) ：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设置多段线宽度。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【说明】：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（1）多段线是一个整体，用分解命令分解后成为最基本的图元。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（2）带线宽的多段线分解后成为该图层设置的线宽。</a:t>
            </a:r>
            <a:endParaRPr lang="zh-CN" altLang="en-US" sz="2000" dirty="0">
              <a:solidFill>
                <a:srgbClr val="6E81E0"/>
              </a:solidFill>
              <a:ea typeface="+mn-e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复件 100TGp_biz_diagram_v2">
  <a:themeElements>
    <a:clrScheme name="">
      <a:dk1>
        <a:srgbClr val="29698D"/>
      </a:dk1>
      <a:lt1>
        <a:srgbClr val="FFFFFF"/>
      </a:lt1>
      <a:dk2>
        <a:srgbClr val="000000"/>
      </a:dk2>
      <a:lt2>
        <a:srgbClr val="D6E1E2"/>
      </a:lt2>
      <a:accent1>
        <a:srgbClr val="0099CC"/>
      </a:accent1>
      <a:accent2>
        <a:srgbClr val="FF9933"/>
      </a:accent2>
      <a:accent3>
        <a:srgbClr val="FFFFFF"/>
      </a:accent3>
      <a:accent4>
        <a:srgbClr val="225979"/>
      </a:accent4>
      <a:accent5>
        <a:srgbClr val="AACAE2"/>
      </a:accent5>
      <a:accent6>
        <a:srgbClr val="E5892D"/>
      </a:accent6>
      <a:hlink>
        <a:srgbClr val="33CCCC"/>
      </a:hlink>
      <a:folHlink>
        <a:srgbClr val="83A6A7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">
        <a:dk1>
          <a:srgbClr val="29698D"/>
        </a:dk1>
        <a:lt1>
          <a:srgbClr val="FFFFFF"/>
        </a:lt1>
        <a:dk2>
          <a:srgbClr val="000000"/>
        </a:dk2>
        <a:lt2>
          <a:srgbClr val="D6E1E2"/>
        </a:lt2>
        <a:accent1>
          <a:srgbClr val="0099CC"/>
        </a:accent1>
        <a:accent2>
          <a:srgbClr val="FF9933"/>
        </a:accent2>
        <a:accent3>
          <a:srgbClr val="FFFFFF"/>
        </a:accent3>
        <a:accent4>
          <a:srgbClr val="225979"/>
        </a:accent4>
        <a:accent5>
          <a:srgbClr val="AACAE2"/>
        </a:accent5>
        <a:accent6>
          <a:srgbClr val="E5892D"/>
        </a:accent6>
        <a:hlink>
          <a:srgbClr val="33CCCC"/>
        </a:hlink>
        <a:folHlink>
          <a:srgbClr val="83A6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92C0D"/>
        </a:dk1>
        <a:lt1>
          <a:srgbClr val="FFFFFF"/>
        </a:lt1>
        <a:dk2>
          <a:srgbClr val="000000"/>
        </a:dk2>
        <a:lt2>
          <a:srgbClr val="C0C0C0"/>
        </a:lt2>
        <a:accent1>
          <a:srgbClr val="5B9569"/>
        </a:accent1>
        <a:accent2>
          <a:srgbClr val="5D8FC1"/>
        </a:accent2>
        <a:accent3>
          <a:srgbClr val="FFFFFF"/>
        </a:accent3>
        <a:accent4>
          <a:srgbClr val="4B2409"/>
        </a:accent4>
        <a:accent5>
          <a:srgbClr val="B6C9B9"/>
        </a:accent5>
        <a:accent6>
          <a:srgbClr val="5380AD"/>
        </a:accent6>
        <a:hlink>
          <a:srgbClr val="C5C059"/>
        </a:hlink>
        <a:folHlink>
          <a:srgbClr val="999C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F85F7"/>
        </a:accent1>
        <a:accent2>
          <a:srgbClr val="FF9900"/>
        </a:accent2>
        <a:accent3>
          <a:srgbClr val="FFFFFF"/>
        </a:accent3>
        <a:accent4>
          <a:srgbClr val="174579"/>
        </a:accent4>
        <a:accent5>
          <a:srgbClr val="ADC3FA"/>
        </a:accent5>
        <a:accent6>
          <a:srgbClr val="E58900"/>
        </a:accent6>
        <a:hlink>
          <a:srgbClr val="5AD9F2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自定义 3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0070C0"/>
      </a:accent1>
      <a:accent2>
        <a:srgbClr val="00B0F0"/>
      </a:accent2>
      <a:accent3>
        <a:srgbClr val="297FD5"/>
      </a:accent3>
      <a:accent4>
        <a:srgbClr val="00B050"/>
      </a:accent4>
      <a:accent5>
        <a:srgbClr val="92D050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第1章1">
  <a:themeElements>
    <a:clrScheme name="">
      <a:dk1>
        <a:srgbClr val="1D528D"/>
      </a:dk1>
      <a:lt1>
        <a:srgbClr val="FFFFFF"/>
      </a:lt1>
      <a:dk2>
        <a:srgbClr val="000000"/>
      </a:dk2>
      <a:lt2>
        <a:srgbClr val="CACACA"/>
      </a:lt2>
      <a:accent1>
        <a:srgbClr val="0099CC"/>
      </a:accent1>
      <a:accent2>
        <a:srgbClr val="BFA907"/>
      </a:accent2>
      <a:accent3>
        <a:srgbClr val="FFFFFF"/>
      </a:accent3>
      <a:accent4>
        <a:srgbClr val="174579"/>
      </a:accent4>
      <a:accent5>
        <a:srgbClr val="AACAE2"/>
      </a:accent5>
      <a:accent6>
        <a:srgbClr val="AB9705"/>
      </a:accent6>
      <a:hlink>
        <a:srgbClr val="6E81E0"/>
      </a:hlink>
      <a:folHlink>
        <a:srgbClr val="009999"/>
      </a:folHlink>
    </a:clrScheme>
    <a:fontScheme name="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1D528D"/>
        </a:dk1>
        <a:lt1>
          <a:srgbClr val="FFFFFF"/>
        </a:lt1>
        <a:dk2>
          <a:srgbClr val="000000"/>
        </a:dk2>
        <a:lt2>
          <a:srgbClr val="CACACA"/>
        </a:lt2>
        <a:accent1>
          <a:srgbClr val="0099CC"/>
        </a:accent1>
        <a:accent2>
          <a:srgbClr val="BFA907"/>
        </a:accent2>
        <a:accent3>
          <a:srgbClr val="FFFFFF"/>
        </a:accent3>
        <a:accent4>
          <a:srgbClr val="174579"/>
        </a:accent4>
        <a:accent5>
          <a:srgbClr val="AACAE2"/>
        </a:accent5>
        <a:accent6>
          <a:srgbClr val="AB9705"/>
        </a:accent6>
        <a:hlink>
          <a:srgbClr val="6E81E0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4E40A4"/>
        </a:dk1>
        <a:lt1>
          <a:srgbClr val="FFFFFF"/>
        </a:lt1>
        <a:dk2>
          <a:srgbClr val="000000"/>
        </a:dk2>
        <a:lt2>
          <a:srgbClr val="CACACA"/>
        </a:lt2>
        <a:accent1>
          <a:srgbClr val="8B65E9"/>
        </a:accent1>
        <a:accent2>
          <a:srgbClr val="008080"/>
        </a:accent2>
        <a:accent3>
          <a:srgbClr val="FFFFFF"/>
        </a:accent3>
        <a:accent4>
          <a:srgbClr val="42368D"/>
        </a:accent4>
        <a:accent5>
          <a:srgbClr val="C5B8F2"/>
        </a:accent5>
        <a:accent6>
          <a:srgbClr val="007272"/>
        </a:accent6>
        <a:hlink>
          <a:srgbClr val="0066CC"/>
        </a:hlink>
        <a:folHlink>
          <a:srgbClr val="8AB15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666699"/>
        </a:dk1>
        <a:lt1>
          <a:srgbClr val="FFFFFF"/>
        </a:lt1>
        <a:dk2>
          <a:srgbClr val="000000"/>
        </a:dk2>
        <a:lt2>
          <a:srgbClr val="CACACA"/>
        </a:lt2>
        <a:accent1>
          <a:srgbClr val="72B88E"/>
        </a:accent1>
        <a:accent2>
          <a:srgbClr val="C78DD7"/>
        </a:accent2>
        <a:accent3>
          <a:srgbClr val="FFFFFF"/>
        </a:accent3>
        <a:accent4>
          <a:srgbClr val="575783"/>
        </a:accent4>
        <a:accent5>
          <a:srgbClr val="BCD8C6"/>
        </a:accent5>
        <a:accent6>
          <a:srgbClr val="B27EC1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复件 100TGp_biz_diagram_v2</Template>
  <TotalTime>0</TotalTime>
  <Words>951</Words>
  <Application>WPS 演示</Application>
  <PresentationFormat>全屏显示(4:3)</PresentationFormat>
  <Paragraphs>99</Paragraphs>
  <Slides>11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11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Arial Unicode MS</vt:lpstr>
      <vt:lpstr>Times New Roman</vt:lpstr>
      <vt:lpstr>Verdana</vt:lpstr>
      <vt:lpstr>楷体</vt:lpstr>
      <vt:lpstr>Calibri</vt:lpstr>
      <vt:lpstr>黑体</vt:lpstr>
      <vt:lpstr>微软简隶书</vt:lpstr>
      <vt:lpstr>隶书</vt:lpstr>
      <vt:lpstr>1_复件 100TGp_biz_diagram_v2</vt:lpstr>
      <vt:lpstr>1_Office 主题</vt:lpstr>
      <vt:lpstr>第1章1</vt:lpstr>
      <vt:lpstr>PowerPoint 演示文稿</vt:lpstr>
      <vt:lpstr>PowerPoint 演示文稿</vt:lpstr>
      <vt:lpstr>1.矩形的绘制</vt:lpstr>
      <vt:lpstr>1.矩形的绘制</vt:lpstr>
      <vt:lpstr>2.多线样式的设置与绘制</vt:lpstr>
      <vt:lpstr>2.多线样式的设置与绘制</vt:lpstr>
      <vt:lpstr>3.花朵的绘制</vt:lpstr>
      <vt:lpstr>4.多段线的绘制与应用</vt:lpstr>
      <vt:lpstr>5.二维多段线对象的绘制</vt:lpstr>
      <vt:lpstr>6.蝴蝶的绘制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说 课 展示</dc:title>
  <dc:creator>yz</dc:creator>
  <cp:lastModifiedBy>阿哲</cp:lastModifiedBy>
  <cp:revision>977</cp:revision>
  <dcterms:created xsi:type="dcterms:W3CDTF">2009-04-05T06:11:00Z</dcterms:created>
  <dcterms:modified xsi:type="dcterms:W3CDTF">2021-11-08T03:12:58Z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2052-11.1.0.11045</vt:lpwstr>
  </property>
  <property fmtid="{D5CDD505-2E9C-101B-9397-08002B2CF9AE}" pid="3" name="ICV">
    <vt:lpwstr>726081DA6286401680B090F9197C9CEA</vt:lpwstr>
  </property>
</Properties>
</file>