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</p:sldMasterIdLst>
  <p:notesMasterIdLst>
    <p:notesMasterId r:id="rId7"/>
  </p:notesMasterIdLst>
  <p:sldIdLst>
    <p:sldId id="344" r:id="rId5"/>
    <p:sldId id="308" r:id="rId6"/>
    <p:sldId id="302" r:id="rId8"/>
    <p:sldId id="334" r:id="rId9"/>
    <p:sldId id="335" r:id="rId10"/>
    <p:sldId id="336" r:id="rId11"/>
    <p:sldId id="311" r:id="rId12"/>
    <p:sldId id="338" r:id="rId13"/>
    <p:sldId id="312" r:id="rId14"/>
    <p:sldId id="313" r:id="rId15"/>
    <p:sldId id="310" r:id="rId16"/>
    <p:sldId id="337" r:id="rId17"/>
    <p:sldId id="277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6374A"/>
    <a:srgbClr val="C0C0C0"/>
    <a:srgbClr val="FF9966"/>
    <a:srgbClr val="FFCC66"/>
    <a:srgbClr val="66CCFF"/>
    <a:srgbClr val="CC66FF"/>
    <a:srgbClr val="1F9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1356" y="-64"/>
      </p:cViewPr>
      <p:guideLst>
        <p:guide orient="horz" pos="20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8" cy="719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l" fontAlgn="base"/>
            <a:endParaRPr lang="zh-CN" altLang="en-US" sz="1200" strike="noStrike" noProof="1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fontAlgn="base"/>
            <a:fld id="{BB962C8B-B14F-4D97-AF65-F5344CB8AC3E}" type="datetimeFigureOut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076" name="幻灯片图像占位符 30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l" fontAlgn="base"/>
            <a:endParaRPr lang="en-US" altLang="x-none" sz="1200" strike="noStrike" noProof="1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EBB733-DF6B-4801-AFF9-46967ACB99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52930" cy="6096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75"/>
            <a:ext cx="9144000" cy="4930268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3968741"/>
            <a:ext cx="9144000" cy="2889261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3148981"/>
            <a:ext cx="9144000" cy="1780219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3840896"/>
            <a:ext cx="9144000" cy="1188944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692254"/>
            <a:ext cx="237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05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6145"/>
          <p:cNvGraphicFramePr>
            <a:graphicFrameLocks noChangeAspect="1"/>
          </p:cNvGraphicFramePr>
          <p:nvPr/>
        </p:nvGraphicFramePr>
        <p:xfrm>
          <a:off x="44450" y="2393951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0210800" imgH="1816100" progId="">
                  <p:embed/>
                </p:oleObj>
              </mc:Choice>
              <mc:Fallback>
                <p:oleObj name="" r:id="rId2" imgW="10210800" imgH="1816100" progId="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" y="2393951"/>
                        <a:ext cx="9077325" cy="181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7" name="组合 6146"/>
          <p:cNvGrpSpPr/>
          <p:nvPr/>
        </p:nvGrpSpPr>
        <p:grpSpPr>
          <a:xfrm>
            <a:off x="34926" y="4292600"/>
            <a:ext cx="9074150" cy="2520950"/>
            <a:chOff x="0" y="2640"/>
            <a:chExt cx="5760" cy="1680"/>
          </a:xfrm>
        </p:grpSpPr>
        <p:sp>
          <p:nvSpPr>
            <p:cNvPr id="6148" name="矩形 6147"/>
            <p:cNvSpPr/>
            <p:nvPr userDrawn="1"/>
          </p:nvSpPr>
          <p:spPr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9" name="矩形 6148"/>
            <p:cNvSpPr/>
            <p:nvPr userDrawn="1"/>
          </p:nvSpPr>
          <p:spPr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0" name="矩形 6149"/>
          <p:cNvSpPr/>
          <p:nvPr/>
        </p:nvSpPr>
        <p:spPr>
          <a:xfrm>
            <a:off x="34926" y="44451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51" name="组合 6150"/>
          <p:cNvGrpSpPr/>
          <p:nvPr/>
        </p:nvGrpSpPr>
        <p:grpSpPr>
          <a:xfrm>
            <a:off x="-4762" y="1"/>
            <a:ext cx="9148762" cy="6856413"/>
            <a:chOff x="-3" y="0"/>
            <a:chExt cx="5763" cy="4319"/>
          </a:xfrm>
        </p:grpSpPr>
        <p:sp>
          <p:nvSpPr>
            <p:cNvPr id="6152" name="圆角矩形 6151"/>
            <p:cNvSpPr/>
            <p:nvPr userDrawn="1"/>
          </p:nvSpPr>
          <p:spPr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任意多边形 6152"/>
            <p:cNvSpPr/>
            <p:nvPr userDrawn="1"/>
          </p:nvSpPr>
          <p:spPr>
            <a:xfrm>
              <a:off x="0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任意多边形 6153"/>
            <p:cNvSpPr/>
            <p:nvPr userDrawn="1"/>
          </p:nvSpPr>
          <p:spPr>
            <a:xfrm rot="-5408600">
              <a:off x="-50" y="4030"/>
              <a:ext cx="336" cy="242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任意多边形 6154"/>
            <p:cNvSpPr/>
            <p:nvPr userDrawn="1"/>
          </p:nvSpPr>
          <p:spPr>
            <a:xfrm rot="10769190">
              <a:off x="5519" y="4031"/>
              <a:ext cx="232" cy="287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6" name="任意多边形 6155"/>
            <p:cNvSpPr/>
            <p:nvPr userDrawn="1"/>
          </p:nvSpPr>
          <p:spPr>
            <a:xfrm rot="5400000">
              <a:off x="5472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7" name="标题 6156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33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58" name="副标题 6157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100">
                <a:solidFill>
                  <a:schemeClr val="tx2"/>
                </a:solidFill>
              </a:defRPr>
            </a:lvl1pPr>
            <a:lvl2pPr marL="342900" lvl="1" indent="0" algn="ctr">
              <a:buNone/>
              <a:defRPr sz="2100">
                <a:solidFill>
                  <a:schemeClr val="tx2"/>
                </a:solidFill>
              </a:defRPr>
            </a:lvl2pPr>
            <a:lvl3pPr marL="685800" lvl="2" indent="0" algn="ctr">
              <a:buNone/>
              <a:defRPr sz="2100">
                <a:solidFill>
                  <a:schemeClr val="tx2"/>
                </a:solidFill>
              </a:defRPr>
            </a:lvl3pPr>
            <a:lvl4pPr marL="1028700" lvl="3" indent="0" algn="ctr">
              <a:buNone/>
              <a:defRPr sz="2100">
                <a:solidFill>
                  <a:schemeClr val="tx2"/>
                </a:solidFill>
              </a:defRPr>
            </a:lvl4pPr>
            <a:lvl5pPr marL="1371600" lvl="4" indent="0" algn="ctr">
              <a:buNone/>
              <a:defRPr sz="210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6159" name="日期占位符 615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60" name="页脚占位符 615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/>
          </a:p>
        </p:txBody>
      </p:sp>
      <p:sp>
        <p:nvSpPr>
          <p:cNvPr id="6161" name="灯片编号占位符 616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6162" name="组合 6161"/>
          <p:cNvGrpSpPr/>
          <p:nvPr/>
        </p:nvGrpSpPr>
        <p:grpSpPr>
          <a:xfrm>
            <a:off x="2482851" y="2895600"/>
            <a:ext cx="2698750" cy="1041400"/>
            <a:chOff x="1610" y="1965"/>
            <a:chExt cx="1700" cy="656"/>
          </a:xfrm>
        </p:grpSpPr>
        <p:pic>
          <p:nvPicPr>
            <p:cNvPr id="6163" name="图片 6162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426" y="1965"/>
              <a:ext cx="590" cy="5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4" name="图片 6163" descr="Untitled-1 copy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061" y="2372"/>
              <a:ext cx="249" cy="2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5" name="图片 6164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0" y="2237"/>
              <a:ext cx="363" cy="36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2504" cy="4949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7801"/>
            <a:ext cx="4032504" cy="4949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61229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0" cy="61229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4" Type="http://schemas.openxmlformats.org/officeDocument/2006/relationships/image" Target="../media/image2.GIF"/><Relationship Id="rId13" Type="http://schemas.openxmlformats.org/officeDocument/2006/relationships/image" Target="../media/image1.png"/><Relationship Id="rId12" Type="http://schemas.openxmlformats.org/officeDocument/2006/relationships/oleObject" Target="../embeddings/oleObject1.bin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38"/>
          <p:cNvGrpSpPr/>
          <p:nvPr/>
        </p:nvGrpSpPr>
        <p:grpSpPr>
          <a:xfrm>
            <a:off x="-4762" y="2209800"/>
            <a:ext cx="9148762" cy="4648200"/>
            <a:chOff x="0" y="0"/>
            <a:chExt cx="5763" cy="2928"/>
          </a:xfrm>
        </p:grpSpPr>
        <p:sp>
          <p:nvSpPr>
            <p:cNvPr id="2051" name="Rectangle 19"/>
            <p:cNvSpPr/>
            <p:nvPr/>
          </p:nvSpPr>
          <p:spPr>
            <a:xfrm>
              <a:off x="8" y="36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052" name="Group 20"/>
            <p:cNvGrpSpPr/>
            <p:nvPr/>
          </p:nvGrpSpPr>
          <p:grpSpPr>
            <a:xfrm>
              <a:off x="119" y="11"/>
              <a:ext cx="1585" cy="2896"/>
              <a:chOff x="0" y="0"/>
              <a:chExt cx="1585" cy="2896"/>
            </a:xfrm>
          </p:grpSpPr>
          <p:grpSp>
            <p:nvGrpSpPr>
              <p:cNvPr id="2053" name="Group 2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054" name="Line 2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5" name="Line 2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6" name="Line 2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7" name="Line 2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8" name="Line 2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9" name="Line 2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0" name="Oval 2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1" name="Oval 2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2" name="Oval 3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3" name="Oval 3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4" name="Oval 3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5" name="Oval 3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6" name="Oval 3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7" name="Oval 3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8" name="Oval 3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9" name="Oval 3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0" name="Oval 3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1" name="Oval 3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2" name="Oval 4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3" name="Oval 4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4" name="Oval 4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5" name="Oval 4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6" name="Oval 4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7" name="Oval 4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8" name="Oval 4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9" name="Oval 4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080" name="Group 4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081" name="Line 4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2" name="Line 5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3" name="Line 5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4" name="Line 5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5" name="Line 5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6" name="Line 5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7" name="Oval 5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8" name="Oval 5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9" name="Oval 5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0" name="Oval 5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1" name="Oval 5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2" name="Oval 6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3" name="Oval 6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4" name="Oval 6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5" name="Oval 6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6" name="Oval 6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7" name="Oval 6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8" name="Oval 6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9" name="Oval 6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0" name="Oval 6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1" name="Oval 6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2" name="Oval 7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3" name="Oval 7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4" name="Oval 7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5" name="Oval 7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6" name="Oval 7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07" name="Group 75"/>
            <p:cNvGrpSpPr/>
            <p:nvPr/>
          </p:nvGrpSpPr>
          <p:grpSpPr>
            <a:xfrm>
              <a:off x="1794" y="14"/>
              <a:ext cx="1585" cy="2896"/>
              <a:chOff x="0" y="0"/>
              <a:chExt cx="1585" cy="2896"/>
            </a:xfrm>
          </p:grpSpPr>
          <p:grpSp>
            <p:nvGrpSpPr>
              <p:cNvPr id="2108" name="Group 76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09" name="Line 77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0" name="Line 78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1" name="Line 79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2" name="Line 80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3" name="Line 81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4" name="Line 82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5" name="Oval 83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6" name="Oval 84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7" name="Oval 85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8" name="Oval 86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9" name="Oval 87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0" name="Oval 88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1" name="Oval 89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2" name="Oval 90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3" name="Oval 91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4" name="Oval 92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5" name="Oval 93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6" name="Oval 94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7" name="Oval 95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8" name="Oval 96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9" name="Oval 97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0" name="Oval 98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1" name="Oval 99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2" name="Oval 100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3" name="Oval 101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4" name="Oval 102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35" name="Group 103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36" name="Line 104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7" name="Line 105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8" name="Line 106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9" name="Line 107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0" name="Line 108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1" name="Line 109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2" name="Oval 110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3" name="Oval 111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4" name="Oval 112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5" name="Oval 113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6" name="Oval 114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7" name="Oval 115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8" name="Oval 116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9" name="Oval 117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0" name="Oval 118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" name="Oval 119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2" name="Oval 120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3" name="Oval 121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4" name="Oval 122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5" name="Oval 123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6" name="Oval 124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7" name="Oval 125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8" name="Oval 126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9" name="Oval 127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0" name="Oval 128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1" name="Oval 129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62" name="Group 130"/>
            <p:cNvGrpSpPr/>
            <p:nvPr/>
          </p:nvGrpSpPr>
          <p:grpSpPr>
            <a:xfrm>
              <a:off x="3473" y="14"/>
              <a:ext cx="1585" cy="2896"/>
              <a:chOff x="0" y="0"/>
              <a:chExt cx="1585" cy="2896"/>
            </a:xfrm>
          </p:grpSpPr>
          <p:grpSp>
            <p:nvGrpSpPr>
              <p:cNvPr id="2163" name="Group 13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64" name="Line 13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5" name="Line 13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6" name="Line 13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7" name="Line 13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8" name="Line 13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9" name="Line 13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0" name="Oval 13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1" name="Oval 13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2" name="Oval 14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3" name="Oval 14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4" name="Oval 14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5" name="Oval 14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6" name="Oval 14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7" name="Oval 14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8" name="Oval 14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9" name="Oval 14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0" name="Oval 14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1" name="Oval 14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2" name="Oval 15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3" name="Oval 15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4" name="Oval 15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5" name="Oval 15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6" name="Oval 15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7" name="Oval 15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8" name="Oval 15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9" name="Oval 15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90" name="Group 15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91" name="Line 15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2" name="Line 16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3" name="Line 16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4" name="Line 16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5" name="Line 16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6" name="Line 16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7" name="Oval 16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8" name="Oval 16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9" name="Oval 16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0" name="Oval 16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1" name="Oval 16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2" name="Oval 17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3" name="Oval 17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4" name="Oval 17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5" name="Oval 17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6" name="Oval 17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7" name="Oval 17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8" name="Oval 17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9" name="Oval 17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0" name="Oval 17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1" name="Oval 17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2" name="Oval 18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3" name="Oval 18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4" name="Oval 18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5" name="Oval 18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6" name="Oval 18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17" name="Line 185"/>
            <p:cNvSpPr/>
            <p:nvPr/>
          </p:nvSpPr>
          <p:spPr>
            <a:xfrm>
              <a:off x="5176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8" name="Line 186"/>
            <p:cNvSpPr/>
            <p:nvPr/>
          </p:nvSpPr>
          <p:spPr>
            <a:xfrm>
              <a:off x="5327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9" name="Line 187"/>
            <p:cNvSpPr/>
            <p:nvPr/>
          </p:nvSpPr>
          <p:spPr>
            <a:xfrm>
              <a:off x="5463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0" name="Line 188"/>
            <p:cNvSpPr/>
            <p:nvPr/>
          </p:nvSpPr>
          <p:spPr>
            <a:xfrm>
              <a:off x="5599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1" name="Line 189"/>
            <p:cNvSpPr/>
            <p:nvPr/>
          </p:nvSpPr>
          <p:spPr>
            <a:xfrm>
              <a:off x="5735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22" name="Group 190"/>
            <p:cNvGrpSpPr/>
            <p:nvPr/>
          </p:nvGrpSpPr>
          <p:grpSpPr>
            <a:xfrm>
              <a:off x="0" y="73"/>
              <a:ext cx="5763" cy="2778"/>
              <a:chOff x="0" y="0"/>
              <a:chExt cx="5763" cy="2778"/>
            </a:xfrm>
          </p:grpSpPr>
          <p:grpSp>
            <p:nvGrpSpPr>
              <p:cNvPr id="2223" name="Group 191"/>
              <p:cNvGrpSpPr/>
              <p:nvPr userDrawn="1"/>
            </p:nvGrpSpPr>
            <p:grpSpPr>
              <a:xfrm>
                <a:off x="2" y="15"/>
                <a:ext cx="5758" cy="272"/>
                <a:chOff x="0" y="0"/>
                <a:chExt cx="5763" cy="272"/>
              </a:xfrm>
            </p:grpSpPr>
            <p:sp>
              <p:nvSpPr>
                <p:cNvPr id="2224" name="Line 19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5" name="Line 19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6" name="Line 19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27" name="Group 195"/>
              <p:cNvGrpSpPr/>
              <p:nvPr userDrawn="1"/>
            </p:nvGrpSpPr>
            <p:grpSpPr>
              <a:xfrm>
                <a:off x="5" y="423"/>
                <a:ext cx="5758" cy="272"/>
                <a:chOff x="0" y="0"/>
                <a:chExt cx="5763" cy="272"/>
              </a:xfrm>
            </p:grpSpPr>
            <p:sp>
              <p:nvSpPr>
                <p:cNvPr id="2228" name="Line 19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9" name="Line 19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0" name="Line 19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1" name="Group 199"/>
              <p:cNvGrpSpPr/>
              <p:nvPr userDrawn="1"/>
            </p:nvGrpSpPr>
            <p:grpSpPr>
              <a:xfrm>
                <a:off x="1" y="842"/>
                <a:ext cx="5752" cy="272"/>
                <a:chOff x="0" y="0"/>
                <a:chExt cx="5763" cy="272"/>
              </a:xfrm>
            </p:grpSpPr>
            <p:sp>
              <p:nvSpPr>
                <p:cNvPr id="2232" name="Line 200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3" name="Line 201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4" name="Line 202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5" name="Group 203"/>
              <p:cNvGrpSpPr/>
              <p:nvPr userDrawn="1"/>
            </p:nvGrpSpPr>
            <p:grpSpPr>
              <a:xfrm>
                <a:off x="1" y="1240"/>
                <a:ext cx="5759" cy="272"/>
                <a:chOff x="0" y="0"/>
                <a:chExt cx="5763" cy="272"/>
              </a:xfrm>
            </p:grpSpPr>
            <p:sp>
              <p:nvSpPr>
                <p:cNvPr id="2236" name="Line 204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7" name="Line 205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8" name="Line 206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9" name="Group 207"/>
              <p:cNvGrpSpPr/>
              <p:nvPr userDrawn="1"/>
            </p:nvGrpSpPr>
            <p:grpSpPr>
              <a:xfrm>
                <a:off x="4" y="1648"/>
                <a:ext cx="5759" cy="272"/>
                <a:chOff x="0" y="0"/>
                <a:chExt cx="5763" cy="272"/>
              </a:xfrm>
            </p:grpSpPr>
            <p:sp>
              <p:nvSpPr>
                <p:cNvPr id="2240" name="Line 208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1" name="Line 209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2" name="Line 210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3" name="Group 211"/>
              <p:cNvGrpSpPr/>
              <p:nvPr userDrawn="1"/>
            </p:nvGrpSpPr>
            <p:grpSpPr>
              <a:xfrm>
                <a:off x="0" y="2066"/>
                <a:ext cx="5753" cy="272"/>
                <a:chOff x="0" y="0"/>
                <a:chExt cx="5763" cy="272"/>
              </a:xfrm>
            </p:grpSpPr>
            <p:sp>
              <p:nvSpPr>
                <p:cNvPr id="2244" name="Line 21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5" name="Line 21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6" name="Line 21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7" name="Group 215"/>
              <p:cNvGrpSpPr/>
              <p:nvPr userDrawn="1"/>
            </p:nvGrpSpPr>
            <p:grpSpPr>
              <a:xfrm>
                <a:off x="0" y="2489"/>
                <a:ext cx="5757" cy="272"/>
                <a:chOff x="0" y="0"/>
                <a:chExt cx="5763" cy="272"/>
              </a:xfrm>
            </p:grpSpPr>
            <p:sp>
              <p:nvSpPr>
                <p:cNvPr id="2248" name="Line 21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9" name="Line 21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0" name="Line 21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51" name="Oval 219"/>
              <p:cNvSpPr/>
              <p:nvPr userDrawn="1"/>
            </p:nvSpPr>
            <p:spPr>
              <a:xfrm>
                <a:off x="5154" y="26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2" name="Oval 220"/>
              <p:cNvSpPr/>
              <p:nvPr userDrawn="1"/>
            </p:nvSpPr>
            <p:spPr>
              <a:xfrm>
                <a:off x="5152" y="67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" name="Oval 221"/>
              <p:cNvSpPr/>
              <p:nvPr userDrawn="1"/>
            </p:nvSpPr>
            <p:spPr>
              <a:xfrm>
                <a:off x="5442" y="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" name="Oval 222"/>
              <p:cNvSpPr/>
              <p:nvPr userDrawn="1"/>
            </p:nvSpPr>
            <p:spPr>
              <a:xfrm>
                <a:off x="5442" y="6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5" name="Oval 223"/>
              <p:cNvSpPr/>
              <p:nvPr userDrawn="1"/>
            </p:nvSpPr>
            <p:spPr>
              <a:xfrm>
                <a:off x="5712" y="4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6" name="Oval 224"/>
              <p:cNvSpPr/>
              <p:nvPr userDrawn="1"/>
            </p:nvSpPr>
            <p:spPr>
              <a:xfrm>
                <a:off x="5712" y="109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7" name="Oval 225"/>
              <p:cNvSpPr/>
              <p:nvPr userDrawn="1"/>
            </p:nvSpPr>
            <p:spPr>
              <a:xfrm>
                <a:off x="5154" y="96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" name="Oval 226"/>
              <p:cNvSpPr/>
              <p:nvPr userDrawn="1"/>
            </p:nvSpPr>
            <p:spPr>
              <a:xfrm>
                <a:off x="5152" y="135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9" name="Oval 227"/>
              <p:cNvSpPr/>
              <p:nvPr userDrawn="1"/>
            </p:nvSpPr>
            <p:spPr>
              <a:xfrm>
                <a:off x="5157" y="163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0" name="Oval 228"/>
              <p:cNvSpPr/>
              <p:nvPr userDrawn="1"/>
            </p:nvSpPr>
            <p:spPr>
              <a:xfrm>
                <a:off x="5440" y="136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1" name="Oval 229"/>
              <p:cNvSpPr/>
              <p:nvPr userDrawn="1"/>
            </p:nvSpPr>
            <p:spPr>
              <a:xfrm>
                <a:off x="5150" y="204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2" name="Oval 230"/>
              <p:cNvSpPr/>
              <p:nvPr userDrawn="1"/>
            </p:nvSpPr>
            <p:spPr>
              <a:xfrm>
                <a:off x="5148" y="231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3" name="Oval 231"/>
              <p:cNvSpPr/>
              <p:nvPr userDrawn="1"/>
            </p:nvSpPr>
            <p:spPr>
              <a:xfrm>
                <a:off x="5714" y="176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4" name="Oval 232"/>
              <p:cNvSpPr/>
              <p:nvPr userDrawn="1"/>
            </p:nvSpPr>
            <p:spPr>
              <a:xfrm>
                <a:off x="5438" y="204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5" name="Oval 233"/>
              <p:cNvSpPr/>
              <p:nvPr userDrawn="1"/>
            </p:nvSpPr>
            <p:spPr>
              <a:xfrm>
                <a:off x="5436" y="273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6" name="Oval 234"/>
              <p:cNvSpPr/>
              <p:nvPr userDrawn="1"/>
            </p:nvSpPr>
            <p:spPr>
              <a:xfrm>
                <a:off x="5704" y="247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67" name="Rectangle 235"/>
            <p:cNvSpPr/>
            <p:nvPr/>
          </p:nvSpPr>
          <p:spPr>
            <a:xfrm>
              <a:off x="3" y="0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13314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268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2" imgW="7708900" imgH="1701800" progId="">
                  <p:embed/>
                </p:oleObj>
              </mc:Choice>
              <mc:Fallback>
                <p:oleObj name="" r:id="rId12" imgW="7708900" imgH="17018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9" name="Oval 236" descr="06_original_w"/>
          <p:cNvSpPr/>
          <p:nvPr/>
        </p:nvSpPr>
        <p:spPr>
          <a:xfrm>
            <a:off x="323850" y="1484313"/>
            <a:ext cx="1800225" cy="1873250"/>
          </a:xfrm>
          <a:prstGeom prst="ellipse">
            <a:avLst/>
          </a:prstGeom>
          <a:blipFill rotWithShape="1">
            <a:blip r:embed="rId14" cstate="print"/>
            <a:stretch>
              <a:fillRect/>
            </a:stretch>
          </a:blipFill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70" name="Rectangle 3"/>
          <p:cNvSpPr>
            <a:spLocks noGrp="1"/>
          </p:cNvSpPr>
          <p:nvPr>
            <p:ph type="body"/>
          </p:nvPr>
        </p:nvSpPr>
        <p:spPr>
          <a:xfrm>
            <a:off x="457200" y="1228725"/>
            <a:ext cx="8229600" cy="5095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271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2800" b="1" i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826867" y="637201"/>
            <a:ext cx="741272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6715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692696"/>
            <a:ext cx="0" cy="36004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6265681"/>
            <a:ext cx="8548114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6265681"/>
            <a:ext cx="505217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6" y="631240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/>
          <p:nvPr/>
        </p:nvGrpSpPr>
        <p:grpSpPr>
          <a:xfrm>
            <a:off x="0" y="285751"/>
            <a:ext cx="9156700" cy="911225"/>
            <a:chOff x="-1" y="196"/>
            <a:chExt cx="5768" cy="635"/>
          </a:xfrm>
        </p:grpSpPr>
        <p:sp>
          <p:nvSpPr>
            <p:cNvPr id="5123" name="矩形 5122"/>
            <p:cNvSpPr/>
            <p:nvPr userDrawn="1"/>
          </p:nvSpPr>
          <p:spPr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" name="任意多边形 5123"/>
            <p:cNvSpPr/>
            <p:nvPr userDrawn="1"/>
          </p:nvSpPr>
          <p:spPr>
            <a:xfrm flipH="1" flipV="1">
              <a:off x="2265" y="196"/>
              <a:ext cx="3497" cy="226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" name="任意多边形 5124"/>
            <p:cNvSpPr/>
            <p:nvPr userDrawn="1"/>
          </p:nvSpPr>
          <p:spPr>
            <a:xfrm>
              <a:off x="-1" y="513"/>
              <a:ext cx="3702" cy="311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6" name="矩形 5125"/>
          <p:cNvSpPr/>
          <p:nvPr/>
        </p:nvSpPr>
        <p:spPr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矩形 5126"/>
          <p:cNvSpPr/>
          <p:nvPr/>
        </p:nvSpPr>
        <p:spPr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128" name="图片 5127" descr="Untitled-1 copy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2414" y="382589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5128" descr="Untitled-1 copy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3138" y="765176"/>
            <a:ext cx="358775" cy="35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标题 5129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31" name="文本占位符 5130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94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32" name="日期占位符 5131"/>
          <p:cNvSpPr>
            <a:spLocks noGrp="1"/>
          </p:cNvSpPr>
          <p:nvPr>
            <p:ph type="dt" sz="half" idx="2"/>
          </p:nvPr>
        </p:nvSpPr>
        <p:spPr>
          <a:xfrm>
            <a:off x="457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133" name="页脚占位符 5132"/>
          <p:cNvSpPr>
            <a:spLocks noGrp="1"/>
          </p:cNvSpPr>
          <p:nvPr>
            <p:ph type="ftr" sz="quarter" idx="3"/>
          </p:nvPr>
        </p:nvSpPr>
        <p:spPr>
          <a:xfrm>
            <a:off x="3124200" y="6477001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/>
          </a:p>
        </p:txBody>
      </p:sp>
      <p:sp>
        <p:nvSpPr>
          <p:cNvPr id="5134" name="灯片编号占位符 5133"/>
          <p:cNvSpPr>
            <a:spLocks noGrp="1"/>
          </p:cNvSpPr>
          <p:nvPr>
            <p:ph type="sldNum" sz="quarter" idx="4"/>
          </p:nvPr>
        </p:nvSpPr>
        <p:spPr>
          <a:xfrm>
            <a:off x="6553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4.png"/><Relationship Id="rId1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6.png"/><Relationship Id="rId1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9.png"/><Relationship Id="rId1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4"/>
          <p:cNvSpPr txBox="1"/>
          <p:nvPr/>
        </p:nvSpPr>
        <p:spPr>
          <a:xfrm>
            <a:off x="2209800" y="2246313"/>
            <a:ext cx="6553200" cy="274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en-US" altLang="x-none" sz="1200" dirty="0">
                <a:solidFill>
                  <a:schemeClr val="bg1"/>
                </a:solidFill>
                <a:latin typeface="Verdana" panose="020B0604030504040204" pitchFamily="2" charset="0"/>
              </a:rPr>
              <a:t>RIZHAO POLYTECHNIC</a:t>
            </a:r>
            <a:endParaRPr lang="en-US" altLang="x-none" sz="1200" dirty="0">
              <a:solidFill>
                <a:schemeClr val="bg1"/>
              </a:solidFill>
              <a:latin typeface="Verdana" panose="020B0604030504040204" pitchFamily="2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548065" y="2623015"/>
            <a:ext cx="416652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轻松学</a:t>
            </a:r>
            <a:r>
              <a:rPr lang="en-US" altLang="zh-CN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CAD</a:t>
            </a:r>
            <a:endParaRPr lang="en-US" altLang="zh-CN" sz="6600" b="1" spc="20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76125" y="5657671"/>
            <a:ext cx="3667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授课人：王文哲</a:t>
            </a:r>
            <a:endParaRPr lang="en-US" altLang="zh-CN" sz="2400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  期：</a:t>
            </a:r>
            <a:r>
              <a:rPr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2021-2022-2</a:t>
            </a:r>
            <a:endParaRPr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417341" y="4024610"/>
            <a:ext cx="4888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绘制五角星与多角星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xfrm>
            <a:off x="700355" y="1449940"/>
            <a:ext cx="5981700" cy="457200"/>
          </a:xfrm>
        </p:spPr>
        <p:txBody>
          <a:bodyPr/>
          <a:lstStyle/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定距等分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4" name="文本框 30723"/>
          <p:cNvSpPr txBox="1"/>
          <p:nvPr/>
        </p:nvSpPr>
        <p:spPr>
          <a:xfrm>
            <a:off x="1246383" y="2077306"/>
            <a:ext cx="3366713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measure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选择要定距等分的对象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: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指定线段长度或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B)]: b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输入要插入的块名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: 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df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是否对齐块和对象？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是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Y)/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N)] &lt;Y&gt;: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回车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指定线段长度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: 30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，回车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30726" name="矩形 30725"/>
          <p:cNvSpPr/>
          <p:nvPr/>
        </p:nvSpPr>
        <p:spPr>
          <a:xfrm>
            <a:off x="3386138" y="2921794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graphicFrame>
        <p:nvGraphicFramePr>
          <p:cNvPr id="30725" name="对象 30724"/>
          <p:cNvGraphicFramePr>
            <a:graphicFrameLocks noChangeAspect="1"/>
          </p:cNvGraphicFramePr>
          <p:nvPr/>
        </p:nvGraphicFramePr>
        <p:xfrm>
          <a:off x="4914900" y="2571750"/>
          <a:ext cx="24574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311772300" imgH="129616200" progId="">
                  <p:embed/>
                </p:oleObj>
              </mc:Choice>
              <mc:Fallback>
                <p:oleObj name="" r:id="rId1" imgW="311772300" imgH="129616200" progId="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 l="47009" t="27063" r="18266" b="37016"/>
                      <a:stretch>
                        <a:fillRect/>
                      </a:stretch>
                    </p:blipFill>
                    <p:spPr>
                      <a:xfrm>
                        <a:off x="4914900" y="2571750"/>
                        <a:ext cx="2457450" cy="125730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文本框 30726"/>
          <p:cNvSpPr txBox="1"/>
          <p:nvPr/>
        </p:nvSpPr>
        <p:spPr>
          <a:xfrm>
            <a:off x="5200651" y="4057650"/>
            <a:ext cx="2016899" cy="30008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图</a:t>
            </a:r>
            <a:r>
              <a:rPr lang="zh-CN" altLang="en-US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4-14   </a:t>
            </a: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定距等分示意图</a:t>
            </a:r>
            <a:endParaRPr lang="zh-CN" altLang="en-US" sz="135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30728" name="文本框 30727"/>
          <p:cNvSpPr txBox="1"/>
          <p:nvPr/>
        </p:nvSpPr>
        <p:spPr>
          <a:xfrm>
            <a:off x="1092271" y="4733175"/>
            <a:ext cx="5657850" cy="74045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【说明】：定距等分由鼠标点击直线的一端开始计数，剩余部分在直线的另一端。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点样式的设置与点的绘制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xfrm>
            <a:off x="614032" y="1357473"/>
            <a:ext cx="5883089" cy="457200"/>
          </a:xfrm>
        </p:spPr>
        <p:txBody>
          <a:bodyPr/>
          <a:lstStyle/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hlinkClick r:id="rId1" action="ppaction://hlinksldjump"/>
              </a:rPr>
              <a:t>样条曲线</a:t>
            </a:r>
            <a:r>
              <a:rPr lang="zh-CN" altLang="en-US" dirty="0">
                <a:ea typeface="宋体" panose="02010600030101010101" pitchFamily="2" charset="-122"/>
                <a:hlinkClick r:id="rId1" action="ppaction://hlinksldjump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1171255" y="2221144"/>
            <a:ext cx="7428216" cy="415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【功能】：绘制通过指定点的曲线。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【下拉菜单】：绘图➜样条曲线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 err="1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spline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操作提示】：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指定第一个点或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对象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O)]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由鼠标指定。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指定下一点：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&lt;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正交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关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&gt;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：由鼠标指定。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指定下一点或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闭合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拟合公差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F)] &lt;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起点切向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&gt;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：由鼠标指定。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指定下一点或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闭合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C)/]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拟合公差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F)&lt;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起点切向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&gt;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：由鼠标指定。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闭合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封闭起点和终点。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16389" name="图片 1638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028950"/>
            <a:ext cx="2286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样条曲线与云线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6.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绘制复杂中国结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83259" y="1958532"/>
            <a:ext cx="3009903" cy="3836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958532"/>
            <a:ext cx="2706859" cy="38362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WordArt 3"/>
          <p:cNvSpPr>
            <a:spLocks noTextEdit="1"/>
          </p:cNvSpPr>
          <p:nvPr/>
        </p:nvSpPr>
        <p:spPr>
          <a:xfrm>
            <a:off x="1905000" y="3657600"/>
            <a:ext cx="5715000" cy="857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 lnSpcReduction="10000"/>
          </a:bodyPr>
          <a:lstStyle/>
          <a:p>
            <a:pPr algn="ctr"/>
            <a:r>
              <a:rPr lang="zh-CN" altLang="en-US" sz="5400" b="1" dirty="0" smtClean="0">
                <a:ln w="285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effectLst>
                  <a:outerShdw dist="107763" dir="2699999" algn="ctr" rotWithShape="0">
                    <a:srgbClr val="C0C0C0">
                      <a:alpha val="50000"/>
                    </a:srgbClr>
                  </a:outerShdw>
                </a:effectLst>
                <a:latin typeface="微软简隶书" charset="0"/>
                <a:ea typeface="微软简隶书" charset="0"/>
              </a:rPr>
              <a:t>谢谢</a:t>
            </a:r>
            <a:endParaRPr lang="zh-CN" altLang="en-US" sz="5400" b="1" dirty="0">
              <a:ln w="285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effectLst>
                <a:outerShdw dist="107763" dir="2699999" algn="ctr" rotWithShape="0">
                  <a:srgbClr val="C0C0C0">
                    <a:alpha val="50000"/>
                  </a:srgbClr>
                </a:outerShdw>
              </a:effectLst>
              <a:latin typeface="微软简隶书" charset="0"/>
              <a:ea typeface="微软简隶书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1194759">
            <a:off x="4147512" y="1940661"/>
            <a:ext cx="1089259" cy="1089259"/>
            <a:chOff x="4883092" y="1682340"/>
            <a:chExt cx="1944216" cy="1944216"/>
          </a:xfrm>
        </p:grpSpPr>
        <p:sp>
          <p:nvSpPr>
            <p:cNvPr id="3" name="圆角矩形 2"/>
            <p:cNvSpPr/>
            <p:nvPr/>
          </p:nvSpPr>
          <p:spPr>
            <a:xfrm rot="19460361">
              <a:off x="4883092" y="1682340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 rot="405241">
              <a:off x="5321134" y="2057792"/>
              <a:ext cx="1080788" cy="1086431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B0F0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4613097" y="3445451"/>
            <a:ext cx="5963" cy="20512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742129" y="3253950"/>
            <a:ext cx="4042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圆与圆弧的绘制 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椭圆类对象的绘制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绘制简单中国结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点样式的设置与点的绘制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样条曲线与云线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绘制复杂中国结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55738" y="3605487"/>
            <a:ext cx="154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学习内容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xfrm>
            <a:off x="587339" y="1326651"/>
            <a:ext cx="5981700" cy="457200"/>
          </a:xfrm>
        </p:spPr>
        <p:txBody>
          <a:bodyPr/>
          <a:lstStyle/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hlinkClick r:id="rId1" action="ppaction://hlinksldjump"/>
              </a:rPr>
              <a:t>圆</a:t>
            </a: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rId1" action="ppaction://hlinksldjump"/>
              </a:rPr>
              <a:t> </a:t>
            </a:r>
            <a:endParaRPr lang="zh-CN" altLang="en-US" sz="21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3316" name="图片 133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950" y="2857500"/>
            <a:ext cx="34290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13316"/>
          <p:cNvSpPr txBox="1"/>
          <p:nvPr/>
        </p:nvSpPr>
        <p:spPr>
          <a:xfrm>
            <a:off x="863029" y="1886831"/>
            <a:ext cx="7849456" cy="49711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【功能】：画圆。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【下拉菜单】：绘图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-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圆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circle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操作提示】：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 circle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指定圆的圆心或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三点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(3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P)/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两点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(2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P)/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相切、相切、半径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由鼠标指定。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指定圆的半径或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直径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键盘输入。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三点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(3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P)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三点画圆。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两点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(2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P)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二点画圆。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相切、相切、半径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与两物体相切画圆。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相切、相切、相切：与三物体相切画圆。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圆与圆弧的绘制 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xfrm>
            <a:off x="1111321" y="1480763"/>
            <a:ext cx="5981700" cy="457200"/>
          </a:xfrm>
        </p:spPr>
        <p:txBody>
          <a:bodyPr/>
          <a:lstStyle/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圆弧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" action="ppaction://hlinkshowjump?jump=firstslide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1543050" y="2457450"/>
            <a:ext cx="5886450" cy="36027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【功能】：画圆弧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【下拉菜单】：绘图➜圆弧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arc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指定圆弧的起点或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圆心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指定圆弧的第二个点或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圆心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端点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三点画圆。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【说明】：在下拉式菜单中共有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10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种画圆的方法，根据需要选用。</a:t>
            </a:r>
            <a:r>
              <a:rPr lang="zh-CN" altLang="en-US" sz="2000" dirty="0">
                <a:solidFill>
                  <a:srgbClr val="6E81E0"/>
                </a:solidFill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12294" name="图片 1229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00400" y="3200400"/>
            <a:ext cx="342900" cy="330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圆与圆弧的绘制 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xfrm>
            <a:off x="1676400" y="1943100"/>
            <a:ext cx="5981700" cy="457200"/>
          </a:xfrm>
        </p:spPr>
        <p:txBody>
          <a:bodyPr/>
          <a:lstStyle/>
          <a:p>
            <a:pPr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椭圆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" action="ppaction://hlinkshowjump?jump=firstslide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1543050" y="2457450"/>
            <a:ext cx="5886450" cy="3002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【功能】：画圆弧</a:t>
            </a:r>
            <a:r>
              <a:rPr lang="zh-CN" altLang="en-US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【下拉菜单】：绘图➜圆弧</a:t>
            </a:r>
            <a:r>
              <a:rPr lang="zh-CN" altLang="en-US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arc</a:t>
            </a:r>
            <a:endParaRPr lang="en-US" altLang="zh-CN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</a:t>
            </a: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指定圆弧的起点或</a:t>
            </a:r>
            <a:r>
              <a:rPr lang="zh-CN" altLang="en-US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圆心</a:t>
            </a:r>
            <a:r>
              <a:rPr lang="zh-CN" altLang="en-US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C)]</a:t>
            </a:r>
            <a:r>
              <a:rPr lang="en-US" altLang="zh-CN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en-US" altLang="zh-CN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en-US" altLang="zh-CN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</a:t>
            </a: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指定圆弧的第二个点或</a:t>
            </a:r>
            <a:r>
              <a:rPr lang="zh-CN" altLang="en-US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圆心</a:t>
            </a:r>
            <a:r>
              <a:rPr lang="zh-CN" altLang="en-US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C)/</a:t>
            </a: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端点</a:t>
            </a:r>
            <a:r>
              <a:rPr lang="zh-CN" altLang="en-US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E)]</a:t>
            </a:r>
            <a:r>
              <a:rPr lang="en-US" altLang="zh-CN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三点画圆。</a:t>
            </a:r>
            <a:endParaRPr lang="zh-CN" altLang="en-US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【说明】：在下拉式菜单中共有</a:t>
            </a:r>
            <a:r>
              <a:rPr lang="zh-CN" altLang="en-US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10</a:t>
            </a: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种画圆的方法，根据需要选用。</a:t>
            </a:r>
            <a:r>
              <a:rPr lang="zh-CN" altLang="en-US" dirty="0">
                <a:solidFill>
                  <a:srgbClr val="6E81E0"/>
                </a:solidFill>
                <a:ea typeface="+mn-ea"/>
              </a:rPr>
              <a:t> </a:t>
            </a:r>
            <a:endParaRPr lang="zh-CN" altLang="en-US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12294" name="图片 1229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00400" y="3200400"/>
            <a:ext cx="342900" cy="330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椭圆类对象的绘制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绘制简单中国结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00507" y="1839205"/>
            <a:ext cx="4066784" cy="3835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xfrm>
            <a:off x="1059951" y="1511585"/>
            <a:ext cx="5981700" cy="400050"/>
          </a:xfrm>
        </p:spPr>
        <p:txBody>
          <a:bodyPr/>
          <a:lstStyle/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hlinkClick r:id="rId1" action="ppaction://hlinksldjump"/>
              </a:rPr>
              <a:t>点</a:t>
            </a: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rId1" action="ppaction://hlinksldjump"/>
              </a:rPr>
              <a:t> </a:t>
            </a:r>
            <a:endParaRPr lang="zh-CN" altLang="en-US" sz="21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1543050" y="2371725"/>
            <a:ext cx="6057900" cy="33855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画点或用点分割直线，点也可用块替代。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【下拉菜单】：绘图➜点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point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单点：画一个点。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多点：画多个点。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定数等分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：用点或块将直线分割成设置的等分。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定距等分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：用点或块将直线分割成设置的距离。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28677" name="图片 2867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9029" y="3276814"/>
            <a:ext cx="34290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点样式的设置与点的绘制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xfrm>
            <a:off x="1183241" y="1614327"/>
            <a:ext cx="5981700" cy="400050"/>
          </a:xfrm>
        </p:spPr>
        <p:txBody>
          <a:bodyPr/>
          <a:lstStyle/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hlinkClick r:id="rId1" action="ppaction://hlinksldjump"/>
              </a:rPr>
              <a:t>点的样式设置 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997991" y="3917517"/>
            <a:ext cx="60579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【下拉菜单】：格式➜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点样式的设置与点的绘制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/>
          <a:srcRect l="18971" t="4005" r="68750" b="46535"/>
          <a:stretch>
            <a:fillRect/>
          </a:stretch>
        </p:blipFill>
        <p:spPr>
          <a:xfrm>
            <a:off x="3776655" y="2343150"/>
            <a:ext cx="1060448" cy="2402611"/>
          </a:xfrm>
          <a:prstGeom prst="rect">
            <a:avLst/>
          </a:prstGeom>
        </p:spPr>
      </p:pic>
      <p:pic>
        <p:nvPicPr>
          <p:cNvPr id="4" name="图片 3" descr="图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43" y="2343150"/>
            <a:ext cx="1915289" cy="24026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xfrm>
            <a:off x="748351" y="1470489"/>
            <a:ext cx="5923430" cy="457200"/>
          </a:xfrm>
        </p:spPr>
        <p:txBody>
          <a:bodyPr/>
          <a:lstStyle/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定数等分 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9700" name="文本框 29699"/>
          <p:cNvSpPr txBox="1"/>
          <p:nvPr/>
        </p:nvSpPr>
        <p:spPr>
          <a:xfrm>
            <a:off x="1119883" y="2343151"/>
            <a:ext cx="3737867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divide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选择要定数等分的对象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: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输入线段数目或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B)]: b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输入要插入的块名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: </a:t>
            </a:r>
            <a:r>
              <a:rPr lang="en-US" altLang="zh-CN" sz="2000" dirty="0" err="1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df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是否对齐块和对象？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是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Y)/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N)] &lt;Y&gt;: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回车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输入线段数目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: 3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，回车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29702" name="矩形 29701"/>
          <p:cNvSpPr/>
          <p:nvPr/>
        </p:nvSpPr>
        <p:spPr>
          <a:xfrm>
            <a:off x="3343275" y="2857500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graphicFrame>
        <p:nvGraphicFramePr>
          <p:cNvPr id="29701" name="对象 29700"/>
          <p:cNvGraphicFramePr>
            <a:graphicFrameLocks noChangeAspect="1"/>
          </p:cNvGraphicFramePr>
          <p:nvPr/>
        </p:nvGraphicFramePr>
        <p:xfrm>
          <a:off x="5029199" y="2393640"/>
          <a:ext cx="2717515" cy="1263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311772300" imgH="129616200" progId="">
                  <p:embed/>
                </p:oleObj>
              </mc:Choice>
              <mc:Fallback>
                <p:oleObj name="" r:id="rId1" imgW="311772300" imgH="129616200" progId="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 l="7953" t="26985" r="59489" b="36629"/>
                      <a:stretch>
                        <a:fillRect/>
                      </a:stretch>
                    </p:blipFill>
                    <p:spPr>
                      <a:xfrm>
                        <a:off x="5029199" y="2393640"/>
                        <a:ext cx="2717515" cy="126396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文本框 29702"/>
          <p:cNvSpPr txBox="1"/>
          <p:nvPr/>
        </p:nvSpPr>
        <p:spPr>
          <a:xfrm>
            <a:off x="5093415" y="3896475"/>
            <a:ext cx="2898550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图</a:t>
            </a:r>
            <a:r>
              <a:rPr lang="zh-CN" altLang="en-US" sz="20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4-13   </a:t>
            </a: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定数等分示意图</a:t>
            </a:r>
            <a:endParaRPr lang="zh-CN" altLang="en-US" sz="200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29704" name="文本框 29703"/>
          <p:cNvSpPr txBox="1"/>
          <p:nvPr/>
        </p:nvSpPr>
        <p:spPr>
          <a:xfrm>
            <a:off x="1174464" y="5237894"/>
            <a:ext cx="5829300" cy="866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【说明】：预先画一三角旗，并定义为</a:t>
            </a:r>
            <a:r>
              <a:rPr lang="en-US" altLang="zh-CN" sz="2000" dirty="0" err="1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df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的块，以该块作为分割符号</a:t>
            </a:r>
            <a:r>
              <a:rPr lang="zh-CN" altLang="en-US" sz="2000" dirty="0">
                <a:solidFill>
                  <a:srgbClr val="6E81E0"/>
                </a:solidFill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点样式的设置与点的绘制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复件 100TGp_biz_diagram_v2">
  <a:themeElements>
    <a:clrScheme name="">
      <a:dk1>
        <a:srgbClr val="29698D"/>
      </a:dk1>
      <a:lt1>
        <a:srgbClr val="FFFFFF"/>
      </a:lt1>
      <a:dk2>
        <a:srgbClr val="000000"/>
      </a:dk2>
      <a:lt2>
        <a:srgbClr val="D6E1E2"/>
      </a:lt2>
      <a:accent1>
        <a:srgbClr val="0099CC"/>
      </a:accent1>
      <a:accent2>
        <a:srgbClr val="FF9933"/>
      </a:accent2>
      <a:accent3>
        <a:srgbClr val="FFFFFF"/>
      </a:accent3>
      <a:accent4>
        <a:srgbClr val="225979"/>
      </a:accent4>
      <a:accent5>
        <a:srgbClr val="AACAE2"/>
      </a:accent5>
      <a:accent6>
        <a:srgbClr val="E5892D"/>
      </a:accent6>
      <a:hlink>
        <a:srgbClr val="33CCCC"/>
      </a:hlink>
      <a:folHlink>
        <a:srgbClr val="83A6A7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25979"/>
        </a:accent4>
        <a:accent5>
          <a:srgbClr val="AACAE2"/>
        </a:accent5>
        <a:accent6>
          <a:srgbClr val="E589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6C9B9"/>
        </a:accent5>
        <a:accent6>
          <a:srgbClr val="5380AD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9"/>
        </a:accent4>
        <a:accent5>
          <a:srgbClr val="ADC3FA"/>
        </a:accent5>
        <a:accent6>
          <a:srgbClr val="E589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1章1">
  <a:themeElements>
    <a:clrScheme name="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9"/>
      </a:accent4>
      <a:accent5>
        <a:srgbClr val="AACAE2"/>
      </a:accent5>
      <a:accent6>
        <a:srgbClr val="AB9705"/>
      </a:accent6>
      <a:hlink>
        <a:srgbClr val="6E81E0"/>
      </a:hlink>
      <a:folHlink>
        <a:srgbClr val="009999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9"/>
        </a:accent4>
        <a:accent5>
          <a:srgbClr val="AACAE2"/>
        </a:accent5>
        <a:accent6>
          <a:srgbClr val="AB9705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2368D"/>
        </a:accent4>
        <a:accent5>
          <a:srgbClr val="C5B8F2"/>
        </a:accent5>
        <a:accent6>
          <a:srgbClr val="007272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75783"/>
        </a:accent4>
        <a:accent5>
          <a:srgbClr val="BCD8C6"/>
        </a:accent5>
        <a:accent6>
          <a:srgbClr val="B27EC1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复件 100TGp_biz_diagram_v2</Template>
  <TotalTime>0</TotalTime>
  <Words>1287</Words>
  <Application>WPS 演示</Application>
  <PresentationFormat>全屏显示(4:3)</PresentationFormat>
  <Paragraphs>128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Times New Roman</vt:lpstr>
      <vt:lpstr>Verdana</vt:lpstr>
      <vt:lpstr>楷体</vt:lpstr>
      <vt:lpstr>Calibri</vt:lpstr>
      <vt:lpstr>黑体</vt:lpstr>
      <vt:lpstr>Arial</vt:lpstr>
      <vt:lpstr>微软简隶书</vt:lpstr>
      <vt:lpstr>隶书</vt:lpstr>
      <vt:lpstr>1_复件 100TGp_biz_diagram_v2</vt:lpstr>
      <vt:lpstr>1_Office 主题</vt:lpstr>
      <vt:lpstr>第1章1</vt:lpstr>
      <vt:lpstr>PowerPoint 演示文稿</vt:lpstr>
      <vt:lpstr>PowerPoint 演示文稿</vt:lpstr>
      <vt:lpstr>1.圆与圆弧的绘制 </vt:lpstr>
      <vt:lpstr>1.圆与圆弧的绘制 </vt:lpstr>
      <vt:lpstr>2.椭圆类对象的绘制</vt:lpstr>
      <vt:lpstr>3.绘制简单中国结</vt:lpstr>
      <vt:lpstr>4.点样式的设置与点的绘制</vt:lpstr>
      <vt:lpstr>4.点样式的设置与点的绘制</vt:lpstr>
      <vt:lpstr>4.点样式的设置与点的绘制</vt:lpstr>
      <vt:lpstr>4.点样式的设置与点的绘制</vt:lpstr>
      <vt:lpstr>5.样条曲线与云线</vt:lpstr>
      <vt:lpstr>6.绘制复杂中国结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 课 展示</dc:title>
  <dc:creator>yz</dc:creator>
  <cp:lastModifiedBy>阿哲</cp:lastModifiedBy>
  <cp:revision>975</cp:revision>
  <dcterms:created xsi:type="dcterms:W3CDTF">2009-04-05T06:11:00Z</dcterms:created>
  <dcterms:modified xsi:type="dcterms:W3CDTF">2021-11-08T03:13:28Z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74B2C124AEB1467E831AB8C281129908</vt:lpwstr>
  </property>
</Properties>
</file>