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av" ContentType="audio/x-wav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56"/>
  </p:notesMasterIdLst>
  <p:sldIdLst>
    <p:sldId id="431" r:id="rId8"/>
    <p:sldId id="1500" r:id="rId9"/>
    <p:sldId id="1409" r:id="rId10"/>
    <p:sldId id="1501" r:id="rId11"/>
    <p:sldId id="1309" r:id="rId12"/>
    <p:sldId id="1250" r:id="rId13"/>
    <p:sldId id="1251" r:id="rId14"/>
    <p:sldId id="1134" r:id="rId15"/>
    <p:sldId id="1252" r:id="rId16"/>
    <p:sldId id="1253" r:id="rId17"/>
    <p:sldId id="1318" r:id="rId18"/>
    <p:sldId id="1319" r:id="rId19"/>
    <p:sldId id="1254" r:id="rId20"/>
    <p:sldId id="1395" r:id="rId21"/>
    <p:sldId id="1396" r:id="rId22"/>
    <p:sldId id="1397" r:id="rId23"/>
    <p:sldId id="1406" r:id="rId24"/>
    <p:sldId id="1407" r:id="rId25"/>
    <p:sldId id="1144" r:id="rId26"/>
    <p:sldId id="1408" r:id="rId27"/>
    <p:sldId id="1146" r:id="rId28"/>
    <p:sldId id="1147" r:id="rId29"/>
    <p:sldId id="1275" r:id="rId30"/>
    <p:sldId id="1276" r:id="rId31"/>
    <p:sldId id="1278" r:id="rId32"/>
    <p:sldId id="1279" r:id="rId33"/>
    <p:sldId id="1149" r:id="rId34"/>
    <p:sldId id="1150" r:id="rId35"/>
    <p:sldId id="1322" r:id="rId36"/>
    <p:sldId id="1323" r:id="rId37"/>
    <p:sldId id="1157" r:id="rId38"/>
    <p:sldId id="1290" r:id="rId39"/>
    <p:sldId id="1161" r:id="rId40"/>
    <p:sldId id="1162" r:id="rId41"/>
    <p:sldId id="1639" r:id="rId42"/>
    <p:sldId id="1638" r:id="rId43"/>
    <p:sldId id="1325" r:id="rId44"/>
    <p:sldId id="1165" r:id="rId45"/>
    <p:sldId id="1411" r:id="rId46"/>
    <p:sldId id="1412" r:id="rId47"/>
    <p:sldId id="1413" r:id="rId48"/>
    <p:sldId id="1329" r:id="rId49"/>
    <p:sldId id="1330" r:id="rId50"/>
    <p:sldId id="1331" r:id="rId51"/>
    <p:sldId id="1332" r:id="rId52"/>
    <p:sldId id="1334" r:id="rId53"/>
    <p:sldId id="1335" r:id="rId54"/>
    <p:sldId id="1592" r:id="rId55"/>
    <p:sldId id="1336" r:id="rId57"/>
    <p:sldId id="1337" r:id="rId58"/>
    <p:sldId id="1338" r:id="rId59"/>
    <p:sldId id="1339" r:id="rId60"/>
    <p:sldId id="1593" r:id="rId61"/>
    <p:sldId id="1340" r:id="rId62"/>
    <p:sldId id="1410" r:id="rId63"/>
    <p:sldId id="1414" r:id="rId64"/>
    <p:sldId id="1415" r:id="rId65"/>
    <p:sldId id="1416" r:id="rId66"/>
    <p:sldId id="1350" r:id="rId67"/>
    <p:sldId id="1502" r:id="rId68"/>
    <p:sldId id="1353" r:id="rId69"/>
    <p:sldId id="1354" r:id="rId70"/>
    <p:sldId id="1355" r:id="rId71"/>
    <p:sldId id="1356" r:id="rId72"/>
    <p:sldId id="1357" r:id="rId73"/>
    <p:sldId id="1359" r:id="rId74"/>
    <p:sldId id="1360" r:id="rId75"/>
    <p:sldId id="1361" r:id="rId76"/>
    <p:sldId id="1362" r:id="rId77"/>
    <p:sldId id="1363" r:id="rId78"/>
    <p:sldId id="1364" r:id="rId79"/>
    <p:sldId id="1365" r:id="rId80"/>
    <p:sldId id="1366" r:id="rId81"/>
    <p:sldId id="1367" r:id="rId82"/>
    <p:sldId id="1368" r:id="rId83"/>
    <p:sldId id="1369" r:id="rId84"/>
    <p:sldId id="1370" r:id="rId85"/>
    <p:sldId id="1371" r:id="rId86"/>
    <p:sldId id="1372" r:id="rId87"/>
    <p:sldId id="1373" r:id="rId88"/>
    <p:sldId id="1386" r:id="rId89"/>
    <p:sldId id="1388" r:id="rId90"/>
    <p:sldId id="1387" r:id="rId91"/>
    <p:sldId id="1374" r:id="rId92"/>
    <p:sldId id="1375" r:id="rId93"/>
    <p:sldId id="1376" r:id="rId94"/>
    <p:sldId id="1377" r:id="rId95"/>
    <p:sldId id="1390" r:id="rId96"/>
    <p:sldId id="1391" r:id="rId97"/>
    <p:sldId id="1378" r:id="rId98"/>
    <p:sldId id="1379" r:id="rId99"/>
    <p:sldId id="1389" r:id="rId100"/>
    <p:sldId id="1380" r:id="rId101"/>
  </p:sldIdLst>
  <p:sldSz cx="9144000" cy="6858000" type="screen4x3"/>
  <p:notesSz cx="6858000" cy="9144000"/>
  <p:custShowLst>
    <p:custShow name="旋转曲面" id="0">
      <p:sldLst/>
    </p:custShow>
    <p:custShow name="柱面" id="1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99"/>
    <a:srgbClr val="FFFF66"/>
    <a:srgbClr val="969696"/>
    <a:srgbClr val="FFFF99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6" autoAdjust="0"/>
    <p:restoredTop sz="90929"/>
  </p:normalViewPr>
  <p:slideViewPr>
    <p:cSldViewPr>
      <p:cViewPr varScale="1">
        <p:scale>
          <a:sx n="78" d="100"/>
          <a:sy n="78" d="100"/>
        </p:scale>
        <p:origin x="-210" y="-84"/>
      </p:cViewPr>
      <p:guideLst>
        <p:guide orient="horz" pos="2064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1.xml"/><Relationship Id="rId98" Type="http://schemas.openxmlformats.org/officeDocument/2006/relationships/slide" Target="slides/slide90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" Type="http://schemas.openxmlformats.org/officeDocument/2006/relationships/slide" Target="slides/slide2.xml"/><Relationship Id="rId89" Type="http://schemas.openxmlformats.org/officeDocument/2006/relationships/slide" Target="slides/slide81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80" Type="http://schemas.openxmlformats.org/officeDocument/2006/relationships/slide" Target="slides/slide72.xml"/><Relationship Id="rId8" Type="http://schemas.openxmlformats.org/officeDocument/2006/relationships/slide" Target="slides/slide1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61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0" Type="http://schemas.openxmlformats.org/officeDocument/2006/relationships/slide" Target="slides/slide5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1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4" Type="http://schemas.openxmlformats.org/officeDocument/2006/relationships/tableStyles" Target="tableStyles.xml"/><Relationship Id="rId103" Type="http://schemas.openxmlformats.org/officeDocument/2006/relationships/viewProps" Target="viewProps.xml"/><Relationship Id="rId102" Type="http://schemas.openxmlformats.org/officeDocument/2006/relationships/presProps" Target="presProps.xml"/><Relationship Id="rId101" Type="http://schemas.openxmlformats.org/officeDocument/2006/relationships/slide" Target="slides/slide93.xml"/><Relationship Id="rId100" Type="http://schemas.openxmlformats.org/officeDocument/2006/relationships/slide" Target="slides/slide92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77.wmf"/><Relationship Id="rId6" Type="http://schemas.openxmlformats.org/officeDocument/2006/relationships/image" Target="../media/image74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image" Target="../media/image76.wmf"/><Relationship Id="rId7" Type="http://schemas.openxmlformats.org/officeDocument/2006/relationships/image" Target="../media/image75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1" Type="http://schemas.openxmlformats.org/officeDocument/2006/relationships/image" Target="../media/image96.wmf"/><Relationship Id="rId20" Type="http://schemas.openxmlformats.org/officeDocument/2006/relationships/image" Target="../media/image95.wmf"/><Relationship Id="rId2" Type="http://schemas.openxmlformats.org/officeDocument/2006/relationships/image" Target="../media/image82.wmf"/><Relationship Id="rId19" Type="http://schemas.openxmlformats.org/officeDocument/2006/relationships/image" Target="../media/image94.wmf"/><Relationship Id="rId18" Type="http://schemas.openxmlformats.org/officeDocument/2006/relationships/image" Target="../media/image93.wmf"/><Relationship Id="rId17" Type="http://schemas.openxmlformats.org/officeDocument/2006/relationships/image" Target="../media/image92.wmf"/><Relationship Id="rId16" Type="http://schemas.openxmlformats.org/officeDocument/2006/relationships/image" Target="../media/image91.wmf"/><Relationship Id="rId15" Type="http://schemas.openxmlformats.org/officeDocument/2006/relationships/image" Target="../media/image90.wmf"/><Relationship Id="rId14" Type="http://schemas.openxmlformats.org/officeDocument/2006/relationships/image" Target="../media/image89.wmf"/><Relationship Id="rId13" Type="http://schemas.openxmlformats.org/officeDocument/2006/relationships/image" Target="../media/image88.wmf"/><Relationship Id="rId12" Type="http://schemas.openxmlformats.org/officeDocument/2006/relationships/image" Target="../media/image73.wmf"/><Relationship Id="rId11" Type="http://schemas.openxmlformats.org/officeDocument/2006/relationships/image" Target="../media/image87.wmf"/><Relationship Id="rId10" Type="http://schemas.openxmlformats.org/officeDocument/2006/relationships/image" Target="../media/image74.wmf"/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wmf"/><Relationship Id="rId8" Type="http://schemas.openxmlformats.org/officeDocument/2006/relationships/image" Target="../media/image104.wmf"/><Relationship Id="rId7" Type="http://schemas.openxmlformats.org/officeDocument/2006/relationships/image" Target="../media/image103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2" Type="http://schemas.openxmlformats.org/officeDocument/2006/relationships/image" Target="../media/image116.wmf"/><Relationship Id="rId21" Type="http://schemas.openxmlformats.org/officeDocument/2006/relationships/image" Target="../media/image89.wmf"/><Relationship Id="rId20" Type="http://schemas.openxmlformats.org/officeDocument/2006/relationships/image" Target="../media/image88.wmf"/><Relationship Id="rId2" Type="http://schemas.openxmlformats.org/officeDocument/2006/relationships/image" Target="../media/image98.wmf"/><Relationship Id="rId19" Type="http://schemas.openxmlformats.org/officeDocument/2006/relationships/image" Target="../media/image115.wmf"/><Relationship Id="rId18" Type="http://schemas.openxmlformats.org/officeDocument/2006/relationships/image" Target="../media/image114.wmf"/><Relationship Id="rId17" Type="http://schemas.openxmlformats.org/officeDocument/2006/relationships/image" Target="../media/image113.wmf"/><Relationship Id="rId16" Type="http://schemas.openxmlformats.org/officeDocument/2006/relationships/image" Target="../media/image112.wmf"/><Relationship Id="rId15" Type="http://schemas.openxmlformats.org/officeDocument/2006/relationships/image" Target="../media/image111.wmf"/><Relationship Id="rId14" Type="http://schemas.openxmlformats.org/officeDocument/2006/relationships/image" Target="../media/image110.wmf"/><Relationship Id="rId13" Type="http://schemas.openxmlformats.org/officeDocument/2006/relationships/image" Target="../media/image109.wmf"/><Relationship Id="rId12" Type="http://schemas.openxmlformats.org/officeDocument/2006/relationships/image" Target="../media/image108.wmf"/><Relationship Id="rId11" Type="http://schemas.openxmlformats.org/officeDocument/2006/relationships/image" Target="../media/image107.wmf"/><Relationship Id="rId10" Type="http://schemas.openxmlformats.org/officeDocument/2006/relationships/image" Target="../media/image106.wmf"/><Relationship Id="rId1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0.wmf"/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3.wmf"/><Relationship Id="rId8" Type="http://schemas.openxmlformats.org/officeDocument/2006/relationships/image" Target="../media/image82.wmf"/><Relationship Id="rId7" Type="http://schemas.openxmlformats.org/officeDocument/2006/relationships/image" Target="../media/image81.wmf"/><Relationship Id="rId6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122.emf"/><Relationship Id="rId13" Type="http://schemas.openxmlformats.org/officeDocument/2006/relationships/image" Target="../media/image124.wmf"/><Relationship Id="rId12" Type="http://schemas.openxmlformats.org/officeDocument/2006/relationships/image" Target="../media/image73.wmf"/><Relationship Id="rId11" Type="http://schemas.openxmlformats.org/officeDocument/2006/relationships/image" Target="../media/image87.wmf"/><Relationship Id="rId10" Type="http://schemas.openxmlformats.org/officeDocument/2006/relationships/image" Target="../media/image123.wmf"/><Relationship Id="rId1" Type="http://schemas.openxmlformats.org/officeDocument/2006/relationships/image" Target="../media/image121.e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3.wmf"/><Relationship Id="rId8" Type="http://schemas.openxmlformats.org/officeDocument/2006/relationships/image" Target="../media/image132.wmf"/><Relationship Id="rId7" Type="http://schemas.openxmlformats.org/officeDocument/2006/relationships/image" Target="../media/image73.wmf"/><Relationship Id="rId6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131.wmf"/><Relationship Id="rId14" Type="http://schemas.openxmlformats.org/officeDocument/2006/relationships/image" Target="../media/image138.wmf"/><Relationship Id="rId13" Type="http://schemas.openxmlformats.org/officeDocument/2006/relationships/image" Target="../media/image137.wmf"/><Relationship Id="rId12" Type="http://schemas.openxmlformats.org/officeDocument/2006/relationships/image" Target="../media/image136.wmf"/><Relationship Id="rId11" Type="http://schemas.openxmlformats.org/officeDocument/2006/relationships/image" Target="../media/image135.wmf"/><Relationship Id="rId10" Type="http://schemas.openxmlformats.org/officeDocument/2006/relationships/image" Target="../media/image134.wmf"/><Relationship Id="rId1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image" Target="../media/image132.wmf"/><Relationship Id="rId7" Type="http://schemas.openxmlformats.org/officeDocument/2006/relationships/image" Target="../media/image73.wmf"/><Relationship Id="rId6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131.wmf"/><Relationship Id="rId14" Type="http://schemas.openxmlformats.org/officeDocument/2006/relationships/image" Target="../media/image141.wmf"/><Relationship Id="rId13" Type="http://schemas.openxmlformats.org/officeDocument/2006/relationships/image" Target="../media/image140.wmf"/><Relationship Id="rId12" Type="http://schemas.openxmlformats.org/officeDocument/2006/relationships/image" Target="../media/image139.wmf"/><Relationship Id="rId11" Type="http://schemas.openxmlformats.org/officeDocument/2006/relationships/image" Target="../media/image138.wmf"/><Relationship Id="rId10" Type="http://schemas.openxmlformats.org/officeDocument/2006/relationships/image" Target="../media/image137.wmf"/><Relationship Id="rId1" Type="http://schemas.openxmlformats.org/officeDocument/2006/relationships/image" Target="../media/image130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image" Target="../media/image132.wmf"/><Relationship Id="rId7" Type="http://schemas.openxmlformats.org/officeDocument/2006/relationships/image" Target="../media/image73.wmf"/><Relationship Id="rId6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131.wmf"/><Relationship Id="rId16" Type="http://schemas.openxmlformats.org/officeDocument/2006/relationships/image" Target="../media/image146.wmf"/><Relationship Id="rId15" Type="http://schemas.openxmlformats.org/officeDocument/2006/relationships/image" Target="../media/image145.wmf"/><Relationship Id="rId14" Type="http://schemas.openxmlformats.org/officeDocument/2006/relationships/image" Target="../media/image144.wmf"/><Relationship Id="rId13" Type="http://schemas.openxmlformats.org/officeDocument/2006/relationships/image" Target="../media/image143.wmf"/><Relationship Id="rId12" Type="http://schemas.openxmlformats.org/officeDocument/2006/relationships/image" Target="../media/image142.wmf"/><Relationship Id="rId11" Type="http://schemas.openxmlformats.org/officeDocument/2006/relationships/image" Target="../media/image138.wmf"/><Relationship Id="rId10" Type="http://schemas.openxmlformats.org/officeDocument/2006/relationships/image" Target="../media/image137.wmf"/><Relationship Id="rId1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7" Type="http://schemas.openxmlformats.org/officeDocument/2006/relationships/image" Target="../media/image146.wmf"/><Relationship Id="rId6" Type="http://schemas.openxmlformats.org/officeDocument/2006/relationships/image" Target="../media/image145.wmf"/><Relationship Id="rId5" Type="http://schemas.openxmlformats.org/officeDocument/2006/relationships/image" Target="../media/image143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5.wmf"/><Relationship Id="rId4" Type="http://schemas.openxmlformats.org/officeDocument/2006/relationships/image" Target="../media/image154.wmf"/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5.emf"/><Relationship Id="rId8" Type="http://schemas.openxmlformats.org/officeDocument/2006/relationships/image" Target="../media/image164.wmf"/><Relationship Id="rId7" Type="http://schemas.openxmlformats.org/officeDocument/2006/relationships/image" Target="../media/image163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Relationship Id="rId3" Type="http://schemas.openxmlformats.org/officeDocument/2006/relationships/image" Target="../media/image159.wmf"/><Relationship Id="rId2" Type="http://schemas.openxmlformats.org/officeDocument/2006/relationships/image" Target="../media/image45.wmf"/><Relationship Id="rId15" Type="http://schemas.openxmlformats.org/officeDocument/2006/relationships/image" Target="../media/image171.wmf"/><Relationship Id="rId14" Type="http://schemas.openxmlformats.org/officeDocument/2006/relationships/image" Target="../media/image170.wmf"/><Relationship Id="rId13" Type="http://schemas.openxmlformats.org/officeDocument/2006/relationships/image" Target="../media/image169.wmf"/><Relationship Id="rId12" Type="http://schemas.openxmlformats.org/officeDocument/2006/relationships/image" Target="../media/image168.emf"/><Relationship Id="rId11" Type="http://schemas.openxmlformats.org/officeDocument/2006/relationships/image" Target="../media/image167.wmf"/><Relationship Id="rId10" Type="http://schemas.openxmlformats.org/officeDocument/2006/relationships/image" Target="../media/image166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0.wmf"/><Relationship Id="rId8" Type="http://schemas.openxmlformats.org/officeDocument/2006/relationships/image" Target="../media/image179.wmf"/><Relationship Id="rId7" Type="http://schemas.openxmlformats.org/officeDocument/2006/relationships/image" Target="../media/image178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0" Type="http://schemas.openxmlformats.org/officeDocument/2006/relationships/image" Target="../media/image181.wmf"/><Relationship Id="rId1" Type="http://schemas.openxmlformats.org/officeDocument/2006/relationships/image" Target="../media/image172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wmf"/><Relationship Id="rId8" Type="http://schemas.openxmlformats.org/officeDocument/2006/relationships/image" Target="../media/image189.wmf"/><Relationship Id="rId7" Type="http://schemas.openxmlformats.org/officeDocument/2006/relationships/image" Target="../media/image188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2" Type="http://schemas.openxmlformats.org/officeDocument/2006/relationships/image" Target="../media/image193.wmf"/><Relationship Id="rId11" Type="http://schemas.openxmlformats.org/officeDocument/2006/relationships/image" Target="../media/image192.wmf"/><Relationship Id="rId10" Type="http://schemas.openxmlformats.org/officeDocument/2006/relationships/image" Target="../media/image191.wmf"/><Relationship Id="rId1" Type="http://schemas.openxmlformats.org/officeDocument/2006/relationships/image" Target="../media/image182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8.wmf"/><Relationship Id="rId4" Type="http://schemas.openxmlformats.org/officeDocument/2006/relationships/image" Target="../media/image197.wmf"/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27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5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2.wmf"/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28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5.wmf"/><Relationship Id="rId6" Type="http://schemas.openxmlformats.org/officeDocument/2006/relationships/image" Target="../media/image204.wmf"/><Relationship Id="rId5" Type="http://schemas.openxmlformats.org/officeDocument/2006/relationships/image" Target="../media/image203.wmf"/><Relationship Id="rId4" Type="http://schemas.openxmlformats.org/officeDocument/2006/relationships/image" Target="../media/image209.wmf"/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29.vml.rels><?xml version="1.0" encoding="UTF-8" standalone="yes"?>
<Relationships xmlns="http://schemas.openxmlformats.org/package/2006/relationships"><Relationship Id="rId7" Type="http://schemas.openxmlformats.org/officeDocument/2006/relationships/image" Target="../media/image215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Relationship Id="rId3" Type="http://schemas.openxmlformats.org/officeDocument/2006/relationships/image" Target="../media/image174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2.wmf"/><Relationship Id="rId4" Type="http://schemas.openxmlformats.org/officeDocument/2006/relationships/image" Target="../media/image221.wmf"/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31.vml.rels><?xml version="1.0" encoding="UTF-8" standalone="yes"?>
<Relationships xmlns="http://schemas.openxmlformats.org/package/2006/relationships"><Relationship Id="rId7" Type="http://schemas.openxmlformats.org/officeDocument/2006/relationships/image" Target="../media/image229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2.wmf"/><Relationship Id="rId8" Type="http://schemas.openxmlformats.org/officeDocument/2006/relationships/image" Target="../media/image234.wmf"/><Relationship Id="rId7" Type="http://schemas.openxmlformats.org/officeDocument/2006/relationships/image" Target="../media/image233.wmf"/><Relationship Id="rId6" Type="http://schemas.openxmlformats.org/officeDocument/2006/relationships/image" Target="../media/image232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Relationship Id="rId3" Type="http://schemas.openxmlformats.org/officeDocument/2006/relationships/image" Target="../media/image231.wmf"/><Relationship Id="rId2" Type="http://schemas.openxmlformats.org/officeDocument/2006/relationships/image" Target="../media/image178.wmf"/><Relationship Id="rId11" Type="http://schemas.openxmlformats.org/officeDocument/2006/relationships/image" Target="../media/image236.wmf"/><Relationship Id="rId10" Type="http://schemas.openxmlformats.org/officeDocument/2006/relationships/image" Target="../media/image235.wmf"/><Relationship Id="rId1" Type="http://schemas.openxmlformats.org/officeDocument/2006/relationships/image" Target="../media/image23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7.e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8.wmf"/><Relationship Id="rId4" Type="http://schemas.openxmlformats.org/officeDocument/2006/relationships/image" Target="../media/image74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2.wmf"/><Relationship Id="rId8" Type="http://schemas.openxmlformats.org/officeDocument/2006/relationships/image" Target="../media/image238.wmf"/><Relationship Id="rId7" Type="http://schemas.openxmlformats.org/officeDocument/2006/relationships/image" Target="../media/image74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3" Type="http://schemas.openxmlformats.org/officeDocument/2006/relationships/image" Target="../media/image246.wmf"/><Relationship Id="rId12" Type="http://schemas.openxmlformats.org/officeDocument/2006/relationships/image" Target="../media/image245.wmf"/><Relationship Id="rId11" Type="http://schemas.openxmlformats.org/officeDocument/2006/relationships/image" Target="../media/image244.wmf"/><Relationship Id="rId10" Type="http://schemas.openxmlformats.org/officeDocument/2006/relationships/image" Target="../media/image243.wmf"/><Relationship Id="rId1" Type="http://schemas.openxmlformats.org/officeDocument/2006/relationships/image" Target="../media/image23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/Relationships>
</file>

<file path=ppt/drawings/_rels/vmlDrawing3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8.wmf"/><Relationship Id="rId8" Type="http://schemas.openxmlformats.org/officeDocument/2006/relationships/image" Target="../media/image257.wmf"/><Relationship Id="rId7" Type="http://schemas.openxmlformats.org/officeDocument/2006/relationships/image" Target="../media/image256.wmf"/><Relationship Id="rId6" Type="http://schemas.openxmlformats.org/officeDocument/2006/relationships/image" Target="../media/image255.wmf"/><Relationship Id="rId5" Type="http://schemas.openxmlformats.org/officeDocument/2006/relationships/image" Target="../media/image254.wmf"/><Relationship Id="rId4" Type="http://schemas.openxmlformats.org/officeDocument/2006/relationships/image" Target="../media/image253.wmf"/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7.wmf"/><Relationship Id="rId8" Type="http://schemas.openxmlformats.org/officeDocument/2006/relationships/image" Target="../media/image266.wmf"/><Relationship Id="rId7" Type="http://schemas.openxmlformats.org/officeDocument/2006/relationships/image" Target="../media/image265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wmf"/><Relationship Id="rId1" Type="http://schemas.openxmlformats.org/officeDocument/2006/relationships/image" Target="../media/image2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8.wmf"/><Relationship Id="rId5" Type="http://schemas.openxmlformats.org/officeDocument/2006/relationships/image" Target="../media/image273.wmf"/><Relationship Id="rId4" Type="http://schemas.openxmlformats.org/officeDocument/2006/relationships/image" Target="../media/image75.wmf"/><Relationship Id="rId3" Type="http://schemas.openxmlformats.org/officeDocument/2006/relationships/image" Target="../media/image272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/Relationships>
</file>

<file path=ppt/drawings/_rels/vmlDrawing4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8.wmf"/><Relationship Id="rId3" Type="http://schemas.openxmlformats.org/officeDocument/2006/relationships/image" Target="../media/image275.wmf"/><Relationship Id="rId2" Type="http://schemas.openxmlformats.org/officeDocument/2006/relationships/image" Target="../media/image78.wmf"/><Relationship Id="rId1" Type="http://schemas.openxmlformats.org/officeDocument/2006/relationships/image" Target="../media/image274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wmf"/><Relationship Id="rId1" Type="http://schemas.openxmlformats.org/officeDocument/2006/relationships/image" Target="../media/image276.wmf"/></Relationships>
</file>

<file path=ppt/drawings/_rels/vmlDrawing4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84.wmf"/><Relationship Id="rId6" Type="http://schemas.openxmlformats.org/officeDocument/2006/relationships/image" Target="../media/image283.wmf"/><Relationship Id="rId5" Type="http://schemas.openxmlformats.org/officeDocument/2006/relationships/image" Target="../media/image282.wmf"/><Relationship Id="rId4" Type="http://schemas.openxmlformats.org/officeDocument/2006/relationships/image" Target="../media/image281.wmf"/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4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0.wmf"/><Relationship Id="rId8" Type="http://schemas.openxmlformats.org/officeDocument/2006/relationships/image" Target="../media/image289.wmf"/><Relationship Id="rId7" Type="http://schemas.openxmlformats.org/officeDocument/2006/relationships/image" Target="../media/image284.wmf"/><Relationship Id="rId6" Type="http://schemas.openxmlformats.org/officeDocument/2006/relationships/image" Target="../media/image283.wmf"/><Relationship Id="rId5" Type="http://schemas.openxmlformats.org/officeDocument/2006/relationships/image" Target="../media/image282.wmf"/><Relationship Id="rId4" Type="http://schemas.openxmlformats.org/officeDocument/2006/relationships/image" Target="../media/image288.wmf"/><Relationship Id="rId3" Type="http://schemas.openxmlformats.org/officeDocument/2006/relationships/image" Target="../media/image287.wmf"/><Relationship Id="rId2" Type="http://schemas.openxmlformats.org/officeDocument/2006/relationships/image" Target="../media/image286.wmf"/><Relationship Id="rId1" Type="http://schemas.openxmlformats.org/officeDocument/2006/relationships/image" Target="../media/image285.wmf"/></Relationships>
</file>

<file path=ppt/drawings/_rels/vmlDrawing45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3.wmf"/><Relationship Id="rId6" Type="http://schemas.openxmlformats.org/officeDocument/2006/relationships/image" Target="../media/image292.wmf"/><Relationship Id="rId5" Type="http://schemas.openxmlformats.org/officeDocument/2006/relationships/image" Target="../media/image74.wmf"/><Relationship Id="rId4" Type="http://schemas.openxmlformats.org/officeDocument/2006/relationships/image" Target="../media/image77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291.wmf"/></Relationships>
</file>

<file path=ppt/drawings/_rels/vmlDrawing46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emf"/></Relationships>
</file>

<file path=ppt/drawings/_rels/vmlDrawing4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7.wmf"/><Relationship Id="rId8" Type="http://schemas.openxmlformats.org/officeDocument/2006/relationships/image" Target="../media/image306.wmf"/><Relationship Id="rId7" Type="http://schemas.openxmlformats.org/officeDocument/2006/relationships/image" Target="../media/image305.wmf"/><Relationship Id="rId6" Type="http://schemas.openxmlformats.org/officeDocument/2006/relationships/image" Target="../media/image304.wmf"/><Relationship Id="rId5" Type="http://schemas.openxmlformats.org/officeDocument/2006/relationships/image" Target="../media/image159.wmf"/><Relationship Id="rId4" Type="http://schemas.openxmlformats.org/officeDocument/2006/relationships/image" Target="../media/image303.wmf"/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/Relationships>
</file>

<file path=ppt/drawings/_rels/vmlDrawing4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2.wmf"/><Relationship Id="rId4" Type="http://schemas.openxmlformats.org/officeDocument/2006/relationships/image" Target="../media/image311.wmf"/><Relationship Id="rId3" Type="http://schemas.openxmlformats.org/officeDocument/2006/relationships/image" Target="../media/image310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/Relationships>
</file>

<file path=ppt/drawings/_rels/vmlDrawing49.vml.rels><?xml version="1.0" encoding="UTF-8" standalone="yes"?>
<Relationships xmlns="http://schemas.openxmlformats.org/package/2006/relationships"><Relationship Id="rId7" Type="http://schemas.openxmlformats.org/officeDocument/2006/relationships/image" Target="../media/image319.wmf"/><Relationship Id="rId6" Type="http://schemas.openxmlformats.org/officeDocument/2006/relationships/image" Target="../media/image318.wmf"/><Relationship Id="rId5" Type="http://schemas.openxmlformats.org/officeDocument/2006/relationships/image" Target="../media/image317.wmf"/><Relationship Id="rId4" Type="http://schemas.openxmlformats.org/officeDocument/2006/relationships/image" Target="../media/image316.wmf"/><Relationship Id="rId3" Type="http://schemas.openxmlformats.org/officeDocument/2006/relationships/image" Target="../media/image315.wmf"/><Relationship Id="rId2" Type="http://schemas.openxmlformats.org/officeDocument/2006/relationships/image" Target="../media/image314.wmf"/><Relationship Id="rId1" Type="http://schemas.openxmlformats.org/officeDocument/2006/relationships/image" Target="../media/image313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0.wmf"/></Relationships>
</file>

<file path=ppt/drawings/_rels/vmlDrawing51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4.wmf"/><Relationship Id="rId8" Type="http://schemas.openxmlformats.org/officeDocument/2006/relationships/image" Target="../media/image323.wmf"/><Relationship Id="rId7" Type="http://schemas.openxmlformats.org/officeDocument/2006/relationships/image" Target="../media/image322.wmf"/><Relationship Id="rId6" Type="http://schemas.openxmlformats.org/officeDocument/2006/relationships/image" Target="../media/image321.wmf"/><Relationship Id="rId5" Type="http://schemas.openxmlformats.org/officeDocument/2006/relationships/image" Target="../media/image300.wmf"/><Relationship Id="rId4" Type="http://schemas.openxmlformats.org/officeDocument/2006/relationships/image" Target="../media/image74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0" Type="http://schemas.openxmlformats.org/officeDocument/2006/relationships/image" Target="../media/image325.wmf"/><Relationship Id="rId1" Type="http://schemas.openxmlformats.org/officeDocument/2006/relationships/image" Target="../media/image75.wmf"/></Relationships>
</file>

<file path=ppt/drawings/_rels/vmlDrawing5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9.wmf"/><Relationship Id="rId8" Type="http://schemas.openxmlformats.org/officeDocument/2006/relationships/image" Target="../media/image328.wmf"/><Relationship Id="rId7" Type="http://schemas.openxmlformats.org/officeDocument/2006/relationships/image" Target="../media/image327.wmf"/><Relationship Id="rId6" Type="http://schemas.openxmlformats.org/officeDocument/2006/relationships/image" Target="../media/image325.wmf"/><Relationship Id="rId5" Type="http://schemas.openxmlformats.org/officeDocument/2006/relationships/image" Target="../media/image326.wmf"/><Relationship Id="rId4" Type="http://schemas.openxmlformats.org/officeDocument/2006/relationships/image" Target="../media/image74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5" Type="http://schemas.openxmlformats.org/officeDocument/2006/relationships/image" Target="../media/image335.wmf"/><Relationship Id="rId14" Type="http://schemas.openxmlformats.org/officeDocument/2006/relationships/image" Target="../media/image334.wmf"/><Relationship Id="rId13" Type="http://schemas.openxmlformats.org/officeDocument/2006/relationships/image" Target="../media/image333.wmf"/><Relationship Id="rId12" Type="http://schemas.openxmlformats.org/officeDocument/2006/relationships/image" Target="../media/image332.wmf"/><Relationship Id="rId11" Type="http://schemas.openxmlformats.org/officeDocument/2006/relationships/image" Target="../media/image331.wmf"/><Relationship Id="rId10" Type="http://schemas.openxmlformats.org/officeDocument/2006/relationships/image" Target="../media/image330.wmf"/><Relationship Id="rId1" Type="http://schemas.openxmlformats.org/officeDocument/2006/relationships/image" Target="../media/image7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wmf"/><Relationship Id="rId2" Type="http://schemas.openxmlformats.org/officeDocument/2006/relationships/image" Target="../media/image336.wmf"/><Relationship Id="rId1" Type="http://schemas.openxmlformats.org/officeDocument/2006/relationships/image" Target="../media/image335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wmf"/><Relationship Id="rId1" Type="http://schemas.openxmlformats.org/officeDocument/2006/relationships/image" Target="../media/image33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2" Type="http://schemas.openxmlformats.org/officeDocument/2006/relationships/image" Target="../media/image341.wmf"/><Relationship Id="rId1" Type="http://schemas.openxmlformats.org/officeDocument/2006/relationships/image" Target="../media/image340.wmf"/></Relationships>
</file>

<file path=ppt/drawings/_rels/vmlDrawing5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47.wmf"/><Relationship Id="rId4" Type="http://schemas.openxmlformats.org/officeDocument/2006/relationships/image" Target="../media/image346.wmf"/><Relationship Id="rId3" Type="http://schemas.openxmlformats.org/officeDocument/2006/relationships/image" Target="../media/image345.wmf"/><Relationship Id="rId2" Type="http://schemas.openxmlformats.org/officeDocument/2006/relationships/image" Target="../media/image344.wmf"/><Relationship Id="rId1" Type="http://schemas.openxmlformats.org/officeDocument/2006/relationships/image" Target="../media/image343.wmf"/></Relationships>
</file>

<file path=ppt/drawings/_rels/vmlDrawing5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4.wmf"/><Relationship Id="rId8" Type="http://schemas.openxmlformats.org/officeDocument/2006/relationships/image" Target="../media/image353.wmf"/><Relationship Id="rId7" Type="http://schemas.openxmlformats.org/officeDocument/2006/relationships/image" Target="../media/image352.wmf"/><Relationship Id="rId6" Type="http://schemas.openxmlformats.org/officeDocument/2006/relationships/image" Target="../media/image321.wmf"/><Relationship Id="rId5" Type="http://schemas.openxmlformats.org/officeDocument/2006/relationships/image" Target="../media/image300.wmf"/><Relationship Id="rId4" Type="http://schemas.openxmlformats.org/officeDocument/2006/relationships/image" Target="../media/image351.wmf"/><Relationship Id="rId3" Type="http://schemas.openxmlformats.org/officeDocument/2006/relationships/image" Target="../media/image350.wmf"/><Relationship Id="rId2" Type="http://schemas.openxmlformats.org/officeDocument/2006/relationships/image" Target="../media/image349.wmf"/><Relationship Id="rId10" Type="http://schemas.openxmlformats.org/officeDocument/2006/relationships/image" Target="../media/image343.wmf"/><Relationship Id="rId1" Type="http://schemas.openxmlformats.org/officeDocument/2006/relationships/image" Target="../media/image348.wmf"/></Relationships>
</file>

<file path=ppt/drawings/_rels/vmlDrawing58.vml.rels><?xml version="1.0" encoding="UTF-8" standalone="yes"?>
<Relationships xmlns="http://schemas.openxmlformats.org/package/2006/relationships"><Relationship Id="rId6" Type="http://schemas.openxmlformats.org/officeDocument/2006/relationships/image" Target="../media/image360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Relationship Id="rId3" Type="http://schemas.openxmlformats.org/officeDocument/2006/relationships/image" Target="../media/image357.wmf"/><Relationship Id="rId2" Type="http://schemas.openxmlformats.org/officeDocument/2006/relationships/image" Target="../media/image356.wmf"/><Relationship Id="rId1" Type="http://schemas.openxmlformats.org/officeDocument/2006/relationships/image" Target="../media/image355.wmf"/></Relationships>
</file>

<file path=ppt/drawings/_rels/vmlDrawing59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7.wmf"/><Relationship Id="rId8" Type="http://schemas.openxmlformats.org/officeDocument/2006/relationships/image" Target="../media/image366.wmf"/><Relationship Id="rId7" Type="http://schemas.openxmlformats.org/officeDocument/2006/relationships/image" Target="../media/image365.wmf"/><Relationship Id="rId6" Type="http://schemas.openxmlformats.org/officeDocument/2006/relationships/image" Target="../media/image357.wmf"/><Relationship Id="rId5" Type="http://schemas.openxmlformats.org/officeDocument/2006/relationships/image" Target="../media/image355.wmf"/><Relationship Id="rId4" Type="http://schemas.openxmlformats.org/officeDocument/2006/relationships/image" Target="../media/image364.wmf"/><Relationship Id="rId3" Type="http://schemas.openxmlformats.org/officeDocument/2006/relationships/image" Target="../media/image363.wmf"/><Relationship Id="rId2" Type="http://schemas.openxmlformats.org/officeDocument/2006/relationships/image" Target="../media/image362.wmf"/><Relationship Id="rId11" Type="http://schemas.openxmlformats.org/officeDocument/2006/relationships/image" Target="../media/image369.wmf"/><Relationship Id="rId10" Type="http://schemas.openxmlformats.org/officeDocument/2006/relationships/image" Target="../media/image368.wmf"/><Relationship Id="rId1" Type="http://schemas.openxmlformats.org/officeDocument/2006/relationships/image" Target="../media/image36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wmf"/><Relationship Id="rId2" Type="http://schemas.openxmlformats.org/officeDocument/2006/relationships/image" Target="../media/image371.wmf"/><Relationship Id="rId1" Type="http://schemas.openxmlformats.org/officeDocument/2006/relationships/image" Target="../media/image370.e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wmf"/><Relationship Id="rId7" Type="http://schemas.openxmlformats.org/officeDocument/2006/relationships/image" Target="../media/image379.wmf"/><Relationship Id="rId6" Type="http://schemas.openxmlformats.org/officeDocument/2006/relationships/image" Target="../media/image378.wmf"/><Relationship Id="rId5" Type="http://schemas.openxmlformats.org/officeDocument/2006/relationships/image" Target="../media/image377.wmf"/><Relationship Id="rId4" Type="http://schemas.openxmlformats.org/officeDocument/2006/relationships/image" Target="../media/image376.wmf"/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wmf"/><Relationship Id="rId7" Type="http://schemas.openxmlformats.org/officeDocument/2006/relationships/image" Target="../media/image387.wmf"/><Relationship Id="rId6" Type="http://schemas.openxmlformats.org/officeDocument/2006/relationships/image" Target="../media/image386.wmf"/><Relationship Id="rId5" Type="http://schemas.openxmlformats.org/officeDocument/2006/relationships/image" Target="../media/image385.wmf"/><Relationship Id="rId4" Type="http://schemas.openxmlformats.org/officeDocument/2006/relationships/image" Target="../media/image384.wmf"/><Relationship Id="rId3" Type="http://schemas.openxmlformats.org/officeDocument/2006/relationships/image" Target="../media/image383.wmf"/><Relationship Id="rId2" Type="http://schemas.openxmlformats.org/officeDocument/2006/relationships/image" Target="../media/image382.wmf"/><Relationship Id="rId1" Type="http://schemas.openxmlformats.org/officeDocument/2006/relationships/image" Target="../media/image381.wmf"/></Relationships>
</file>

<file path=ppt/drawings/_rels/vmlDrawing6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1.wmf"/><Relationship Id="rId3" Type="http://schemas.openxmlformats.org/officeDocument/2006/relationships/image" Target="../media/image390.wmf"/><Relationship Id="rId2" Type="http://schemas.openxmlformats.org/officeDocument/2006/relationships/image" Target="../media/image389.wmf"/><Relationship Id="rId1" Type="http://schemas.openxmlformats.org/officeDocument/2006/relationships/image" Target="../media/image388.wmf"/></Relationships>
</file>

<file path=ppt/drawings/_rels/vmlDrawing6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5.wmf"/><Relationship Id="rId3" Type="http://schemas.openxmlformats.org/officeDocument/2006/relationships/image" Target="../media/image394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/Relationships>
</file>

<file path=ppt/drawings/_rels/vmlDrawing6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9.wmf"/><Relationship Id="rId3" Type="http://schemas.openxmlformats.org/officeDocument/2006/relationships/image" Target="../media/image398.wmf"/><Relationship Id="rId2" Type="http://schemas.openxmlformats.org/officeDocument/2006/relationships/image" Target="../media/image397.wmf"/><Relationship Id="rId1" Type="http://schemas.openxmlformats.org/officeDocument/2006/relationships/image" Target="../media/image396.wmf"/></Relationships>
</file>

<file path=ppt/drawings/_rels/vmlDrawing66.vml.rels><?xml version="1.0" encoding="UTF-8" standalone="yes"?>
<Relationships xmlns="http://schemas.openxmlformats.org/package/2006/relationships"><Relationship Id="rId7" Type="http://schemas.openxmlformats.org/officeDocument/2006/relationships/image" Target="../media/image406.wmf"/><Relationship Id="rId6" Type="http://schemas.openxmlformats.org/officeDocument/2006/relationships/image" Target="../media/image405.wmf"/><Relationship Id="rId5" Type="http://schemas.openxmlformats.org/officeDocument/2006/relationships/image" Target="../media/image404.wmf"/><Relationship Id="rId4" Type="http://schemas.openxmlformats.org/officeDocument/2006/relationships/image" Target="../media/image403.wmf"/><Relationship Id="rId3" Type="http://schemas.openxmlformats.org/officeDocument/2006/relationships/image" Target="../media/image402.wmf"/><Relationship Id="rId2" Type="http://schemas.openxmlformats.org/officeDocument/2006/relationships/image" Target="../media/image401.wmf"/><Relationship Id="rId1" Type="http://schemas.openxmlformats.org/officeDocument/2006/relationships/image" Target="../media/image400.wmf"/></Relationships>
</file>

<file path=ppt/drawings/_rels/vmlDrawing6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1.wmf"/><Relationship Id="rId4" Type="http://schemas.openxmlformats.org/officeDocument/2006/relationships/image" Target="../media/image410.wmf"/><Relationship Id="rId3" Type="http://schemas.openxmlformats.org/officeDocument/2006/relationships/image" Target="../media/image409.wmf"/><Relationship Id="rId2" Type="http://schemas.openxmlformats.org/officeDocument/2006/relationships/image" Target="../media/image408.wmf"/><Relationship Id="rId1" Type="http://schemas.openxmlformats.org/officeDocument/2006/relationships/image" Target="../media/image407.wmf"/></Relationships>
</file>

<file path=ppt/drawings/_rels/vmlDrawing6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20.wmf"/><Relationship Id="rId8" Type="http://schemas.openxmlformats.org/officeDocument/2006/relationships/image" Target="../media/image419.wmf"/><Relationship Id="rId7" Type="http://schemas.openxmlformats.org/officeDocument/2006/relationships/image" Target="../media/image418.wmf"/><Relationship Id="rId6" Type="http://schemas.openxmlformats.org/officeDocument/2006/relationships/image" Target="../media/image417.wmf"/><Relationship Id="rId5" Type="http://schemas.openxmlformats.org/officeDocument/2006/relationships/image" Target="../media/image416.wmf"/><Relationship Id="rId4" Type="http://schemas.openxmlformats.org/officeDocument/2006/relationships/image" Target="../media/image415.wmf"/><Relationship Id="rId3" Type="http://schemas.openxmlformats.org/officeDocument/2006/relationships/image" Target="../media/image414.wmf"/><Relationship Id="rId2" Type="http://schemas.openxmlformats.org/officeDocument/2006/relationships/image" Target="../media/image413.wmf"/><Relationship Id="rId11" Type="http://schemas.openxmlformats.org/officeDocument/2006/relationships/image" Target="../media/image422.wmf"/><Relationship Id="rId10" Type="http://schemas.openxmlformats.org/officeDocument/2006/relationships/image" Target="../media/image421.wmf"/><Relationship Id="rId1" Type="http://schemas.openxmlformats.org/officeDocument/2006/relationships/image" Target="../media/image412.wmf"/></Relationships>
</file>

<file path=ppt/drawings/_rels/vmlDrawing69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3.wmf"/><Relationship Id="rId8" Type="http://schemas.openxmlformats.org/officeDocument/2006/relationships/image" Target="../media/image422.wmf"/><Relationship Id="rId7" Type="http://schemas.openxmlformats.org/officeDocument/2006/relationships/image" Target="../media/image418.wmf"/><Relationship Id="rId6" Type="http://schemas.openxmlformats.org/officeDocument/2006/relationships/image" Target="../media/image417.wmf"/><Relationship Id="rId5" Type="http://schemas.openxmlformats.org/officeDocument/2006/relationships/image" Target="../media/image416.wmf"/><Relationship Id="rId4" Type="http://schemas.openxmlformats.org/officeDocument/2006/relationships/image" Target="../media/image412.wmf"/><Relationship Id="rId3" Type="http://schemas.openxmlformats.org/officeDocument/2006/relationships/image" Target="../media/image425.wmf"/><Relationship Id="rId2" Type="http://schemas.openxmlformats.org/officeDocument/2006/relationships/image" Target="../media/image424.wmf"/><Relationship Id="rId1" Type="http://schemas.openxmlformats.org/officeDocument/2006/relationships/image" Target="../media/image423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image" Target="../media/image50.wmf"/><Relationship Id="rId7" Type="http://schemas.openxmlformats.org/officeDocument/2006/relationships/image" Target="../media/image1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5" Type="http://schemas.openxmlformats.org/officeDocument/2006/relationships/image" Target="../media/image56.wmf"/><Relationship Id="rId14" Type="http://schemas.openxmlformats.org/officeDocument/2006/relationships/image" Target="../media/image55.wmf"/><Relationship Id="rId13" Type="http://schemas.openxmlformats.org/officeDocument/2006/relationships/image" Target="../media/image54.wmf"/><Relationship Id="rId12" Type="http://schemas.openxmlformats.org/officeDocument/2006/relationships/image" Target="../media/image53.wmf"/><Relationship Id="rId11" Type="http://schemas.openxmlformats.org/officeDocument/2006/relationships/image" Target="../media/image52.wmf"/><Relationship Id="rId10" Type="http://schemas.openxmlformats.org/officeDocument/2006/relationships/image" Target="../media/image51.wmf"/><Relationship Id="rId1" Type="http://schemas.openxmlformats.org/officeDocument/2006/relationships/image" Target="../media/image44.wmf"/></Relationships>
</file>

<file path=ppt/drawings/_rels/vmlDrawing7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28.wmf"/><Relationship Id="rId3" Type="http://schemas.openxmlformats.org/officeDocument/2006/relationships/image" Target="../media/image323.wmf"/><Relationship Id="rId2" Type="http://schemas.openxmlformats.org/officeDocument/2006/relationships/image" Target="../media/image322.wmf"/><Relationship Id="rId1" Type="http://schemas.openxmlformats.org/officeDocument/2006/relationships/image" Target="../media/image427.wmf"/></Relationships>
</file>

<file path=ppt/drawings/_rels/vmlDrawing71.vml.rels><?xml version="1.0" encoding="UTF-8" standalone="yes"?>
<Relationships xmlns="http://schemas.openxmlformats.org/package/2006/relationships"><Relationship Id="rId6" Type="http://schemas.openxmlformats.org/officeDocument/2006/relationships/image" Target="../media/image434.wmf"/><Relationship Id="rId5" Type="http://schemas.openxmlformats.org/officeDocument/2006/relationships/image" Target="../media/image433.wmf"/><Relationship Id="rId4" Type="http://schemas.openxmlformats.org/officeDocument/2006/relationships/image" Target="../media/image432.wmf"/><Relationship Id="rId3" Type="http://schemas.openxmlformats.org/officeDocument/2006/relationships/image" Target="../media/image431.wmf"/><Relationship Id="rId2" Type="http://schemas.openxmlformats.org/officeDocument/2006/relationships/image" Target="../media/image430.wmf"/><Relationship Id="rId1" Type="http://schemas.openxmlformats.org/officeDocument/2006/relationships/image" Target="../media/image429.wmf"/></Relationships>
</file>

<file path=ppt/drawings/_rels/vmlDrawing72.vml.rels><?xml version="1.0" encoding="UTF-8" standalone="yes"?>
<Relationships xmlns="http://schemas.openxmlformats.org/package/2006/relationships"><Relationship Id="rId6" Type="http://schemas.openxmlformats.org/officeDocument/2006/relationships/image" Target="../media/image440.wmf"/><Relationship Id="rId5" Type="http://schemas.openxmlformats.org/officeDocument/2006/relationships/image" Target="../media/image439.wmf"/><Relationship Id="rId4" Type="http://schemas.openxmlformats.org/officeDocument/2006/relationships/image" Target="../media/image438.wmf"/><Relationship Id="rId3" Type="http://schemas.openxmlformats.org/officeDocument/2006/relationships/image" Target="../media/image437.wmf"/><Relationship Id="rId2" Type="http://schemas.openxmlformats.org/officeDocument/2006/relationships/image" Target="../media/image436.wmf"/><Relationship Id="rId1" Type="http://schemas.openxmlformats.org/officeDocument/2006/relationships/image" Target="../media/image435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wmf"/><Relationship Id="rId7" Type="http://schemas.openxmlformats.org/officeDocument/2006/relationships/image" Target="../media/image447.wmf"/><Relationship Id="rId6" Type="http://schemas.openxmlformats.org/officeDocument/2006/relationships/image" Target="../media/image446.wmf"/><Relationship Id="rId5" Type="http://schemas.openxmlformats.org/officeDocument/2006/relationships/image" Target="../media/image445.wmf"/><Relationship Id="rId4" Type="http://schemas.openxmlformats.org/officeDocument/2006/relationships/image" Target="../media/image444.wmf"/><Relationship Id="rId3" Type="http://schemas.openxmlformats.org/officeDocument/2006/relationships/image" Target="../media/image443.wmf"/><Relationship Id="rId2" Type="http://schemas.openxmlformats.org/officeDocument/2006/relationships/image" Target="../media/image442.wmf"/><Relationship Id="rId1" Type="http://schemas.openxmlformats.org/officeDocument/2006/relationships/image" Target="../media/image441.wmf"/></Relationships>
</file>

<file path=ppt/drawings/_rels/vmlDrawing7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7.wmf"/><Relationship Id="rId8" Type="http://schemas.openxmlformats.org/officeDocument/2006/relationships/image" Target="../media/image456.wmf"/><Relationship Id="rId7" Type="http://schemas.openxmlformats.org/officeDocument/2006/relationships/image" Target="../media/image455.wmf"/><Relationship Id="rId6" Type="http://schemas.openxmlformats.org/officeDocument/2006/relationships/image" Target="../media/image454.wmf"/><Relationship Id="rId5" Type="http://schemas.openxmlformats.org/officeDocument/2006/relationships/image" Target="../media/image453.wmf"/><Relationship Id="rId4" Type="http://schemas.openxmlformats.org/officeDocument/2006/relationships/image" Target="../media/image452.wmf"/><Relationship Id="rId3" Type="http://schemas.openxmlformats.org/officeDocument/2006/relationships/image" Target="../media/image451.wmf"/><Relationship Id="rId2" Type="http://schemas.openxmlformats.org/officeDocument/2006/relationships/image" Target="../media/image450.wmf"/><Relationship Id="rId1" Type="http://schemas.openxmlformats.org/officeDocument/2006/relationships/image" Target="../media/image449.wmf"/></Relationships>
</file>

<file path=ppt/drawings/_rels/vmlDrawing7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51.wmf"/><Relationship Id="rId8" Type="http://schemas.openxmlformats.org/officeDocument/2006/relationships/image" Target="../media/image453.wmf"/><Relationship Id="rId7" Type="http://schemas.openxmlformats.org/officeDocument/2006/relationships/image" Target="../media/image450.wmf"/><Relationship Id="rId6" Type="http://schemas.openxmlformats.org/officeDocument/2006/relationships/image" Target="../media/image449.wmf"/><Relationship Id="rId5" Type="http://schemas.openxmlformats.org/officeDocument/2006/relationships/image" Target="../media/image461.wmf"/><Relationship Id="rId4" Type="http://schemas.openxmlformats.org/officeDocument/2006/relationships/image" Target="../media/image460.wmf"/><Relationship Id="rId3" Type="http://schemas.openxmlformats.org/officeDocument/2006/relationships/image" Target="../media/image459.wmf"/><Relationship Id="rId2" Type="http://schemas.openxmlformats.org/officeDocument/2006/relationships/image" Target="../media/image458.wmf"/><Relationship Id="rId1" Type="http://schemas.openxmlformats.org/officeDocument/2006/relationships/image" Target="../media/image457.wmf"/></Relationships>
</file>

<file path=ppt/drawings/_rels/vmlDrawing7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1.wmf"/><Relationship Id="rId3" Type="http://schemas.openxmlformats.org/officeDocument/2006/relationships/image" Target="../media/image450.wmf"/><Relationship Id="rId2" Type="http://schemas.openxmlformats.org/officeDocument/2006/relationships/image" Target="../media/image449.wmf"/><Relationship Id="rId1" Type="http://schemas.openxmlformats.org/officeDocument/2006/relationships/image" Target="../media/image462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wmf"/><Relationship Id="rId7" Type="http://schemas.openxmlformats.org/officeDocument/2006/relationships/image" Target="../media/image462.wmf"/><Relationship Id="rId6" Type="http://schemas.openxmlformats.org/officeDocument/2006/relationships/image" Target="../media/image468.wmf"/><Relationship Id="rId5" Type="http://schemas.openxmlformats.org/officeDocument/2006/relationships/image" Target="../media/image467.wmf"/><Relationship Id="rId4" Type="http://schemas.openxmlformats.org/officeDocument/2006/relationships/image" Target="../media/image466.wmf"/><Relationship Id="rId3" Type="http://schemas.openxmlformats.org/officeDocument/2006/relationships/image" Target="../media/image465.wmf"/><Relationship Id="rId2" Type="http://schemas.openxmlformats.org/officeDocument/2006/relationships/image" Target="../media/image464.wmf"/><Relationship Id="rId1" Type="http://schemas.openxmlformats.org/officeDocument/2006/relationships/image" Target="../media/image463.wmf"/></Relationships>
</file>

<file path=ppt/drawings/_rels/vmlDrawing7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3.wmf"/><Relationship Id="rId4" Type="http://schemas.openxmlformats.org/officeDocument/2006/relationships/image" Target="../media/image472.wmf"/><Relationship Id="rId3" Type="http://schemas.openxmlformats.org/officeDocument/2006/relationships/image" Target="../media/image471.wmf"/><Relationship Id="rId2" Type="http://schemas.openxmlformats.org/officeDocument/2006/relationships/image" Target="../media/image470.wmf"/><Relationship Id="rId1" Type="http://schemas.openxmlformats.org/officeDocument/2006/relationships/image" Target="../media/image469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wmf"/><Relationship Id="rId7" Type="http://schemas.openxmlformats.org/officeDocument/2006/relationships/image" Target="../media/image480.wmf"/><Relationship Id="rId6" Type="http://schemas.openxmlformats.org/officeDocument/2006/relationships/image" Target="../media/image479.wmf"/><Relationship Id="rId5" Type="http://schemas.openxmlformats.org/officeDocument/2006/relationships/image" Target="../media/image478.wmf"/><Relationship Id="rId4" Type="http://schemas.openxmlformats.org/officeDocument/2006/relationships/image" Target="../media/image477.wmf"/><Relationship Id="rId3" Type="http://schemas.openxmlformats.org/officeDocument/2006/relationships/image" Target="../media/image476.wmf"/><Relationship Id="rId2" Type="http://schemas.openxmlformats.org/officeDocument/2006/relationships/image" Target="../media/image475.wmf"/><Relationship Id="rId1" Type="http://schemas.openxmlformats.org/officeDocument/2006/relationships/image" Target="../media/image474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5.wmf"/><Relationship Id="rId8" Type="http://schemas.openxmlformats.org/officeDocument/2006/relationships/image" Target="../media/image64.wmf"/><Relationship Id="rId7" Type="http://schemas.openxmlformats.org/officeDocument/2006/relationships/image" Target="../media/image6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0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0.wmf"/><Relationship Id="rId8" Type="http://schemas.openxmlformats.org/officeDocument/2006/relationships/image" Target="../media/image489.wmf"/><Relationship Id="rId7" Type="http://schemas.openxmlformats.org/officeDocument/2006/relationships/image" Target="../media/image488.wmf"/><Relationship Id="rId6" Type="http://schemas.openxmlformats.org/officeDocument/2006/relationships/image" Target="../media/image487.wmf"/><Relationship Id="rId5" Type="http://schemas.openxmlformats.org/officeDocument/2006/relationships/image" Target="../media/image486.wmf"/><Relationship Id="rId4" Type="http://schemas.openxmlformats.org/officeDocument/2006/relationships/image" Target="../media/image485.wmf"/><Relationship Id="rId3" Type="http://schemas.openxmlformats.org/officeDocument/2006/relationships/image" Target="../media/image484.wmf"/><Relationship Id="rId2" Type="http://schemas.openxmlformats.org/officeDocument/2006/relationships/image" Target="../media/image483.wmf"/><Relationship Id="rId11" Type="http://schemas.openxmlformats.org/officeDocument/2006/relationships/image" Target="../media/image492.wmf"/><Relationship Id="rId10" Type="http://schemas.openxmlformats.org/officeDocument/2006/relationships/image" Target="../media/image491.wmf"/><Relationship Id="rId1" Type="http://schemas.openxmlformats.org/officeDocument/2006/relationships/image" Target="../media/image482.wmf"/></Relationships>
</file>

<file path=ppt/drawings/_rels/vmlDrawing81.vml.rels><?xml version="1.0" encoding="UTF-8" standalone="yes"?>
<Relationships xmlns="http://schemas.openxmlformats.org/package/2006/relationships"><Relationship Id="rId9" Type="http://schemas.openxmlformats.org/officeDocument/2006/relationships/image" Target="../media/image488.wmf"/><Relationship Id="rId8" Type="http://schemas.openxmlformats.org/officeDocument/2006/relationships/image" Target="../media/image500.wmf"/><Relationship Id="rId7" Type="http://schemas.openxmlformats.org/officeDocument/2006/relationships/image" Target="../media/image499.wmf"/><Relationship Id="rId6" Type="http://schemas.openxmlformats.org/officeDocument/2006/relationships/image" Target="../media/image498.wmf"/><Relationship Id="rId5" Type="http://schemas.openxmlformats.org/officeDocument/2006/relationships/image" Target="../media/image497.wmf"/><Relationship Id="rId4" Type="http://schemas.openxmlformats.org/officeDocument/2006/relationships/image" Target="../media/image496.wmf"/><Relationship Id="rId3" Type="http://schemas.openxmlformats.org/officeDocument/2006/relationships/image" Target="../media/image495.wmf"/><Relationship Id="rId2" Type="http://schemas.openxmlformats.org/officeDocument/2006/relationships/image" Target="../media/image494.wmf"/><Relationship Id="rId13" Type="http://schemas.openxmlformats.org/officeDocument/2006/relationships/image" Target="../media/image492.wmf"/><Relationship Id="rId12" Type="http://schemas.openxmlformats.org/officeDocument/2006/relationships/image" Target="../media/image491.wmf"/><Relationship Id="rId11" Type="http://schemas.openxmlformats.org/officeDocument/2006/relationships/image" Target="../media/image490.wmf"/><Relationship Id="rId10" Type="http://schemas.openxmlformats.org/officeDocument/2006/relationships/image" Target="../media/image489.wmf"/><Relationship Id="rId1" Type="http://schemas.openxmlformats.org/officeDocument/2006/relationships/image" Target="../media/image493.wmf"/></Relationships>
</file>

<file path=ppt/drawings/_rels/vmlDrawing82.vml.rels><?xml version="1.0" encoding="UTF-8" standalone="yes"?>
<Relationships xmlns="http://schemas.openxmlformats.org/package/2006/relationships"><Relationship Id="rId9" Type="http://schemas.openxmlformats.org/officeDocument/2006/relationships/image" Target="../media/image504.wmf"/><Relationship Id="rId8" Type="http://schemas.openxmlformats.org/officeDocument/2006/relationships/image" Target="../media/image503.wmf"/><Relationship Id="rId7" Type="http://schemas.openxmlformats.org/officeDocument/2006/relationships/image" Target="../media/image492.wmf"/><Relationship Id="rId6" Type="http://schemas.openxmlformats.org/officeDocument/2006/relationships/image" Target="../media/image491.wmf"/><Relationship Id="rId5" Type="http://schemas.openxmlformats.org/officeDocument/2006/relationships/image" Target="../media/image490.wmf"/><Relationship Id="rId4" Type="http://schemas.openxmlformats.org/officeDocument/2006/relationships/image" Target="../media/image489.wmf"/><Relationship Id="rId3" Type="http://schemas.openxmlformats.org/officeDocument/2006/relationships/image" Target="../media/image488.wmf"/><Relationship Id="rId2" Type="http://schemas.openxmlformats.org/officeDocument/2006/relationships/image" Target="../media/image502.wmf"/><Relationship Id="rId11" Type="http://schemas.openxmlformats.org/officeDocument/2006/relationships/image" Target="../media/image506.wmf"/><Relationship Id="rId10" Type="http://schemas.openxmlformats.org/officeDocument/2006/relationships/image" Target="../media/image505.wmf"/><Relationship Id="rId1" Type="http://schemas.openxmlformats.org/officeDocument/2006/relationships/image" Target="../media/image501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053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4E6D108-F8D8-479F-B593-BEF962D4C05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1"/>
          <p:cNvPicPr>
            <a:picLocks noChangeAspect="1"/>
          </p:cNvPicPr>
          <p:nvPr/>
        </p:nvPicPr>
        <p:blipFill>
          <a:blip r:embed="rId2"/>
          <a:srcRect r="11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8313" y="2970213"/>
            <a:ext cx="69088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8313" y="4195763"/>
            <a:ext cx="6913562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93DA-E212-4298-8DCF-8763CEC9E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21887-EFAD-4B81-A3A0-2787DA903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D93B-D010-4E4A-82F7-93253343A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E09-1E0E-4774-B6EB-032972A0F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8AEA-6C06-411D-A820-8AF74651F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93DA-E212-4298-8DCF-8763CEC9E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21887-EFAD-4B81-A3A0-2787DA903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D93B-D010-4E4A-82F7-93253343A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E09-1E0E-4774-B6EB-032972A0F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8AEA-6C06-411D-A820-8AF74651F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682625" y="2422525"/>
            <a:ext cx="7777163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93DA-E212-4298-8DCF-8763CEC9E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21887-EFAD-4B81-A3A0-2787DA903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D93B-D010-4E4A-82F7-93253343A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E09-1E0E-4774-B6EB-032972A0F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8AEA-6C06-411D-A820-8AF74651F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93DA-E212-4298-8DCF-8763CEC9E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21887-EFAD-4B81-A3A0-2787DA903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D93B-D010-4E4A-82F7-93253343A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E09-1E0E-4774-B6EB-032972A0F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8AEA-6C06-411D-A820-8AF74651F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682625" y="2422525"/>
            <a:ext cx="7777163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defRPr/>
            </a:pPr>
            <a:fld id="{EBC13FE8-8C98-4B5A-9F19-DAA64D53D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93DA-E212-4298-8DCF-8763CEC9E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E85F8-3A4C-4866-844F-560C9B74F3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AEC9-76A9-4B7E-9D52-DF542887C7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21887-EFAD-4B81-A3A0-2787DA903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0D93B-D010-4E4A-82F7-93253343A3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EE09-1E0E-4774-B6EB-032972A0F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C8AEA-6C06-411D-A820-8AF74651F0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90661-3655-4B78-AA95-8AFDBD8284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0A611-76FD-4FAD-8299-4EC867B390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99D1-B018-49B9-AED5-51DF1646D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kumimoji="0"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kumimoji="0"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kumimoji="0"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DB31D94-2C34-47B3-AA6B-AD45412C0D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hf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44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36.wmf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5" Type="http://schemas.openxmlformats.org/officeDocument/2006/relationships/oleObject" Target="../embeddings/oleObject48.bin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47.bin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46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5.wmf"/><Relationship Id="rId36" Type="http://schemas.openxmlformats.org/officeDocument/2006/relationships/vmlDrawing" Target="../drawings/vmlDrawing7.v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56.wmf"/><Relationship Id="rId33" Type="http://schemas.openxmlformats.org/officeDocument/2006/relationships/oleObject" Target="../embeddings/oleObject67.bin"/><Relationship Id="rId32" Type="http://schemas.openxmlformats.org/officeDocument/2006/relationships/image" Target="../media/image55.wmf"/><Relationship Id="rId31" Type="http://schemas.openxmlformats.org/officeDocument/2006/relationships/oleObject" Target="../embeddings/oleObject66.bin"/><Relationship Id="rId30" Type="http://schemas.openxmlformats.org/officeDocument/2006/relationships/oleObject" Target="../embeddings/oleObject65.bin"/><Relationship Id="rId3" Type="http://schemas.openxmlformats.org/officeDocument/2006/relationships/oleObject" Target="../embeddings/oleObject50.bin"/><Relationship Id="rId29" Type="http://schemas.openxmlformats.org/officeDocument/2006/relationships/oleObject" Target="../embeddings/oleObject64.bin"/><Relationship Id="rId28" Type="http://schemas.openxmlformats.org/officeDocument/2006/relationships/image" Target="../media/image54.wmf"/><Relationship Id="rId27" Type="http://schemas.openxmlformats.org/officeDocument/2006/relationships/oleObject" Target="../embeddings/oleObject63.bin"/><Relationship Id="rId26" Type="http://schemas.openxmlformats.org/officeDocument/2006/relationships/image" Target="../media/image53.wmf"/><Relationship Id="rId25" Type="http://schemas.openxmlformats.org/officeDocument/2006/relationships/oleObject" Target="../embeddings/oleObject62.bin"/><Relationship Id="rId24" Type="http://schemas.openxmlformats.org/officeDocument/2006/relationships/image" Target="../media/image52.wmf"/><Relationship Id="rId23" Type="http://schemas.openxmlformats.org/officeDocument/2006/relationships/oleObject" Target="../embeddings/oleObject61.bin"/><Relationship Id="rId22" Type="http://schemas.openxmlformats.org/officeDocument/2006/relationships/oleObject" Target="../embeddings/oleObject60.bin"/><Relationship Id="rId21" Type="http://schemas.openxmlformats.org/officeDocument/2006/relationships/image" Target="../media/image51.wmf"/><Relationship Id="rId20" Type="http://schemas.openxmlformats.org/officeDocument/2006/relationships/oleObject" Target="../embeddings/oleObject59.bin"/><Relationship Id="rId2" Type="http://schemas.openxmlformats.org/officeDocument/2006/relationships/image" Target="../media/image44.wmf"/><Relationship Id="rId19" Type="http://schemas.openxmlformats.org/officeDocument/2006/relationships/image" Target="../media/image12.wmf"/><Relationship Id="rId18" Type="http://schemas.openxmlformats.org/officeDocument/2006/relationships/oleObject" Target="../embeddings/oleObject58.bin"/><Relationship Id="rId17" Type="http://schemas.openxmlformats.org/officeDocument/2006/relationships/image" Target="../media/image50.wmf"/><Relationship Id="rId16" Type="http://schemas.openxmlformats.org/officeDocument/2006/relationships/oleObject" Target="../embeddings/oleObject57.bin"/><Relationship Id="rId15" Type="http://schemas.openxmlformats.org/officeDocument/2006/relationships/oleObject" Target="../embeddings/oleObject56.bin"/><Relationship Id="rId14" Type="http://schemas.openxmlformats.org/officeDocument/2006/relationships/image" Target="../media/image19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49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48.wmf"/><Relationship Id="rId1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69.bin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5.wmf"/><Relationship Id="rId2" Type="http://schemas.openxmlformats.org/officeDocument/2006/relationships/image" Target="../media/image57.wmf"/><Relationship Id="rId19" Type="http://schemas.openxmlformats.org/officeDocument/2006/relationships/oleObject" Target="../embeddings/oleObject78.bin"/><Relationship Id="rId18" Type="http://schemas.openxmlformats.org/officeDocument/2006/relationships/oleObject" Target="../embeddings/oleObject77.bin"/><Relationship Id="rId17" Type="http://schemas.openxmlformats.org/officeDocument/2006/relationships/image" Target="../media/image64.wmf"/><Relationship Id="rId16" Type="http://schemas.openxmlformats.org/officeDocument/2006/relationships/oleObject" Target="../embeddings/oleObject76.bin"/><Relationship Id="rId15" Type="http://schemas.openxmlformats.org/officeDocument/2006/relationships/image" Target="../media/image63.wmf"/><Relationship Id="rId14" Type="http://schemas.openxmlformats.org/officeDocument/2006/relationships/oleObject" Target="../embeddings/oleObject75.bin"/><Relationship Id="rId13" Type="http://schemas.openxmlformats.org/officeDocument/2006/relationships/image" Target="../media/image62.wmf"/><Relationship Id="rId12" Type="http://schemas.openxmlformats.org/officeDocument/2006/relationships/oleObject" Target="../embeddings/oleObject74.bin"/><Relationship Id="rId11" Type="http://schemas.openxmlformats.org/officeDocument/2006/relationships/oleObject" Target="../embeddings/oleObject73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66.wmf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84.bin"/><Relationship Id="rId10" Type="http://schemas.openxmlformats.org/officeDocument/2006/relationships/image" Target="../media/image70.wmf"/><Relationship Id="rId1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8" Type="http://schemas.openxmlformats.org/officeDocument/2006/relationships/oleObject" Target="../embeddings/oleObject88.bin"/><Relationship Id="rId7" Type="http://schemas.openxmlformats.org/officeDocument/2006/relationships/image" Target="../media/image75.wmf"/><Relationship Id="rId6" Type="http://schemas.openxmlformats.org/officeDocument/2006/relationships/oleObject" Target="../embeddings/oleObject8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73.wmf"/><Relationship Id="rId2" Type="http://schemas.openxmlformats.org/officeDocument/2006/relationships/oleObject" Target="../embeddings/oleObject85.bin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7.wmf"/><Relationship Id="rId10" Type="http://schemas.openxmlformats.org/officeDocument/2006/relationships/oleObject" Target="../embeddings/oleObject89.bin"/><Relationship Id="rId1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91.bin"/><Relationship Id="rId2" Type="http://schemas.openxmlformats.org/officeDocument/2006/relationships/image" Target="../media/image78.wmf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77.wmf"/><Relationship Id="rId13" Type="http://schemas.openxmlformats.org/officeDocument/2006/relationships/oleObject" Target="../embeddings/oleObject96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95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90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1.bin"/><Relationship Id="rId8" Type="http://schemas.openxmlformats.org/officeDocument/2006/relationships/image" Target="../media/image84.wmf"/><Relationship Id="rId7" Type="http://schemas.openxmlformats.org/officeDocument/2006/relationships/oleObject" Target="../embeddings/oleObject100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9.bin"/><Relationship Id="rId44" Type="http://schemas.openxmlformats.org/officeDocument/2006/relationships/vmlDrawing" Target="../drawings/vmlDrawing12.vml"/><Relationship Id="rId43" Type="http://schemas.openxmlformats.org/officeDocument/2006/relationships/slideLayout" Target="../slideLayouts/slideLayout2.xml"/><Relationship Id="rId42" Type="http://schemas.openxmlformats.org/officeDocument/2006/relationships/image" Target="../media/image96.wmf"/><Relationship Id="rId41" Type="http://schemas.openxmlformats.org/officeDocument/2006/relationships/oleObject" Target="../embeddings/oleObject117.bin"/><Relationship Id="rId40" Type="http://schemas.openxmlformats.org/officeDocument/2006/relationships/image" Target="../media/image95.wmf"/><Relationship Id="rId4" Type="http://schemas.openxmlformats.org/officeDocument/2006/relationships/image" Target="../media/image82.wmf"/><Relationship Id="rId39" Type="http://schemas.openxmlformats.org/officeDocument/2006/relationships/oleObject" Target="../embeddings/oleObject116.bin"/><Relationship Id="rId38" Type="http://schemas.openxmlformats.org/officeDocument/2006/relationships/image" Target="../media/image94.wmf"/><Relationship Id="rId37" Type="http://schemas.openxmlformats.org/officeDocument/2006/relationships/oleObject" Target="../embeddings/oleObject115.bin"/><Relationship Id="rId36" Type="http://schemas.openxmlformats.org/officeDocument/2006/relationships/image" Target="../media/image93.wmf"/><Relationship Id="rId35" Type="http://schemas.openxmlformats.org/officeDocument/2006/relationships/oleObject" Target="../embeddings/oleObject114.bin"/><Relationship Id="rId34" Type="http://schemas.openxmlformats.org/officeDocument/2006/relationships/image" Target="../media/image92.wmf"/><Relationship Id="rId33" Type="http://schemas.openxmlformats.org/officeDocument/2006/relationships/oleObject" Target="../embeddings/oleObject113.bin"/><Relationship Id="rId32" Type="http://schemas.openxmlformats.org/officeDocument/2006/relationships/image" Target="../media/image91.wmf"/><Relationship Id="rId31" Type="http://schemas.openxmlformats.org/officeDocument/2006/relationships/oleObject" Target="../embeddings/oleObject112.bin"/><Relationship Id="rId30" Type="http://schemas.openxmlformats.org/officeDocument/2006/relationships/image" Target="../media/image90.wmf"/><Relationship Id="rId3" Type="http://schemas.openxmlformats.org/officeDocument/2006/relationships/oleObject" Target="../embeddings/oleObject98.bin"/><Relationship Id="rId29" Type="http://schemas.openxmlformats.org/officeDocument/2006/relationships/oleObject" Target="../embeddings/oleObject111.bin"/><Relationship Id="rId28" Type="http://schemas.openxmlformats.org/officeDocument/2006/relationships/image" Target="../media/image89.wmf"/><Relationship Id="rId27" Type="http://schemas.openxmlformats.org/officeDocument/2006/relationships/oleObject" Target="../embeddings/oleObject110.bin"/><Relationship Id="rId26" Type="http://schemas.openxmlformats.org/officeDocument/2006/relationships/image" Target="../media/image88.wmf"/><Relationship Id="rId25" Type="http://schemas.openxmlformats.org/officeDocument/2006/relationships/oleObject" Target="../embeddings/oleObject109.bin"/><Relationship Id="rId24" Type="http://schemas.openxmlformats.org/officeDocument/2006/relationships/image" Target="../media/image73.wmf"/><Relationship Id="rId23" Type="http://schemas.openxmlformats.org/officeDocument/2006/relationships/oleObject" Target="../embeddings/oleObject108.bin"/><Relationship Id="rId22" Type="http://schemas.openxmlformats.org/officeDocument/2006/relationships/image" Target="../media/image87.wmf"/><Relationship Id="rId21" Type="http://schemas.openxmlformats.org/officeDocument/2006/relationships/oleObject" Target="../embeddings/oleObject107.bin"/><Relationship Id="rId20" Type="http://schemas.openxmlformats.org/officeDocument/2006/relationships/image" Target="../media/image74.wmf"/><Relationship Id="rId2" Type="http://schemas.openxmlformats.org/officeDocument/2006/relationships/image" Target="../media/image81.wmf"/><Relationship Id="rId19" Type="http://schemas.openxmlformats.org/officeDocument/2006/relationships/oleObject" Target="../embeddings/oleObject106.bin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105.bin"/><Relationship Id="rId16" Type="http://schemas.openxmlformats.org/officeDocument/2006/relationships/image" Target="../media/image76.wmf"/><Relationship Id="rId15" Type="http://schemas.openxmlformats.org/officeDocument/2006/relationships/oleObject" Target="../embeddings/oleObject104.bin"/><Relationship Id="rId14" Type="http://schemas.openxmlformats.org/officeDocument/2006/relationships/image" Target="../media/image75.wmf"/><Relationship Id="rId13" Type="http://schemas.openxmlformats.org/officeDocument/2006/relationships/oleObject" Target="../embeddings/oleObject103.bin"/><Relationship Id="rId12" Type="http://schemas.openxmlformats.org/officeDocument/2006/relationships/image" Target="../media/image86.wmf"/><Relationship Id="rId11" Type="http://schemas.openxmlformats.org/officeDocument/2006/relationships/oleObject" Target="../embeddings/oleObject102.bin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97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20.bin"/><Relationship Id="rId46" Type="http://schemas.openxmlformats.org/officeDocument/2006/relationships/vmlDrawing" Target="../drawings/vmlDrawing13.vml"/><Relationship Id="rId45" Type="http://schemas.openxmlformats.org/officeDocument/2006/relationships/slideLayout" Target="../slideLayouts/slideLayout7.xml"/><Relationship Id="rId44" Type="http://schemas.openxmlformats.org/officeDocument/2006/relationships/image" Target="../media/image116.wmf"/><Relationship Id="rId43" Type="http://schemas.openxmlformats.org/officeDocument/2006/relationships/oleObject" Target="../embeddings/oleObject139.bin"/><Relationship Id="rId42" Type="http://schemas.openxmlformats.org/officeDocument/2006/relationships/image" Target="../media/image89.wmf"/><Relationship Id="rId41" Type="http://schemas.openxmlformats.org/officeDocument/2006/relationships/oleObject" Target="../embeddings/oleObject138.bin"/><Relationship Id="rId40" Type="http://schemas.openxmlformats.org/officeDocument/2006/relationships/image" Target="../media/image88.wmf"/><Relationship Id="rId4" Type="http://schemas.openxmlformats.org/officeDocument/2006/relationships/image" Target="../media/image98.wmf"/><Relationship Id="rId39" Type="http://schemas.openxmlformats.org/officeDocument/2006/relationships/oleObject" Target="../embeddings/oleObject137.bin"/><Relationship Id="rId38" Type="http://schemas.openxmlformats.org/officeDocument/2006/relationships/image" Target="../media/image115.wmf"/><Relationship Id="rId37" Type="http://schemas.openxmlformats.org/officeDocument/2006/relationships/oleObject" Target="../embeddings/oleObject136.bin"/><Relationship Id="rId36" Type="http://schemas.openxmlformats.org/officeDocument/2006/relationships/image" Target="../media/image114.wmf"/><Relationship Id="rId35" Type="http://schemas.openxmlformats.org/officeDocument/2006/relationships/oleObject" Target="../embeddings/oleObject135.bin"/><Relationship Id="rId34" Type="http://schemas.openxmlformats.org/officeDocument/2006/relationships/image" Target="../media/image113.wmf"/><Relationship Id="rId33" Type="http://schemas.openxmlformats.org/officeDocument/2006/relationships/oleObject" Target="../embeddings/oleObject134.bin"/><Relationship Id="rId32" Type="http://schemas.openxmlformats.org/officeDocument/2006/relationships/image" Target="../media/image112.wmf"/><Relationship Id="rId31" Type="http://schemas.openxmlformats.org/officeDocument/2006/relationships/oleObject" Target="../embeddings/oleObject133.bin"/><Relationship Id="rId30" Type="http://schemas.openxmlformats.org/officeDocument/2006/relationships/image" Target="../media/image111.wmf"/><Relationship Id="rId3" Type="http://schemas.openxmlformats.org/officeDocument/2006/relationships/oleObject" Target="../embeddings/oleObject119.bin"/><Relationship Id="rId29" Type="http://schemas.openxmlformats.org/officeDocument/2006/relationships/oleObject" Target="../embeddings/oleObject132.bin"/><Relationship Id="rId28" Type="http://schemas.openxmlformats.org/officeDocument/2006/relationships/image" Target="../media/image110.wmf"/><Relationship Id="rId27" Type="http://schemas.openxmlformats.org/officeDocument/2006/relationships/oleObject" Target="../embeddings/oleObject131.bin"/><Relationship Id="rId26" Type="http://schemas.openxmlformats.org/officeDocument/2006/relationships/image" Target="../media/image109.wmf"/><Relationship Id="rId25" Type="http://schemas.openxmlformats.org/officeDocument/2006/relationships/oleObject" Target="../embeddings/oleObject130.bin"/><Relationship Id="rId24" Type="http://schemas.openxmlformats.org/officeDocument/2006/relationships/image" Target="../media/image108.wmf"/><Relationship Id="rId23" Type="http://schemas.openxmlformats.org/officeDocument/2006/relationships/oleObject" Target="../embeddings/oleObject129.bin"/><Relationship Id="rId22" Type="http://schemas.openxmlformats.org/officeDocument/2006/relationships/image" Target="../media/image107.wmf"/><Relationship Id="rId21" Type="http://schemas.openxmlformats.org/officeDocument/2006/relationships/oleObject" Target="../embeddings/oleObject128.bin"/><Relationship Id="rId20" Type="http://schemas.openxmlformats.org/officeDocument/2006/relationships/image" Target="../media/image106.wmf"/><Relationship Id="rId2" Type="http://schemas.openxmlformats.org/officeDocument/2006/relationships/image" Target="../media/image97.wmf"/><Relationship Id="rId19" Type="http://schemas.openxmlformats.org/officeDocument/2006/relationships/oleObject" Target="../embeddings/oleObject127.bin"/><Relationship Id="rId18" Type="http://schemas.openxmlformats.org/officeDocument/2006/relationships/image" Target="../media/image105.wmf"/><Relationship Id="rId17" Type="http://schemas.openxmlformats.org/officeDocument/2006/relationships/oleObject" Target="../embeddings/oleObject126.bin"/><Relationship Id="rId16" Type="http://schemas.openxmlformats.org/officeDocument/2006/relationships/image" Target="../media/image104.wmf"/><Relationship Id="rId15" Type="http://schemas.openxmlformats.org/officeDocument/2006/relationships/oleObject" Target="../embeddings/oleObject125.bin"/><Relationship Id="rId14" Type="http://schemas.openxmlformats.org/officeDocument/2006/relationships/image" Target="../media/image103.wmf"/><Relationship Id="rId13" Type="http://schemas.openxmlformats.org/officeDocument/2006/relationships/oleObject" Target="../embeddings/oleObject124.bin"/><Relationship Id="rId12" Type="http://schemas.openxmlformats.org/officeDocument/2006/relationships/image" Target="../media/image102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01.wmf"/><Relationship Id="rId1" Type="http://schemas.openxmlformats.org/officeDocument/2006/relationships/oleObject" Target="../embeddings/oleObject118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0.wmf"/><Relationship Id="rId7" Type="http://schemas.openxmlformats.org/officeDocument/2006/relationships/oleObject" Target="../embeddings/oleObject143.bin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18.wmf"/><Relationship Id="rId3" Type="http://schemas.openxmlformats.org/officeDocument/2006/relationships/oleObject" Target="../embeddings/oleObject141.bin"/><Relationship Id="rId2" Type="http://schemas.openxmlformats.org/officeDocument/2006/relationships/image" Target="../media/image117.wmf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147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22.emf"/><Relationship Id="rId3" Type="http://schemas.openxmlformats.org/officeDocument/2006/relationships/oleObject" Target="../embeddings/oleObject145.bin"/><Relationship Id="rId28" Type="http://schemas.openxmlformats.org/officeDocument/2006/relationships/vmlDrawing" Target="../drawings/vmlDrawing15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24.wmf"/><Relationship Id="rId25" Type="http://schemas.openxmlformats.org/officeDocument/2006/relationships/oleObject" Target="../embeddings/oleObject156.bin"/><Relationship Id="rId24" Type="http://schemas.openxmlformats.org/officeDocument/2006/relationships/image" Target="../media/image73.wmf"/><Relationship Id="rId23" Type="http://schemas.openxmlformats.org/officeDocument/2006/relationships/oleObject" Target="../embeddings/oleObject155.bin"/><Relationship Id="rId22" Type="http://schemas.openxmlformats.org/officeDocument/2006/relationships/image" Target="../media/image87.wmf"/><Relationship Id="rId21" Type="http://schemas.openxmlformats.org/officeDocument/2006/relationships/oleObject" Target="../embeddings/oleObject154.bin"/><Relationship Id="rId20" Type="http://schemas.openxmlformats.org/officeDocument/2006/relationships/image" Target="../media/image123.wmf"/><Relationship Id="rId2" Type="http://schemas.openxmlformats.org/officeDocument/2006/relationships/image" Target="../media/image121.emf"/><Relationship Id="rId19" Type="http://schemas.openxmlformats.org/officeDocument/2006/relationships/oleObject" Target="../embeddings/oleObject153.bin"/><Relationship Id="rId18" Type="http://schemas.openxmlformats.org/officeDocument/2006/relationships/image" Target="../media/image83.wmf"/><Relationship Id="rId17" Type="http://schemas.openxmlformats.org/officeDocument/2006/relationships/oleObject" Target="../embeddings/oleObject152.bin"/><Relationship Id="rId16" Type="http://schemas.openxmlformats.org/officeDocument/2006/relationships/image" Target="../media/image82.wmf"/><Relationship Id="rId15" Type="http://schemas.openxmlformats.org/officeDocument/2006/relationships/oleObject" Target="../embeddings/oleObject151.bin"/><Relationship Id="rId14" Type="http://schemas.openxmlformats.org/officeDocument/2006/relationships/image" Target="../media/image81.wmf"/><Relationship Id="rId13" Type="http://schemas.openxmlformats.org/officeDocument/2006/relationships/oleObject" Target="../embeddings/oleObject150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149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1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1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60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58.bin"/><Relationship Id="rId2" Type="http://schemas.openxmlformats.org/officeDocument/2006/relationships/image" Target="../media/image125.wmf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9.wmf"/><Relationship Id="rId1" Type="http://schemas.openxmlformats.org/officeDocument/2006/relationships/oleObject" Target="../embeddings/oleObject157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6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165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31.wmf"/><Relationship Id="rId30" Type="http://schemas.openxmlformats.org/officeDocument/2006/relationships/vmlDrawing" Target="../drawings/vmlDrawing17.vml"/><Relationship Id="rId3" Type="http://schemas.openxmlformats.org/officeDocument/2006/relationships/oleObject" Target="../embeddings/oleObject163.bin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38.wmf"/><Relationship Id="rId27" Type="http://schemas.openxmlformats.org/officeDocument/2006/relationships/oleObject" Target="../embeddings/oleObject175.bin"/><Relationship Id="rId26" Type="http://schemas.openxmlformats.org/officeDocument/2006/relationships/image" Target="../media/image137.wmf"/><Relationship Id="rId25" Type="http://schemas.openxmlformats.org/officeDocument/2006/relationships/oleObject" Target="../embeddings/oleObject174.bin"/><Relationship Id="rId24" Type="http://schemas.openxmlformats.org/officeDocument/2006/relationships/image" Target="../media/image136.wmf"/><Relationship Id="rId23" Type="http://schemas.openxmlformats.org/officeDocument/2006/relationships/oleObject" Target="../embeddings/oleObject173.bin"/><Relationship Id="rId22" Type="http://schemas.openxmlformats.org/officeDocument/2006/relationships/image" Target="../media/image135.wmf"/><Relationship Id="rId21" Type="http://schemas.openxmlformats.org/officeDocument/2006/relationships/oleObject" Target="../embeddings/oleObject172.bin"/><Relationship Id="rId20" Type="http://schemas.openxmlformats.org/officeDocument/2006/relationships/image" Target="../media/image134.wmf"/><Relationship Id="rId2" Type="http://schemas.openxmlformats.org/officeDocument/2006/relationships/image" Target="../media/image130.wmf"/><Relationship Id="rId19" Type="http://schemas.openxmlformats.org/officeDocument/2006/relationships/oleObject" Target="../embeddings/oleObject171.bin"/><Relationship Id="rId18" Type="http://schemas.openxmlformats.org/officeDocument/2006/relationships/image" Target="../media/image133.wmf"/><Relationship Id="rId17" Type="http://schemas.openxmlformats.org/officeDocument/2006/relationships/oleObject" Target="../embeddings/oleObject170.bin"/><Relationship Id="rId16" Type="http://schemas.openxmlformats.org/officeDocument/2006/relationships/image" Target="../media/image132.wmf"/><Relationship Id="rId15" Type="http://schemas.openxmlformats.org/officeDocument/2006/relationships/oleObject" Target="../embeddings/oleObject169.bin"/><Relationship Id="rId14" Type="http://schemas.openxmlformats.org/officeDocument/2006/relationships/image" Target="../media/image73.wmf"/><Relationship Id="rId13" Type="http://schemas.openxmlformats.org/officeDocument/2006/relationships/oleObject" Target="../embeddings/oleObject168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167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162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0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179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31.wmf"/><Relationship Id="rId30" Type="http://schemas.openxmlformats.org/officeDocument/2006/relationships/vmlDrawing" Target="../drawings/vmlDrawing18.vml"/><Relationship Id="rId3" Type="http://schemas.openxmlformats.org/officeDocument/2006/relationships/oleObject" Target="../embeddings/oleObject177.bin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41.wmf"/><Relationship Id="rId27" Type="http://schemas.openxmlformats.org/officeDocument/2006/relationships/oleObject" Target="../embeddings/oleObject189.bin"/><Relationship Id="rId26" Type="http://schemas.openxmlformats.org/officeDocument/2006/relationships/image" Target="../media/image140.wmf"/><Relationship Id="rId25" Type="http://schemas.openxmlformats.org/officeDocument/2006/relationships/oleObject" Target="../embeddings/oleObject188.bin"/><Relationship Id="rId24" Type="http://schemas.openxmlformats.org/officeDocument/2006/relationships/image" Target="../media/image139.wmf"/><Relationship Id="rId23" Type="http://schemas.openxmlformats.org/officeDocument/2006/relationships/oleObject" Target="../embeddings/oleObject187.bin"/><Relationship Id="rId22" Type="http://schemas.openxmlformats.org/officeDocument/2006/relationships/image" Target="../media/image138.wmf"/><Relationship Id="rId21" Type="http://schemas.openxmlformats.org/officeDocument/2006/relationships/oleObject" Target="../embeddings/oleObject186.bin"/><Relationship Id="rId20" Type="http://schemas.openxmlformats.org/officeDocument/2006/relationships/image" Target="../media/image137.wmf"/><Relationship Id="rId2" Type="http://schemas.openxmlformats.org/officeDocument/2006/relationships/image" Target="../media/image130.wmf"/><Relationship Id="rId19" Type="http://schemas.openxmlformats.org/officeDocument/2006/relationships/oleObject" Target="../embeddings/oleObject185.bin"/><Relationship Id="rId18" Type="http://schemas.openxmlformats.org/officeDocument/2006/relationships/image" Target="../media/image136.wmf"/><Relationship Id="rId17" Type="http://schemas.openxmlformats.org/officeDocument/2006/relationships/oleObject" Target="../embeddings/oleObject184.bin"/><Relationship Id="rId16" Type="http://schemas.openxmlformats.org/officeDocument/2006/relationships/image" Target="../media/image132.wmf"/><Relationship Id="rId15" Type="http://schemas.openxmlformats.org/officeDocument/2006/relationships/oleObject" Target="../embeddings/oleObject183.bin"/><Relationship Id="rId14" Type="http://schemas.openxmlformats.org/officeDocument/2006/relationships/image" Target="../media/image73.wmf"/><Relationship Id="rId13" Type="http://schemas.openxmlformats.org/officeDocument/2006/relationships/oleObject" Target="../embeddings/oleObject182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181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176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193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31.wmf"/><Relationship Id="rId34" Type="http://schemas.openxmlformats.org/officeDocument/2006/relationships/vmlDrawing" Target="../drawings/vmlDrawing19.vml"/><Relationship Id="rId33" Type="http://schemas.openxmlformats.org/officeDocument/2006/relationships/slideLayout" Target="../slideLayouts/slideLayout2.xml"/><Relationship Id="rId32" Type="http://schemas.openxmlformats.org/officeDocument/2006/relationships/image" Target="../media/image146.wmf"/><Relationship Id="rId31" Type="http://schemas.openxmlformats.org/officeDocument/2006/relationships/oleObject" Target="../embeddings/oleObject205.bin"/><Relationship Id="rId30" Type="http://schemas.openxmlformats.org/officeDocument/2006/relationships/image" Target="../media/image145.wmf"/><Relationship Id="rId3" Type="http://schemas.openxmlformats.org/officeDocument/2006/relationships/oleObject" Target="../embeddings/oleObject191.bin"/><Relationship Id="rId29" Type="http://schemas.openxmlformats.org/officeDocument/2006/relationships/oleObject" Target="../embeddings/oleObject204.bin"/><Relationship Id="rId28" Type="http://schemas.openxmlformats.org/officeDocument/2006/relationships/image" Target="../media/image144.wmf"/><Relationship Id="rId27" Type="http://schemas.openxmlformats.org/officeDocument/2006/relationships/oleObject" Target="../embeddings/oleObject203.bin"/><Relationship Id="rId26" Type="http://schemas.openxmlformats.org/officeDocument/2006/relationships/image" Target="../media/image143.wmf"/><Relationship Id="rId25" Type="http://schemas.openxmlformats.org/officeDocument/2006/relationships/oleObject" Target="../embeddings/oleObject202.bin"/><Relationship Id="rId24" Type="http://schemas.openxmlformats.org/officeDocument/2006/relationships/image" Target="../media/image142.wmf"/><Relationship Id="rId23" Type="http://schemas.openxmlformats.org/officeDocument/2006/relationships/oleObject" Target="../embeddings/oleObject201.bin"/><Relationship Id="rId22" Type="http://schemas.openxmlformats.org/officeDocument/2006/relationships/image" Target="../media/image138.wmf"/><Relationship Id="rId21" Type="http://schemas.openxmlformats.org/officeDocument/2006/relationships/oleObject" Target="../embeddings/oleObject200.bin"/><Relationship Id="rId20" Type="http://schemas.openxmlformats.org/officeDocument/2006/relationships/image" Target="../media/image137.wmf"/><Relationship Id="rId2" Type="http://schemas.openxmlformats.org/officeDocument/2006/relationships/image" Target="../media/image130.wmf"/><Relationship Id="rId19" Type="http://schemas.openxmlformats.org/officeDocument/2006/relationships/oleObject" Target="../embeddings/oleObject199.bin"/><Relationship Id="rId18" Type="http://schemas.openxmlformats.org/officeDocument/2006/relationships/image" Target="../media/image136.wmf"/><Relationship Id="rId17" Type="http://schemas.openxmlformats.org/officeDocument/2006/relationships/oleObject" Target="../embeddings/oleObject198.bin"/><Relationship Id="rId16" Type="http://schemas.openxmlformats.org/officeDocument/2006/relationships/image" Target="../media/image132.wmf"/><Relationship Id="rId15" Type="http://schemas.openxmlformats.org/officeDocument/2006/relationships/oleObject" Target="../embeddings/oleObject197.bin"/><Relationship Id="rId14" Type="http://schemas.openxmlformats.org/officeDocument/2006/relationships/image" Target="../media/image73.wmf"/><Relationship Id="rId13" Type="http://schemas.openxmlformats.org/officeDocument/2006/relationships/oleObject" Target="../embeddings/oleObject196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195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190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0.bin"/><Relationship Id="rId8" Type="http://schemas.openxmlformats.org/officeDocument/2006/relationships/image" Target="../media/image150.wmf"/><Relationship Id="rId7" Type="http://schemas.openxmlformats.org/officeDocument/2006/relationships/oleObject" Target="../embeddings/oleObject209.bin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148.wmf"/><Relationship Id="rId3" Type="http://schemas.openxmlformats.org/officeDocument/2006/relationships/oleObject" Target="../embeddings/oleObject207.bin"/><Relationship Id="rId2" Type="http://schemas.openxmlformats.org/officeDocument/2006/relationships/image" Target="../media/image147.wmf"/><Relationship Id="rId16" Type="http://schemas.openxmlformats.org/officeDocument/2006/relationships/vmlDrawing" Target="../drawings/vmlDrawing20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46.wmf"/><Relationship Id="rId13" Type="http://schemas.openxmlformats.org/officeDocument/2006/relationships/oleObject" Target="../embeddings/oleObject212.bin"/><Relationship Id="rId12" Type="http://schemas.openxmlformats.org/officeDocument/2006/relationships/image" Target="../media/image145.wmf"/><Relationship Id="rId11" Type="http://schemas.openxmlformats.org/officeDocument/2006/relationships/oleObject" Target="../embeddings/oleObject211.bin"/><Relationship Id="rId10" Type="http://schemas.openxmlformats.org/officeDocument/2006/relationships/image" Target="../media/image143.wmf"/><Relationship Id="rId1" Type="http://schemas.openxmlformats.org/officeDocument/2006/relationships/oleObject" Target="../embeddings/oleObject206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4.wmf"/><Relationship Id="rId8" Type="http://schemas.openxmlformats.org/officeDocument/2006/relationships/oleObject" Target="../embeddings/oleObject217.bin"/><Relationship Id="rId7" Type="http://schemas.openxmlformats.org/officeDocument/2006/relationships/image" Target="../media/image153.wmf"/><Relationship Id="rId6" Type="http://schemas.openxmlformats.org/officeDocument/2006/relationships/oleObject" Target="../embeddings/oleObject216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215.bin"/><Relationship Id="rId3" Type="http://schemas.openxmlformats.org/officeDocument/2006/relationships/oleObject" Target="../embeddings/oleObject214.bin"/><Relationship Id="rId2" Type="http://schemas.openxmlformats.org/officeDocument/2006/relationships/image" Target="../media/image151.wmf"/><Relationship Id="rId13" Type="http://schemas.openxmlformats.org/officeDocument/2006/relationships/vmlDrawing" Target="../drawings/vmlDrawing2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55.wmf"/><Relationship Id="rId10" Type="http://schemas.openxmlformats.org/officeDocument/2006/relationships/oleObject" Target="../embeddings/oleObject218.bin"/><Relationship Id="rId1" Type="http://schemas.openxmlformats.org/officeDocument/2006/relationships/oleObject" Target="../embeddings/oleObject21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221.bin"/><Relationship Id="rId4" Type="http://schemas.openxmlformats.org/officeDocument/2006/relationships/image" Target="../media/image157.wmf"/><Relationship Id="rId3" Type="http://schemas.openxmlformats.org/officeDocument/2006/relationships/oleObject" Target="../embeddings/oleObject220.bin"/><Relationship Id="rId2" Type="http://schemas.openxmlformats.org/officeDocument/2006/relationships/image" Target="../media/image156.wmf"/><Relationship Id="rId1" Type="http://schemas.openxmlformats.org/officeDocument/2006/relationships/oleObject" Target="../embeddings/oleObject21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6.bin"/><Relationship Id="rId8" Type="http://schemas.openxmlformats.org/officeDocument/2006/relationships/image" Target="../media/image160.wmf"/><Relationship Id="rId7" Type="http://schemas.openxmlformats.org/officeDocument/2006/relationships/oleObject" Target="../embeddings/oleObject225.bin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224.bin"/><Relationship Id="rId4" Type="http://schemas.openxmlformats.org/officeDocument/2006/relationships/image" Target="../media/image45.wmf"/><Relationship Id="rId32" Type="http://schemas.openxmlformats.org/officeDocument/2006/relationships/vmlDrawing" Target="../drawings/vmlDrawing23.v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171.wmf"/><Relationship Id="rId3" Type="http://schemas.openxmlformats.org/officeDocument/2006/relationships/oleObject" Target="../embeddings/oleObject223.bin"/><Relationship Id="rId29" Type="http://schemas.openxmlformats.org/officeDocument/2006/relationships/oleObject" Target="../embeddings/oleObject236.bin"/><Relationship Id="rId28" Type="http://schemas.openxmlformats.org/officeDocument/2006/relationships/image" Target="../media/image170.wmf"/><Relationship Id="rId27" Type="http://schemas.openxmlformats.org/officeDocument/2006/relationships/oleObject" Target="../embeddings/oleObject235.bin"/><Relationship Id="rId26" Type="http://schemas.openxmlformats.org/officeDocument/2006/relationships/image" Target="../media/image169.wmf"/><Relationship Id="rId25" Type="http://schemas.openxmlformats.org/officeDocument/2006/relationships/oleObject" Target="../embeddings/oleObject234.bin"/><Relationship Id="rId24" Type="http://schemas.openxmlformats.org/officeDocument/2006/relationships/image" Target="../media/image168.emf"/><Relationship Id="rId23" Type="http://schemas.openxmlformats.org/officeDocument/2006/relationships/oleObject" Target="../embeddings/oleObject233.bin"/><Relationship Id="rId22" Type="http://schemas.openxmlformats.org/officeDocument/2006/relationships/image" Target="../media/image167.wmf"/><Relationship Id="rId21" Type="http://schemas.openxmlformats.org/officeDocument/2006/relationships/oleObject" Target="../embeddings/oleObject232.bin"/><Relationship Id="rId20" Type="http://schemas.openxmlformats.org/officeDocument/2006/relationships/image" Target="../media/image166.wmf"/><Relationship Id="rId2" Type="http://schemas.openxmlformats.org/officeDocument/2006/relationships/image" Target="../media/image44.wmf"/><Relationship Id="rId19" Type="http://schemas.openxmlformats.org/officeDocument/2006/relationships/oleObject" Target="../embeddings/oleObject231.bin"/><Relationship Id="rId18" Type="http://schemas.openxmlformats.org/officeDocument/2006/relationships/image" Target="../media/image165.emf"/><Relationship Id="rId17" Type="http://schemas.openxmlformats.org/officeDocument/2006/relationships/oleObject" Target="../embeddings/oleObject230.bin"/><Relationship Id="rId16" Type="http://schemas.openxmlformats.org/officeDocument/2006/relationships/image" Target="../media/image164.wmf"/><Relationship Id="rId15" Type="http://schemas.openxmlformats.org/officeDocument/2006/relationships/oleObject" Target="../embeddings/oleObject229.bin"/><Relationship Id="rId14" Type="http://schemas.openxmlformats.org/officeDocument/2006/relationships/image" Target="../media/image163.wmf"/><Relationship Id="rId13" Type="http://schemas.openxmlformats.org/officeDocument/2006/relationships/oleObject" Target="../embeddings/oleObject228.bin"/><Relationship Id="rId12" Type="http://schemas.openxmlformats.org/officeDocument/2006/relationships/image" Target="../media/image162.wmf"/><Relationship Id="rId11" Type="http://schemas.openxmlformats.org/officeDocument/2006/relationships/oleObject" Target="../embeddings/oleObject227.bin"/><Relationship Id="rId10" Type="http://schemas.openxmlformats.org/officeDocument/2006/relationships/image" Target="../media/image161.wmf"/><Relationship Id="rId1" Type="http://schemas.openxmlformats.org/officeDocument/2006/relationships/oleObject" Target="../embeddings/oleObject222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1.bin"/><Relationship Id="rId8" Type="http://schemas.openxmlformats.org/officeDocument/2006/relationships/image" Target="../media/image175.wmf"/><Relationship Id="rId7" Type="http://schemas.openxmlformats.org/officeDocument/2006/relationships/oleObject" Target="../embeddings/oleObject240.bin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173.wmf"/><Relationship Id="rId3" Type="http://schemas.openxmlformats.org/officeDocument/2006/relationships/oleObject" Target="../embeddings/oleObject238.bin"/><Relationship Id="rId22" Type="http://schemas.openxmlformats.org/officeDocument/2006/relationships/vmlDrawing" Target="../drawings/vmlDrawing24.v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81.wmf"/><Relationship Id="rId2" Type="http://schemas.openxmlformats.org/officeDocument/2006/relationships/image" Target="../media/image172.wmf"/><Relationship Id="rId19" Type="http://schemas.openxmlformats.org/officeDocument/2006/relationships/oleObject" Target="../embeddings/oleObject246.bin"/><Relationship Id="rId18" Type="http://schemas.openxmlformats.org/officeDocument/2006/relationships/image" Target="../media/image180.wmf"/><Relationship Id="rId17" Type="http://schemas.openxmlformats.org/officeDocument/2006/relationships/oleObject" Target="../embeddings/oleObject245.bin"/><Relationship Id="rId16" Type="http://schemas.openxmlformats.org/officeDocument/2006/relationships/image" Target="../media/image179.wmf"/><Relationship Id="rId15" Type="http://schemas.openxmlformats.org/officeDocument/2006/relationships/oleObject" Target="../embeddings/oleObject244.bin"/><Relationship Id="rId14" Type="http://schemas.openxmlformats.org/officeDocument/2006/relationships/image" Target="../media/image178.wmf"/><Relationship Id="rId13" Type="http://schemas.openxmlformats.org/officeDocument/2006/relationships/oleObject" Target="../embeddings/oleObject243.bin"/><Relationship Id="rId12" Type="http://schemas.openxmlformats.org/officeDocument/2006/relationships/image" Target="../media/image177.wmf"/><Relationship Id="rId11" Type="http://schemas.openxmlformats.org/officeDocument/2006/relationships/oleObject" Target="../embeddings/oleObject242.bin"/><Relationship Id="rId10" Type="http://schemas.openxmlformats.org/officeDocument/2006/relationships/image" Target="../media/image176.wmf"/><Relationship Id="rId1" Type="http://schemas.openxmlformats.org/officeDocument/2006/relationships/oleObject" Target="../embeddings/oleObject2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1.bin"/><Relationship Id="rId8" Type="http://schemas.openxmlformats.org/officeDocument/2006/relationships/image" Target="../media/image185.wmf"/><Relationship Id="rId7" Type="http://schemas.openxmlformats.org/officeDocument/2006/relationships/oleObject" Target="../embeddings/oleObject250.bin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183.wmf"/><Relationship Id="rId3" Type="http://schemas.openxmlformats.org/officeDocument/2006/relationships/oleObject" Target="../embeddings/oleObject248.bin"/><Relationship Id="rId26" Type="http://schemas.openxmlformats.org/officeDocument/2006/relationships/vmlDrawing" Target="../drawings/vmlDrawing25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193.wmf"/><Relationship Id="rId23" Type="http://schemas.openxmlformats.org/officeDocument/2006/relationships/oleObject" Target="../embeddings/oleObject258.bin"/><Relationship Id="rId22" Type="http://schemas.openxmlformats.org/officeDocument/2006/relationships/image" Target="../media/image192.wmf"/><Relationship Id="rId21" Type="http://schemas.openxmlformats.org/officeDocument/2006/relationships/oleObject" Target="../embeddings/oleObject257.bin"/><Relationship Id="rId20" Type="http://schemas.openxmlformats.org/officeDocument/2006/relationships/image" Target="../media/image191.wmf"/><Relationship Id="rId2" Type="http://schemas.openxmlformats.org/officeDocument/2006/relationships/image" Target="../media/image182.wmf"/><Relationship Id="rId19" Type="http://schemas.openxmlformats.org/officeDocument/2006/relationships/oleObject" Target="../embeddings/oleObject256.bin"/><Relationship Id="rId18" Type="http://schemas.openxmlformats.org/officeDocument/2006/relationships/image" Target="../media/image190.wmf"/><Relationship Id="rId17" Type="http://schemas.openxmlformats.org/officeDocument/2006/relationships/oleObject" Target="../embeddings/oleObject255.bin"/><Relationship Id="rId16" Type="http://schemas.openxmlformats.org/officeDocument/2006/relationships/image" Target="../media/image189.wmf"/><Relationship Id="rId15" Type="http://schemas.openxmlformats.org/officeDocument/2006/relationships/oleObject" Target="../embeddings/oleObject254.bin"/><Relationship Id="rId14" Type="http://schemas.openxmlformats.org/officeDocument/2006/relationships/image" Target="../media/image188.wmf"/><Relationship Id="rId13" Type="http://schemas.openxmlformats.org/officeDocument/2006/relationships/oleObject" Target="../embeddings/oleObject253.bin"/><Relationship Id="rId12" Type="http://schemas.openxmlformats.org/officeDocument/2006/relationships/image" Target="../media/image187.wmf"/><Relationship Id="rId11" Type="http://schemas.openxmlformats.org/officeDocument/2006/relationships/oleObject" Target="../embeddings/oleObject252.bin"/><Relationship Id="rId10" Type="http://schemas.openxmlformats.org/officeDocument/2006/relationships/image" Target="../media/image186.wmf"/><Relationship Id="rId1" Type="http://schemas.openxmlformats.org/officeDocument/2006/relationships/oleObject" Target="../embeddings/oleObject247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3.bin"/><Relationship Id="rId8" Type="http://schemas.openxmlformats.org/officeDocument/2006/relationships/image" Target="../media/image197.wmf"/><Relationship Id="rId7" Type="http://schemas.openxmlformats.org/officeDocument/2006/relationships/oleObject" Target="../embeddings/oleObject262.bin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261.bin"/><Relationship Id="rId4" Type="http://schemas.openxmlformats.org/officeDocument/2006/relationships/image" Target="../media/image195.wmf"/><Relationship Id="rId3" Type="http://schemas.openxmlformats.org/officeDocument/2006/relationships/oleObject" Target="../embeddings/oleObject260.bin"/><Relationship Id="rId2" Type="http://schemas.openxmlformats.org/officeDocument/2006/relationships/image" Target="../media/image194.wmf"/><Relationship Id="rId12" Type="http://schemas.openxmlformats.org/officeDocument/2006/relationships/vmlDrawing" Target="../drawings/vmlDrawing2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8.wmf"/><Relationship Id="rId1" Type="http://schemas.openxmlformats.org/officeDocument/2006/relationships/oleObject" Target="../embeddings/oleObject259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8.bin"/><Relationship Id="rId8" Type="http://schemas.openxmlformats.org/officeDocument/2006/relationships/image" Target="../media/image202.wmf"/><Relationship Id="rId7" Type="http://schemas.openxmlformats.org/officeDocument/2006/relationships/oleObject" Target="../embeddings/oleObject267.bin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266.bin"/><Relationship Id="rId4" Type="http://schemas.openxmlformats.org/officeDocument/2006/relationships/image" Target="../media/image200.wmf"/><Relationship Id="rId3" Type="http://schemas.openxmlformats.org/officeDocument/2006/relationships/oleObject" Target="../embeddings/oleObject265.bin"/><Relationship Id="rId2" Type="http://schemas.openxmlformats.org/officeDocument/2006/relationships/image" Target="../media/image199.wmf"/><Relationship Id="rId16" Type="http://schemas.openxmlformats.org/officeDocument/2006/relationships/vmlDrawing" Target="../drawings/vmlDrawing27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5.wmf"/><Relationship Id="rId13" Type="http://schemas.openxmlformats.org/officeDocument/2006/relationships/oleObject" Target="../embeddings/oleObject270.bin"/><Relationship Id="rId12" Type="http://schemas.openxmlformats.org/officeDocument/2006/relationships/image" Target="../media/image204.wmf"/><Relationship Id="rId11" Type="http://schemas.openxmlformats.org/officeDocument/2006/relationships/oleObject" Target="../embeddings/oleObject269.bin"/><Relationship Id="rId10" Type="http://schemas.openxmlformats.org/officeDocument/2006/relationships/image" Target="../media/image203.wmf"/><Relationship Id="rId1" Type="http://schemas.openxmlformats.org/officeDocument/2006/relationships/oleObject" Target="../embeddings/oleObject264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3.bin"/><Relationship Id="rId8" Type="http://schemas.openxmlformats.org/officeDocument/2006/relationships/image" Target="../media/image209.wmf"/><Relationship Id="rId7" Type="http://schemas.openxmlformats.org/officeDocument/2006/relationships/oleObject" Target="../embeddings/oleObject272.bin"/><Relationship Id="rId6" Type="http://schemas.openxmlformats.org/officeDocument/2006/relationships/image" Target="../media/image208.wmf"/><Relationship Id="rId5" Type="http://schemas.openxmlformats.org/officeDocument/2006/relationships/oleObject" Target="../embeddings/Document2.doc"/><Relationship Id="rId4" Type="http://schemas.openxmlformats.org/officeDocument/2006/relationships/image" Target="../media/image207.wmf"/><Relationship Id="rId3" Type="http://schemas.openxmlformats.org/officeDocument/2006/relationships/oleObject" Target="../embeddings/Document1.doc"/><Relationship Id="rId2" Type="http://schemas.openxmlformats.org/officeDocument/2006/relationships/image" Target="../media/image206.wmf"/><Relationship Id="rId16" Type="http://schemas.openxmlformats.org/officeDocument/2006/relationships/vmlDrawing" Target="../drawings/vmlDrawing2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5.wmf"/><Relationship Id="rId13" Type="http://schemas.openxmlformats.org/officeDocument/2006/relationships/oleObject" Target="../embeddings/oleObject275.bin"/><Relationship Id="rId12" Type="http://schemas.openxmlformats.org/officeDocument/2006/relationships/image" Target="../media/image204.wmf"/><Relationship Id="rId11" Type="http://schemas.openxmlformats.org/officeDocument/2006/relationships/oleObject" Target="../embeddings/oleObject274.bin"/><Relationship Id="rId10" Type="http://schemas.openxmlformats.org/officeDocument/2006/relationships/image" Target="../media/image203.wmf"/><Relationship Id="rId1" Type="http://schemas.openxmlformats.org/officeDocument/2006/relationships/oleObject" Target="../embeddings/oleObject271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0.bin"/><Relationship Id="rId8" Type="http://schemas.openxmlformats.org/officeDocument/2006/relationships/image" Target="../media/image212.wmf"/><Relationship Id="rId7" Type="http://schemas.openxmlformats.org/officeDocument/2006/relationships/oleObject" Target="../embeddings/oleObject279.bin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78.bin"/><Relationship Id="rId4" Type="http://schemas.openxmlformats.org/officeDocument/2006/relationships/image" Target="../media/image211.wmf"/><Relationship Id="rId3" Type="http://schemas.openxmlformats.org/officeDocument/2006/relationships/oleObject" Target="../embeddings/oleObject277.bin"/><Relationship Id="rId2" Type="http://schemas.openxmlformats.org/officeDocument/2006/relationships/image" Target="../media/image210.wmf"/><Relationship Id="rId16" Type="http://schemas.openxmlformats.org/officeDocument/2006/relationships/vmlDrawing" Target="../drawings/vmlDrawing2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15.wmf"/><Relationship Id="rId13" Type="http://schemas.openxmlformats.org/officeDocument/2006/relationships/oleObject" Target="../embeddings/oleObject282.bin"/><Relationship Id="rId12" Type="http://schemas.openxmlformats.org/officeDocument/2006/relationships/image" Target="../media/image214.wmf"/><Relationship Id="rId11" Type="http://schemas.openxmlformats.org/officeDocument/2006/relationships/oleObject" Target="../embeddings/oleObject281.bin"/><Relationship Id="rId10" Type="http://schemas.openxmlformats.org/officeDocument/2006/relationships/image" Target="../media/image213.wmf"/><Relationship Id="rId1" Type="http://schemas.openxmlformats.org/officeDocument/2006/relationships/oleObject" Target="../embeddings/oleObject27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7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7.bin"/><Relationship Id="rId8" Type="http://schemas.openxmlformats.org/officeDocument/2006/relationships/image" Target="../media/image221.wmf"/><Relationship Id="rId7" Type="http://schemas.openxmlformats.org/officeDocument/2006/relationships/oleObject" Target="../embeddings/oleObject286.bin"/><Relationship Id="rId6" Type="http://schemas.openxmlformats.org/officeDocument/2006/relationships/image" Target="../media/image220.wmf"/><Relationship Id="rId5" Type="http://schemas.openxmlformats.org/officeDocument/2006/relationships/oleObject" Target="../embeddings/oleObject285.bin"/><Relationship Id="rId4" Type="http://schemas.openxmlformats.org/officeDocument/2006/relationships/image" Target="../media/image219.wmf"/><Relationship Id="rId3" Type="http://schemas.openxmlformats.org/officeDocument/2006/relationships/oleObject" Target="../embeddings/oleObject284.bin"/><Relationship Id="rId2" Type="http://schemas.openxmlformats.org/officeDocument/2006/relationships/image" Target="../media/image218.wmf"/><Relationship Id="rId12" Type="http://schemas.openxmlformats.org/officeDocument/2006/relationships/vmlDrawing" Target="../drawings/vmlDrawing30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2.wmf"/><Relationship Id="rId1" Type="http://schemas.openxmlformats.org/officeDocument/2006/relationships/oleObject" Target="../embeddings/oleObject283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2.bin"/><Relationship Id="rId8" Type="http://schemas.openxmlformats.org/officeDocument/2006/relationships/image" Target="../media/image226.wmf"/><Relationship Id="rId7" Type="http://schemas.openxmlformats.org/officeDocument/2006/relationships/oleObject" Target="../embeddings/oleObject291.bin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90.bin"/><Relationship Id="rId4" Type="http://schemas.openxmlformats.org/officeDocument/2006/relationships/image" Target="../media/image224.wmf"/><Relationship Id="rId3" Type="http://schemas.openxmlformats.org/officeDocument/2006/relationships/oleObject" Target="../embeddings/oleObject289.bin"/><Relationship Id="rId2" Type="http://schemas.openxmlformats.org/officeDocument/2006/relationships/image" Target="../media/image223.wmf"/><Relationship Id="rId16" Type="http://schemas.openxmlformats.org/officeDocument/2006/relationships/vmlDrawing" Target="../drawings/vmlDrawing3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29.wmf"/><Relationship Id="rId13" Type="http://schemas.openxmlformats.org/officeDocument/2006/relationships/oleObject" Target="../embeddings/oleObject294.bin"/><Relationship Id="rId12" Type="http://schemas.openxmlformats.org/officeDocument/2006/relationships/image" Target="../media/image228.wmf"/><Relationship Id="rId11" Type="http://schemas.openxmlformats.org/officeDocument/2006/relationships/oleObject" Target="../embeddings/oleObject293.bin"/><Relationship Id="rId10" Type="http://schemas.openxmlformats.org/officeDocument/2006/relationships/image" Target="../media/image227.wmf"/><Relationship Id="rId1" Type="http://schemas.openxmlformats.org/officeDocument/2006/relationships/oleObject" Target="../embeddings/oleObject28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9.bin"/><Relationship Id="rId8" Type="http://schemas.openxmlformats.org/officeDocument/2006/relationships/image" Target="../media/image182.wmf"/><Relationship Id="rId7" Type="http://schemas.openxmlformats.org/officeDocument/2006/relationships/oleObject" Target="../embeddings/oleObject298.bin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297.bin"/><Relationship Id="rId4" Type="http://schemas.openxmlformats.org/officeDocument/2006/relationships/image" Target="../media/image178.wmf"/><Relationship Id="rId3" Type="http://schemas.openxmlformats.org/officeDocument/2006/relationships/oleObject" Target="../embeddings/oleObject296.bin"/><Relationship Id="rId27" Type="http://schemas.openxmlformats.org/officeDocument/2006/relationships/vmlDrawing" Target="../drawings/vmlDrawing32.vml"/><Relationship Id="rId26" Type="http://schemas.openxmlformats.org/officeDocument/2006/relationships/slideLayout" Target="../slideLayouts/slideLayout6.xml"/><Relationship Id="rId25" Type="http://schemas.openxmlformats.org/officeDocument/2006/relationships/image" Target="../media/image236.wmf"/><Relationship Id="rId24" Type="http://schemas.openxmlformats.org/officeDocument/2006/relationships/oleObject" Target="../embeddings/oleObject308.bin"/><Relationship Id="rId23" Type="http://schemas.openxmlformats.org/officeDocument/2006/relationships/oleObject" Target="../embeddings/oleObject307.bin"/><Relationship Id="rId22" Type="http://schemas.openxmlformats.org/officeDocument/2006/relationships/image" Target="../media/image235.wmf"/><Relationship Id="rId21" Type="http://schemas.openxmlformats.org/officeDocument/2006/relationships/oleObject" Target="../embeddings/oleObject306.bin"/><Relationship Id="rId20" Type="http://schemas.openxmlformats.org/officeDocument/2006/relationships/image" Target="../media/image222.wmf"/><Relationship Id="rId2" Type="http://schemas.openxmlformats.org/officeDocument/2006/relationships/image" Target="../media/image230.wmf"/><Relationship Id="rId19" Type="http://schemas.openxmlformats.org/officeDocument/2006/relationships/oleObject" Target="../embeddings/oleObject305.bin"/><Relationship Id="rId18" Type="http://schemas.openxmlformats.org/officeDocument/2006/relationships/image" Target="../media/image234.wmf"/><Relationship Id="rId17" Type="http://schemas.openxmlformats.org/officeDocument/2006/relationships/oleObject" Target="../embeddings/oleObject304.bin"/><Relationship Id="rId16" Type="http://schemas.openxmlformats.org/officeDocument/2006/relationships/oleObject" Target="../embeddings/oleObject303.bin"/><Relationship Id="rId15" Type="http://schemas.openxmlformats.org/officeDocument/2006/relationships/oleObject" Target="../embeddings/oleObject302.bin"/><Relationship Id="rId14" Type="http://schemas.openxmlformats.org/officeDocument/2006/relationships/image" Target="../media/image233.wmf"/><Relationship Id="rId13" Type="http://schemas.openxmlformats.org/officeDocument/2006/relationships/oleObject" Target="../embeddings/oleObject301.bin"/><Relationship Id="rId12" Type="http://schemas.openxmlformats.org/officeDocument/2006/relationships/image" Target="../media/image232.wmf"/><Relationship Id="rId11" Type="http://schemas.openxmlformats.org/officeDocument/2006/relationships/oleObject" Target="../embeddings/oleObject300.bin"/><Relationship Id="rId10" Type="http://schemas.openxmlformats.org/officeDocument/2006/relationships/image" Target="../media/image183.wmf"/><Relationship Id="rId1" Type="http://schemas.openxmlformats.org/officeDocument/2006/relationships/oleObject" Target="../embeddings/oleObject295.bin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237.emf"/><Relationship Id="rId1" Type="http://schemas.openxmlformats.org/officeDocument/2006/relationships/oleObject" Target="../embeddings/oleObject309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4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313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12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311.bin"/><Relationship Id="rId2" Type="http://schemas.openxmlformats.org/officeDocument/2006/relationships/image" Target="../media/image75.wmf"/><Relationship Id="rId12" Type="http://schemas.openxmlformats.org/officeDocument/2006/relationships/vmlDrawing" Target="../drawings/vmlDrawing34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38.wmf"/><Relationship Id="rId1" Type="http://schemas.openxmlformats.org/officeDocument/2006/relationships/oleObject" Target="../embeddings/oleObject310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9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318.bin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240.wmf"/><Relationship Id="rId3" Type="http://schemas.openxmlformats.org/officeDocument/2006/relationships/oleObject" Target="../embeddings/oleObject316.bin"/><Relationship Id="rId28" Type="http://schemas.openxmlformats.org/officeDocument/2006/relationships/vmlDrawing" Target="../drawings/vmlDrawing35.v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46.wmf"/><Relationship Id="rId25" Type="http://schemas.openxmlformats.org/officeDocument/2006/relationships/oleObject" Target="../embeddings/oleObject327.bin"/><Relationship Id="rId24" Type="http://schemas.openxmlformats.org/officeDocument/2006/relationships/image" Target="../media/image245.wmf"/><Relationship Id="rId23" Type="http://schemas.openxmlformats.org/officeDocument/2006/relationships/oleObject" Target="../embeddings/oleObject326.bin"/><Relationship Id="rId22" Type="http://schemas.openxmlformats.org/officeDocument/2006/relationships/image" Target="../media/image244.wmf"/><Relationship Id="rId21" Type="http://schemas.openxmlformats.org/officeDocument/2006/relationships/oleObject" Target="../embeddings/oleObject325.bin"/><Relationship Id="rId20" Type="http://schemas.openxmlformats.org/officeDocument/2006/relationships/image" Target="../media/image243.wmf"/><Relationship Id="rId2" Type="http://schemas.openxmlformats.org/officeDocument/2006/relationships/image" Target="../media/image239.wmf"/><Relationship Id="rId19" Type="http://schemas.openxmlformats.org/officeDocument/2006/relationships/oleObject" Target="../embeddings/oleObject324.bin"/><Relationship Id="rId18" Type="http://schemas.openxmlformats.org/officeDocument/2006/relationships/image" Target="../media/image242.wmf"/><Relationship Id="rId17" Type="http://schemas.openxmlformats.org/officeDocument/2006/relationships/oleObject" Target="../embeddings/oleObject323.bin"/><Relationship Id="rId16" Type="http://schemas.openxmlformats.org/officeDocument/2006/relationships/image" Target="../media/image238.wmf"/><Relationship Id="rId15" Type="http://schemas.openxmlformats.org/officeDocument/2006/relationships/oleObject" Target="../embeddings/oleObject322.bin"/><Relationship Id="rId14" Type="http://schemas.openxmlformats.org/officeDocument/2006/relationships/image" Target="../media/image74.wmf"/><Relationship Id="rId13" Type="http://schemas.openxmlformats.org/officeDocument/2006/relationships/oleObject" Target="../embeddings/oleObject321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320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31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9.wmf"/><Relationship Id="rId5" Type="http://schemas.openxmlformats.org/officeDocument/2006/relationships/oleObject" Target="../embeddings/oleObject330.bin"/><Relationship Id="rId4" Type="http://schemas.openxmlformats.org/officeDocument/2006/relationships/image" Target="../media/image248.wmf"/><Relationship Id="rId3" Type="http://schemas.openxmlformats.org/officeDocument/2006/relationships/oleObject" Target="../embeddings/oleObject329.bin"/><Relationship Id="rId2" Type="http://schemas.openxmlformats.org/officeDocument/2006/relationships/image" Target="../media/image247.wmf"/><Relationship Id="rId1" Type="http://schemas.openxmlformats.org/officeDocument/2006/relationships/oleObject" Target="../embeddings/oleObject328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5.bin"/><Relationship Id="rId8" Type="http://schemas.openxmlformats.org/officeDocument/2006/relationships/image" Target="../media/image253.wmf"/><Relationship Id="rId7" Type="http://schemas.openxmlformats.org/officeDocument/2006/relationships/oleObject" Target="../embeddings/oleObject334.bin"/><Relationship Id="rId6" Type="http://schemas.openxmlformats.org/officeDocument/2006/relationships/image" Target="../media/image252.wmf"/><Relationship Id="rId5" Type="http://schemas.openxmlformats.org/officeDocument/2006/relationships/oleObject" Target="../embeddings/oleObject333.bin"/><Relationship Id="rId4" Type="http://schemas.openxmlformats.org/officeDocument/2006/relationships/image" Target="../media/image251.wmf"/><Relationship Id="rId3" Type="http://schemas.openxmlformats.org/officeDocument/2006/relationships/oleObject" Target="../embeddings/oleObject332.bin"/><Relationship Id="rId20" Type="http://schemas.openxmlformats.org/officeDocument/2006/relationships/vmlDrawing" Target="../drawings/vmlDrawing37.vml"/><Relationship Id="rId2" Type="http://schemas.openxmlformats.org/officeDocument/2006/relationships/image" Target="../media/image250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58.wmf"/><Relationship Id="rId17" Type="http://schemas.openxmlformats.org/officeDocument/2006/relationships/oleObject" Target="../embeddings/oleObject339.bin"/><Relationship Id="rId16" Type="http://schemas.openxmlformats.org/officeDocument/2006/relationships/image" Target="../media/image257.wmf"/><Relationship Id="rId15" Type="http://schemas.openxmlformats.org/officeDocument/2006/relationships/oleObject" Target="../embeddings/oleObject338.bin"/><Relationship Id="rId14" Type="http://schemas.openxmlformats.org/officeDocument/2006/relationships/image" Target="../media/image256.wmf"/><Relationship Id="rId13" Type="http://schemas.openxmlformats.org/officeDocument/2006/relationships/oleObject" Target="../embeddings/oleObject337.bin"/><Relationship Id="rId12" Type="http://schemas.openxmlformats.org/officeDocument/2006/relationships/image" Target="../media/image255.wmf"/><Relationship Id="rId11" Type="http://schemas.openxmlformats.org/officeDocument/2006/relationships/oleObject" Target="../embeddings/oleObject336.bin"/><Relationship Id="rId10" Type="http://schemas.openxmlformats.org/officeDocument/2006/relationships/image" Target="../media/image254.wmf"/><Relationship Id="rId1" Type="http://schemas.openxmlformats.org/officeDocument/2006/relationships/oleObject" Target="../embeddings/oleObject331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4.bin"/><Relationship Id="rId8" Type="http://schemas.openxmlformats.org/officeDocument/2006/relationships/image" Target="../media/image262.wmf"/><Relationship Id="rId7" Type="http://schemas.openxmlformats.org/officeDocument/2006/relationships/oleObject" Target="../embeddings/oleObject343.bin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342.bin"/><Relationship Id="rId4" Type="http://schemas.openxmlformats.org/officeDocument/2006/relationships/image" Target="../media/image260.wmf"/><Relationship Id="rId3" Type="http://schemas.openxmlformats.org/officeDocument/2006/relationships/oleObject" Target="../embeddings/oleObject341.bin"/><Relationship Id="rId20" Type="http://schemas.openxmlformats.org/officeDocument/2006/relationships/vmlDrawing" Target="../drawings/vmlDrawing38.vml"/><Relationship Id="rId2" Type="http://schemas.openxmlformats.org/officeDocument/2006/relationships/image" Target="../media/image259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67.wmf"/><Relationship Id="rId17" Type="http://schemas.openxmlformats.org/officeDocument/2006/relationships/oleObject" Target="../embeddings/oleObject348.bin"/><Relationship Id="rId16" Type="http://schemas.openxmlformats.org/officeDocument/2006/relationships/image" Target="../media/image266.wmf"/><Relationship Id="rId15" Type="http://schemas.openxmlformats.org/officeDocument/2006/relationships/oleObject" Target="../embeddings/oleObject347.bin"/><Relationship Id="rId14" Type="http://schemas.openxmlformats.org/officeDocument/2006/relationships/image" Target="../media/image265.wmf"/><Relationship Id="rId13" Type="http://schemas.openxmlformats.org/officeDocument/2006/relationships/oleObject" Target="../embeddings/oleObject346.bin"/><Relationship Id="rId12" Type="http://schemas.openxmlformats.org/officeDocument/2006/relationships/image" Target="../media/image264.wmf"/><Relationship Id="rId11" Type="http://schemas.openxmlformats.org/officeDocument/2006/relationships/oleObject" Target="../embeddings/oleObject345.bin"/><Relationship Id="rId10" Type="http://schemas.openxmlformats.org/officeDocument/2006/relationships/image" Target="../media/image263.wmf"/><Relationship Id="rId1" Type="http://schemas.openxmlformats.org/officeDocument/2006/relationships/oleObject" Target="../embeddings/oleObject340.bin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9.wmf"/><Relationship Id="rId3" Type="http://schemas.openxmlformats.org/officeDocument/2006/relationships/oleObject" Target="../embeddings/oleObject350.bin"/><Relationship Id="rId2" Type="http://schemas.openxmlformats.org/officeDocument/2006/relationships/image" Target="../media/image268.wmf"/><Relationship Id="rId1" Type="http://schemas.openxmlformats.org/officeDocument/2006/relationships/oleObject" Target="../embeddings/oleObject349.bin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5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354.bin"/><Relationship Id="rId6" Type="http://schemas.openxmlformats.org/officeDocument/2006/relationships/image" Target="../media/image272.wmf"/><Relationship Id="rId5" Type="http://schemas.openxmlformats.org/officeDocument/2006/relationships/oleObject" Target="../embeddings/oleObject353.bin"/><Relationship Id="rId4" Type="http://schemas.openxmlformats.org/officeDocument/2006/relationships/image" Target="../media/image271.wmf"/><Relationship Id="rId3" Type="http://schemas.openxmlformats.org/officeDocument/2006/relationships/oleObject" Target="../embeddings/oleObject352.bin"/><Relationship Id="rId2" Type="http://schemas.openxmlformats.org/officeDocument/2006/relationships/image" Target="../media/image270.wmf"/><Relationship Id="rId16" Type="http://schemas.openxmlformats.org/officeDocument/2006/relationships/notesSlide" Target="../notesSlides/notesSlide1.xml"/><Relationship Id="rId15" Type="http://schemas.openxmlformats.org/officeDocument/2006/relationships/vmlDrawing" Target="../drawings/vmlDrawing40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68.wmf"/><Relationship Id="rId12" Type="http://schemas.openxmlformats.org/officeDocument/2006/relationships/oleObject" Target="../embeddings/oleObject357.bin"/><Relationship Id="rId11" Type="http://schemas.openxmlformats.org/officeDocument/2006/relationships/image" Target="../media/image273.wmf"/><Relationship Id="rId10" Type="http://schemas.openxmlformats.org/officeDocument/2006/relationships/oleObject" Target="../embeddings/oleObject356.bin"/><Relationship Id="rId1" Type="http://schemas.openxmlformats.org/officeDocument/2006/relationships/oleObject" Target="../embeddings/oleObject351.bin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68.wmf"/><Relationship Id="rId7" Type="http://schemas.openxmlformats.org/officeDocument/2006/relationships/oleObject" Target="../embeddings/oleObject361.bin"/><Relationship Id="rId6" Type="http://schemas.openxmlformats.org/officeDocument/2006/relationships/image" Target="../media/image275.wmf"/><Relationship Id="rId5" Type="http://schemas.openxmlformats.org/officeDocument/2006/relationships/oleObject" Target="../embeddings/oleObject360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359.bin"/><Relationship Id="rId2" Type="http://schemas.openxmlformats.org/officeDocument/2006/relationships/image" Target="../media/image274.wmf"/><Relationship Id="rId10" Type="http://schemas.openxmlformats.org/officeDocument/2006/relationships/vmlDrawing" Target="../drawings/vmlDrawing41.vml"/><Relationship Id="rId1" Type="http://schemas.openxmlformats.org/officeDocument/2006/relationships/oleObject" Target="../embeddings/oleObject358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7.wmf"/><Relationship Id="rId3" Type="http://schemas.openxmlformats.org/officeDocument/2006/relationships/oleObject" Target="../embeddings/oleObject363.bin"/><Relationship Id="rId2" Type="http://schemas.openxmlformats.org/officeDocument/2006/relationships/image" Target="../media/image276.wmf"/><Relationship Id="rId1" Type="http://schemas.openxmlformats.org/officeDocument/2006/relationships/oleObject" Target="../embeddings/oleObject362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8.bin"/><Relationship Id="rId8" Type="http://schemas.openxmlformats.org/officeDocument/2006/relationships/image" Target="../media/image281.wmf"/><Relationship Id="rId7" Type="http://schemas.openxmlformats.org/officeDocument/2006/relationships/oleObject" Target="../embeddings/oleObject367.bin"/><Relationship Id="rId6" Type="http://schemas.openxmlformats.org/officeDocument/2006/relationships/image" Target="../media/image280.wmf"/><Relationship Id="rId5" Type="http://schemas.openxmlformats.org/officeDocument/2006/relationships/oleObject" Target="../embeddings/oleObject366.bin"/><Relationship Id="rId4" Type="http://schemas.openxmlformats.org/officeDocument/2006/relationships/image" Target="../media/image279.wmf"/><Relationship Id="rId3" Type="http://schemas.openxmlformats.org/officeDocument/2006/relationships/oleObject" Target="../embeddings/oleObject365.bin"/><Relationship Id="rId2" Type="http://schemas.openxmlformats.org/officeDocument/2006/relationships/image" Target="../media/image278.wmf"/><Relationship Id="rId16" Type="http://schemas.openxmlformats.org/officeDocument/2006/relationships/vmlDrawing" Target="../drawings/vmlDrawing43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84.wmf"/><Relationship Id="rId13" Type="http://schemas.openxmlformats.org/officeDocument/2006/relationships/oleObject" Target="../embeddings/oleObject370.bin"/><Relationship Id="rId12" Type="http://schemas.openxmlformats.org/officeDocument/2006/relationships/image" Target="../media/image283.wmf"/><Relationship Id="rId11" Type="http://schemas.openxmlformats.org/officeDocument/2006/relationships/oleObject" Target="../embeddings/oleObject369.bin"/><Relationship Id="rId10" Type="http://schemas.openxmlformats.org/officeDocument/2006/relationships/image" Target="../media/image282.wmf"/><Relationship Id="rId1" Type="http://schemas.openxmlformats.org/officeDocument/2006/relationships/oleObject" Target="../embeddings/oleObject364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5.bin"/><Relationship Id="rId8" Type="http://schemas.openxmlformats.org/officeDocument/2006/relationships/image" Target="../media/image288.wmf"/><Relationship Id="rId7" Type="http://schemas.openxmlformats.org/officeDocument/2006/relationships/oleObject" Target="../embeddings/oleObject374.bin"/><Relationship Id="rId6" Type="http://schemas.openxmlformats.org/officeDocument/2006/relationships/image" Target="../media/image287.wmf"/><Relationship Id="rId5" Type="http://schemas.openxmlformats.org/officeDocument/2006/relationships/oleObject" Target="../embeddings/oleObject373.bin"/><Relationship Id="rId4" Type="http://schemas.openxmlformats.org/officeDocument/2006/relationships/image" Target="../media/image286.wmf"/><Relationship Id="rId3" Type="http://schemas.openxmlformats.org/officeDocument/2006/relationships/oleObject" Target="../embeddings/oleObject372.bin"/><Relationship Id="rId20" Type="http://schemas.openxmlformats.org/officeDocument/2006/relationships/vmlDrawing" Target="../drawings/vmlDrawing44.vml"/><Relationship Id="rId2" Type="http://schemas.openxmlformats.org/officeDocument/2006/relationships/image" Target="../media/image285.wmf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90.wmf"/><Relationship Id="rId17" Type="http://schemas.openxmlformats.org/officeDocument/2006/relationships/oleObject" Target="../embeddings/oleObject379.bin"/><Relationship Id="rId16" Type="http://schemas.openxmlformats.org/officeDocument/2006/relationships/image" Target="../media/image289.wmf"/><Relationship Id="rId15" Type="http://schemas.openxmlformats.org/officeDocument/2006/relationships/oleObject" Target="../embeddings/oleObject378.bin"/><Relationship Id="rId14" Type="http://schemas.openxmlformats.org/officeDocument/2006/relationships/image" Target="../media/image284.wmf"/><Relationship Id="rId13" Type="http://schemas.openxmlformats.org/officeDocument/2006/relationships/oleObject" Target="../embeddings/oleObject377.bin"/><Relationship Id="rId12" Type="http://schemas.openxmlformats.org/officeDocument/2006/relationships/image" Target="../media/image283.wmf"/><Relationship Id="rId11" Type="http://schemas.openxmlformats.org/officeDocument/2006/relationships/oleObject" Target="../embeddings/oleObject376.bin"/><Relationship Id="rId10" Type="http://schemas.openxmlformats.org/officeDocument/2006/relationships/image" Target="../media/image282.wmf"/><Relationship Id="rId1" Type="http://schemas.openxmlformats.org/officeDocument/2006/relationships/oleObject" Target="../embeddings/oleObject37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4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383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82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381.bin"/><Relationship Id="rId2" Type="http://schemas.openxmlformats.org/officeDocument/2006/relationships/image" Target="../media/image291.wmf"/><Relationship Id="rId16" Type="http://schemas.openxmlformats.org/officeDocument/2006/relationships/vmlDrawing" Target="../drawings/vmlDrawing45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93.wmf"/><Relationship Id="rId13" Type="http://schemas.openxmlformats.org/officeDocument/2006/relationships/oleObject" Target="../embeddings/oleObject386.bin"/><Relationship Id="rId12" Type="http://schemas.openxmlformats.org/officeDocument/2006/relationships/image" Target="../media/image292.wmf"/><Relationship Id="rId11" Type="http://schemas.openxmlformats.org/officeDocument/2006/relationships/oleObject" Target="../embeddings/oleObject385.bin"/><Relationship Id="rId10" Type="http://schemas.openxmlformats.org/officeDocument/2006/relationships/image" Target="../media/image74.wmf"/><Relationship Id="rId1" Type="http://schemas.openxmlformats.org/officeDocument/2006/relationships/oleObject" Target="../embeddings/oleObject380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1.bin"/><Relationship Id="rId8" Type="http://schemas.openxmlformats.org/officeDocument/2006/relationships/image" Target="../media/image297.wmf"/><Relationship Id="rId7" Type="http://schemas.openxmlformats.org/officeDocument/2006/relationships/oleObject" Target="../embeddings/oleObject390.bin"/><Relationship Id="rId6" Type="http://schemas.openxmlformats.org/officeDocument/2006/relationships/image" Target="../media/image296.wmf"/><Relationship Id="rId5" Type="http://schemas.openxmlformats.org/officeDocument/2006/relationships/oleObject" Target="../embeddings/oleObject389.bin"/><Relationship Id="rId4" Type="http://schemas.openxmlformats.org/officeDocument/2006/relationships/image" Target="../media/image295.wmf"/><Relationship Id="rId3" Type="http://schemas.openxmlformats.org/officeDocument/2006/relationships/oleObject" Target="../embeddings/oleObject388.bin"/><Relationship Id="rId2" Type="http://schemas.openxmlformats.org/officeDocument/2006/relationships/image" Target="../media/image294.emf"/><Relationship Id="rId14" Type="http://schemas.openxmlformats.org/officeDocument/2006/relationships/vmlDrawing" Target="../drawings/vmlDrawing46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99.wmf"/><Relationship Id="rId11" Type="http://schemas.openxmlformats.org/officeDocument/2006/relationships/oleObject" Target="../embeddings/oleObject392.bin"/><Relationship Id="rId10" Type="http://schemas.openxmlformats.org/officeDocument/2006/relationships/image" Target="../media/image298.wmf"/><Relationship Id="rId1" Type="http://schemas.openxmlformats.org/officeDocument/2006/relationships/oleObject" Target="../embeddings/oleObject387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7.bin"/><Relationship Id="rId8" Type="http://schemas.openxmlformats.org/officeDocument/2006/relationships/image" Target="../media/image303.wmf"/><Relationship Id="rId7" Type="http://schemas.openxmlformats.org/officeDocument/2006/relationships/oleObject" Target="../embeddings/oleObject396.bin"/><Relationship Id="rId6" Type="http://schemas.openxmlformats.org/officeDocument/2006/relationships/image" Target="../media/image302.wmf"/><Relationship Id="rId5" Type="http://schemas.openxmlformats.org/officeDocument/2006/relationships/oleObject" Target="../embeddings/oleObject395.bin"/><Relationship Id="rId4" Type="http://schemas.openxmlformats.org/officeDocument/2006/relationships/image" Target="../media/image301.wmf"/><Relationship Id="rId3" Type="http://schemas.openxmlformats.org/officeDocument/2006/relationships/oleObject" Target="../embeddings/oleObject394.bin"/><Relationship Id="rId21" Type="http://schemas.openxmlformats.org/officeDocument/2006/relationships/notesSlide" Target="../notesSlides/notesSlide2.xml"/><Relationship Id="rId20" Type="http://schemas.openxmlformats.org/officeDocument/2006/relationships/vmlDrawing" Target="../drawings/vmlDrawing47.vml"/><Relationship Id="rId2" Type="http://schemas.openxmlformats.org/officeDocument/2006/relationships/image" Target="../media/image300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07.wmf"/><Relationship Id="rId17" Type="http://schemas.openxmlformats.org/officeDocument/2006/relationships/oleObject" Target="../embeddings/oleObject401.bin"/><Relationship Id="rId16" Type="http://schemas.openxmlformats.org/officeDocument/2006/relationships/image" Target="../media/image306.wmf"/><Relationship Id="rId15" Type="http://schemas.openxmlformats.org/officeDocument/2006/relationships/oleObject" Target="../embeddings/oleObject400.bin"/><Relationship Id="rId14" Type="http://schemas.openxmlformats.org/officeDocument/2006/relationships/image" Target="../media/image305.wmf"/><Relationship Id="rId13" Type="http://schemas.openxmlformats.org/officeDocument/2006/relationships/oleObject" Target="../embeddings/oleObject399.bin"/><Relationship Id="rId12" Type="http://schemas.openxmlformats.org/officeDocument/2006/relationships/image" Target="../media/image304.wmf"/><Relationship Id="rId11" Type="http://schemas.openxmlformats.org/officeDocument/2006/relationships/oleObject" Target="../embeddings/oleObject398.bin"/><Relationship Id="rId10" Type="http://schemas.openxmlformats.org/officeDocument/2006/relationships/image" Target="../media/image159.wmf"/><Relationship Id="rId1" Type="http://schemas.openxmlformats.org/officeDocument/2006/relationships/oleObject" Target="../embeddings/oleObject393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6.bin"/><Relationship Id="rId8" Type="http://schemas.openxmlformats.org/officeDocument/2006/relationships/image" Target="../media/image311.wmf"/><Relationship Id="rId7" Type="http://schemas.openxmlformats.org/officeDocument/2006/relationships/oleObject" Target="../embeddings/oleObject405.bin"/><Relationship Id="rId6" Type="http://schemas.openxmlformats.org/officeDocument/2006/relationships/image" Target="../media/image310.wmf"/><Relationship Id="rId5" Type="http://schemas.openxmlformats.org/officeDocument/2006/relationships/oleObject" Target="../embeddings/oleObject404.bin"/><Relationship Id="rId4" Type="http://schemas.openxmlformats.org/officeDocument/2006/relationships/image" Target="../media/image309.wmf"/><Relationship Id="rId3" Type="http://schemas.openxmlformats.org/officeDocument/2006/relationships/oleObject" Target="../embeddings/oleObject403.bin"/><Relationship Id="rId2" Type="http://schemas.openxmlformats.org/officeDocument/2006/relationships/image" Target="../media/image308.wmf"/><Relationship Id="rId12" Type="http://schemas.openxmlformats.org/officeDocument/2006/relationships/vmlDrawing" Target="../drawings/vmlDrawing4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2.wmf"/><Relationship Id="rId1" Type="http://schemas.openxmlformats.org/officeDocument/2006/relationships/oleObject" Target="../embeddings/oleObject402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1.bin"/><Relationship Id="rId8" Type="http://schemas.openxmlformats.org/officeDocument/2006/relationships/image" Target="../media/image316.wmf"/><Relationship Id="rId7" Type="http://schemas.openxmlformats.org/officeDocument/2006/relationships/oleObject" Target="../embeddings/oleObject410.bin"/><Relationship Id="rId6" Type="http://schemas.openxmlformats.org/officeDocument/2006/relationships/image" Target="../media/image315.wmf"/><Relationship Id="rId5" Type="http://schemas.openxmlformats.org/officeDocument/2006/relationships/oleObject" Target="../embeddings/oleObject409.bin"/><Relationship Id="rId4" Type="http://schemas.openxmlformats.org/officeDocument/2006/relationships/image" Target="../media/image314.wmf"/><Relationship Id="rId3" Type="http://schemas.openxmlformats.org/officeDocument/2006/relationships/oleObject" Target="../embeddings/oleObject408.bin"/><Relationship Id="rId2" Type="http://schemas.openxmlformats.org/officeDocument/2006/relationships/image" Target="../media/image313.wmf"/><Relationship Id="rId16" Type="http://schemas.openxmlformats.org/officeDocument/2006/relationships/vmlDrawing" Target="../drawings/vmlDrawing4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19.wmf"/><Relationship Id="rId13" Type="http://schemas.openxmlformats.org/officeDocument/2006/relationships/oleObject" Target="../embeddings/oleObject413.bin"/><Relationship Id="rId12" Type="http://schemas.openxmlformats.org/officeDocument/2006/relationships/image" Target="../media/image318.wmf"/><Relationship Id="rId11" Type="http://schemas.openxmlformats.org/officeDocument/2006/relationships/oleObject" Target="../embeddings/oleObject412.bin"/><Relationship Id="rId10" Type="http://schemas.openxmlformats.org/officeDocument/2006/relationships/image" Target="../media/image317.wmf"/><Relationship Id="rId1" Type="http://schemas.openxmlformats.org/officeDocument/2006/relationships/oleObject" Target="../embeddings/oleObject407.bin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0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0.wmf"/><Relationship Id="rId1" Type="http://schemas.openxmlformats.org/officeDocument/2006/relationships/oleObject" Target="../embeddings/oleObject414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2.w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9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418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17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416.bin"/><Relationship Id="rId22" Type="http://schemas.openxmlformats.org/officeDocument/2006/relationships/vmlDrawing" Target="../drawings/vmlDrawing51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325.wmf"/><Relationship Id="rId2" Type="http://schemas.openxmlformats.org/officeDocument/2006/relationships/image" Target="../media/image75.wmf"/><Relationship Id="rId19" Type="http://schemas.openxmlformats.org/officeDocument/2006/relationships/oleObject" Target="../embeddings/oleObject424.bin"/><Relationship Id="rId18" Type="http://schemas.openxmlformats.org/officeDocument/2006/relationships/image" Target="../media/image324.wmf"/><Relationship Id="rId17" Type="http://schemas.openxmlformats.org/officeDocument/2006/relationships/oleObject" Target="../embeddings/oleObject423.bin"/><Relationship Id="rId16" Type="http://schemas.openxmlformats.org/officeDocument/2006/relationships/image" Target="../media/image323.wmf"/><Relationship Id="rId15" Type="http://schemas.openxmlformats.org/officeDocument/2006/relationships/oleObject" Target="../embeddings/oleObject422.bin"/><Relationship Id="rId14" Type="http://schemas.openxmlformats.org/officeDocument/2006/relationships/image" Target="../media/image322.wmf"/><Relationship Id="rId13" Type="http://schemas.openxmlformats.org/officeDocument/2006/relationships/oleObject" Target="../embeddings/oleObject421.bin"/><Relationship Id="rId12" Type="http://schemas.openxmlformats.org/officeDocument/2006/relationships/image" Target="../media/image321.wmf"/><Relationship Id="rId11" Type="http://schemas.openxmlformats.org/officeDocument/2006/relationships/oleObject" Target="../embeddings/oleObject420.bin"/><Relationship Id="rId10" Type="http://schemas.openxmlformats.org/officeDocument/2006/relationships/image" Target="../media/image300.wmf"/><Relationship Id="rId1" Type="http://schemas.openxmlformats.org/officeDocument/2006/relationships/oleObject" Target="../embeddings/oleObject415.bin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9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428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27.bin"/><Relationship Id="rId4" Type="http://schemas.openxmlformats.org/officeDocument/2006/relationships/image" Target="../media/image76.wmf"/><Relationship Id="rId33" Type="http://schemas.openxmlformats.org/officeDocument/2006/relationships/vmlDrawing" Target="../drawings/vmlDrawing52.vml"/><Relationship Id="rId32" Type="http://schemas.openxmlformats.org/officeDocument/2006/relationships/slideLayout" Target="../slideLayouts/slideLayout6.xml"/><Relationship Id="rId31" Type="http://schemas.openxmlformats.org/officeDocument/2006/relationships/audio" Target="../media/audio1.wav"/><Relationship Id="rId30" Type="http://schemas.openxmlformats.org/officeDocument/2006/relationships/image" Target="../media/image335.wmf"/><Relationship Id="rId3" Type="http://schemas.openxmlformats.org/officeDocument/2006/relationships/oleObject" Target="../embeddings/oleObject426.bin"/><Relationship Id="rId29" Type="http://schemas.openxmlformats.org/officeDocument/2006/relationships/oleObject" Target="../embeddings/oleObject439.bin"/><Relationship Id="rId28" Type="http://schemas.openxmlformats.org/officeDocument/2006/relationships/image" Target="../media/image334.wmf"/><Relationship Id="rId27" Type="http://schemas.openxmlformats.org/officeDocument/2006/relationships/oleObject" Target="../embeddings/oleObject438.bin"/><Relationship Id="rId26" Type="http://schemas.openxmlformats.org/officeDocument/2006/relationships/image" Target="../media/image333.wmf"/><Relationship Id="rId25" Type="http://schemas.openxmlformats.org/officeDocument/2006/relationships/oleObject" Target="../embeddings/oleObject437.bin"/><Relationship Id="rId24" Type="http://schemas.openxmlformats.org/officeDocument/2006/relationships/image" Target="../media/image332.wmf"/><Relationship Id="rId23" Type="http://schemas.openxmlformats.org/officeDocument/2006/relationships/oleObject" Target="../embeddings/oleObject436.bin"/><Relationship Id="rId22" Type="http://schemas.openxmlformats.org/officeDocument/2006/relationships/image" Target="../media/image331.wmf"/><Relationship Id="rId21" Type="http://schemas.openxmlformats.org/officeDocument/2006/relationships/oleObject" Target="../embeddings/oleObject435.bin"/><Relationship Id="rId20" Type="http://schemas.openxmlformats.org/officeDocument/2006/relationships/image" Target="../media/image330.wmf"/><Relationship Id="rId2" Type="http://schemas.openxmlformats.org/officeDocument/2006/relationships/image" Target="../media/image75.wmf"/><Relationship Id="rId19" Type="http://schemas.openxmlformats.org/officeDocument/2006/relationships/oleObject" Target="../embeddings/oleObject434.bin"/><Relationship Id="rId18" Type="http://schemas.openxmlformats.org/officeDocument/2006/relationships/image" Target="../media/image329.wmf"/><Relationship Id="rId17" Type="http://schemas.openxmlformats.org/officeDocument/2006/relationships/oleObject" Target="../embeddings/oleObject433.bin"/><Relationship Id="rId16" Type="http://schemas.openxmlformats.org/officeDocument/2006/relationships/image" Target="../media/image328.wmf"/><Relationship Id="rId15" Type="http://schemas.openxmlformats.org/officeDocument/2006/relationships/oleObject" Target="../embeddings/oleObject432.bin"/><Relationship Id="rId14" Type="http://schemas.openxmlformats.org/officeDocument/2006/relationships/image" Target="../media/image327.wmf"/><Relationship Id="rId13" Type="http://schemas.openxmlformats.org/officeDocument/2006/relationships/oleObject" Target="../embeddings/oleObject431.bin"/><Relationship Id="rId12" Type="http://schemas.openxmlformats.org/officeDocument/2006/relationships/image" Target="../media/image325.wmf"/><Relationship Id="rId11" Type="http://schemas.openxmlformats.org/officeDocument/2006/relationships/oleObject" Target="../embeddings/oleObject430.bin"/><Relationship Id="rId10" Type="http://schemas.openxmlformats.org/officeDocument/2006/relationships/image" Target="../media/image326.wmf"/><Relationship Id="rId1" Type="http://schemas.openxmlformats.org/officeDocument/2006/relationships/oleObject" Target="../embeddings/oleObject42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442.bin"/><Relationship Id="rId4" Type="http://schemas.openxmlformats.org/officeDocument/2006/relationships/image" Target="../media/image336.wmf"/><Relationship Id="rId3" Type="http://schemas.openxmlformats.org/officeDocument/2006/relationships/oleObject" Target="../embeddings/oleObject441.bin"/><Relationship Id="rId2" Type="http://schemas.openxmlformats.org/officeDocument/2006/relationships/image" Target="../media/image335.wmf"/><Relationship Id="rId1" Type="http://schemas.openxmlformats.org/officeDocument/2006/relationships/oleObject" Target="../embeddings/oleObject440.bin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4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39.wmf"/><Relationship Id="rId3" Type="http://schemas.openxmlformats.org/officeDocument/2006/relationships/oleObject" Target="../embeddings/oleObject444.bin"/><Relationship Id="rId2" Type="http://schemas.openxmlformats.org/officeDocument/2006/relationships/image" Target="../media/image338.wmf"/><Relationship Id="rId1" Type="http://schemas.openxmlformats.org/officeDocument/2006/relationships/oleObject" Target="../embeddings/oleObject443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5.v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342.wmf"/><Relationship Id="rId5" Type="http://schemas.openxmlformats.org/officeDocument/2006/relationships/oleObject" Target="../embeddings/oleObject447.bin"/><Relationship Id="rId4" Type="http://schemas.openxmlformats.org/officeDocument/2006/relationships/image" Target="../media/image341.wmf"/><Relationship Id="rId3" Type="http://schemas.openxmlformats.org/officeDocument/2006/relationships/oleObject" Target="../embeddings/oleObject446.bin"/><Relationship Id="rId2" Type="http://schemas.openxmlformats.org/officeDocument/2006/relationships/image" Target="../media/image340.wmf"/><Relationship Id="rId1" Type="http://schemas.openxmlformats.org/officeDocument/2006/relationships/oleObject" Target="../embeddings/oleObject445.bin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2.bin"/><Relationship Id="rId8" Type="http://schemas.openxmlformats.org/officeDocument/2006/relationships/image" Target="../media/image346.wmf"/><Relationship Id="rId7" Type="http://schemas.openxmlformats.org/officeDocument/2006/relationships/oleObject" Target="../embeddings/oleObject451.bin"/><Relationship Id="rId6" Type="http://schemas.openxmlformats.org/officeDocument/2006/relationships/image" Target="../media/image345.wmf"/><Relationship Id="rId5" Type="http://schemas.openxmlformats.org/officeDocument/2006/relationships/oleObject" Target="../embeddings/oleObject450.bin"/><Relationship Id="rId4" Type="http://schemas.openxmlformats.org/officeDocument/2006/relationships/image" Target="../media/image344.wmf"/><Relationship Id="rId3" Type="http://schemas.openxmlformats.org/officeDocument/2006/relationships/oleObject" Target="../embeddings/oleObject449.bin"/><Relationship Id="rId2" Type="http://schemas.openxmlformats.org/officeDocument/2006/relationships/image" Target="../media/image343.wmf"/><Relationship Id="rId12" Type="http://schemas.openxmlformats.org/officeDocument/2006/relationships/vmlDrawing" Target="../drawings/vmlDrawing56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47.wmf"/><Relationship Id="rId1" Type="http://schemas.openxmlformats.org/officeDocument/2006/relationships/oleObject" Target="../embeddings/oleObject448.bin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7.bin"/><Relationship Id="rId8" Type="http://schemas.openxmlformats.org/officeDocument/2006/relationships/image" Target="../media/image351.wmf"/><Relationship Id="rId7" Type="http://schemas.openxmlformats.org/officeDocument/2006/relationships/oleObject" Target="../embeddings/oleObject456.bin"/><Relationship Id="rId6" Type="http://schemas.openxmlformats.org/officeDocument/2006/relationships/image" Target="../media/image350.wmf"/><Relationship Id="rId5" Type="http://schemas.openxmlformats.org/officeDocument/2006/relationships/oleObject" Target="../embeddings/oleObject455.bin"/><Relationship Id="rId4" Type="http://schemas.openxmlformats.org/officeDocument/2006/relationships/image" Target="../media/image349.wmf"/><Relationship Id="rId3" Type="http://schemas.openxmlformats.org/officeDocument/2006/relationships/oleObject" Target="../embeddings/oleObject454.bin"/><Relationship Id="rId22" Type="http://schemas.openxmlformats.org/officeDocument/2006/relationships/vmlDrawing" Target="../drawings/vmlDrawing57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343.wmf"/><Relationship Id="rId2" Type="http://schemas.openxmlformats.org/officeDocument/2006/relationships/image" Target="../media/image348.wmf"/><Relationship Id="rId19" Type="http://schemas.openxmlformats.org/officeDocument/2006/relationships/oleObject" Target="../embeddings/oleObject462.bin"/><Relationship Id="rId18" Type="http://schemas.openxmlformats.org/officeDocument/2006/relationships/image" Target="../media/image354.wmf"/><Relationship Id="rId17" Type="http://schemas.openxmlformats.org/officeDocument/2006/relationships/oleObject" Target="../embeddings/oleObject461.bin"/><Relationship Id="rId16" Type="http://schemas.openxmlformats.org/officeDocument/2006/relationships/image" Target="../media/image353.wmf"/><Relationship Id="rId15" Type="http://schemas.openxmlformats.org/officeDocument/2006/relationships/oleObject" Target="../embeddings/oleObject460.bin"/><Relationship Id="rId14" Type="http://schemas.openxmlformats.org/officeDocument/2006/relationships/image" Target="../media/image352.wmf"/><Relationship Id="rId13" Type="http://schemas.openxmlformats.org/officeDocument/2006/relationships/oleObject" Target="../embeddings/oleObject459.bin"/><Relationship Id="rId12" Type="http://schemas.openxmlformats.org/officeDocument/2006/relationships/image" Target="../media/image321.wmf"/><Relationship Id="rId11" Type="http://schemas.openxmlformats.org/officeDocument/2006/relationships/oleObject" Target="../embeddings/oleObject458.bin"/><Relationship Id="rId10" Type="http://schemas.openxmlformats.org/officeDocument/2006/relationships/image" Target="../media/image300.wmf"/><Relationship Id="rId1" Type="http://schemas.openxmlformats.org/officeDocument/2006/relationships/oleObject" Target="../embeddings/oleObject453.bin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7.bin"/><Relationship Id="rId8" Type="http://schemas.openxmlformats.org/officeDocument/2006/relationships/image" Target="../media/image358.wmf"/><Relationship Id="rId7" Type="http://schemas.openxmlformats.org/officeDocument/2006/relationships/oleObject" Target="../embeddings/oleObject466.bin"/><Relationship Id="rId6" Type="http://schemas.openxmlformats.org/officeDocument/2006/relationships/image" Target="../media/image357.wmf"/><Relationship Id="rId5" Type="http://schemas.openxmlformats.org/officeDocument/2006/relationships/oleObject" Target="../embeddings/oleObject465.bin"/><Relationship Id="rId4" Type="http://schemas.openxmlformats.org/officeDocument/2006/relationships/image" Target="../media/image356.wmf"/><Relationship Id="rId3" Type="http://schemas.openxmlformats.org/officeDocument/2006/relationships/oleObject" Target="../embeddings/oleObject464.bin"/><Relationship Id="rId2" Type="http://schemas.openxmlformats.org/officeDocument/2006/relationships/image" Target="../media/image355.wmf"/><Relationship Id="rId14" Type="http://schemas.openxmlformats.org/officeDocument/2006/relationships/vmlDrawing" Target="../drawings/vmlDrawing58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360.wmf"/><Relationship Id="rId11" Type="http://schemas.openxmlformats.org/officeDocument/2006/relationships/oleObject" Target="../embeddings/oleObject468.bin"/><Relationship Id="rId10" Type="http://schemas.openxmlformats.org/officeDocument/2006/relationships/image" Target="../media/image359.wmf"/><Relationship Id="rId1" Type="http://schemas.openxmlformats.org/officeDocument/2006/relationships/oleObject" Target="../embeddings/oleObject463.bin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3.bin"/><Relationship Id="rId8" Type="http://schemas.openxmlformats.org/officeDocument/2006/relationships/image" Target="../media/image364.wmf"/><Relationship Id="rId7" Type="http://schemas.openxmlformats.org/officeDocument/2006/relationships/oleObject" Target="../embeddings/oleObject472.bin"/><Relationship Id="rId6" Type="http://schemas.openxmlformats.org/officeDocument/2006/relationships/image" Target="../media/image363.wmf"/><Relationship Id="rId5" Type="http://schemas.openxmlformats.org/officeDocument/2006/relationships/oleObject" Target="../embeddings/oleObject471.bin"/><Relationship Id="rId4" Type="http://schemas.openxmlformats.org/officeDocument/2006/relationships/image" Target="../media/image362.wmf"/><Relationship Id="rId3" Type="http://schemas.openxmlformats.org/officeDocument/2006/relationships/oleObject" Target="../embeddings/oleObject470.bin"/><Relationship Id="rId24" Type="http://schemas.openxmlformats.org/officeDocument/2006/relationships/vmlDrawing" Target="../drawings/vmlDrawing59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369.wmf"/><Relationship Id="rId21" Type="http://schemas.openxmlformats.org/officeDocument/2006/relationships/oleObject" Target="../embeddings/oleObject479.bin"/><Relationship Id="rId20" Type="http://schemas.openxmlformats.org/officeDocument/2006/relationships/image" Target="../media/image368.wmf"/><Relationship Id="rId2" Type="http://schemas.openxmlformats.org/officeDocument/2006/relationships/image" Target="../media/image361.wmf"/><Relationship Id="rId19" Type="http://schemas.openxmlformats.org/officeDocument/2006/relationships/oleObject" Target="../embeddings/oleObject478.bin"/><Relationship Id="rId18" Type="http://schemas.openxmlformats.org/officeDocument/2006/relationships/image" Target="../media/image367.wmf"/><Relationship Id="rId17" Type="http://schemas.openxmlformats.org/officeDocument/2006/relationships/oleObject" Target="../embeddings/oleObject477.bin"/><Relationship Id="rId16" Type="http://schemas.openxmlformats.org/officeDocument/2006/relationships/image" Target="../media/image366.wmf"/><Relationship Id="rId15" Type="http://schemas.openxmlformats.org/officeDocument/2006/relationships/oleObject" Target="../embeddings/oleObject476.bin"/><Relationship Id="rId14" Type="http://schemas.openxmlformats.org/officeDocument/2006/relationships/image" Target="../media/image365.wmf"/><Relationship Id="rId13" Type="http://schemas.openxmlformats.org/officeDocument/2006/relationships/oleObject" Target="../embeddings/oleObject475.bin"/><Relationship Id="rId12" Type="http://schemas.openxmlformats.org/officeDocument/2006/relationships/image" Target="../media/image357.wmf"/><Relationship Id="rId11" Type="http://schemas.openxmlformats.org/officeDocument/2006/relationships/oleObject" Target="../embeddings/oleObject474.bin"/><Relationship Id="rId10" Type="http://schemas.openxmlformats.org/officeDocument/2006/relationships/image" Target="../media/image355.wmf"/><Relationship Id="rId1" Type="http://schemas.openxmlformats.org/officeDocument/2006/relationships/oleObject" Target="../embeddings/oleObject46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6.bin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2.wmf"/><Relationship Id="rId18" Type="http://schemas.openxmlformats.org/officeDocument/2006/relationships/vmlDrawing" Target="../drawings/vmlDrawing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1" Type="http://schemas.openxmlformats.org/officeDocument/2006/relationships/oleObject" Target="../embeddings/oleObject12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2.wmf"/><Relationship Id="rId5" Type="http://schemas.openxmlformats.org/officeDocument/2006/relationships/oleObject" Target="../embeddings/oleObject482.bin"/><Relationship Id="rId4" Type="http://schemas.openxmlformats.org/officeDocument/2006/relationships/image" Target="../media/image371.wmf"/><Relationship Id="rId3" Type="http://schemas.openxmlformats.org/officeDocument/2006/relationships/oleObject" Target="../embeddings/oleObject481.bin"/><Relationship Id="rId2" Type="http://schemas.openxmlformats.org/officeDocument/2006/relationships/image" Target="../media/image370.emf"/><Relationship Id="rId1" Type="http://schemas.openxmlformats.org/officeDocument/2006/relationships/oleObject" Target="../embeddings/oleObject480.bin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7.bin"/><Relationship Id="rId8" Type="http://schemas.openxmlformats.org/officeDocument/2006/relationships/image" Target="../media/image376.wmf"/><Relationship Id="rId7" Type="http://schemas.openxmlformats.org/officeDocument/2006/relationships/oleObject" Target="../embeddings/oleObject486.bin"/><Relationship Id="rId6" Type="http://schemas.openxmlformats.org/officeDocument/2006/relationships/image" Target="../media/image375.wmf"/><Relationship Id="rId5" Type="http://schemas.openxmlformats.org/officeDocument/2006/relationships/oleObject" Target="../embeddings/oleObject485.bin"/><Relationship Id="rId4" Type="http://schemas.openxmlformats.org/officeDocument/2006/relationships/image" Target="../media/image374.wmf"/><Relationship Id="rId3" Type="http://schemas.openxmlformats.org/officeDocument/2006/relationships/oleObject" Target="../embeddings/oleObject484.bin"/><Relationship Id="rId2" Type="http://schemas.openxmlformats.org/officeDocument/2006/relationships/image" Target="../media/image373.wmf"/><Relationship Id="rId18" Type="http://schemas.openxmlformats.org/officeDocument/2006/relationships/vmlDrawing" Target="../drawings/vmlDrawing61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380.wmf"/><Relationship Id="rId15" Type="http://schemas.openxmlformats.org/officeDocument/2006/relationships/oleObject" Target="../embeddings/oleObject490.bin"/><Relationship Id="rId14" Type="http://schemas.openxmlformats.org/officeDocument/2006/relationships/image" Target="../media/image379.wmf"/><Relationship Id="rId13" Type="http://schemas.openxmlformats.org/officeDocument/2006/relationships/oleObject" Target="../embeddings/oleObject489.bin"/><Relationship Id="rId12" Type="http://schemas.openxmlformats.org/officeDocument/2006/relationships/image" Target="../media/image378.wmf"/><Relationship Id="rId11" Type="http://schemas.openxmlformats.org/officeDocument/2006/relationships/oleObject" Target="../embeddings/oleObject488.bin"/><Relationship Id="rId10" Type="http://schemas.openxmlformats.org/officeDocument/2006/relationships/image" Target="../media/image377.wmf"/><Relationship Id="rId1" Type="http://schemas.openxmlformats.org/officeDocument/2006/relationships/oleObject" Target="../embeddings/oleObject483.bin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5.bin"/><Relationship Id="rId8" Type="http://schemas.openxmlformats.org/officeDocument/2006/relationships/image" Target="../media/image384.wmf"/><Relationship Id="rId7" Type="http://schemas.openxmlformats.org/officeDocument/2006/relationships/oleObject" Target="../embeddings/oleObject494.bin"/><Relationship Id="rId6" Type="http://schemas.openxmlformats.org/officeDocument/2006/relationships/image" Target="../media/image383.wmf"/><Relationship Id="rId5" Type="http://schemas.openxmlformats.org/officeDocument/2006/relationships/oleObject" Target="../embeddings/oleObject493.bin"/><Relationship Id="rId4" Type="http://schemas.openxmlformats.org/officeDocument/2006/relationships/image" Target="../media/image382.wmf"/><Relationship Id="rId3" Type="http://schemas.openxmlformats.org/officeDocument/2006/relationships/oleObject" Target="../embeddings/oleObject492.bin"/><Relationship Id="rId2" Type="http://schemas.openxmlformats.org/officeDocument/2006/relationships/image" Target="../media/image381.wmf"/><Relationship Id="rId19" Type="http://schemas.openxmlformats.org/officeDocument/2006/relationships/vmlDrawing" Target="../drawings/vmlDrawing62.vml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.wav"/><Relationship Id="rId16" Type="http://schemas.openxmlformats.org/officeDocument/2006/relationships/image" Target="../media/image377.wmf"/><Relationship Id="rId15" Type="http://schemas.openxmlformats.org/officeDocument/2006/relationships/oleObject" Target="../embeddings/oleObject498.bin"/><Relationship Id="rId14" Type="http://schemas.openxmlformats.org/officeDocument/2006/relationships/image" Target="../media/image387.wmf"/><Relationship Id="rId13" Type="http://schemas.openxmlformats.org/officeDocument/2006/relationships/oleObject" Target="../embeddings/oleObject497.bin"/><Relationship Id="rId12" Type="http://schemas.openxmlformats.org/officeDocument/2006/relationships/image" Target="../media/image386.wmf"/><Relationship Id="rId11" Type="http://schemas.openxmlformats.org/officeDocument/2006/relationships/oleObject" Target="../embeddings/oleObject496.bin"/><Relationship Id="rId10" Type="http://schemas.openxmlformats.org/officeDocument/2006/relationships/image" Target="../media/image385.wmf"/><Relationship Id="rId1" Type="http://schemas.openxmlformats.org/officeDocument/2006/relationships/oleObject" Target="../embeddings/oleObject491.bin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1.wmf"/><Relationship Id="rId7" Type="http://schemas.openxmlformats.org/officeDocument/2006/relationships/oleObject" Target="../embeddings/oleObject502.bin"/><Relationship Id="rId6" Type="http://schemas.openxmlformats.org/officeDocument/2006/relationships/image" Target="../media/image390.wmf"/><Relationship Id="rId5" Type="http://schemas.openxmlformats.org/officeDocument/2006/relationships/oleObject" Target="../embeddings/oleObject501.bin"/><Relationship Id="rId4" Type="http://schemas.openxmlformats.org/officeDocument/2006/relationships/image" Target="../media/image389.wmf"/><Relationship Id="rId3" Type="http://schemas.openxmlformats.org/officeDocument/2006/relationships/oleObject" Target="../embeddings/oleObject500.bin"/><Relationship Id="rId2" Type="http://schemas.openxmlformats.org/officeDocument/2006/relationships/image" Target="../media/image388.wmf"/><Relationship Id="rId10" Type="http://schemas.openxmlformats.org/officeDocument/2006/relationships/vmlDrawing" Target="../drawings/vmlDrawing63.vml"/><Relationship Id="rId1" Type="http://schemas.openxmlformats.org/officeDocument/2006/relationships/oleObject" Target="../embeddings/oleObject499.bin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5.wmf"/><Relationship Id="rId7" Type="http://schemas.openxmlformats.org/officeDocument/2006/relationships/oleObject" Target="../embeddings/oleObject506.bin"/><Relationship Id="rId6" Type="http://schemas.openxmlformats.org/officeDocument/2006/relationships/image" Target="../media/image394.wmf"/><Relationship Id="rId5" Type="http://schemas.openxmlformats.org/officeDocument/2006/relationships/oleObject" Target="../embeddings/oleObject505.bin"/><Relationship Id="rId4" Type="http://schemas.openxmlformats.org/officeDocument/2006/relationships/image" Target="../media/image393.wmf"/><Relationship Id="rId3" Type="http://schemas.openxmlformats.org/officeDocument/2006/relationships/oleObject" Target="../embeddings/oleObject504.bin"/><Relationship Id="rId2" Type="http://schemas.openxmlformats.org/officeDocument/2006/relationships/image" Target="../media/image392.wmf"/><Relationship Id="rId10" Type="http://schemas.openxmlformats.org/officeDocument/2006/relationships/vmlDrawing" Target="../drawings/vmlDrawing64.vml"/><Relationship Id="rId1" Type="http://schemas.openxmlformats.org/officeDocument/2006/relationships/oleObject" Target="../embeddings/oleObject503.bin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9.wmf"/><Relationship Id="rId7" Type="http://schemas.openxmlformats.org/officeDocument/2006/relationships/oleObject" Target="../embeddings/oleObject510.bin"/><Relationship Id="rId6" Type="http://schemas.openxmlformats.org/officeDocument/2006/relationships/image" Target="../media/image398.wmf"/><Relationship Id="rId5" Type="http://schemas.openxmlformats.org/officeDocument/2006/relationships/oleObject" Target="../embeddings/oleObject509.bin"/><Relationship Id="rId4" Type="http://schemas.openxmlformats.org/officeDocument/2006/relationships/image" Target="../media/image397.wmf"/><Relationship Id="rId3" Type="http://schemas.openxmlformats.org/officeDocument/2006/relationships/oleObject" Target="../embeddings/oleObject508.bin"/><Relationship Id="rId2" Type="http://schemas.openxmlformats.org/officeDocument/2006/relationships/image" Target="../media/image396.wmf"/><Relationship Id="rId10" Type="http://schemas.openxmlformats.org/officeDocument/2006/relationships/vmlDrawing" Target="../drawings/vmlDrawing65.vml"/><Relationship Id="rId1" Type="http://schemas.openxmlformats.org/officeDocument/2006/relationships/oleObject" Target="../embeddings/oleObject507.bin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5.bin"/><Relationship Id="rId8" Type="http://schemas.openxmlformats.org/officeDocument/2006/relationships/image" Target="../media/image403.wmf"/><Relationship Id="rId7" Type="http://schemas.openxmlformats.org/officeDocument/2006/relationships/oleObject" Target="../embeddings/oleObject514.bin"/><Relationship Id="rId6" Type="http://schemas.openxmlformats.org/officeDocument/2006/relationships/image" Target="../media/image402.wmf"/><Relationship Id="rId5" Type="http://schemas.openxmlformats.org/officeDocument/2006/relationships/oleObject" Target="../embeddings/oleObject513.bin"/><Relationship Id="rId4" Type="http://schemas.openxmlformats.org/officeDocument/2006/relationships/image" Target="../media/image401.wmf"/><Relationship Id="rId3" Type="http://schemas.openxmlformats.org/officeDocument/2006/relationships/oleObject" Target="../embeddings/oleObject512.bin"/><Relationship Id="rId2" Type="http://schemas.openxmlformats.org/officeDocument/2006/relationships/image" Target="../media/image400.wmf"/><Relationship Id="rId16" Type="http://schemas.openxmlformats.org/officeDocument/2006/relationships/vmlDrawing" Target="../drawings/vmlDrawing66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06.wmf"/><Relationship Id="rId13" Type="http://schemas.openxmlformats.org/officeDocument/2006/relationships/oleObject" Target="../embeddings/oleObject517.bin"/><Relationship Id="rId12" Type="http://schemas.openxmlformats.org/officeDocument/2006/relationships/image" Target="../media/image405.wmf"/><Relationship Id="rId11" Type="http://schemas.openxmlformats.org/officeDocument/2006/relationships/oleObject" Target="../embeddings/oleObject516.bin"/><Relationship Id="rId10" Type="http://schemas.openxmlformats.org/officeDocument/2006/relationships/image" Target="../media/image404.wmf"/><Relationship Id="rId1" Type="http://schemas.openxmlformats.org/officeDocument/2006/relationships/oleObject" Target="../embeddings/oleObject511.bin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2.bin"/><Relationship Id="rId8" Type="http://schemas.openxmlformats.org/officeDocument/2006/relationships/image" Target="../media/image410.wmf"/><Relationship Id="rId7" Type="http://schemas.openxmlformats.org/officeDocument/2006/relationships/oleObject" Target="../embeddings/oleObject521.bin"/><Relationship Id="rId6" Type="http://schemas.openxmlformats.org/officeDocument/2006/relationships/image" Target="../media/image409.wmf"/><Relationship Id="rId5" Type="http://schemas.openxmlformats.org/officeDocument/2006/relationships/oleObject" Target="../embeddings/oleObject520.bin"/><Relationship Id="rId4" Type="http://schemas.openxmlformats.org/officeDocument/2006/relationships/image" Target="../media/image408.wmf"/><Relationship Id="rId3" Type="http://schemas.openxmlformats.org/officeDocument/2006/relationships/oleObject" Target="../embeddings/oleObject519.bin"/><Relationship Id="rId2" Type="http://schemas.openxmlformats.org/officeDocument/2006/relationships/image" Target="../media/image407.wmf"/><Relationship Id="rId12" Type="http://schemas.openxmlformats.org/officeDocument/2006/relationships/vmlDrawing" Target="../drawings/vmlDrawing6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11.wmf"/><Relationship Id="rId1" Type="http://schemas.openxmlformats.org/officeDocument/2006/relationships/oleObject" Target="../embeddings/oleObject518.bin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7.bin"/><Relationship Id="rId8" Type="http://schemas.openxmlformats.org/officeDocument/2006/relationships/image" Target="../media/image415.wmf"/><Relationship Id="rId7" Type="http://schemas.openxmlformats.org/officeDocument/2006/relationships/oleObject" Target="../embeddings/oleObject526.bin"/><Relationship Id="rId6" Type="http://schemas.openxmlformats.org/officeDocument/2006/relationships/image" Target="../media/image414.wmf"/><Relationship Id="rId5" Type="http://schemas.openxmlformats.org/officeDocument/2006/relationships/oleObject" Target="../embeddings/oleObject525.bin"/><Relationship Id="rId4" Type="http://schemas.openxmlformats.org/officeDocument/2006/relationships/image" Target="../media/image413.wmf"/><Relationship Id="rId3" Type="http://schemas.openxmlformats.org/officeDocument/2006/relationships/oleObject" Target="../embeddings/oleObject524.bin"/><Relationship Id="rId26" Type="http://schemas.openxmlformats.org/officeDocument/2006/relationships/vmlDrawing" Target="../drawings/vmlDrawing68.vml"/><Relationship Id="rId25" Type="http://schemas.openxmlformats.org/officeDocument/2006/relationships/slideLayout" Target="../slideLayouts/slideLayout2.xml"/><Relationship Id="rId24" Type="http://schemas.openxmlformats.org/officeDocument/2006/relationships/audio" Target="../media/audio2.wav"/><Relationship Id="rId23" Type="http://schemas.openxmlformats.org/officeDocument/2006/relationships/image" Target="../media/image422.wmf"/><Relationship Id="rId22" Type="http://schemas.openxmlformats.org/officeDocument/2006/relationships/oleObject" Target="../embeddings/oleObject534.bin"/><Relationship Id="rId21" Type="http://schemas.openxmlformats.org/officeDocument/2006/relationships/image" Target="../media/image421.wmf"/><Relationship Id="rId20" Type="http://schemas.openxmlformats.org/officeDocument/2006/relationships/oleObject" Target="../embeddings/oleObject533.bin"/><Relationship Id="rId2" Type="http://schemas.openxmlformats.org/officeDocument/2006/relationships/image" Target="../media/image412.wmf"/><Relationship Id="rId19" Type="http://schemas.openxmlformats.org/officeDocument/2006/relationships/image" Target="../media/image420.wmf"/><Relationship Id="rId18" Type="http://schemas.openxmlformats.org/officeDocument/2006/relationships/oleObject" Target="../embeddings/oleObject532.bin"/><Relationship Id="rId17" Type="http://schemas.openxmlformats.org/officeDocument/2006/relationships/image" Target="../media/image419.wmf"/><Relationship Id="rId16" Type="http://schemas.openxmlformats.org/officeDocument/2006/relationships/oleObject" Target="../embeddings/oleObject531.bin"/><Relationship Id="rId15" Type="http://schemas.openxmlformats.org/officeDocument/2006/relationships/oleObject" Target="../embeddings/oleObject530.bin"/><Relationship Id="rId14" Type="http://schemas.openxmlformats.org/officeDocument/2006/relationships/image" Target="../media/image418.wmf"/><Relationship Id="rId13" Type="http://schemas.openxmlformats.org/officeDocument/2006/relationships/oleObject" Target="../embeddings/oleObject529.bin"/><Relationship Id="rId12" Type="http://schemas.openxmlformats.org/officeDocument/2006/relationships/image" Target="../media/image417.wmf"/><Relationship Id="rId11" Type="http://schemas.openxmlformats.org/officeDocument/2006/relationships/oleObject" Target="../embeddings/oleObject528.bin"/><Relationship Id="rId10" Type="http://schemas.openxmlformats.org/officeDocument/2006/relationships/image" Target="../media/image416.wmf"/><Relationship Id="rId1" Type="http://schemas.openxmlformats.org/officeDocument/2006/relationships/oleObject" Target="../embeddings/oleObject523.bin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9.bin"/><Relationship Id="rId8" Type="http://schemas.openxmlformats.org/officeDocument/2006/relationships/image" Target="../media/image412.wmf"/><Relationship Id="rId7" Type="http://schemas.openxmlformats.org/officeDocument/2006/relationships/oleObject" Target="../embeddings/oleObject538.bin"/><Relationship Id="rId6" Type="http://schemas.openxmlformats.org/officeDocument/2006/relationships/image" Target="../media/image425.wmf"/><Relationship Id="rId5" Type="http://schemas.openxmlformats.org/officeDocument/2006/relationships/oleObject" Target="../embeddings/oleObject537.bin"/><Relationship Id="rId4" Type="http://schemas.openxmlformats.org/officeDocument/2006/relationships/image" Target="../media/image424.wmf"/><Relationship Id="rId3" Type="http://schemas.openxmlformats.org/officeDocument/2006/relationships/oleObject" Target="../embeddings/oleObject536.bin"/><Relationship Id="rId21" Type="http://schemas.openxmlformats.org/officeDocument/2006/relationships/vmlDrawing" Target="../drawings/vmlDrawing69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23.wmf"/><Relationship Id="rId19" Type="http://schemas.openxmlformats.org/officeDocument/2006/relationships/image" Target="../media/image413.wmf"/><Relationship Id="rId18" Type="http://schemas.openxmlformats.org/officeDocument/2006/relationships/oleObject" Target="../embeddings/oleObject544.bin"/><Relationship Id="rId17" Type="http://schemas.openxmlformats.org/officeDocument/2006/relationships/image" Target="../media/image422.wmf"/><Relationship Id="rId16" Type="http://schemas.openxmlformats.org/officeDocument/2006/relationships/oleObject" Target="../embeddings/oleObject543.bin"/><Relationship Id="rId15" Type="http://schemas.openxmlformats.org/officeDocument/2006/relationships/oleObject" Target="../embeddings/oleObject542.bin"/><Relationship Id="rId14" Type="http://schemas.openxmlformats.org/officeDocument/2006/relationships/image" Target="../media/image418.wmf"/><Relationship Id="rId13" Type="http://schemas.openxmlformats.org/officeDocument/2006/relationships/oleObject" Target="../embeddings/oleObject541.bin"/><Relationship Id="rId12" Type="http://schemas.openxmlformats.org/officeDocument/2006/relationships/image" Target="../media/image417.wmf"/><Relationship Id="rId11" Type="http://schemas.openxmlformats.org/officeDocument/2006/relationships/oleObject" Target="../embeddings/oleObject540.bin"/><Relationship Id="rId10" Type="http://schemas.openxmlformats.org/officeDocument/2006/relationships/image" Target="../media/image416.wmf"/><Relationship Id="rId1" Type="http://schemas.openxmlformats.org/officeDocument/2006/relationships/oleObject" Target="../embeddings/oleObject53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oleObject" Target="../embeddings/oleObject25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4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oleObject" Target="../embeddings/oleObject27.bin"/><Relationship Id="rId1" Type="http://schemas.openxmlformats.org/officeDocument/2006/relationships/oleObject" Target="../embeddings/oleObject21.bin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8.wmf"/><Relationship Id="rId8" Type="http://schemas.openxmlformats.org/officeDocument/2006/relationships/oleObject" Target="../embeddings/oleObject548.bin"/><Relationship Id="rId7" Type="http://schemas.openxmlformats.org/officeDocument/2006/relationships/image" Target="../media/image323.wmf"/><Relationship Id="rId6" Type="http://schemas.openxmlformats.org/officeDocument/2006/relationships/oleObject" Target="../embeddings/oleObject547.bin"/><Relationship Id="rId5" Type="http://schemas.openxmlformats.org/officeDocument/2006/relationships/image" Target="../media/image322.wmf"/><Relationship Id="rId4" Type="http://schemas.openxmlformats.org/officeDocument/2006/relationships/oleObject" Target="../embeddings/oleObject546.bin"/><Relationship Id="rId3" Type="http://schemas.openxmlformats.org/officeDocument/2006/relationships/image" Target="../media/image427.wmf"/><Relationship Id="rId2" Type="http://schemas.openxmlformats.org/officeDocument/2006/relationships/oleObject" Target="../embeddings/oleObject545.bin"/><Relationship Id="rId11" Type="http://schemas.openxmlformats.org/officeDocument/2006/relationships/vmlDrawing" Target="../drawings/vmlDrawing70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26.png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3.bin"/><Relationship Id="rId8" Type="http://schemas.openxmlformats.org/officeDocument/2006/relationships/image" Target="../media/image432.wmf"/><Relationship Id="rId7" Type="http://schemas.openxmlformats.org/officeDocument/2006/relationships/oleObject" Target="../embeddings/oleObject552.bin"/><Relationship Id="rId6" Type="http://schemas.openxmlformats.org/officeDocument/2006/relationships/image" Target="../media/image431.wmf"/><Relationship Id="rId5" Type="http://schemas.openxmlformats.org/officeDocument/2006/relationships/oleObject" Target="../embeddings/oleObject551.bin"/><Relationship Id="rId4" Type="http://schemas.openxmlformats.org/officeDocument/2006/relationships/image" Target="../media/image430.wmf"/><Relationship Id="rId3" Type="http://schemas.openxmlformats.org/officeDocument/2006/relationships/oleObject" Target="../embeddings/oleObject550.bin"/><Relationship Id="rId2" Type="http://schemas.openxmlformats.org/officeDocument/2006/relationships/image" Target="../media/image429.wmf"/><Relationship Id="rId14" Type="http://schemas.openxmlformats.org/officeDocument/2006/relationships/vmlDrawing" Target="../drawings/vmlDrawing7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34.wmf"/><Relationship Id="rId11" Type="http://schemas.openxmlformats.org/officeDocument/2006/relationships/oleObject" Target="../embeddings/oleObject554.bin"/><Relationship Id="rId10" Type="http://schemas.openxmlformats.org/officeDocument/2006/relationships/image" Target="../media/image433.wmf"/><Relationship Id="rId1" Type="http://schemas.openxmlformats.org/officeDocument/2006/relationships/oleObject" Target="../embeddings/oleObject549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9.bin"/><Relationship Id="rId8" Type="http://schemas.openxmlformats.org/officeDocument/2006/relationships/image" Target="../media/image438.wmf"/><Relationship Id="rId7" Type="http://schemas.openxmlformats.org/officeDocument/2006/relationships/oleObject" Target="../embeddings/oleObject558.bin"/><Relationship Id="rId6" Type="http://schemas.openxmlformats.org/officeDocument/2006/relationships/image" Target="../media/image437.wmf"/><Relationship Id="rId5" Type="http://schemas.openxmlformats.org/officeDocument/2006/relationships/oleObject" Target="../embeddings/oleObject557.bin"/><Relationship Id="rId4" Type="http://schemas.openxmlformats.org/officeDocument/2006/relationships/image" Target="../media/image436.wmf"/><Relationship Id="rId3" Type="http://schemas.openxmlformats.org/officeDocument/2006/relationships/oleObject" Target="../embeddings/oleObject556.bin"/><Relationship Id="rId2" Type="http://schemas.openxmlformats.org/officeDocument/2006/relationships/image" Target="../media/image435.wmf"/><Relationship Id="rId14" Type="http://schemas.openxmlformats.org/officeDocument/2006/relationships/vmlDrawing" Target="../drawings/vmlDrawing72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40.wmf"/><Relationship Id="rId11" Type="http://schemas.openxmlformats.org/officeDocument/2006/relationships/oleObject" Target="../embeddings/oleObject560.bin"/><Relationship Id="rId10" Type="http://schemas.openxmlformats.org/officeDocument/2006/relationships/image" Target="../media/image439.wmf"/><Relationship Id="rId1" Type="http://schemas.openxmlformats.org/officeDocument/2006/relationships/oleObject" Target="../embeddings/oleObject555.bin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5.bin"/><Relationship Id="rId8" Type="http://schemas.openxmlformats.org/officeDocument/2006/relationships/image" Target="../media/image444.wmf"/><Relationship Id="rId7" Type="http://schemas.openxmlformats.org/officeDocument/2006/relationships/oleObject" Target="../embeddings/oleObject564.bin"/><Relationship Id="rId6" Type="http://schemas.openxmlformats.org/officeDocument/2006/relationships/image" Target="../media/image443.wmf"/><Relationship Id="rId5" Type="http://schemas.openxmlformats.org/officeDocument/2006/relationships/oleObject" Target="../embeddings/oleObject563.bin"/><Relationship Id="rId4" Type="http://schemas.openxmlformats.org/officeDocument/2006/relationships/image" Target="../media/image442.wmf"/><Relationship Id="rId3" Type="http://schemas.openxmlformats.org/officeDocument/2006/relationships/oleObject" Target="../embeddings/oleObject562.bin"/><Relationship Id="rId2" Type="http://schemas.openxmlformats.org/officeDocument/2006/relationships/image" Target="../media/image441.wmf"/><Relationship Id="rId18" Type="http://schemas.openxmlformats.org/officeDocument/2006/relationships/vmlDrawing" Target="../drawings/vmlDrawing7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48.wmf"/><Relationship Id="rId15" Type="http://schemas.openxmlformats.org/officeDocument/2006/relationships/oleObject" Target="../embeddings/oleObject568.bin"/><Relationship Id="rId14" Type="http://schemas.openxmlformats.org/officeDocument/2006/relationships/image" Target="../media/image447.wmf"/><Relationship Id="rId13" Type="http://schemas.openxmlformats.org/officeDocument/2006/relationships/oleObject" Target="../embeddings/oleObject567.bin"/><Relationship Id="rId12" Type="http://schemas.openxmlformats.org/officeDocument/2006/relationships/image" Target="../media/image446.wmf"/><Relationship Id="rId11" Type="http://schemas.openxmlformats.org/officeDocument/2006/relationships/oleObject" Target="../embeddings/oleObject566.bin"/><Relationship Id="rId10" Type="http://schemas.openxmlformats.org/officeDocument/2006/relationships/image" Target="../media/image445.wmf"/><Relationship Id="rId1" Type="http://schemas.openxmlformats.org/officeDocument/2006/relationships/oleObject" Target="../embeddings/oleObject561.bin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3.bin"/><Relationship Id="rId8" Type="http://schemas.openxmlformats.org/officeDocument/2006/relationships/image" Target="../media/image452.wmf"/><Relationship Id="rId7" Type="http://schemas.openxmlformats.org/officeDocument/2006/relationships/oleObject" Target="../embeddings/oleObject572.bin"/><Relationship Id="rId6" Type="http://schemas.openxmlformats.org/officeDocument/2006/relationships/image" Target="../media/image451.wmf"/><Relationship Id="rId5" Type="http://schemas.openxmlformats.org/officeDocument/2006/relationships/oleObject" Target="../embeddings/oleObject571.bin"/><Relationship Id="rId4" Type="http://schemas.openxmlformats.org/officeDocument/2006/relationships/image" Target="../media/image450.wmf"/><Relationship Id="rId3" Type="http://schemas.openxmlformats.org/officeDocument/2006/relationships/oleObject" Target="../embeddings/oleObject570.bin"/><Relationship Id="rId21" Type="http://schemas.openxmlformats.org/officeDocument/2006/relationships/vmlDrawing" Target="../drawings/vmlDrawing74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49.wmf"/><Relationship Id="rId19" Type="http://schemas.openxmlformats.org/officeDocument/2006/relationships/audio" Target="../media/audio1.wav"/><Relationship Id="rId18" Type="http://schemas.openxmlformats.org/officeDocument/2006/relationships/image" Target="../media/image457.wmf"/><Relationship Id="rId17" Type="http://schemas.openxmlformats.org/officeDocument/2006/relationships/oleObject" Target="../embeddings/oleObject577.bin"/><Relationship Id="rId16" Type="http://schemas.openxmlformats.org/officeDocument/2006/relationships/image" Target="../media/image456.wmf"/><Relationship Id="rId15" Type="http://schemas.openxmlformats.org/officeDocument/2006/relationships/oleObject" Target="../embeddings/oleObject576.bin"/><Relationship Id="rId14" Type="http://schemas.openxmlformats.org/officeDocument/2006/relationships/image" Target="../media/image455.wmf"/><Relationship Id="rId13" Type="http://schemas.openxmlformats.org/officeDocument/2006/relationships/oleObject" Target="../embeddings/oleObject575.bin"/><Relationship Id="rId12" Type="http://schemas.openxmlformats.org/officeDocument/2006/relationships/image" Target="../media/image454.wmf"/><Relationship Id="rId11" Type="http://schemas.openxmlformats.org/officeDocument/2006/relationships/oleObject" Target="../embeddings/oleObject574.bin"/><Relationship Id="rId10" Type="http://schemas.openxmlformats.org/officeDocument/2006/relationships/image" Target="../media/image453.wmf"/><Relationship Id="rId1" Type="http://schemas.openxmlformats.org/officeDocument/2006/relationships/oleObject" Target="../embeddings/oleObject569.bin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2.bin"/><Relationship Id="rId8" Type="http://schemas.openxmlformats.org/officeDocument/2006/relationships/image" Target="../media/image460.wmf"/><Relationship Id="rId7" Type="http://schemas.openxmlformats.org/officeDocument/2006/relationships/oleObject" Target="../embeddings/oleObject581.bin"/><Relationship Id="rId6" Type="http://schemas.openxmlformats.org/officeDocument/2006/relationships/image" Target="../media/image459.wmf"/><Relationship Id="rId5" Type="http://schemas.openxmlformats.org/officeDocument/2006/relationships/oleObject" Target="../embeddings/oleObject580.bin"/><Relationship Id="rId4" Type="http://schemas.openxmlformats.org/officeDocument/2006/relationships/image" Target="../media/image458.wmf"/><Relationship Id="rId3" Type="http://schemas.openxmlformats.org/officeDocument/2006/relationships/oleObject" Target="../embeddings/oleObject579.bin"/><Relationship Id="rId20" Type="http://schemas.openxmlformats.org/officeDocument/2006/relationships/vmlDrawing" Target="../drawings/vmlDrawing75.vml"/><Relationship Id="rId2" Type="http://schemas.openxmlformats.org/officeDocument/2006/relationships/image" Target="../media/image457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451.wmf"/><Relationship Id="rId17" Type="http://schemas.openxmlformats.org/officeDocument/2006/relationships/oleObject" Target="../embeddings/oleObject586.bin"/><Relationship Id="rId16" Type="http://schemas.openxmlformats.org/officeDocument/2006/relationships/image" Target="../media/image453.wmf"/><Relationship Id="rId15" Type="http://schemas.openxmlformats.org/officeDocument/2006/relationships/oleObject" Target="../embeddings/oleObject585.bin"/><Relationship Id="rId14" Type="http://schemas.openxmlformats.org/officeDocument/2006/relationships/image" Target="../media/image450.wmf"/><Relationship Id="rId13" Type="http://schemas.openxmlformats.org/officeDocument/2006/relationships/oleObject" Target="../embeddings/oleObject584.bin"/><Relationship Id="rId12" Type="http://schemas.openxmlformats.org/officeDocument/2006/relationships/image" Target="../media/image449.wmf"/><Relationship Id="rId11" Type="http://schemas.openxmlformats.org/officeDocument/2006/relationships/oleObject" Target="../embeddings/oleObject583.bin"/><Relationship Id="rId10" Type="http://schemas.openxmlformats.org/officeDocument/2006/relationships/image" Target="../media/image461.wmf"/><Relationship Id="rId1" Type="http://schemas.openxmlformats.org/officeDocument/2006/relationships/oleObject" Target="../embeddings/oleObject578.bin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1.wmf"/><Relationship Id="rId7" Type="http://schemas.openxmlformats.org/officeDocument/2006/relationships/oleObject" Target="../embeddings/oleObject590.bin"/><Relationship Id="rId6" Type="http://schemas.openxmlformats.org/officeDocument/2006/relationships/image" Target="../media/image450.wmf"/><Relationship Id="rId5" Type="http://schemas.openxmlformats.org/officeDocument/2006/relationships/oleObject" Target="../embeddings/oleObject589.bin"/><Relationship Id="rId4" Type="http://schemas.openxmlformats.org/officeDocument/2006/relationships/image" Target="../media/image449.wmf"/><Relationship Id="rId3" Type="http://schemas.openxmlformats.org/officeDocument/2006/relationships/oleObject" Target="../embeddings/oleObject588.bin"/><Relationship Id="rId2" Type="http://schemas.openxmlformats.org/officeDocument/2006/relationships/image" Target="../media/image462.wmf"/><Relationship Id="rId10" Type="http://schemas.openxmlformats.org/officeDocument/2006/relationships/vmlDrawing" Target="../drawings/vmlDrawing76.vml"/><Relationship Id="rId1" Type="http://schemas.openxmlformats.org/officeDocument/2006/relationships/oleObject" Target="../embeddings/oleObject587.bin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5.bin"/><Relationship Id="rId8" Type="http://schemas.openxmlformats.org/officeDocument/2006/relationships/image" Target="../media/image466.wmf"/><Relationship Id="rId7" Type="http://schemas.openxmlformats.org/officeDocument/2006/relationships/oleObject" Target="../embeddings/oleObject594.bin"/><Relationship Id="rId6" Type="http://schemas.openxmlformats.org/officeDocument/2006/relationships/image" Target="../media/image465.wmf"/><Relationship Id="rId5" Type="http://schemas.openxmlformats.org/officeDocument/2006/relationships/oleObject" Target="../embeddings/oleObject593.bin"/><Relationship Id="rId4" Type="http://schemas.openxmlformats.org/officeDocument/2006/relationships/image" Target="../media/image464.wmf"/><Relationship Id="rId3" Type="http://schemas.openxmlformats.org/officeDocument/2006/relationships/oleObject" Target="../embeddings/oleObject592.bin"/><Relationship Id="rId2" Type="http://schemas.openxmlformats.org/officeDocument/2006/relationships/image" Target="../media/image463.wmf"/><Relationship Id="rId18" Type="http://schemas.openxmlformats.org/officeDocument/2006/relationships/vmlDrawing" Target="../drawings/vmlDrawing77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51.wmf"/><Relationship Id="rId15" Type="http://schemas.openxmlformats.org/officeDocument/2006/relationships/oleObject" Target="../embeddings/oleObject598.bin"/><Relationship Id="rId14" Type="http://schemas.openxmlformats.org/officeDocument/2006/relationships/image" Target="../media/image462.wmf"/><Relationship Id="rId13" Type="http://schemas.openxmlformats.org/officeDocument/2006/relationships/oleObject" Target="../embeddings/oleObject597.bin"/><Relationship Id="rId12" Type="http://schemas.openxmlformats.org/officeDocument/2006/relationships/image" Target="../media/image468.wmf"/><Relationship Id="rId11" Type="http://schemas.openxmlformats.org/officeDocument/2006/relationships/oleObject" Target="../embeddings/oleObject596.bin"/><Relationship Id="rId10" Type="http://schemas.openxmlformats.org/officeDocument/2006/relationships/image" Target="../media/image467.wmf"/><Relationship Id="rId1" Type="http://schemas.openxmlformats.org/officeDocument/2006/relationships/oleObject" Target="../embeddings/oleObject591.bin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3.bin"/><Relationship Id="rId8" Type="http://schemas.openxmlformats.org/officeDocument/2006/relationships/image" Target="../media/image472.wmf"/><Relationship Id="rId7" Type="http://schemas.openxmlformats.org/officeDocument/2006/relationships/oleObject" Target="../embeddings/oleObject602.bin"/><Relationship Id="rId6" Type="http://schemas.openxmlformats.org/officeDocument/2006/relationships/image" Target="../media/image471.wmf"/><Relationship Id="rId5" Type="http://schemas.openxmlformats.org/officeDocument/2006/relationships/oleObject" Target="../embeddings/oleObject601.bin"/><Relationship Id="rId4" Type="http://schemas.openxmlformats.org/officeDocument/2006/relationships/image" Target="../media/image470.wmf"/><Relationship Id="rId3" Type="http://schemas.openxmlformats.org/officeDocument/2006/relationships/oleObject" Target="../embeddings/oleObject600.bin"/><Relationship Id="rId2" Type="http://schemas.openxmlformats.org/officeDocument/2006/relationships/image" Target="../media/image469.wmf"/><Relationship Id="rId12" Type="http://schemas.openxmlformats.org/officeDocument/2006/relationships/vmlDrawing" Target="../drawings/vmlDrawing7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73.wmf"/><Relationship Id="rId1" Type="http://schemas.openxmlformats.org/officeDocument/2006/relationships/oleObject" Target="../embeddings/oleObject599.bin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8.bin"/><Relationship Id="rId8" Type="http://schemas.openxmlformats.org/officeDocument/2006/relationships/image" Target="../media/image477.wmf"/><Relationship Id="rId7" Type="http://schemas.openxmlformats.org/officeDocument/2006/relationships/oleObject" Target="../embeddings/oleObject607.bin"/><Relationship Id="rId6" Type="http://schemas.openxmlformats.org/officeDocument/2006/relationships/image" Target="../media/image476.wmf"/><Relationship Id="rId5" Type="http://schemas.openxmlformats.org/officeDocument/2006/relationships/oleObject" Target="../embeddings/oleObject606.bin"/><Relationship Id="rId4" Type="http://schemas.openxmlformats.org/officeDocument/2006/relationships/image" Target="../media/image475.wmf"/><Relationship Id="rId3" Type="http://schemas.openxmlformats.org/officeDocument/2006/relationships/oleObject" Target="../embeddings/oleObject605.bin"/><Relationship Id="rId2" Type="http://schemas.openxmlformats.org/officeDocument/2006/relationships/image" Target="../media/image474.wmf"/><Relationship Id="rId18" Type="http://schemas.openxmlformats.org/officeDocument/2006/relationships/vmlDrawing" Target="../drawings/vmlDrawing79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81.wmf"/><Relationship Id="rId15" Type="http://schemas.openxmlformats.org/officeDocument/2006/relationships/oleObject" Target="../embeddings/oleObject611.bin"/><Relationship Id="rId14" Type="http://schemas.openxmlformats.org/officeDocument/2006/relationships/image" Target="../media/image480.wmf"/><Relationship Id="rId13" Type="http://schemas.openxmlformats.org/officeDocument/2006/relationships/oleObject" Target="../embeddings/oleObject610.bin"/><Relationship Id="rId12" Type="http://schemas.openxmlformats.org/officeDocument/2006/relationships/image" Target="../media/image479.wmf"/><Relationship Id="rId11" Type="http://schemas.openxmlformats.org/officeDocument/2006/relationships/oleObject" Target="../embeddings/oleObject609.bin"/><Relationship Id="rId10" Type="http://schemas.openxmlformats.org/officeDocument/2006/relationships/image" Target="../media/image478.wmf"/><Relationship Id="rId1" Type="http://schemas.openxmlformats.org/officeDocument/2006/relationships/oleObject" Target="../embeddings/oleObject60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9.bin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5.wmf"/><Relationship Id="rId21" Type="http://schemas.openxmlformats.org/officeDocument/2006/relationships/oleObject" Target="../embeddings/oleObject40.bin"/><Relationship Id="rId20" Type="http://schemas.openxmlformats.org/officeDocument/2006/relationships/image" Target="../media/image34.wmf"/><Relationship Id="rId2" Type="http://schemas.openxmlformats.org/officeDocument/2006/relationships/image" Target="../media/image27.wmf"/><Relationship Id="rId19" Type="http://schemas.openxmlformats.org/officeDocument/2006/relationships/oleObject" Target="../embeddings/oleObject39.bin"/><Relationship Id="rId18" Type="http://schemas.openxmlformats.org/officeDocument/2006/relationships/oleObject" Target="../embeddings/oleObject38.bin"/><Relationship Id="rId17" Type="http://schemas.openxmlformats.org/officeDocument/2006/relationships/oleObject" Target="../embeddings/oleObject37.bin"/><Relationship Id="rId16" Type="http://schemas.openxmlformats.org/officeDocument/2006/relationships/image" Target="../media/image33.wmf"/><Relationship Id="rId15" Type="http://schemas.openxmlformats.org/officeDocument/2006/relationships/oleObject" Target="../embeddings/oleObject36.bin"/><Relationship Id="rId14" Type="http://schemas.openxmlformats.org/officeDocument/2006/relationships/image" Target="../media/image32.wmf"/><Relationship Id="rId13" Type="http://schemas.openxmlformats.org/officeDocument/2006/relationships/oleObject" Target="../embeddings/oleObject35.bin"/><Relationship Id="rId12" Type="http://schemas.openxmlformats.org/officeDocument/2006/relationships/oleObject" Target="../embeddings/oleObject34.bin"/><Relationship Id="rId11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28.bin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6.bin"/><Relationship Id="rId8" Type="http://schemas.openxmlformats.org/officeDocument/2006/relationships/image" Target="../media/image485.wmf"/><Relationship Id="rId7" Type="http://schemas.openxmlformats.org/officeDocument/2006/relationships/oleObject" Target="../embeddings/oleObject615.bin"/><Relationship Id="rId6" Type="http://schemas.openxmlformats.org/officeDocument/2006/relationships/image" Target="../media/image484.wmf"/><Relationship Id="rId5" Type="http://schemas.openxmlformats.org/officeDocument/2006/relationships/oleObject" Target="../embeddings/oleObject614.bin"/><Relationship Id="rId4" Type="http://schemas.openxmlformats.org/officeDocument/2006/relationships/image" Target="../media/image483.wmf"/><Relationship Id="rId3" Type="http://schemas.openxmlformats.org/officeDocument/2006/relationships/oleObject" Target="../embeddings/oleObject613.bin"/><Relationship Id="rId24" Type="http://schemas.openxmlformats.org/officeDocument/2006/relationships/vmlDrawing" Target="../drawings/vmlDrawing80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92.wmf"/><Relationship Id="rId21" Type="http://schemas.openxmlformats.org/officeDocument/2006/relationships/oleObject" Target="../embeddings/oleObject622.bin"/><Relationship Id="rId20" Type="http://schemas.openxmlformats.org/officeDocument/2006/relationships/image" Target="../media/image491.wmf"/><Relationship Id="rId2" Type="http://schemas.openxmlformats.org/officeDocument/2006/relationships/image" Target="../media/image482.wmf"/><Relationship Id="rId19" Type="http://schemas.openxmlformats.org/officeDocument/2006/relationships/oleObject" Target="../embeddings/oleObject621.bin"/><Relationship Id="rId18" Type="http://schemas.openxmlformats.org/officeDocument/2006/relationships/image" Target="../media/image490.wmf"/><Relationship Id="rId17" Type="http://schemas.openxmlformats.org/officeDocument/2006/relationships/oleObject" Target="../embeddings/oleObject620.bin"/><Relationship Id="rId16" Type="http://schemas.openxmlformats.org/officeDocument/2006/relationships/image" Target="../media/image489.wmf"/><Relationship Id="rId15" Type="http://schemas.openxmlformats.org/officeDocument/2006/relationships/oleObject" Target="../embeddings/oleObject619.bin"/><Relationship Id="rId14" Type="http://schemas.openxmlformats.org/officeDocument/2006/relationships/image" Target="../media/image488.wmf"/><Relationship Id="rId13" Type="http://schemas.openxmlformats.org/officeDocument/2006/relationships/oleObject" Target="../embeddings/oleObject618.bin"/><Relationship Id="rId12" Type="http://schemas.openxmlformats.org/officeDocument/2006/relationships/image" Target="../media/image487.wmf"/><Relationship Id="rId11" Type="http://schemas.openxmlformats.org/officeDocument/2006/relationships/oleObject" Target="../embeddings/oleObject617.bin"/><Relationship Id="rId10" Type="http://schemas.openxmlformats.org/officeDocument/2006/relationships/image" Target="../media/image486.wmf"/><Relationship Id="rId1" Type="http://schemas.openxmlformats.org/officeDocument/2006/relationships/oleObject" Target="../embeddings/oleObject612.bin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7.bin"/><Relationship Id="rId8" Type="http://schemas.openxmlformats.org/officeDocument/2006/relationships/image" Target="../media/image496.wmf"/><Relationship Id="rId7" Type="http://schemas.openxmlformats.org/officeDocument/2006/relationships/oleObject" Target="../embeddings/oleObject626.bin"/><Relationship Id="rId6" Type="http://schemas.openxmlformats.org/officeDocument/2006/relationships/image" Target="../media/image495.wmf"/><Relationship Id="rId5" Type="http://schemas.openxmlformats.org/officeDocument/2006/relationships/oleObject" Target="../embeddings/oleObject625.bin"/><Relationship Id="rId4" Type="http://schemas.openxmlformats.org/officeDocument/2006/relationships/image" Target="../media/image494.wmf"/><Relationship Id="rId3" Type="http://schemas.openxmlformats.org/officeDocument/2006/relationships/oleObject" Target="../embeddings/oleObject624.bin"/><Relationship Id="rId28" Type="http://schemas.openxmlformats.org/officeDocument/2006/relationships/vmlDrawing" Target="../drawings/vmlDrawing81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92.wmf"/><Relationship Id="rId25" Type="http://schemas.openxmlformats.org/officeDocument/2006/relationships/oleObject" Target="../embeddings/oleObject635.bin"/><Relationship Id="rId24" Type="http://schemas.openxmlformats.org/officeDocument/2006/relationships/image" Target="../media/image491.wmf"/><Relationship Id="rId23" Type="http://schemas.openxmlformats.org/officeDocument/2006/relationships/oleObject" Target="../embeddings/oleObject634.bin"/><Relationship Id="rId22" Type="http://schemas.openxmlformats.org/officeDocument/2006/relationships/image" Target="../media/image490.wmf"/><Relationship Id="rId21" Type="http://schemas.openxmlformats.org/officeDocument/2006/relationships/oleObject" Target="../embeddings/oleObject633.bin"/><Relationship Id="rId20" Type="http://schemas.openxmlformats.org/officeDocument/2006/relationships/image" Target="../media/image489.wmf"/><Relationship Id="rId2" Type="http://schemas.openxmlformats.org/officeDocument/2006/relationships/image" Target="../media/image493.wmf"/><Relationship Id="rId19" Type="http://schemas.openxmlformats.org/officeDocument/2006/relationships/oleObject" Target="../embeddings/oleObject632.bin"/><Relationship Id="rId18" Type="http://schemas.openxmlformats.org/officeDocument/2006/relationships/image" Target="../media/image488.wmf"/><Relationship Id="rId17" Type="http://schemas.openxmlformats.org/officeDocument/2006/relationships/oleObject" Target="../embeddings/oleObject631.bin"/><Relationship Id="rId16" Type="http://schemas.openxmlformats.org/officeDocument/2006/relationships/image" Target="../media/image500.wmf"/><Relationship Id="rId15" Type="http://schemas.openxmlformats.org/officeDocument/2006/relationships/oleObject" Target="../embeddings/oleObject630.bin"/><Relationship Id="rId14" Type="http://schemas.openxmlformats.org/officeDocument/2006/relationships/image" Target="../media/image499.wmf"/><Relationship Id="rId13" Type="http://schemas.openxmlformats.org/officeDocument/2006/relationships/oleObject" Target="../embeddings/oleObject629.bin"/><Relationship Id="rId12" Type="http://schemas.openxmlformats.org/officeDocument/2006/relationships/image" Target="../media/image498.wmf"/><Relationship Id="rId11" Type="http://schemas.openxmlformats.org/officeDocument/2006/relationships/oleObject" Target="../embeddings/oleObject628.bin"/><Relationship Id="rId10" Type="http://schemas.openxmlformats.org/officeDocument/2006/relationships/image" Target="../media/image497.wmf"/><Relationship Id="rId1" Type="http://schemas.openxmlformats.org/officeDocument/2006/relationships/oleObject" Target="../embeddings/oleObject623.bin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0.bin"/><Relationship Id="rId8" Type="http://schemas.openxmlformats.org/officeDocument/2006/relationships/image" Target="../media/image489.wmf"/><Relationship Id="rId7" Type="http://schemas.openxmlformats.org/officeDocument/2006/relationships/oleObject" Target="../embeddings/oleObject639.bin"/><Relationship Id="rId6" Type="http://schemas.openxmlformats.org/officeDocument/2006/relationships/image" Target="../media/image488.wmf"/><Relationship Id="rId5" Type="http://schemas.openxmlformats.org/officeDocument/2006/relationships/oleObject" Target="../embeddings/oleObject638.bin"/><Relationship Id="rId4" Type="http://schemas.openxmlformats.org/officeDocument/2006/relationships/image" Target="../media/image502.wmf"/><Relationship Id="rId3" Type="http://schemas.openxmlformats.org/officeDocument/2006/relationships/oleObject" Target="../embeddings/oleObject637.bin"/><Relationship Id="rId24" Type="http://schemas.openxmlformats.org/officeDocument/2006/relationships/vmlDrawing" Target="../drawings/vmlDrawing82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506.wmf"/><Relationship Id="rId21" Type="http://schemas.openxmlformats.org/officeDocument/2006/relationships/oleObject" Target="../embeddings/oleObject646.bin"/><Relationship Id="rId20" Type="http://schemas.openxmlformats.org/officeDocument/2006/relationships/image" Target="../media/image505.wmf"/><Relationship Id="rId2" Type="http://schemas.openxmlformats.org/officeDocument/2006/relationships/image" Target="../media/image501.wmf"/><Relationship Id="rId19" Type="http://schemas.openxmlformats.org/officeDocument/2006/relationships/oleObject" Target="../embeddings/oleObject645.bin"/><Relationship Id="rId18" Type="http://schemas.openxmlformats.org/officeDocument/2006/relationships/image" Target="../media/image504.wmf"/><Relationship Id="rId17" Type="http://schemas.openxmlformats.org/officeDocument/2006/relationships/oleObject" Target="../embeddings/oleObject644.bin"/><Relationship Id="rId16" Type="http://schemas.openxmlformats.org/officeDocument/2006/relationships/image" Target="../media/image503.wmf"/><Relationship Id="rId15" Type="http://schemas.openxmlformats.org/officeDocument/2006/relationships/oleObject" Target="../embeddings/oleObject643.bin"/><Relationship Id="rId14" Type="http://schemas.openxmlformats.org/officeDocument/2006/relationships/image" Target="../media/image492.wmf"/><Relationship Id="rId13" Type="http://schemas.openxmlformats.org/officeDocument/2006/relationships/oleObject" Target="../embeddings/oleObject642.bin"/><Relationship Id="rId12" Type="http://schemas.openxmlformats.org/officeDocument/2006/relationships/image" Target="../media/image491.wmf"/><Relationship Id="rId11" Type="http://schemas.openxmlformats.org/officeDocument/2006/relationships/oleObject" Target="../embeddings/oleObject641.bin"/><Relationship Id="rId10" Type="http://schemas.openxmlformats.org/officeDocument/2006/relationships/image" Target="../media/image490.wmf"/><Relationship Id="rId1" Type="http://schemas.openxmlformats.org/officeDocument/2006/relationships/oleObject" Target="../embeddings/oleObject636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46735" y="2330450"/>
            <a:ext cx="8047355" cy="127508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zh-CN" altLang="en-US" sz="4400" b="1" smtClean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隶书" panose="02010509060101010101" charset="-122"/>
              </a:rPr>
              <a:t>第七章</a:t>
            </a:r>
            <a:r>
              <a:rPr lang="zh-CN" altLang="en-US" b="1" smtClean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方正姚体" panose="02010601030101010101" charset="-122"/>
              </a:rPr>
              <a:t>   </a:t>
            </a:r>
            <a:r>
              <a:rPr lang="zh-CN" altLang="en-US" sz="4000" b="1" smtClean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文中宋" panose="02010600040101010101" charset="-122"/>
              </a:rPr>
              <a:t>向量代数与空间解析几何</a:t>
            </a:r>
            <a:endParaRPr lang="zh-CN" altLang="en-US" sz="4000" b="1" smtClean="0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51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25828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多个向量相加:</a:t>
            </a:r>
            <a:r>
              <a:rPr lang="zh-CN" altLang="en-US" b="0"/>
              <a:t> </a:t>
            </a:r>
            <a:endParaRPr lang="zh-CN" altLang="en-US" b="0"/>
          </a:p>
        </p:txBody>
      </p:sp>
      <p:grpSp>
        <p:nvGrpSpPr>
          <p:cNvPr id="2" name="Group 60"/>
          <p:cNvGrpSpPr/>
          <p:nvPr/>
        </p:nvGrpSpPr>
        <p:grpSpPr bwMode="auto">
          <a:xfrm>
            <a:off x="4775200" y="2743200"/>
            <a:ext cx="1252538" cy="2205038"/>
            <a:chOff x="3008" y="1728"/>
            <a:chExt cx="789" cy="1389"/>
          </a:xfrm>
        </p:grpSpPr>
        <p:sp>
          <p:nvSpPr>
            <p:cNvPr id="6166" name="Line 9"/>
            <p:cNvSpPr>
              <a:spLocks noChangeShapeType="1"/>
            </p:cNvSpPr>
            <p:nvPr/>
          </p:nvSpPr>
          <p:spPr bwMode="auto">
            <a:xfrm flipV="1">
              <a:off x="3008" y="1728"/>
              <a:ext cx="789" cy="1389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3" name="Object 10"/>
            <p:cNvGraphicFramePr>
              <a:graphicFrameLocks noChangeAspect="1"/>
            </p:cNvGraphicFramePr>
            <p:nvPr/>
          </p:nvGraphicFramePr>
          <p:xfrm>
            <a:off x="3072" y="2400"/>
            <a:ext cx="201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Equation" r:id="rId1" imgW="3048000" imgH="4267200" progId="Equation.3">
                    <p:embed/>
                  </p:oleObj>
                </mc:Choice>
                <mc:Fallback>
                  <p:oleObj name="Equation" r:id="rId1" imgW="3048000" imgH="42672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72" y="2400"/>
                          <a:ext cx="201" cy="3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6"/>
          <p:cNvGrpSpPr/>
          <p:nvPr/>
        </p:nvGrpSpPr>
        <p:grpSpPr bwMode="auto">
          <a:xfrm>
            <a:off x="4803775" y="4930775"/>
            <a:ext cx="1763713" cy="573088"/>
            <a:chOff x="3026" y="3106"/>
            <a:chExt cx="1111" cy="361"/>
          </a:xfrm>
        </p:grpSpPr>
        <p:sp>
          <p:nvSpPr>
            <p:cNvPr id="6165" name="Line 12"/>
            <p:cNvSpPr>
              <a:spLocks noChangeShapeType="1"/>
            </p:cNvSpPr>
            <p:nvPr/>
          </p:nvSpPr>
          <p:spPr bwMode="auto">
            <a:xfrm>
              <a:off x="3026" y="3106"/>
              <a:ext cx="11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2" name="Object 16"/>
            <p:cNvGraphicFramePr>
              <a:graphicFrameLocks noChangeAspect="1"/>
            </p:cNvGraphicFramePr>
            <p:nvPr/>
          </p:nvGraphicFramePr>
          <p:xfrm>
            <a:off x="3408" y="3120"/>
            <a:ext cx="296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3962400" imgH="5181600" progId="Equation.3">
                    <p:embed/>
                  </p:oleObj>
                </mc:Choice>
                <mc:Fallback>
                  <p:oleObj name="Equation" r:id="rId3" imgW="3962400" imgH="51816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8" y="3120"/>
                          <a:ext cx="296" cy="3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7"/>
          <p:cNvGrpSpPr/>
          <p:nvPr/>
        </p:nvGrpSpPr>
        <p:grpSpPr bwMode="auto">
          <a:xfrm>
            <a:off x="6567488" y="4102100"/>
            <a:ext cx="481012" cy="828675"/>
            <a:chOff x="4137" y="2584"/>
            <a:chExt cx="303" cy="522"/>
          </a:xfrm>
        </p:grpSpPr>
        <p:sp>
          <p:nvSpPr>
            <p:cNvPr id="6164" name="Line 13"/>
            <p:cNvSpPr>
              <a:spLocks noChangeShapeType="1"/>
            </p:cNvSpPr>
            <p:nvPr/>
          </p:nvSpPr>
          <p:spPr bwMode="auto">
            <a:xfrm flipV="1">
              <a:off x="4137" y="2584"/>
              <a:ext cx="0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1" name="Object 17"/>
            <p:cNvGraphicFramePr>
              <a:graphicFrameLocks noChangeAspect="1"/>
            </p:cNvGraphicFramePr>
            <p:nvPr/>
          </p:nvGraphicFramePr>
          <p:xfrm>
            <a:off x="4176" y="2688"/>
            <a:ext cx="26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5" imgW="4267200" imgH="5181600" progId="Equation.3">
                    <p:embed/>
                  </p:oleObj>
                </mc:Choice>
                <mc:Fallback>
                  <p:oleObj name="Equation" r:id="rId5" imgW="4267200" imgH="5181600" progId="Equation.3">
                    <p:embed/>
                    <p:pic>
                      <p:nvPicPr>
                        <p:cNvPr id="0" name="Object 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76" y="2688"/>
                          <a:ext cx="264" cy="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58"/>
          <p:cNvGrpSpPr/>
          <p:nvPr/>
        </p:nvGrpSpPr>
        <p:grpSpPr bwMode="auto">
          <a:xfrm>
            <a:off x="4962525" y="3352800"/>
            <a:ext cx="1604963" cy="784225"/>
            <a:chOff x="3126" y="2112"/>
            <a:chExt cx="1011" cy="494"/>
          </a:xfrm>
        </p:grpSpPr>
        <p:sp>
          <p:nvSpPr>
            <p:cNvPr id="6163" name="Line 14"/>
            <p:cNvSpPr>
              <a:spLocks noChangeShapeType="1"/>
            </p:cNvSpPr>
            <p:nvPr/>
          </p:nvSpPr>
          <p:spPr bwMode="auto">
            <a:xfrm flipH="1" flipV="1">
              <a:off x="3126" y="2228"/>
              <a:ext cx="1011" cy="3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50" name="Object 18"/>
            <p:cNvGraphicFramePr>
              <a:graphicFrameLocks noChangeAspect="1"/>
            </p:cNvGraphicFramePr>
            <p:nvPr/>
          </p:nvGraphicFramePr>
          <p:xfrm>
            <a:off x="3648" y="2112"/>
            <a:ext cx="273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Equation" r:id="rId7" imgW="4267200" imgH="5486400" progId="Equation.3">
                    <p:embed/>
                  </p:oleObj>
                </mc:Choice>
                <mc:Fallback>
                  <p:oleObj name="Equation" r:id="rId7" imgW="4267200" imgH="54864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48" y="2112"/>
                          <a:ext cx="273" cy="3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59"/>
          <p:cNvGrpSpPr/>
          <p:nvPr/>
        </p:nvGrpSpPr>
        <p:grpSpPr bwMode="auto">
          <a:xfrm>
            <a:off x="4979988" y="2616200"/>
            <a:ext cx="1058862" cy="928688"/>
            <a:chOff x="3137" y="1632"/>
            <a:chExt cx="667" cy="585"/>
          </a:xfrm>
        </p:grpSpPr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 flipV="1">
              <a:off x="3137" y="1717"/>
              <a:ext cx="667" cy="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149" name="Object 19"/>
            <p:cNvGraphicFramePr>
              <a:graphicFrameLocks noChangeAspect="1"/>
            </p:cNvGraphicFramePr>
            <p:nvPr/>
          </p:nvGraphicFramePr>
          <p:xfrm>
            <a:off x="3216" y="1632"/>
            <a:ext cx="279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Equation" r:id="rId9" imgW="4267200" imgH="5181600" progId="Equation.3">
                    <p:embed/>
                  </p:oleObj>
                </mc:Choice>
                <mc:Fallback>
                  <p:oleObj name="Equation" r:id="rId9" imgW="4267200" imgH="5181600" progId="Equation.3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16" y="1632"/>
                          <a:ext cx="279" cy="3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9794" name="Object 50"/>
          <p:cNvGraphicFramePr>
            <a:graphicFrameLocks noChangeAspect="1"/>
          </p:cNvGraphicFramePr>
          <p:nvPr/>
        </p:nvGraphicFramePr>
        <p:xfrm>
          <a:off x="3433763" y="881063"/>
          <a:ext cx="25860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1" imgW="24384000" imgH="5486400" progId="Equation.3">
                  <p:embed/>
                </p:oleObj>
              </mc:Choice>
              <mc:Fallback>
                <p:oleObj name="Equation" r:id="rId11" imgW="24384000" imgH="5486400" progId="Equation.3">
                  <p:embed/>
                  <p:pic>
                    <p:nvPicPr>
                      <p:cNvPr id="0" name="Object 5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33763" y="881063"/>
                        <a:ext cx="2586037" cy="579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797" name="Object 53"/>
          <p:cNvGraphicFramePr>
            <a:graphicFrameLocks noChangeAspect="1"/>
          </p:cNvGraphicFramePr>
          <p:nvPr/>
        </p:nvGraphicFramePr>
        <p:xfrm>
          <a:off x="838200" y="1676400"/>
          <a:ext cx="66294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13" imgW="2590800" imgH="228600" progId="Word.Document.8">
                  <p:embed/>
                </p:oleObj>
              </mc:Choice>
              <mc:Fallback>
                <p:oleObj name="Document" r:id="rId13" imgW="2590800" imgH="228600" progId="Word.Document.8">
                  <p:embed/>
                  <p:pic>
                    <p:nvPicPr>
                      <p:cNvPr id="0" name="Object 5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200" y="1676400"/>
                        <a:ext cx="6629400" cy="588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798" name="Text Box 54"/>
          <p:cNvSpPr txBox="1">
            <a:spLocks noChangeArrowheads="1"/>
          </p:cNvSpPr>
          <p:nvPr/>
        </p:nvSpPr>
        <p:spPr bwMode="auto">
          <a:xfrm>
            <a:off x="914400" y="2514600"/>
            <a:ext cx="1066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例如,</a:t>
            </a:r>
            <a:endParaRPr lang="zh-CN" altLang="en-US"/>
          </a:p>
        </p:txBody>
      </p:sp>
      <p:graphicFrame>
        <p:nvGraphicFramePr>
          <p:cNvPr id="1439799" name="Object 55"/>
          <p:cNvGraphicFramePr>
            <a:graphicFrameLocks noChangeAspect="1"/>
          </p:cNvGraphicFramePr>
          <p:nvPr/>
        </p:nvGraphicFramePr>
        <p:xfrm>
          <a:off x="838200" y="3276600"/>
          <a:ext cx="3124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5" imgW="30175200" imgH="5486400" progId="Equation.3">
                  <p:embed/>
                </p:oleObj>
              </mc:Choice>
              <mc:Fallback>
                <p:oleObj name="Equation" r:id="rId15" imgW="30175200" imgH="5486400" progId="Equation.3">
                  <p:embed/>
                  <p:pic>
                    <p:nvPicPr>
                      <p:cNvPr id="0" name="Object 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8200" y="3276600"/>
                        <a:ext cx="3124200" cy="569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751" grpId="0" autoUpdateAnimBg="0"/>
      <p:bldP spid="14397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71" name="Rectangle 3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0386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0099"/>
                </a:solidFill>
              </a:rPr>
              <a:t>2、</a:t>
            </a:r>
            <a:r>
              <a:rPr lang="zh-CN" altLang="en-US" sz="3000" b="1" smtClean="0">
                <a:solidFill>
                  <a:srgbClr val="000099"/>
                </a:solidFill>
                <a:ea typeface="黑体" panose="02010609060101010101" pitchFamily="49" charset="-122"/>
              </a:rPr>
              <a:t>向量的减法：</a:t>
            </a:r>
            <a:endParaRPr lang="zh-CN" altLang="en-US" sz="3000" b="1" smtClean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32"/>
          <p:cNvGrpSpPr/>
          <p:nvPr/>
        </p:nvGrpSpPr>
        <p:grpSpPr bwMode="auto">
          <a:xfrm>
            <a:off x="5956300" y="3505200"/>
            <a:ext cx="1600200" cy="369888"/>
            <a:chOff x="3840" y="2256"/>
            <a:chExt cx="1008" cy="233"/>
          </a:xfrm>
        </p:grpSpPr>
        <p:sp>
          <p:nvSpPr>
            <p:cNvPr id="7219" name="Line 33"/>
            <p:cNvSpPr>
              <a:spLocks noChangeShapeType="1"/>
            </p:cNvSpPr>
            <p:nvPr/>
          </p:nvSpPr>
          <p:spPr bwMode="auto">
            <a:xfrm>
              <a:off x="3840" y="2489"/>
              <a:ext cx="1008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189" name="Object 34"/>
            <p:cNvGraphicFramePr>
              <a:graphicFrameLocks noChangeAspect="1"/>
            </p:cNvGraphicFramePr>
            <p:nvPr/>
          </p:nvGraphicFramePr>
          <p:xfrm>
            <a:off x="4272" y="2256"/>
            <a:ext cx="151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公式" r:id="rId1" imgW="5791200" imgH="7620000" progId="">
                    <p:embed/>
                  </p:oleObj>
                </mc:Choice>
                <mc:Fallback>
                  <p:oleObj name="公式" r:id="rId1" imgW="5791200" imgH="7620000" progId="">
                    <p:embed/>
                    <p:pic>
                      <p:nvPicPr>
                        <p:cNvPr id="0" name="Object 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72" y="2256"/>
                          <a:ext cx="151" cy="1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5"/>
          <p:cNvGrpSpPr/>
          <p:nvPr/>
        </p:nvGrpSpPr>
        <p:grpSpPr bwMode="auto">
          <a:xfrm>
            <a:off x="5832475" y="3243263"/>
            <a:ext cx="954088" cy="409575"/>
            <a:chOff x="3763" y="2090"/>
            <a:chExt cx="601" cy="258"/>
          </a:xfrm>
        </p:grpSpPr>
        <p:sp>
          <p:nvSpPr>
            <p:cNvPr id="7218" name="Line 36"/>
            <p:cNvSpPr>
              <a:spLocks noChangeShapeType="1"/>
            </p:cNvSpPr>
            <p:nvPr/>
          </p:nvSpPr>
          <p:spPr bwMode="auto">
            <a:xfrm rot="19899259" flipV="1">
              <a:off x="3763" y="2170"/>
              <a:ext cx="601" cy="1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188" name="Object 37"/>
            <p:cNvGraphicFramePr>
              <a:graphicFrameLocks noChangeAspect="1"/>
            </p:cNvGraphicFramePr>
            <p:nvPr/>
          </p:nvGraphicFramePr>
          <p:xfrm>
            <a:off x="3921" y="2090"/>
            <a:ext cx="159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3" imgW="6096000" imgH="9753600" progId="">
                    <p:embed/>
                  </p:oleObj>
                </mc:Choice>
                <mc:Fallback>
                  <p:oleObj name="公式" r:id="rId3" imgW="6096000" imgH="9753600" progId="">
                    <p:embed/>
                    <p:pic>
                      <p:nvPicPr>
                        <p:cNvPr id="0" name="Object 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21" y="2090"/>
                          <a:ext cx="159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1"/>
          <p:cNvGrpSpPr/>
          <p:nvPr/>
        </p:nvGrpSpPr>
        <p:grpSpPr bwMode="auto">
          <a:xfrm>
            <a:off x="6600825" y="3997325"/>
            <a:ext cx="1141413" cy="404813"/>
            <a:chOff x="4272" y="2592"/>
            <a:chExt cx="719" cy="255"/>
          </a:xfrm>
        </p:grpSpPr>
        <p:sp>
          <p:nvSpPr>
            <p:cNvPr id="7216" name="Line 42"/>
            <p:cNvSpPr>
              <a:spLocks noChangeShapeType="1"/>
            </p:cNvSpPr>
            <p:nvPr/>
          </p:nvSpPr>
          <p:spPr bwMode="auto">
            <a:xfrm rot="19899259" flipH="1">
              <a:off x="4272" y="2640"/>
              <a:ext cx="663" cy="19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186" name="Object 43"/>
            <p:cNvGraphicFramePr>
              <a:graphicFrameLocks noChangeAspect="1"/>
            </p:cNvGraphicFramePr>
            <p:nvPr/>
          </p:nvGraphicFramePr>
          <p:xfrm>
            <a:off x="4656" y="2592"/>
            <a:ext cx="335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公式" r:id="rId5" imgW="12801600" imgH="9753600" progId="">
                    <p:embed/>
                  </p:oleObj>
                </mc:Choice>
                <mc:Fallback>
                  <p:oleObj name="公式" r:id="rId5" imgW="12801600" imgH="9753600" progId="">
                    <p:embed/>
                    <p:pic>
                      <p:nvPicPr>
                        <p:cNvPr id="0" name="Object 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56" y="2592"/>
                          <a:ext cx="335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0684" name="Line 44"/>
          <p:cNvSpPr>
            <a:spLocks noChangeShapeType="1"/>
          </p:cNvSpPr>
          <p:nvPr/>
        </p:nvSpPr>
        <p:spPr bwMode="auto">
          <a:xfrm>
            <a:off x="5981700" y="3859213"/>
            <a:ext cx="800100" cy="712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20685" name="Object 45"/>
          <p:cNvGraphicFramePr>
            <a:graphicFrameLocks noChangeAspect="1"/>
          </p:cNvGraphicFramePr>
          <p:nvPr/>
        </p:nvGraphicFramePr>
        <p:xfrm>
          <a:off x="7175500" y="3124200"/>
          <a:ext cx="228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公式" r:id="rId7" imgW="5486400" imgH="7620000" progId="">
                  <p:embed/>
                </p:oleObj>
              </mc:Choice>
              <mc:Fallback>
                <p:oleObj name="公式" r:id="rId7" imgW="5486400" imgH="7620000" progId="">
                  <p:embed/>
                  <p:pic>
                    <p:nvPicPr>
                      <p:cNvPr id="0" name="Object 4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5500" y="3124200"/>
                        <a:ext cx="228600" cy="315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0686" name="Object 46"/>
          <p:cNvGraphicFramePr>
            <a:graphicFrameLocks noChangeAspect="1"/>
          </p:cNvGraphicFramePr>
          <p:nvPr/>
        </p:nvGraphicFramePr>
        <p:xfrm>
          <a:off x="5867400" y="4800600"/>
          <a:ext cx="1892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公式" r:id="rId9" imgW="45415200" imgH="26212800" progId="">
                  <p:embed/>
                </p:oleObj>
              </mc:Choice>
              <mc:Fallback>
                <p:oleObj name="公式" r:id="rId9" imgW="45415200" imgH="26212800" progId="">
                  <p:embed/>
                  <p:pic>
                    <p:nvPicPr>
                      <p:cNvPr id="0" name="Object 4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7400" y="4800600"/>
                        <a:ext cx="1892300" cy="1092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0687" name="Line 47"/>
          <p:cNvSpPr>
            <a:spLocks noChangeShapeType="1"/>
          </p:cNvSpPr>
          <p:nvPr/>
        </p:nvSpPr>
        <p:spPr bwMode="auto">
          <a:xfrm>
            <a:off x="6683375" y="3187700"/>
            <a:ext cx="835025" cy="73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20688" name="Text Box 48"/>
          <p:cNvSpPr txBox="1">
            <a:spLocks noChangeArrowheads="1"/>
          </p:cNvSpPr>
          <p:nvPr/>
        </p:nvSpPr>
        <p:spPr bwMode="auto">
          <a:xfrm>
            <a:off x="533400" y="2133600"/>
            <a:ext cx="2286000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(2) 向量减法.</a:t>
            </a:r>
            <a:endParaRPr lang="zh-CN" altLang="en-US"/>
          </a:p>
        </p:txBody>
      </p:sp>
      <p:sp>
        <p:nvSpPr>
          <p:cNvPr id="1520689" name="Text Box 49"/>
          <p:cNvSpPr txBox="1">
            <a:spLocks noChangeArrowheads="1"/>
          </p:cNvSpPr>
          <p:nvPr/>
        </p:nvSpPr>
        <p:spPr bwMode="auto">
          <a:xfrm>
            <a:off x="533400" y="2819400"/>
            <a:ext cx="1143000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规定:</a:t>
            </a:r>
            <a:endParaRPr lang="zh-CN" altLang="en-US"/>
          </a:p>
        </p:txBody>
      </p:sp>
      <p:graphicFrame>
        <p:nvGraphicFramePr>
          <p:cNvPr id="1520690" name="Object 50"/>
          <p:cNvGraphicFramePr>
            <a:graphicFrameLocks noChangeAspect="1"/>
          </p:cNvGraphicFramePr>
          <p:nvPr/>
        </p:nvGraphicFramePr>
        <p:xfrm>
          <a:off x="1676400" y="2743200"/>
          <a:ext cx="2819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1" imgW="24384000" imgH="5486400" progId="Equation.3">
                  <p:embed/>
                </p:oleObj>
              </mc:Choice>
              <mc:Fallback>
                <p:oleObj name="Equation" r:id="rId11" imgW="24384000" imgH="5486400" progId="Equation.3">
                  <p:embed/>
                  <p:pic>
                    <p:nvPicPr>
                      <p:cNvPr id="0" name="Object 5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76400" y="2743200"/>
                        <a:ext cx="2819400" cy="635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1"/>
          <p:cNvGrpSpPr/>
          <p:nvPr/>
        </p:nvGrpSpPr>
        <p:grpSpPr bwMode="auto">
          <a:xfrm>
            <a:off x="533400" y="838200"/>
            <a:ext cx="6881813" cy="1203325"/>
            <a:chOff x="528" y="672"/>
            <a:chExt cx="4335" cy="758"/>
          </a:xfrm>
        </p:grpSpPr>
        <p:sp>
          <p:nvSpPr>
            <p:cNvPr id="7215" name="Text Box 52"/>
            <p:cNvSpPr txBox="1">
              <a:spLocks noChangeArrowheads="1"/>
            </p:cNvSpPr>
            <p:nvPr/>
          </p:nvSpPr>
          <p:spPr bwMode="auto">
            <a:xfrm>
              <a:off x="528" y="672"/>
              <a:ext cx="4335" cy="7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565150" indent="-56515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/>
                <a:t>(1) 负向量: 与    模相同而方向相反的向量, 称为    的</a:t>
              </a:r>
              <a:r>
                <a:rPr lang="zh-CN" altLang="en-US">
                  <a:solidFill>
                    <a:schemeClr val="accent2"/>
                  </a:solidFill>
                  <a:ea typeface="黑体" panose="02010609060101010101" pitchFamily="49" charset="-122"/>
                </a:rPr>
                <a:t>负向量</a:t>
              </a:r>
              <a:r>
                <a:rPr lang="zh-CN" altLang="en-US"/>
                <a:t>, 记作         .</a:t>
              </a:r>
              <a:endParaRPr lang="zh-CN" altLang="en-US"/>
            </a:p>
          </p:txBody>
        </p:sp>
        <p:graphicFrame>
          <p:nvGraphicFramePr>
            <p:cNvPr id="7183" name="Object 53"/>
            <p:cNvGraphicFramePr>
              <a:graphicFrameLocks noChangeAspect="1"/>
            </p:cNvGraphicFramePr>
            <p:nvPr/>
          </p:nvGraphicFramePr>
          <p:xfrm>
            <a:off x="1920" y="720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Equation" r:id="rId13" imgW="3048000" imgH="4267200" progId="Equation.3">
                    <p:embed/>
                  </p:oleObj>
                </mc:Choice>
                <mc:Fallback>
                  <p:oleObj name="Equation" r:id="rId13" imgW="3048000" imgH="4267200" progId="Equation.3">
                    <p:embed/>
                    <p:pic>
                      <p:nvPicPr>
                        <p:cNvPr id="0" name="Object 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20" y="720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54"/>
            <p:cNvGraphicFramePr>
              <a:graphicFrameLocks noChangeAspect="1"/>
            </p:cNvGraphicFramePr>
            <p:nvPr/>
          </p:nvGraphicFramePr>
          <p:xfrm>
            <a:off x="1392" y="1072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5" imgW="3048000" imgH="4267200" progId="Equation.3">
                    <p:embed/>
                  </p:oleObj>
                </mc:Choice>
                <mc:Fallback>
                  <p:oleObj name="Equation" r:id="rId15" imgW="3048000" imgH="4267200" progId="Equation.3">
                    <p:embed/>
                    <p:pic>
                      <p:nvPicPr>
                        <p:cNvPr id="0" name="Object 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392" y="1072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55"/>
            <p:cNvGraphicFramePr>
              <a:graphicFrameLocks noChangeAspect="1"/>
            </p:cNvGraphicFramePr>
            <p:nvPr/>
          </p:nvGraphicFramePr>
          <p:xfrm>
            <a:off x="3072" y="1056"/>
            <a:ext cx="517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6" imgW="5791200" imgH="4267200" progId="Equation.3">
                    <p:embed/>
                  </p:oleObj>
                </mc:Choice>
                <mc:Fallback>
                  <p:oleObj name="Equation" r:id="rId16" imgW="5791200" imgH="4267200" progId="Equation.3">
                    <p:embed/>
                    <p:pic>
                      <p:nvPicPr>
                        <p:cNvPr id="0" name="Object 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072" y="1056"/>
                          <a:ext cx="517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6"/>
          <p:cNvGrpSpPr/>
          <p:nvPr/>
        </p:nvGrpSpPr>
        <p:grpSpPr bwMode="auto">
          <a:xfrm>
            <a:off x="6172200" y="1524000"/>
            <a:ext cx="914400" cy="1152525"/>
            <a:chOff x="1296" y="3072"/>
            <a:chExt cx="576" cy="726"/>
          </a:xfrm>
        </p:grpSpPr>
        <p:sp>
          <p:nvSpPr>
            <p:cNvPr id="7214" name="Line 57"/>
            <p:cNvSpPr>
              <a:spLocks noChangeShapeType="1"/>
            </p:cNvSpPr>
            <p:nvPr/>
          </p:nvSpPr>
          <p:spPr bwMode="auto">
            <a:xfrm flipV="1">
              <a:off x="1440" y="3072"/>
              <a:ext cx="432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182" name="Object 58"/>
            <p:cNvGraphicFramePr>
              <a:graphicFrameLocks noChangeAspect="1"/>
            </p:cNvGraphicFramePr>
            <p:nvPr/>
          </p:nvGraphicFramePr>
          <p:xfrm>
            <a:off x="1296" y="3168"/>
            <a:ext cx="283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Equation" r:id="rId18" imgW="3048000" imgH="4267200" progId="Equation.3">
                    <p:embed/>
                  </p:oleObj>
                </mc:Choice>
                <mc:Fallback>
                  <p:oleObj name="Equation" r:id="rId18" imgW="3048000" imgH="4267200" progId="Equation.3">
                    <p:embed/>
                    <p:pic>
                      <p:nvPicPr>
                        <p:cNvPr id="0" name="Object 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296" y="3168"/>
                          <a:ext cx="283" cy="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59"/>
          <p:cNvGrpSpPr/>
          <p:nvPr/>
        </p:nvGrpSpPr>
        <p:grpSpPr bwMode="auto">
          <a:xfrm>
            <a:off x="7315200" y="1562100"/>
            <a:ext cx="1143000" cy="1152525"/>
            <a:chOff x="4560" y="2688"/>
            <a:chExt cx="720" cy="726"/>
          </a:xfrm>
        </p:grpSpPr>
        <p:sp>
          <p:nvSpPr>
            <p:cNvPr id="7213" name="Line 60"/>
            <p:cNvSpPr>
              <a:spLocks noChangeShapeType="1"/>
            </p:cNvSpPr>
            <p:nvPr/>
          </p:nvSpPr>
          <p:spPr bwMode="auto">
            <a:xfrm flipV="1">
              <a:off x="4848" y="2688"/>
              <a:ext cx="432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181" name="Object 61"/>
            <p:cNvGraphicFramePr>
              <a:graphicFrameLocks noChangeAspect="1"/>
            </p:cNvGraphicFramePr>
            <p:nvPr/>
          </p:nvGraphicFramePr>
          <p:xfrm>
            <a:off x="4560" y="2784"/>
            <a:ext cx="537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Equation" r:id="rId20" imgW="5791200" imgH="4267200" progId="Equation.3">
                    <p:embed/>
                  </p:oleObj>
                </mc:Choice>
                <mc:Fallback>
                  <p:oleObj name="Equation" r:id="rId20" imgW="5791200" imgH="4267200" progId="Equation.3">
                    <p:embed/>
                    <p:pic>
                      <p:nvPicPr>
                        <p:cNvPr id="0" name="Object 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560" y="2784"/>
                          <a:ext cx="537" cy="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2"/>
          <p:cNvGrpSpPr/>
          <p:nvPr/>
        </p:nvGrpSpPr>
        <p:grpSpPr bwMode="auto">
          <a:xfrm>
            <a:off x="228600" y="3352800"/>
            <a:ext cx="4548188" cy="1717675"/>
            <a:chOff x="288" y="2376"/>
            <a:chExt cx="2865" cy="1082"/>
          </a:xfrm>
        </p:grpSpPr>
        <p:sp>
          <p:nvSpPr>
            <p:cNvPr id="7212" name="Text Box 63"/>
            <p:cNvSpPr txBox="1">
              <a:spLocks noChangeArrowheads="1"/>
            </p:cNvSpPr>
            <p:nvPr/>
          </p:nvSpPr>
          <p:spPr bwMode="auto">
            <a:xfrm>
              <a:off x="288" y="2400"/>
              <a:ext cx="2784" cy="1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669925" defTabSz="0">
                <a:lnSpc>
                  <a:spcPct val="120000"/>
                </a:lnSpc>
                <a:spcBef>
                  <a:spcPct val="50000"/>
                </a:spcBef>
                <a:tabLst>
                  <a:tab pos="669925" algn="l"/>
                </a:tabLst>
              </a:pPr>
              <a:r>
                <a:rPr lang="zh-CN" altLang="en-US"/>
                <a:t>将         之一平移, 使起点重合, 由    的终点向     的终点作一向量, 即为</a:t>
              </a:r>
              <a:r>
                <a:rPr lang="zh-CN" altLang="en-US" b="0"/>
                <a:t>            </a:t>
              </a:r>
              <a:endParaRPr lang="zh-CN" altLang="en-US" b="0"/>
            </a:p>
          </p:txBody>
        </p:sp>
        <p:graphicFrame>
          <p:nvGraphicFramePr>
            <p:cNvPr id="7177" name="Object 64"/>
            <p:cNvGraphicFramePr>
              <a:graphicFrameLocks noChangeAspect="1"/>
            </p:cNvGraphicFramePr>
            <p:nvPr/>
          </p:nvGraphicFramePr>
          <p:xfrm>
            <a:off x="2488" y="2744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Equation" r:id="rId22" imgW="3048000" imgH="4267200" progId="Equation.3">
                    <p:embed/>
                  </p:oleObj>
                </mc:Choice>
                <mc:Fallback>
                  <p:oleObj name="Equation" r:id="rId22" imgW="3048000" imgH="4267200" progId="Equation.3">
                    <p:embed/>
                    <p:pic>
                      <p:nvPicPr>
                        <p:cNvPr id="0" name="Object 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88" y="2744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65"/>
            <p:cNvGraphicFramePr>
              <a:graphicFrameLocks noChangeAspect="1"/>
            </p:cNvGraphicFramePr>
            <p:nvPr/>
          </p:nvGraphicFramePr>
          <p:xfrm>
            <a:off x="1344" y="2696"/>
            <a:ext cx="272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Equation" r:id="rId23" imgW="3048000" imgH="5181600" progId="Equation.3">
                    <p:embed/>
                  </p:oleObj>
                </mc:Choice>
                <mc:Fallback>
                  <p:oleObj name="Equation" r:id="rId23" imgW="3048000" imgH="5181600" progId="Equation.3">
                    <p:embed/>
                    <p:pic>
                      <p:nvPicPr>
                        <p:cNvPr id="0" name="Object 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44" y="2696"/>
                          <a:ext cx="272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Object 66"/>
            <p:cNvGraphicFramePr>
              <a:graphicFrameLocks noChangeAspect="1"/>
            </p:cNvGraphicFramePr>
            <p:nvPr/>
          </p:nvGraphicFramePr>
          <p:xfrm>
            <a:off x="1000" y="2376"/>
            <a:ext cx="570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" name="Equation" r:id="rId25" imgW="6705600" imgH="5791200" progId="Equation.3">
                    <p:embed/>
                  </p:oleObj>
                </mc:Choice>
                <mc:Fallback>
                  <p:oleObj name="Equation" r:id="rId25" imgW="6705600" imgH="5791200" progId="Equation.3">
                    <p:embed/>
                    <p:pic>
                      <p:nvPicPr>
                        <p:cNvPr id="0" name="Object 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00" y="2376"/>
                          <a:ext cx="570" cy="4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67"/>
            <p:cNvGraphicFramePr>
              <a:graphicFrameLocks noChangeAspect="1"/>
            </p:cNvGraphicFramePr>
            <p:nvPr/>
          </p:nvGraphicFramePr>
          <p:xfrm>
            <a:off x="2256" y="3008"/>
            <a:ext cx="89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Equation" r:id="rId27" imgW="10058400" imgH="5791200" progId="Equation.3">
                    <p:embed/>
                  </p:oleObj>
                </mc:Choice>
                <mc:Fallback>
                  <p:oleObj name="Equation" r:id="rId27" imgW="10058400" imgH="5791200" progId="Equation.3">
                    <p:embed/>
                    <p:pic>
                      <p:nvPicPr>
                        <p:cNvPr id="0" name="Object 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256" y="3008"/>
                          <a:ext cx="897" cy="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68"/>
          <p:cNvGrpSpPr/>
          <p:nvPr/>
        </p:nvGrpSpPr>
        <p:grpSpPr bwMode="auto">
          <a:xfrm>
            <a:off x="1143000" y="5257800"/>
            <a:ext cx="2971800" cy="1249363"/>
            <a:chOff x="720" y="2956"/>
            <a:chExt cx="1872" cy="787"/>
          </a:xfrm>
        </p:grpSpPr>
        <p:sp>
          <p:nvSpPr>
            <p:cNvPr id="7207" name="AutoShape 69"/>
            <p:cNvSpPr>
              <a:spLocks noChangeArrowheads="1"/>
            </p:cNvSpPr>
            <p:nvPr/>
          </p:nvSpPr>
          <p:spPr bwMode="auto">
            <a:xfrm>
              <a:off x="720" y="2976"/>
              <a:ext cx="1872" cy="528"/>
            </a:xfrm>
            <a:prstGeom prst="parallelogram">
              <a:avLst>
                <a:gd name="adj" fmla="val 61783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7208" name="Group 70"/>
            <p:cNvGrpSpPr/>
            <p:nvPr/>
          </p:nvGrpSpPr>
          <p:grpSpPr bwMode="auto">
            <a:xfrm>
              <a:off x="720" y="3504"/>
              <a:ext cx="1536" cy="239"/>
              <a:chOff x="528" y="3504"/>
              <a:chExt cx="1536" cy="239"/>
            </a:xfrm>
          </p:grpSpPr>
          <p:sp>
            <p:nvSpPr>
              <p:cNvPr id="7211" name="Line 71"/>
              <p:cNvSpPr>
                <a:spLocks noChangeShapeType="1"/>
              </p:cNvSpPr>
              <p:nvPr/>
            </p:nvSpPr>
            <p:spPr bwMode="auto">
              <a:xfrm>
                <a:off x="528" y="3504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7176" name="Object 72"/>
              <p:cNvGraphicFramePr>
                <a:graphicFrameLocks noChangeAspect="1"/>
              </p:cNvGraphicFramePr>
              <p:nvPr/>
            </p:nvGraphicFramePr>
            <p:xfrm>
              <a:off x="1104" y="3544"/>
              <a:ext cx="151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" name="公式" r:id="rId29" imgW="5791200" imgH="7620000" progId="">
                      <p:embed/>
                    </p:oleObj>
                  </mc:Choice>
                  <mc:Fallback>
                    <p:oleObj name="公式" r:id="rId29" imgW="5791200" imgH="7620000" progId="">
                      <p:embed/>
                      <p:pic>
                        <p:nvPicPr>
                          <p:cNvPr id="0" name="Object 7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104" y="3544"/>
                            <a:ext cx="151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09" name="Group 73"/>
            <p:cNvGrpSpPr/>
            <p:nvPr/>
          </p:nvGrpSpPr>
          <p:grpSpPr bwMode="auto">
            <a:xfrm>
              <a:off x="720" y="2956"/>
              <a:ext cx="336" cy="548"/>
              <a:chOff x="528" y="2956"/>
              <a:chExt cx="336" cy="548"/>
            </a:xfrm>
          </p:grpSpPr>
          <p:sp>
            <p:nvSpPr>
              <p:cNvPr id="7210" name="Line 74"/>
              <p:cNvSpPr>
                <a:spLocks noChangeShapeType="1"/>
              </p:cNvSpPr>
              <p:nvPr/>
            </p:nvSpPr>
            <p:spPr bwMode="auto">
              <a:xfrm flipV="1">
                <a:off x="528" y="2956"/>
                <a:ext cx="336" cy="5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7175" name="Object 75"/>
              <p:cNvGraphicFramePr>
                <a:graphicFrameLocks noChangeAspect="1"/>
              </p:cNvGraphicFramePr>
              <p:nvPr/>
            </p:nvGraphicFramePr>
            <p:xfrm>
              <a:off x="561" y="3024"/>
              <a:ext cx="159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" name="公式" r:id="rId30" imgW="6096000" imgH="9753600" progId="">
                      <p:embed/>
                    </p:oleObj>
                  </mc:Choice>
                  <mc:Fallback>
                    <p:oleObj name="公式" r:id="rId30" imgW="6096000" imgH="9753600" progId="">
                      <p:embed/>
                      <p:pic>
                        <p:nvPicPr>
                          <p:cNvPr id="0" name="Object 7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61" y="3024"/>
                            <a:ext cx="159" cy="25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20716" name="Line 76"/>
          <p:cNvSpPr>
            <a:spLocks noChangeShapeType="1"/>
          </p:cNvSpPr>
          <p:nvPr/>
        </p:nvSpPr>
        <p:spPr bwMode="auto">
          <a:xfrm flipV="1">
            <a:off x="1187133" y="5273358"/>
            <a:ext cx="2971800" cy="8382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20717" name="Object 77"/>
          <p:cNvGraphicFramePr>
            <a:graphicFrameLocks noChangeAspect="1"/>
          </p:cNvGraphicFramePr>
          <p:nvPr/>
        </p:nvGraphicFramePr>
        <p:xfrm>
          <a:off x="4191000" y="4953000"/>
          <a:ext cx="811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公式" r:id="rId31" imgW="19507200" imgH="9753600" progId="">
                  <p:embed/>
                </p:oleObj>
              </mc:Choice>
              <mc:Fallback>
                <p:oleObj name="公式" r:id="rId31" imgW="19507200" imgH="9753600" progId="">
                  <p:embed/>
                  <p:pic>
                    <p:nvPicPr>
                      <p:cNvPr id="0" name="Object 77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191000" y="4953000"/>
                        <a:ext cx="811213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0718" name="Line 78"/>
          <p:cNvSpPr>
            <a:spLocks noChangeShapeType="1"/>
          </p:cNvSpPr>
          <p:nvPr/>
        </p:nvSpPr>
        <p:spPr bwMode="auto">
          <a:xfrm>
            <a:off x="1752600" y="5334000"/>
            <a:ext cx="1905000" cy="838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20719" name="Object 79"/>
          <p:cNvGraphicFramePr>
            <a:graphicFrameLocks noChangeAspect="1"/>
          </p:cNvGraphicFramePr>
          <p:nvPr/>
        </p:nvGraphicFramePr>
        <p:xfrm>
          <a:off x="3657600" y="6248400"/>
          <a:ext cx="811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公式" r:id="rId33" imgW="19507200" imgH="9753600" progId="">
                  <p:embed/>
                </p:oleObj>
              </mc:Choice>
              <mc:Fallback>
                <p:oleObj name="公式" r:id="rId33" imgW="19507200" imgH="9753600" progId="">
                  <p:embed/>
                  <p:pic>
                    <p:nvPicPr>
                      <p:cNvPr id="0" name="Object 79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657600" y="6248400"/>
                        <a:ext cx="811213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2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2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2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2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2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2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84" grpId="0" animBg="1"/>
      <p:bldP spid="1520687" grpId="0" animBg="1"/>
      <p:bldP spid="1520688" grpId="0" autoUpdateAnimBg="0"/>
      <p:bldP spid="1520689" grpId="0" autoUpdateAnimBg="0"/>
      <p:bldP spid="1520716" grpId="0" bldLvl="0" animBg="1"/>
      <p:bldP spid="15207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4958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0099"/>
                </a:solidFill>
              </a:rPr>
              <a:t>3、</a:t>
            </a:r>
            <a:r>
              <a:rPr lang="zh-CN" altLang="en-US" sz="3000" b="1" smtClean="0">
                <a:solidFill>
                  <a:srgbClr val="000099"/>
                </a:solidFill>
                <a:ea typeface="黑体" panose="02010609060101010101" pitchFamily="49" charset="-122"/>
              </a:rPr>
              <a:t>向量与数的乘法</a:t>
            </a:r>
            <a:endParaRPr lang="zh-CN" altLang="en-US" sz="3000" b="1" smtClean="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sp>
        <p:nvSpPr>
          <p:cNvPr id="1521715" name="Text Box 51"/>
          <p:cNvSpPr txBox="1">
            <a:spLocks noChangeArrowheads="1"/>
          </p:cNvSpPr>
          <p:nvPr/>
        </p:nvSpPr>
        <p:spPr bwMode="auto">
          <a:xfrm>
            <a:off x="381000" y="1066800"/>
            <a:ext cx="1329690" cy="521970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1.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21716" name="Text Box 52"/>
          <p:cNvSpPr txBox="1">
            <a:spLocks noChangeArrowheads="1"/>
          </p:cNvSpPr>
          <p:nvPr/>
        </p:nvSpPr>
        <p:spPr bwMode="auto">
          <a:xfrm>
            <a:off x="533400" y="2514600"/>
            <a:ext cx="1143000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模：</a:t>
            </a:r>
            <a:r>
              <a:rPr lang="zh-CN" altLang="en-US" b="0"/>
              <a:t> </a:t>
            </a:r>
            <a:endParaRPr lang="zh-CN" altLang="en-US" b="0"/>
          </a:p>
        </p:txBody>
      </p:sp>
      <p:graphicFrame>
        <p:nvGraphicFramePr>
          <p:cNvPr id="1521717" name="Object 53"/>
          <p:cNvGraphicFramePr>
            <a:graphicFrameLocks noChangeAspect="1"/>
          </p:cNvGraphicFramePr>
          <p:nvPr/>
        </p:nvGraphicFramePr>
        <p:xfrm>
          <a:off x="1300163" y="2489200"/>
          <a:ext cx="30146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23469600" imgH="4876800" progId="Equation.3">
                  <p:embed/>
                </p:oleObj>
              </mc:Choice>
              <mc:Fallback>
                <p:oleObj name="Equation" r:id="rId1" imgW="23469600" imgH="4876800" progId="Equation.3">
                  <p:embed/>
                  <p:pic>
                    <p:nvPicPr>
                      <p:cNvPr id="0" name="Object 5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00163" y="2489200"/>
                        <a:ext cx="3014662" cy="592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718" name="Text Box 54"/>
          <p:cNvSpPr txBox="1">
            <a:spLocks noChangeArrowheads="1"/>
          </p:cNvSpPr>
          <p:nvPr/>
        </p:nvSpPr>
        <p:spPr bwMode="auto">
          <a:xfrm>
            <a:off x="381000" y="3865563"/>
            <a:ext cx="1992313" cy="519112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当</a:t>
            </a:r>
            <a:r>
              <a:rPr lang="zh-CN" altLang="en-US" i="1">
                <a:sym typeface="Symbol" panose="05050102010706020507" pitchFamily="18" charset="2"/>
              </a:rPr>
              <a:t></a:t>
            </a:r>
            <a:r>
              <a:rPr lang="zh-CN" altLang="en-US">
                <a:sym typeface="Symbol" panose="05050102010706020507" pitchFamily="18" charset="2"/>
              </a:rPr>
              <a:t> &gt; 0时,</a:t>
            </a:r>
            <a:r>
              <a:rPr lang="zh-CN" altLang="en-US" b="0">
                <a:sym typeface="Symbol" panose="05050102010706020507" pitchFamily="18" charset="2"/>
              </a:rPr>
              <a:t> </a:t>
            </a:r>
            <a:endParaRPr lang="zh-CN" altLang="en-US" b="0"/>
          </a:p>
        </p:txBody>
      </p:sp>
      <p:graphicFrame>
        <p:nvGraphicFramePr>
          <p:cNvPr id="1521719" name="Object 55"/>
          <p:cNvGraphicFramePr>
            <a:graphicFrameLocks noChangeAspect="1"/>
          </p:cNvGraphicFramePr>
          <p:nvPr/>
        </p:nvGraphicFramePr>
        <p:xfrm>
          <a:off x="2209800" y="3865563"/>
          <a:ext cx="2424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7983200" imgH="4876800" progId="Equation.3">
                  <p:embed/>
                </p:oleObj>
              </mc:Choice>
              <mc:Fallback>
                <p:oleObj name="Equation" r:id="rId3" imgW="17983200" imgH="4876800" progId="Equation.3">
                  <p:embed/>
                  <p:pic>
                    <p:nvPicPr>
                      <p:cNvPr id="0" name="Object 5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3865563"/>
                        <a:ext cx="2424113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720" name="Text Box 56"/>
          <p:cNvSpPr txBox="1">
            <a:spLocks noChangeArrowheads="1"/>
          </p:cNvSpPr>
          <p:nvPr/>
        </p:nvSpPr>
        <p:spPr bwMode="auto">
          <a:xfrm>
            <a:off x="381000" y="4551363"/>
            <a:ext cx="1992313" cy="519112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当</a:t>
            </a:r>
            <a:r>
              <a:rPr lang="zh-CN" altLang="en-US" i="1">
                <a:sym typeface="Symbol" panose="05050102010706020507" pitchFamily="18" charset="2"/>
              </a:rPr>
              <a:t></a:t>
            </a:r>
            <a:r>
              <a:rPr lang="zh-CN" altLang="en-US">
                <a:sym typeface="Symbol" panose="05050102010706020507" pitchFamily="18" charset="2"/>
              </a:rPr>
              <a:t> &lt; 0时,</a:t>
            </a:r>
            <a:r>
              <a:rPr lang="zh-CN" altLang="en-US" b="0">
                <a:sym typeface="Symbol" panose="05050102010706020507" pitchFamily="18" charset="2"/>
              </a:rPr>
              <a:t> </a:t>
            </a:r>
            <a:endParaRPr lang="zh-CN" altLang="en-US" b="0"/>
          </a:p>
        </p:txBody>
      </p:sp>
      <p:sp>
        <p:nvSpPr>
          <p:cNvPr id="1521721" name="Text Box 57"/>
          <p:cNvSpPr txBox="1">
            <a:spLocks noChangeArrowheads="1"/>
          </p:cNvSpPr>
          <p:nvPr/>
        </p:nvSpPr>
        <p:spPr bwMode="auto">
          <a:xfrm>
            <a:off x="381000" y="5160963"/>
            <a:ext cx="1992313" cy="519112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当</a:t>
            </a:r>
            <a:r>
              <a:rPr lang="zh-CN" altLang="en-US" i="1">
                <a:sym typeface="Symbol" panose="05050102010706020507" pitchFamily="18" charset="2"/>
              </a:rPr>
              <a:t></a:t>
            </a:r>
            <a:r>
              <a:rPr lang="zh-CN" altLang="en-US">
                <a:sym typeface="Symbol" panose="05050102010706020507" pitchFamily="18" charset="2"/>
              </a:rPr>
              <a:t> = 0时,</a:t>
            </a:r>
            <a:r>
              <a:rPr lang="zh-CN" altLang="en-US" b="0">
                <a:sym typeface="Symbol" panose="05050102010706020507" pitchFamily="18" charset="2"/>
              </a:rPr>
              <a:t> </a:t>
            </a:r>
            <a:endParaRPr lang="zh-CN" altLang="en-US" b="0"/>
          </a:p>
        </p:txBody>
      </p:sp>
      <p:graphicFrame>
        <p:nvGraphicFramePr>
          <p:cNvPr id="1521722" name="Object 58"/>
          <p:cNvGraphicFramePr>
            <a:graphicFrameLocks noChangeAspect="1"/>
          </p:cNvGraphicFramePr>
          <p:nvPr/>
        </p:nvGraphicFramePr>
        <p:xfrm>
          <a:off x="2146300" y="5097463"/>
          <a:ext cx="5181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5" imgW="47853600" imgH="5791200" progId="Equation.3">
                  <p:embed/>
                </p:oleObj>
              </mc:Choice>
              <mc:Fallback>
                <p:oleObj name="Equation" r:id="rId5" imgW="47853600" imgH="5791200" progId="Equation.3">
                  <p:embed/>
                  <p:pic>
                    <p:nvPicPr>
                      <p:cNvPr id="0" name="Object 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6300" y="5097463"/>
                        <a:ext cx="5181600" cy="617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723" name="Text Box 59"/>
          <p:cNvSpPr txBox="1">
            <a:spLocks noChangeArrowheads="1"/>
          </p:cNvSpPr>
          <p:nvPr/>
        </p:nvSpPr>
        <p:spPr bwMode="auto">
          <a:xfrm>
            <a:off x="1468755" y="1066800"/>
            <a:ext cx="2057400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设</a:t>
            </a:r>
            <a:r>
              <a:rPr lang="zh-CN" altLang="en-US" i="1">
                <a:sym typeface="Symbol" panose="05050102010706020507" pitchFamily="18" charset="2"/>
              </a:rPr>
              <a:t></a:t>
            </a:r>
            <a:r>
              <a:rPr lang="zh-CN" altLang="en-US"/>
              <a:t>为实数.</a:t>
            </a:r>
            <a:r>
              <a:rPr lang="zh-CN" altLang="en-US" b="0"/>
              <a:t> </a:t>
            </a:r>
            <a:endParaRPr lang="zh-CN" altLang="en-US" b="0"/>
          </a:p>
        </p:txBody>
      </p:sp>
      <p:grpSp>
        <p:nvGrpSpPr>
          <p:cNvPr id="2" name="Group 60"/>
          <p:cNvGrpSpPr/>
          <p:nvPr/>
        </p:nvGrpSpPr>
        <p:grpSpPr bwMode="auto">
          <a:xfrm>
            <a:off x="381000" y="1714500"/>
            <a:ext cx="6843713" cy="584200"/>
            <a:chOff x="336" y="1080"/>
            <a:chExt cx="4311" cy="368"/>
          </a:xfrm>
        </p:grpSpPr>
        <p:sp>
          <p:nvSpPr>
            <p:cNvPr id="8221" name="Rectangle 61"/>
            <p:cNvSpPr>
              <a:spLocks noChangeArrowheads="1"/>
            </p:cNvSpPr>
            <p:nvPr/>
          </p:nvSpPr>
          <p:spPr bwMode="auto">
            <a:xfrm>
              <a:off x="336" y="1104"/>
              <a:ext cx="4311" cy="327"/>
            </a:xfrm>
            <a:prstGeom prst="rect">
              <a:avLst/>
            </a:prstGeom>
            <a:noFill/>
            <a:ln w="19050">
              <a:noFill/>
              <a:miter lim="800000"/>
              <a:tailEnd type="none" w="sm" len="lg"/>
            </a:ln>
          </p:spPr>
          <p:txBody>
            <a:bodyPr>
              <a:spAutoFit/>
            </a:bodyPr>
            <a:lstStyle/>
            <a:p>
              <a:r>
                <a:rPr lang="zh-CN" altLang="en-US"/>
                <a:t>规定: 向量    与数</a:t>
              </a:r>
              <a:r>
                <a:rPr lang="zh-CN" altLang="en-US" i="1">
                  <a:sym typeface="Symbol" panose="05050102010706020507" pitchFamily="18" charset="2"/>
                </a:rPr>
                <a:t></a:t>
              </a:r>
              <a:r>
                <a:rPr lang="zh-CN" altLang="en-US"/>
                <a:t> 的               为一个向量.</a:t>
              </a:r>
              <a:endParaRPr lang="zh-CN" altLang="en-US"/>
            </a:p>
          </p:txBody>
        </p:sp>
        <p:graphicFrame>
          <p:nvGraphicFramePr>
            <p:cNvPr id="8203" name="Object 62"/>
            <p:cNvGraphicFramePr>
              <a:graphicFrameLocks noChangeAspect="1"/>
            </p:cNvGraphicFramePr>
            <p:nvPr/>
          </p:nvGraphicFramePr>
          <p:xfrm>
            <a:off x="2496" y="1104"/>
            <a:ext cx="864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7" imgW="12192000" imgH="4876800" progId="Equation.3">
                    <p:embed/>
                  </p:oleObj>
                </mc:Choice>
                <mc:Fallback>
                  <p:oleObj name="Equation" r:id="rId7" imgW="12192000" imgH="4876800" progId="Equation.3">
                    <p:embed/>
                    <p:pic>
                      <p:nvPicPr>
                        <p:cNvPr id="0" name="Object 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96" y="1104"/>
                          <a:ext cx="864" cy="3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63"/>
            <p:cNvGraphicFramePr>
              <a:graphicFrameLocks noChangeAspect="1"/>
            </p:cNvGraphicFramePr>
            <p:nvPr/>
          </p:nvGraphicFramePr>
          <p:xfrm>
            <a:off x="1424" y="1080"/>
            <a:ext cx="25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9" imgW="3048000" imgH="4267200" progId="Equation.3">
                    <p:embed/>
                  </p:oleObj>
                </mc:Choice>
                <mc:Fallback>
                  <p:oleObj name="Equation" r:id="rId9" imgW="3048000" imgH="4267200" progId="Equation.3">
                    <p:embed/>
                    <p:pic>
                      <p:nvPicPr>
                        <p:cNvPr id="0" name="Object 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24" y="1080"/>
                          <a:ext cx="252" cy="3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64"/>
          <p:cNvGrpSpPr/>
          <p:nvPr/>
        </p:nvGrpSpPr>
        <p:grpSpPr bwMode="auto">
          <a:xfrm>
            <a:off x="4495800" y="2438400"/>
            <a:ext cx="1143000" cy="1371600"/>
            <a:chOff x="3600" y="1488"/>
            <a:chExt cx="720" cy="864"/>
          </a:xfrm>
        </p:grpSpPr>
        <p:graphicFrame>
          <p:nvGraphicFramePr>
            <p:cNvPr id="8202" name="Object 65"/>
            <p:cNvGraphicFramePr>
              <a:graphicFrameLocks noChangeAspect="1"/>
            </p:cNvGraphicFramePr>
            <p:nvPr/>
          </p:nvGraphicFramePr>
          <p:xfrm>
            <a:off x="3648" y="1680"/>
            <a:ext cx="252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1" imgW="3048000" imgH="4267200" progId="Equation.3">
                    <p:embed/>
                  </p:oleObj>
                </mc:Choice>
                <mc:Fallback>
                  <p:oleObj name="Equation" r:id="rId11" imgW="3048000" imgH="4267200" progId="Equation.3">
                    <p:embed/>
                    <p:pic>
                      <p:nvPicPr>
                        <p:cNvPr id="0" name="Object 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48" y="1680"/>
                          <a:ext cx="252" cy="3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66"/>
            <p:cNvSpPr>
              <a:spLocks noChangeShapeType="1"/>
            </p:cNvSpPr>
            <p:nvPr/>
          </p:nvSpPr>
          <p:spPr bwMode="auto">
            <a:xfrm flipV="1">
              <a:off x="3600" y="1488"/>
              <a:ext cx="720" cy="8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7" name="Group 67"/>
          <p:cNvGrpSpPr/>
          <p:nvPr/>
        </p:nvGrpSpPr>
        <p:grpSpPr bwMode="auto">
          <a:xfrm>
            <a:off x="5791835" y="2209800"/>
            <a:ext cx="1611313" cy="1828800"/>
            <a:chOff x="4464" y="1248"/>
            <a:chExt cx="1015" cy="1152"/>
          </a:xfrm>
        </p:grpSpPr>
        <p:sp>
          <p:nvSpPr>
            <p:cNvPr id="8219" name="Line 68"/>
            <p:cNvSpPr>
              <a:spLocks noChangeShapeType="1"/>
            </p:cNvSpPr>
            <p:nvPr/>
          </p:nvSpPr>
          <p:spPr bwMode="auto">
            <a:xfrm flipV="1">
              <a:off x="4512" y="1248"/>
              <a:ext cx="960" cy="1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200" name="Object 69"/>
            <p:cNvGraphicFramePr>
              <a:graphicFrameLocks noChangeAspect="1"/>
            </p:cNvGraphicFramePr>
            <p:nvPr/>
          </p:nvGraphicFramePr>
          <p:xfrm>
            <a:off x="4464" y="1584"/>
            <a:ext cx="42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Equation" r:id="rId12" imgW="5181600" imgH="4267200" progId="Equation.3">
                    <p:embed/>
                  </p:oleObj>
                </mc:Choice>
                <mc:Fallback>
                  <p:oleObj name="Equation" r:id="rId12" imgW="5181600" imgH="4267200" progId="Equation.3">
                    <p:embed/>
                    <p:pic>
                      <p:nvPicPr>
                        <p:cNvPr id="0" name="Object 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64" y="1584"/>
                          <a:ext cx="428" cy="3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70"/>
            <p:cNvGraphicFramePr>
              <a:graphicFrameLocks noChangeAspect="1"/>
            </p:cNvGraphicFramePr>
            <p:nvPr/>
          </p:nvGraphicFramePr>
          <p:xfrm>
            <a:off x="4896" y="1920"/>
            <a:ext cx="58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14" imgW="8839200" imgH="4267200" progId="Equation.3">
                    <p:embed/>
                  </p:oleObj>
                </mc:Choice>
                <mc:Fallback>
                  <p:oleObj name="Equation" r:id="rId14" imgW="8839200" imgH="4267200" progId="Equation.3">
                    <p:embed/>
                    <p:pic>
                      <p:nvPicPr>
                        <p:cNvPr id="0" name="Object 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896" y="1920"/>
                          <a:ext cx="583" cy="2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21735" name="Object 71"/>
          <p:cNvGraphicFramePr>
            <a:graphicFrameLocks noChangeAspect="1"/>
          </p:cNvGraphicFramePr>
          <p:nvPr/>
        </p:nvGraphicFramePr>
        <p:xfrm>
          <a:off x="2209800" y="4551363"/>
          <a:ext cx="2424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6" imgW="17983200" imgH="4876800" progId="Equation.3">
                  <p:embed/>
                </p:oleObj>
              </mc:Choice>
              <mc:Fallback>
                <p:oleObj name="Equation" r:id="rId16" imgW="17983200" imgH="4876800" progId="Equation.3">
                  <p:embed/>
                  <p:pic>
                    <p:nvPicPr>
                      <p:cNvPr id="0" name="Object 7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9800" y="4551363"/>
                        <a:ext cx="2424113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2"/>
          <p:cNvGrpSpPr/>
          <p:nvPr/>
        </p:nvGrpSpPr>
        <p:grpSpPr bwMode="auto">
          <a:xfrm>
            <a:off x="7010400" y="3352800"/>
            <a:ext cx="1611313" cy="1828800"/>
            <a:chOff x="4272" y="2112"/>
            <a:chExt cx="1015" cy="1152"/>
          </a:xfrm>
        </p:grpSpPr>
        <p:sp>
          <p:nvSpPr>
            <p:cNvPr id="8218" name="Line 73"/>
            <p:cNvSpPr>
              <a:spLocks noChangeShapeType="1"/>
            </p:cNvSpPr>
            <p:nvPr/>
          </p:nvSpPr>
          <p:spPr bwMode="auto">
            <a:xfrm flipV="1">
              <a:off x="4320" y="2112"/>
              <a:ext cx="960" cy="1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lg"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198" name="Object 74"/>
            <p:cNvGraphicFramePr>
              <a:graphicFrameLocks noChangeAspect="1"/>
            </p:cNvGraphicFramePr>
            <p:nvPr/>
          </p:nvGraphicFramePr>
          <p:xfrm>
            <a:off x="4272" y="2448"/>
            <a:ext cx="42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8" imgW="5181600" imgH="4267200" progId="Equation.3">
                    <p:embed/>
                  </p:oleObj>
                </mc:Choice>
                <mc:Fallback>
                  <p:oleObj name="Equation" r:id="rId18" imgW="5181600" imgH="4267200" progId="Equation.3">
                    <p:embed/>
                    <p:pic>
                      <p:nvPicPr>
                        <p:cNvPr id="0" name="Object 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272" y="2448"/>
                          <a:ext cx="428" cy="3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75"/>
            <p:cNvGraphicFramePr>
              <a:graphicFrameLocks noChangeAspect="1"/>
            </p:cNvGraphicFramePr>
            <p:nvPr/>
          </p:nvGraphicFramePr>
          <p:xfrm>
            <a:off x="4704" y="2784"/>
            <a:ext cx="58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9" imgW="8839200" imgH="4267200" progId="Equation.3">
                    <p:embed/>
                  </p:oleObj>
                </mc:Choice>
                <mc:Fallback>
                  <p:oleObj name="Equation" r:id="rId19" imgW="8839200" imgH="4267200" progId="Equation.3">
                    <p:embed/>
                    <p:pic>
                      <p:nvPicPr>
                        <p:cNvPr id="0" name="Object 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04" y="2784"/>
                          <a:ext cx="583" cy="2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1740" name="Text Box 76"/>
          <p:cNvSpPr txBox="1">
            <a:spLocks noChangeArrowheads="1"/>
          </p:cNvSpPr>
          <p:nvPr/>
        </p:nvSpPr>
        <p:spPr bwMode="auto">
          <a:xfrm>
            <a:off x="381000" y="3124200"/>
            <a:ext cx="1524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方向：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2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2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2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2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6" grpId="0" autoUpdateAnimBg="0"/>
      <p:bldP spid="1521715" grpId="0" autoUpdateAnimBg="0"/>
      <p:bldP spid="1521716" grpId="0" autoUpdateAnimBg="0"/>
      <p:bldP spid="1521718" grpId="0" autoUpdateAnimBg="0"/>
      <p:bldP spid="1521720" grpId="0" autoUpdateAnimBg="0"/>
      <p:bldP spid="1521721" grpId="0" autoUpdateAnimBg="0"/>
      <p:bldP spid="1521723" grpId="0" autoUpdateAnimBg="0"/>
      <p:bldP spid="15217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811" name="Text Box 19"/>
          <p:cNvSpPr txBox="1">
            <a:spLocks noChangeArrowheads="1"/>
          </p:cNvSpPr>
          <p:nvPr/>
        </p:nvSpPr>
        <p:spPr bwMode="auto">
          <a:xfrm>
            <a:off x="467360" y="404495"/>
            <a:ext cx="5105400" cy="521970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2.</a:t>
            </a:r>
            <a:r>
              <a:rPr lang="zh-CN" altLang="en-US"/>
              <a:t>向量与数的乘积的运算规律:</a:t>
            </a:r>
            <a:endParaRPr lang="zh-CN" altLang="en-US"/>
          </a:p>
        </p:txBody>
      </p:sp>
      <p:sp>
        <p:nvSpPr>
          <p:cNvPr id="1441812" name="Text Box 20"/>
          <p:cNvSpPr txBox="1">
            <a:spLocks noChangeArrowheads="1"/>
          </p:cNvSpPr>
          <p:nvPr/>
        </p:nvSpPr>
        <p:spPr bwMode="auto">
          <a:xfrm>
            <a:off x="609600" y="1066800"/>
            <a:ext cx="2009775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(1) 结合律:</a:t>
            </a:r>
            <a:endParaRPr lang="zh-CN" altLang="en-US"/>
          </a:p>
        </p:txBody>
      </p:sp>
      <p:graphicFrame>
        <p:nvGraphicFramePr>
          <p:cNvPr id="1441813" name="Object 21"/>
          <p:cNvGraphicFramePr>
            <a:graphicFrameLocks noChangeAspect="1"/>
          </p:cNvGraphicFramePr>
          <p:nvPr/>
        </p:nvGraphicFramePr>
        <p:xfrm>
          <a:off x="2555875" y="1066800"/>
          <a:ext cx="41846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1" imgW="36576000" imgH="4876800" progId="Equation.3">
                  <p:embed/>
                </p:oleObj>
              </mc:Choice>
              <mc:Fallback>
                <p:oleObj name="Equation" r:id="rId1" imgW="36576000" imgH="4876800" progId="Equation.3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55875" y="1066800"/>
                        <a:ext cx="418465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814" name="Text Box 22"/>
          <p:cNvSpPr txBox="1">
            <a:spLocks noChangeArrowheads="1"/>
          </p:cNvSpPr>
          <p:nvPr/>
        </p:nvSpPr>
        <p:spPr bwMode="auto">
          <a:xfrm>
            <a:off x="609600" y="1905000"/>
            <a:ext cx="2009775" cy="519113"/>
          </a:xfrm>
          <a:prstGeom prst="rect">
            <a:avLst/>
          </a:prstGeom>
          <a:noFill/>
          <a:ln w="19050">
            <a:noFill/>
            <a:miter lim="800000"/>
            <a:tailEnd type="none" w="sm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(2) 分配律:</a:t>
            </a:r>
            <a:endParaRPr lang="zh-CN" altLang="en-US"/>
          </a:p>
        </p:txBody>
      </p:sp>
      <p:graphicFrame>
        <p:nvGraphicFramePr>
          <p:cNvPr id="1441815" name="Object 23"/>
          <p:cNvGraphicFramePr>
            <a:graphicFrameLocks noChangeAspect="1"/>
          </p:cNvGraphicFramePr>
          <p:nvPr/>
        </p:nvGraphicFramePr>
        <p:xfrm>
          <a:off x="2590800" y="1917700"/>
          <a:ext cx="3581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29260800" imgH="4876800" progId="Equation.3">
                  <p:embed/>
                </p:oleObj>
              </mc:Choice>
              <mc:Fallback>
                <p:oleObj name="Equation" r:id="rId3" imgW="29260800" imgH="48768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917700"/>
                        <a:ext cx="358140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816" name="Object 24"/>
          <p:cNvGraphicFramePr>
            <a:graphicFrameLocks noChangeAspect="1"/>
          </p:cNvGraphicFramePr>
          <p:nvPr/>
        </p:nvGraphicFramePr>
        <p:xfrm>
          <a:off x="2590800" y="2514600"/>
          <a:ext cx="3429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5" imgW="28956000" imgH="5791200" progId="Equation.3">
                  <p:embed/>
                </p:oleObj>
              </mc:Choice>
              <mc:Fallback>
                <p:oleObj name="Equation" r:id="rId5" imgW="28956000" imgH="5791200" progId="Equation.3">
                  <p:embed/>
                  <p:pic>
                    <p:nvPicPr>
                      <p:cNvPr id="0" name="Object 2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2514600"/>
                        <a:ext cx="3429000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09600" y="3429000"/>
            <a:ext cx="4024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3.</a:t>
            </a:r>
            <a:r>
              <a:rPr lang="zh-CN" altLang="en-US">
                <a:solidFill>
                  <a:srgbClr val="FF0000"/>
                </a:solidFill>
              </a:rPr>
              <a:t>向量平行的充要条件：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64030" y="4149090"/>
          <a:ext cx="439928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7" imgW="2108200" imgH="228600" progId="Equation.KSEE3">
                  <p:embed/>
                </p:oleObj>
              </mc:Choice>
              <mc:Fallback>
                <p:oleObj name="" r:id="rId7" imgW="21082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4030" y="4149090"/>
                        <a:ext cx="439928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04210" y="4869180"/>
          <a:ext cx="623570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9" imgW="215900" imgH="152400" progId="Equation.KSEE3">
                  <p:embed/>
                </p:oleObj>
              </mc:Choice>
              <mc:Fallback>
                <p:oleObj name="" r:id="rId9" imgW="215900" imgH="1524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4210" y="4869180"/>
                        <a:ext cx="623570" cy="44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27780" y="4793615"/>
          <a:ext cx="1899285" cy="51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11" imgW="889000" imgH="241300" progId="Equation.KSEE3">
                  <p:embed/>
                </p:oleObj>
              </mc:Choice>
              <mc:Fallback>
                <p:oleObj name="" r:id="rId11" imgW="889000" imgH="2413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27780" y="4793615"/>
                        <a:ext cx="1899285" cy="51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812" grpId="0" autoUpdateAnimBg="0"/>
      <p:bldP spid="1441814" grpId="0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62" name="Rectangle 2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5643563" cy="481013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三、空间直角坐标系</a:t>
            </a:r>
            <a:endParaRPr lang="zh-CN" altLang="en-US" sz="3600" b="1" smtClean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15968" name="Picture 128"/>
          <p:cNvPicPr>
            <a:picLocks noChangeAspect="1" noChangeArrowheads="1"/>
          </p:cNvPicPr>
          <p:nvPr/>
        </p:nvPicPr>
        <p:blipFill>
          <a:blip r:embed="rId1"/>
          <a:srcRect l="29031" t="30621" r="32259" b="15790"/>
          <a:stretch>
            <a:fillRect/>
          </a:stretch>
        </p:blipFill>
        <p:spPr bwMode="auto">
          <a:xfrm>
            <a:off x="5435600" y="2514600"/>
            <a:ext cx="14366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9"/>
          <p:cNvGrpSpPr/>
          <p:nvPr/>
        </p:nvGrpSpPr>
        <p:grpSpPr bwMode="auto">
          <a:xfrm>
            <a:off x="4876800" y="3352800"/>
            <a:ext cx="1295400" cy="519113"/>
            <a:chOff x="3168" y="2208"/>
            <a:chExt cx="816" cy="327"/>
          </a:xfrm>
        </p:grpSpPr>
        <p:grpSp>
          <p:nvGrpSpPr>
            <p:cNvPr id="10271" name="Group 130"/>
            <p:cNvGrpSpPr/>
            <p:nvPr/>
          </p:nvGrpSpPr>
          <p:grpSpPr bwMode="auto">
            <a:xfrm>
              <a:off x="3168" y="2208"/>
              <a:ext cx="816" cy="327"/>
              <a:chOff x="3168" y="2208"/>
              <a:chExt cx="816" cy="327"/>
            </a:xfrm>
          </p:grpSpPr>
          <p:graphicFrame>
            <p:nvGraphicFramePr>
              <p:cNvPr id="10247" name="Object 131"/>
              <p:cNvGraphicFramePr>
                <a:graphicFrameLocks noChangeAspect="1"/>
              </p:cNvGraphicFramePr>
              <p:nvPr/>
            </p:nvGraphicFramePr>
            <p:xfrm>
              <a:off x="3888" y="2345"/>
              <a:ext cx="96" cy="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1" name="公式" r:id="rId2" imgW="4876800" imgH="4876800" progId="">
                      <p:embed/>
                    </p:oleObj>
                  </mc:Choice>
                  <mc:Fallback>
                    <p:oleObj name="公式" r:id="rId2" imgW="4876800" imgH="4876800" progId="">
                      <p:embed/>
                      <p:pic>
                        <p:nvPicPr>
                          <p:cNvPr id="0" name="Object 13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888" y="2345"/>
                            <a:ext cx="96" cy="9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2" name="Text Box 132"/>
              <p:cNvSpPr txBox="1">
                <a:spLocks noChangeArrowheads="1"/>
              </p:cNvSpPr>
              <p:nvPr/>
            </p:nvSpPr>
            <p:spPr bwMode="auto">
              <a:xfrm>
                <a:off x="3168" y="2208"/>
                <a:ext cx="576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/>
                  <a:t>定点</a:t>
                </a:r>
                <a:endParaRPr lang="zh-CN" altLang="en-US"/>
              </a:p>
            </p:txBody>
          </p:sp>
        </p:grpSp>
        <p:graphicFrame>
          <p:nvGraphicFramePr>
            <p:cNvPr id="10246" name="Object 133"/>
            <p:cNvGraphicFramePr>
              <a:graphicFrameLocks noChangeAspect="1"/>
            </p:cNvGraphicFramePr>
            <p:nvPr/>
          </p:nvGraphicFramePr>
          <p:xfrm>
            <a:off x="3688" y="2344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4" imgW="5486400" imgH="6096000" progId="">
                    <p:embed/>
                  </p:oleObj>
                </mc:Choice>
                <mc:Fallback>
                  <p:oleObj name="公式" r:id="rId4" imgW="5486400" imgH="6096000" progId="">
                    <p:embed/>
                    <p:pic>
                      <p:nvPicPr>
                        <p:cNvPr id="0" name="Object 1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88" y="2344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5974" name="Line 134"/>
          <p:cNvSpPr>
            <a:spLocks noChangeShapeType="1"/>
          </p:cNvSpPr>
          <p:nvPr/>
        </p:nvSpPr>
        <p:spPr bwMode="auto">
          <a:xfrm flipH="1">
            <a:off x="5105400" y="3644900"/>
            <a:ext cx="97790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5975" name="Line 135"/>
          <p:cNvSpPr>
            <a:spLocks noChangeShapeType="1"/>
          </p:cNvSpPr>
          <p:nvPr/>
        </p:nvSpPr>
        <p:spPr bwMode="auto">
          <a:xfrm>
            <a:off x="6083300" y="3632200"/>
            <a:ext cx="1447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5976" name="Line 136"/>
          <p:cNvSpPr>
            <a:spLocks noChangeShapeType="1"/>
          </p:cNvSpPr>
          <p:nvPr/>
        </p:nvSpPr>
        <p:spPr bwMode="auto">
          <a:xfrm flipV="1">
            <a:off x="6083300" y="1790700"/>
            <a:ext cx="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37"/>
          <p:cNvGrpSpPr/>
          <p:nvPr/>
        </p:nvGrpSpPr>
        <p:grpSpPr bwMode="auto">
          <a:xfrm>
            <a:off x="4038600" y="4487863"/>
            <a:ext cx="1143000" cy="519112"/>
            <a:chOff x="2976" y="2112"/>
            <a:chExt cx="720" cy="327"/>
          </a:xfrm>
        </p:grpSpPr>
        <p:graphicFrame>
          <p:nvGraphicFramePr>
            <p:cNvPr id="10245" name="Object 138"/>
            <p:cNvGraphicFramePr>
              <a:graphicFrameLocks noChangeAspect="1"/>
            </p:cNvGraphicFramePr>
            <p:nvPr/>
          </p:nvGraphicFramePr>
          <p:xfrm>
            <a:off x="3516" y="2226"/>
            <a:ext cx="13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6" imgW="267335" imgH="254635" progId="">
                    <p:embed/>
                  </p:oleObj>
                </mc:Choice>
                <mc:Fallback>
                  <p:oleObj name="公式" r:id="rId6" imgW="267335" imgH="254635" progId="">
                    <p:embed/>
                    <p:pic>
                      <p:nvPicPr>
                        <p:cNvPr id="0" name="Object 1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16" y="2226"/>
                          <a:ext cx="132" cy="1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0" name="Text Box 139"/>
            <p:cNvSpPr txBox="1">
              <a:spLocks noChangeArrowheads="1"/>
            </p:cNvSpPr>
            <p:nvPr/>
          </p:nvSpPr>
          <p:spPr bwMode="auto">
            <a:xfrm>
              <a:off x="2976" y="2112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横轴</a:t>
              </a:r>
              <a:endParaRPr lang="zh-CN" altLang="en-US"/>
            </a:p>
          </p:txBody>
        </p:sp>
      </p:grpSp>
      <p:grpSp>
        <p:nvGrpSpPr>
          <p:cNvPr id="6" name="Group 140"/>
          <p:cNvGrpSpPr/>
          <p:nvPr/>
        </p:nvGrpSpPr>
        <p:grpSpPr bwMode="auto">
          <a:xfrm>
            <a:off x="7239000" y="3598863"/>
            <a:ext cx="1066800" cy="519112"/>
            <a:chOff x="4272" y="1564"/>
            <a:chExt cx="672" cy="327"/>
          </a:xfrm>
        </p:grpSpPr>
        <p:graphicFrame>
          <p:nvGraphicFramePr>
            <p:cNvPr id="10244" name="Object 141"/>
            <p:cNvGraphicFramePr>
              <a:graphicFrameLocks noChangeAspect="1"/>
            </p:cNvGraphicFramePr>
            <p:nvPr/>
          </p:nvGraphicFramePr>
          <p:xfrm>
            <a:off x="4272" y="1680"/>
            <a:ext cx="12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8" imgW="267335" imgH="330835" progId="">
                    <p:embed/>
                  </p:oleObj>
                </mc:Choice>
                <mc:Fallback>
                  <p:oleObj name="公式" r:id="rId8" imgW="267335" imgH="330835" progId="">
                    <p:embed/>
                    <p:pic>
                      <p:nvPicPr>
                        <p:cNvPr id="0" name="Object 1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72" y="1680"/>
                          <a:ext cx="122" cy="1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9" name="Text Box 142"/>
            <p:cNvSpPr txBox="1">
              <a:spLocks noChangeArrowheads="1"/>
            </p:cNvSpPr>
            <p:nvPr/>
          </p:nvSpPr>
          <p:spPr bwMode="auto">
            <a:xfrm>
              <a:off x="4368" y="1564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纵轴</a:t>
              </a:r>
              <a:endParaRPr lang="zh-CN" altLang="en-US"/>
            </a:p>
          </p:txBody>
        </p:sp>
      </p:grpSp>
      <p:grpSp>
        <p:nvGrpSpPr>
          <p:cNvPr id="8" name="Group 143"/>
          <p:cNvGrpSpPr/>
          <p:nvPr/>
        </p:nvGrpSpPr>
        <p:grpSpPr bwMode="auto">
          <a:xfrm>
            <a:off x="6172200" y="1644650"/>
            <a:ext cx="1327150" cy="519113"/>
            <a:chOff x="3600" y="333"/>
            <a:chExt cx="836" cy="327"/>
          </a:xfrm>
        </p:grpSpPr>
        <p:graphicFrame>
          <p:nvGraphicFramePr>
            <p:cNvPr id="10243" name="Object 144"/>
            <p:cNvGraphicFramePr>
              <a:graphicFrameLocks noChangeAspect="1"/>
            </p:cNvGraphicFramePr>
            <p:nvPr/>
          </p:nvGraphicFramePr>
          <p:xfrm>
            <a:off x="3600" y="480"/>
            <a:ext cx="96" cy="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0" imgW="216535" imgH="267335" progId="">
                    <p:embed/>
                  </p:oleObj>
                </mc:Choice>
                <mc:Fallback>
                  <p:oleObj name="公式" r:id="rId10" imgW="216535" imgH="267335" progId="">
                    <p:embed/>
                    <p:pic>
                      <p:nvPicPr>
                        <p:cNvPr id="0" name="Object 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00" y="480"/>
                          <a:ext cx="96" cy="1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145"/>
            <p:cNvSpPr txBox="1">
              <a:spLocks noChangeArrowheads="1"/>
            </p:cNvSpPr>
            <p:nvPr/>
          </p:nvSpPr>
          <p:spPr bwMode="auto">
            <a:xfrm>
              <a:off x="3668" y="333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竖轴</a:t>
              </a:r>
              <a:endParaRPr lang="zh-CN" altLang="en-US"/>
            </a:p>
          </p:txBody>
        </p:sp>
      </p:grpSp>
      <p:sp>
        <p:nvSpPr>
          <p:cNvPr id="1315986" name="Text Box 146"/>
          <p:cNvSpPr txBox="1">
            <a:spLocks noChangeArrowheads="1"/>
          </p:cNvSpPr>
          <p:nvPr/>
        </p:nvSpPr>
        <p:spPr bwMode="auto">
          <a:xfrm>
            <a:off x="5029200" y="5029200"/>
            <a:ext cx="2819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空间直角坐标系</a:t>
            </a:r>
            <a:endParaRPr lang="zh-CN" altLang="en-US"/>
          </a:p>
        </p:txBody>
      </p:sp>
      <p:sp>
        <p:nvSpPr>
          <p:cNvPr id="1315987" name="Text Box 147"/>
          <p:cNvSpPr txBox="1">
            <a:spLocks noChangeArrowheads="1"/>
          </p:cNvSpPr>
          <p:nvPr/>
        </p:nvSpPr>
        <p:spPr bwMode="auto">
          <a:xfrm>
            <a:off x="609600" y="1066800"/>
            <a:ext cx="5486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三个坐标轴的正方向符合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右手系</a:t>
            </a:r>
            <a:r>
              <a:rPr lang="zh-CN" altLang="en-US">
                <a:solidFill>
                  <a:schemeClr val="accent2"/>
                </a:solidFill>
              </a:rPr>
              <a:t>.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0262" name="Rectangle 150"/>
          <p:cNvSpPr>
            <a:spLocks noChangeArrowheads="1"/>
          </p:cNvSpPr>
          <p:nvPr/>
        </p:nvSpPr>
        <p:spPr bwMode="auto">
          <a:xfrm>
            <a:off x="251460" y="1844675"/>
            <a:ext cx="4250055" cy="25114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5000"/>
              </a:lnSpc>
              <a:spcBef>
                <a:spcPct val="25000"/>
              </a:spcBef>
            </a:pPr>
            <a:r>
              <a:rPr lang="zh-CN" altLang="en-US" sz="2900">
                <a:solidFill>
                  <a:srgbClr val="000000"/>
                </a:solidFill>
                <a:latin typeface="宋体" panose="02010600030101010101" pitchFamily="2" charset="-122"/>
              </a:rPr>
              <a:t>伸出右手摊开，四指先指向</a:t>
            </a:r>
            <a:r>
              <a:rPr lang="en-US" altLang="zh-CN" i="1">
                <a:solidFill>
                  <a:srgbClr val="000000"/>
                </a:solidFill>
                <a:sym typeface="+mn-ea"/>
              </a:rPr>
              <a:t>x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轴正方向，然后握住</a:t>
            </a:r>
            <a:r>
              <a:rPr lang="en-US" altLang="zh-CN" i="1">
                <a:solidFill>
                  <a:srgbClr val="000000"/>
                </a:solidFill>
                <a:sym typeface="+mn-ea"/>
              </a:rPr>
              <a:t>z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轴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自然弯曲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90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度转向 </a:t>
            </a:r>
            <a:r>
              <a:rPr lang="en-US" altLang="zh-CN" i="1">
                <a:solidFill>
                  <a:srgbClr val="000000"/>
                </a:solidFill>
                <a:sym typeface="+mn-ea"/>
              </a:rPr>
              <a:t>y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轴正向时，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大拇指的指向就是</a:t>
            </a:r>
            <a:r>
              <a:rPr lang="en-US" altLang="zh-CN" i="1">
                <a:solidFill>
                  <a:srgbClr val="000000"/>
                </a:solidFill>
                <a:sym typeface="+mn-ea"/>
              </a:rPr>
              <a:t> z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轴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的正向.</a:t>
            </a:r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1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1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1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5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5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974" grpId="0" animBg="1"/>
      <p:bldP spid="1315975" grpId="0" animBg="1"/>
      <p:bldP spid="1315976" grpId="0" animBg="1"/>
      <p:bldP spid="1315986" grpId="0" autoUpdateAnimBg="0"/>
      <p:bldP spid="1315987" grpId="0" autoUpdateAnimBg="0"/>
      <p:bldP spid="102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AutoShape 2"/>
          <p:cNvSpPr>
            <a:spLocks noChangeArrowheads="1"/>
          </p:cNvSpPr>
          <p:nvPr/>
        </p:nvSpPr>
        <p:spPr bwMode="auto">
          <a:xfrm rot="-1679371">
            <a:off x="3733800" y="1943100"/>
            <a:ext cx="2206625" cy="2017713"/>
          </a:xfrm>
          <a:prstGeom prst="parallelogram">
            <a:avLst>
              <a:gd name="adj" fmla="val 53719"/>
            </a:avLst>
          </a:prstGeom>
          <a:solidFill>
            <a:srgbClr val="F4E9E2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1066800" y="3429000"/>
            <a:ext cx="2362200" cy="976313"/>
            <a:chOff x="576" y="2352"/>
            <a:chExt cx="1488" cy="615"/>
          </a:xfrm>
        </p:grpSpPr>
        <p:sp>
          <p:nvSpPr>
            <p:cNvPr id="11314" name="Text Box 4"/>
            <p:cNvSpPr txBox="1">
              <a:spLocks noChangeArrowheads="1"/>
            </p:cNvSpPr>
            <p:nvPr/>
          </p:nvSpPr>
          <p:spPr bwMode="auto">
            <a:xfrm>
              <a:off x="576" y="2640"/>
              <a:ext cx="336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Ⅶ</a:t>
              </a:r>
              <a:endParaRPr lang="zh-CN" altLang="en-US"/>
            </a:p>
          </p:txBody>
        </p:sp>
        <p:sp>
          <p:nvSpPr>
            <p:cNvPr id="11315" name="Line 5"/>
            <p:cNvSpPr>
              <a:spLocks noChangeShapeType="1"/>
            </p:cNvSpPr>
            <p:nvPr/>
          </p:nvSpPr>
          <p:spPr bwMode="auto">
            <a:xfrm flipV="1">
              <a:off x="864" y="2352"/>
              <a:ext cx="1200" cy="43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14502" name="Rectangle 6"/>
          <p:cNvSpPr>
            <a:spLocks noChangeArrowheads="1"/>
          </p:cNvSpPr>
          <p:nvPr/>
        </p:nvSpPr>
        <p:spPr bwMode="auto">
          <a:xfrm>
            <a:off x="3297238" y="3062288"/>
            <a:ext cx="2497137" cy="1204912"/>
          </a:xfrm>
          <a:prstGeom prst="rect">
            <a:avLst/>
          </a:prstGeom>
          <a:solidFill>
            <a:srgbClr val="FE4A7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514503" name="AutoShape 7"/>
          <p:cNvSpPr>
            <a:spLocks noChangeArrowheads="1"/>
          </p:cNvSpPr>
          <p:nvPr/>
        </p:nvSpPr>
        <p:spPr bwMode="auto">
          <a:xfrm>
            <a:off x="2535238" y="2717800"/>
            <a:ext cx="3951287" cy="762000"/>
          </a:xfrm>
          <a:prstGeom prst="parallelogram">
            <a:avLst>
              <a:gd name="adj" fmla="val 196350"/>
            </a:avLst>
          </a:prstGeom>
          <a:solidFill>
            <a:srgbClr val="66FFFF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514504" name="Rectangle 8"/>
          <p:cNvSpPr>
            <a:spLocks noChangeArrowheads="1"/>
          </p:cNvSpPr>
          <p:nvPr/>
        </p:nvSpPr>
        <p:spPr bwMode="auto">
          <a:xfrm>
            <a:off x="3297238" y="2024063"/>
            <a:ext cx="2497137" cy="1041400"/>
          </a:xfrm>
          <a:prstGeom prst="rect">
            <a:avLst/>
          </a:prstGeom>
          <a:solidFill>
            <a:srgbClr val="FE4A7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3" name="Group 9"/>
          <p:cNvGrpSpPr/>
          <p:nvPr/>
        </p:nvGrpSpPr>
        <p:grpSpPr bwMode="auto">
          <a:xfrm>
            <a:off x="1524000" y="3143250"/>
            <a:ext cx="1141413" cy="519113"/>
            <a:chOff x="857" y="2140"/>
            <a:chExt cx="719" cy="327"/>
          </a:xfrm>
        </p:grpSpPr>
        <p:graphicFrame>
          <p:nvGraphicFramePr>
            <p:cNvPr id="11272" name="Object 10"/>
            <p:cNvGraphicFramePr>
              <a:graphicFrameLocks noChangeAspect="1"/>
            </p:cNvGraphicFramePr>
            <p:nvPr/>
          </p:nvGraphicFramePr>
          <p:xfrm>
            <a:off x="857" y="2240"/>
            <a:ext cx="39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公式" r:id="rId1" imgW="622935" imgH="330200" progId="Equation.3">
                    <p:embed/>
                  </p:oleObj>
                </mc:Choice>
                <mc:Fallback>
                  <p:oleObj name="公式" r:id="rId1" imgW="622935" imgH="3302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57" y="2240"/>
                          <a:ext cx="391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3" name="Text Box 11"/>
            <p:cNvSpPr txBox="1">
              <a:spLocks noChangeArrowheads="1"/>
            </p:cNvSpPr>
            <p:nvPr/>
          </p:nvSpPr>
          <p:spPr bwMode="auto">
            <a:xfrm>
              <a:off x="1192" y="214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面</a:t>
              </a:r>
              <a:endParaRPr lang="zh-CN" altLang="en-US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2286000" y="1663700"/>
            <a:ext cx="1193800" cy="519113"/>
            <a:chOff x="1296" y="1208"/>
            <a:chExt cx="752" cy="327"/>
          </a:xfrm>
        </p:grpSpPr>
        <p:graphicFrame>
          <p:nvGraphicFramePr>
            <p:cNvPr id="11271" name="Object 13"/>
            <p:cNvGraphicFramePr>
              <a:graphicFrameLocks noChangeAspect="1"/>
            </p:cNvGraphicFramePr>
            <p:nvPr/>
          </p:nvGraphicFramePr>
          <p:xfrm>
            <a:off x="1296" y="1296"/>
            <a:ext cx="38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3" imgW="14630400" imgH="7924800" progId="Equation.3">
                    <p:embed/>
                  </p:oleObj>
                </mc:Choice>
                <mc:Fallback>
                  <p:oleObj name="公式" r:id="rId3" imgW="14630400" imgH="79248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6" y="1296"/>
                          <a:ext cx="384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2" name="Text Box 14"/>
            <p:cNvSpPr txBox="1">
              <a:spLocks noChangeArrowheads="1"/>
            </p:cNvSpPr>
            <p:nvPr/>
          </p:nvSpPr>
          <p:spPr bwMode="auto">
            <a:xfrm>
              <a:off x="1616" y="1208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面</a:t>
              </a:r>
              <a:endParaRPr lang="zh-CN" altLang="en-US"/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5499100" y="1231900"/>
            <a:ext cx="1206500" cy="519113"/>
            <a:chOff x="3320" y="936"/>
            <a:chExt cx="760" cy="327"/>
          </a:xfrm>
        </p:grpSpPr>
        <p:graphicFrame>
          <p:nvGraphicFramePr>
            <p:cNvPr id="11270" name="Object 16"/>
            <p:cNvGraphicFramePr>
              <a:graphicFrameLocks noChangeAspect="1"/>
            </p:cNvGraphicFramePr>
            <p:nvPr/>
          </p:nvGraphicFramePr>
          <p:xfrm>
            <a:off x="3320" y="1056"/>
            <a:ext cx="376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5" imgW="14325600" imgH="6705600" progId="Equation.3">
                    <p:embed/>
                  </p:oleObj>
                </mc:Choice>
                <mc:Fallback>
                  <p:oleObj name="公式" r:id="rId5" imgW="14325600" imgH="67056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20" y="1056"/>
                          <a:ext cx="376" cy="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1" name="Text Box 17"/>
            <p:cNvSpPr txBox="1">
              <a:spLocks noChangeArrowheads="1"/>
            </p:cNvSpPr>
            <p:nvPr/>
          </p:nvSpPr>
          <p:spPr bwMode="auto">
            <a:xfrm>
              <a:off x="3648" y="936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面</a:t>
              </a:r>
              <a:endParaRPr lang="zh-CN" altLang="en-US"/>
            </a:p>
          </p:txBody>
        </p:sp>
      </p:grpSp>
      <p:sp>
        <p:nvSpPr>
          <p:cNvPr id="1514514" name="Text Box 18"/>
          <p:cNvSpPr txBox="1">
            <a:spLocks noChangeArrowheads="1"/>
          </p:cNvSpPr>
          <p:nvPr/>
        </p:nvSpPr>
        <p:spPr bwMode="auto">
          <a:xfrm>
            <a:off x="1144270" y="5410200"/>
            <a:ext cx="691007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空间直角坐标系的</a:t>
            </a:r>
            <a:r>
              <a:rPr lang="en-US" altLang="zh-CN"/>
              <a:t>3</a:t>
            </a:r>
            <a:r>
              <a:rPr lang="zh-CN" altLang="en-US"/>
              <a:t>个坐标平面把空间分成</a:t>
            </a:r>
            <a:r>
              <a:rPr lang="en-US" altLang="zh-CN"/>
              <a:t>8</a:t>
            </a:r>
            <a:r>
              <a:rPr lang="zh-CN" altLang="en-US"/>
              <a:t>个部分称为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八个卦限</a:t>
            </a:r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8" name="Group 19"/>
          <p:cNvGrpSpPr/>
          <p:nvPr/>
        </p:nvGrpSpPr>
        <p:grpSpPr bwMode="auto">
          <a:xfrm>
            <a:off x="5029200" y="2655888"/>
            <a:ext cx="3048000" cy="519112"/>
            <a:chOff x="3024" y="1833"/>
            <a:chExt cx="1920" cy="327"/>
          </a:xfrm>
        </p:grpSpPr>
        <p:sp>
          <p:nvSpPr>
            <p:cNvPr id="11309" name="Text Box 20"/>
            <p:cNvSpPr txBox="1">
              <a:spLocks noChangeArrowheads="1"/>
            </p:cNvSpPr>
            <p:nvPr/>
          </p:nvSpPr>
          <p:spPr bwMode="auto">
            <a:xfrm>
              <a:off x="4608" y="1833"/>
              <a:ext cx="336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Ⅰ</a:t>
              </a:r>
              <a:endParaRPr lang="zh-CN" altLang="en-US"/>
            </a:p>
          </p:txBody>
        </p:sp>
        <p:sp>
          <p:nvSpPr>
            <p:cNvPr id="11310" name="Line 21"/>
            <p:cNvSpPr>
              <a:spLocks noChangeShapeType="1"/>
            </p:cNvSpPr>
            <p:nvPr/>
          </p:nvSpPr>
          <p:spPr bwMode="auto">
            <a:xfrm flipH="1">
              <a:off x="3024" y="2016"/>
              <a:ext cx="158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22"/>
          <p:cNvGrpSpPr/>
          <p:nvPr/>
        </p:nvGrpSpPr>
        <p:grpSpPr bwMode="auto">
          <a:xfrm>
            <a:off x="5943600" y="2032000"/>
            <a:ext cx="1981200" cy="519113"/>
            <a:chOff x="3696" y="1305"/>
            <a:chExt cx="1248" cy="327"/>
          </a:xfrm>
        </p:grpSpPr>
        <p:sp>
          <p:nvSpPr>
            <p:cNvPr id="11307" name="Text Box 23"/>
            <p:cNvSpPr txBox="1">
              <a:spLocks noChangeArrowheads="1"/>
            </p:cNvSpPr>
            <p:nvPr/>
          </p:nvSpPr>
          <p:spPr bwMode="auto">
            <a:xfrm>
              <a:off x="4560" y="1305"/>
              <a:ext cx="384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Ⅱ</a:t>
              </a:r>
              <a:endParaRPr lang="zh-CN" altLang="en-US"/>
            </a:p>
          </p:txBody>
        </p:sp>
        <p:sp>
          <p:nvSpPr>
            <p:cNvPr id="11308" name="Line 24"/>
            <p:cNvSpPr>
              <a:spLocks noChangeShapeType="1"/>
            </p:cNvSpPr>
            <p:nvPr/>
          </p:nvSpPr>
          <p:spPr bwMode="auto">
            <a:xfrm flipH="1">
              <a:off x="3696" y="1488"/>
              <a:ext cx="86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25"/>
          <p:cNvGrpSpPr/>
          <p:nvPr/>
        </p:nvGrpSpPr>
        <p:grpSpPr bwMode="auto">
          <a:xfrm>
            <a:off x="2057400" y="965200"/>
            <a:ext cx="2057400" cy="990600"/>
            <a:chOff x="1152" y="768"/>
            <a:chExt cx="1296" cy="624"/>
          </a:xfrm>
        </p:grpSpPr>
        <p:sp>
          <p:nvSpPr>
            <p:cNvPr id="11305" name="Text Box 26"/>
            <p:cNvSpPr txBox="1">
              <a:spLocks noChangeArrowheads="1"/>
            </p:cNvSpPr>
            <p:nvPr/>
          </p:nvSpPr>
          <p:spPr bwMode="auto">
            <a:xfrm>
              <a:off x="1152" y="768"/>
              <a:ext cx="336" cy="3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Ⅲ</a:t>
              </a:r>
              <a:endParaRPr lang="zh-CN" altLang="en-US"/>
            </a:p>
          </p:txBody>
        </p:sp>
        <p:sp>
          <p:nvSpPr>
            <p:cNvPr id="11306" name="Line 27"/>
            <p:cNvSpPr>
              <a:spLocks noChangeShapeType="1"/>
            </p:cNvSpPr>
            <p:nvPr/>
          </p:nvSpPr>
          <p:spPr bwMode="auto">
            <a:xfrm>
              <a:off x="1488" y="912"/>
              <a:ext cx="96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28"/>
          <p:cNvGrpSpPr/>
          <p:nvPr/>
        </p:nvGrpSpPr>
        <p:grpSpPr bwMode="auto">
          <a:xfrm>
            <a:off x="1143000" y="2413000"/>
            <a:ext cx="2362200" cy="519113"/>
            <a:chOff x="480" y="1728"/>
            <a:chExt cx="1488" cy="327"/>
          </a:xfrm>
        </p:grpSpPr>
        <p:sp>
          <p:nvSpPr>
            <p:cNvPr id="11303" name="Text Box 29"/>
            <p:cNvSpPr txBox="1">
              <a:spLocks noChangeArrowheads="1"/>
            </p:cNvSpPr>
            <p:nvPr/>
          </p:nvSpPr>
          <p:spPr bwMode="auto">
            <a:xfrm>
              <a:off x="480" y="1728"/>
              <a:ext cx="336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Ⅳ</a:t>
              </a:r>
              <a:endParaRPr lang="zh-CN" altLang="en-US"/>
            </a:p>
          </p:txBody>
        </p:sp>
        <p:sp>
          <p:nvSpPr>
            <p:cNvPr id="11304" name="Line 30"/>
            <p:cNvSpPr>
              <a:spLocks noChangeShapeType="1"/>
            </p:cNvSpPr>
            <p:nvPr/>
          </p:nvSpPr>
          <p:spPr bwMode="auto">
            <a:xfrm>
              <a:off x="768" y="1920"/>
              <a:ext cx="1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31"/>
          <p:cNvGrpSpPr/>
          <p:nvPr/>
        </p:nvGrpSpPr>
        <p:grpSpPr bwMode="auto">
          <a:xfrm>
            <a:off x="5257800" y="3860800"/>
            <a:ext cx="1143000" cy="990600"/>
            <a:chOff x="3168" y="2592"/>
            <a:chExt cx="720" cy="624"/>
          </a:xfrm>
        </p:grpSpPr>
        <p:sp>
          <p:nvSpPr>
            <p:cNvPr id="11301" name="Text Box 32"/>
            <p:cNvSpPr txBox="1">
              <a:spLocks noChangeArrowheads="1"/>
            </p:cNvSpPr>
            <p:nvPr/>
          </p:nvSpPr>
          <p:spPr bwMode="auto">
            <a:xfrm>
              <a:off x="3552" y="2889"/>
              <a:ext cx="336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Ⅴ</a:t>
              </a:r>
              <a:endParaRPr lang="zh-CN" altLang="en-US"/>
            </a:p>
          </p:txBody>
        </p:sp>
        <p:sp>
          <p:nvSpPr>
            <p:cNvPr id="11302" name="Line 33"/>
            <p:cNvSpPr>
              <a:spLocks noChangeShapeType="1"/>
            </p:cNvSpPr>
            <p:nvPr/>
          </p:nvSpPr>
          <p:spPr bwMode="auto">
            <a:xfrm flipH="1" flipV="1">
              <a:off x="3168" y="2592"/>
              <a:ext cx="384" cy="52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34"/>
          <p:cNvGrpSpPr/>
          <p:nvPr/>
        </p:nvGrpSpPr>
        <p:grpSpPr bwMode="auto">
          <a:xfrm>
            <a:off x="5944870" y="3255645"/>
            <a:ext cx="1828800" cy="1052513"/>
            <a:chOff x="3600" y="2208"/>
            <a:chExt cx="1152" cy="663"/>
          </a:xfrm>
        </p:grpSpPr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4368" y="2544"/>
              <a:ext cx="384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Ⅵ</a:t>
              </a:r>
              <a:endParaRPr lang="zh-CN" altLang="en-US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H="1" flipV="1">
              <a:off x="3600" y="2208"/>
              <a:ext cx="768" cy="52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37"/>
          <p:cNvGrpSpPr/>
          <p:nvPr/>
        </p:nvGrpSpPr>
        <p:grpSpPr bwMode="auto">
          <a:xfrm>
            <a:off x="1543050" y="3937000"/>
            <a:ext cx="1905000" cy="1128713"/>
            <a:chOff x="816" y="2736"/>
            <a:chExt cx="1200" cy="711"/>
          </a:xfrm>
        </p:grpSpPr>
        <p:sp>
          <p:nvSpPr>
            <p:cNvPr id="11297" name="Text Box 38"/>
            <p:cNvSpPr txBox="1">
              <a:spLocks noChangeArrowheads="1"/>
            </p:cNvSpPr>
            <p:nvPr/>
          </p:nvSpPr>
          <p:spPr bwMode="auto">
            <a:xfrm>
              <a:off x="816" y="3120"/>
              <a:ext cx="432" cy="3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Ⅷ</a:t>
              </a:r>
              <a:endParaRPr lang="zh-CN" altLang="en-US"/>
            </a:p>
          </p:txBody>
        </p:sp>
        <p:sp>
          <p:nvSpPr>
            <p:cNvPr id="11298" name="Line 39"/>
            <p:cNvSpPr>
              <a:spLocks noChangeShapeType="1"/>
            </p:cNvSpPr>
            <p:nvPr/>
          </p:nvSpPr>
          <p:spPr bwMode="auto">
            <a:xfrm flipV="1">
              <a:off x="1200" y="2736"/>
              <a:ext cx="816" cy="5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14536" name="AutoShape 40"/>
          <p:cNvSpPr>
            <a:spLocks noChangeArrowheads="1"/>
          </p:cNvSpPr>
          <p:nvPr/>
        </p:nvSpPr>
        <p:spPr bwMode="auto">
          <a:xfrm rot="-1679371">
            <a:off x="2894013" y="2395538"/>
            <a:ext cx="2187575" cy="2017712"/>
          </a:xfrm>
          <a:prstGeom prst="parallelogram">
            <a:avLst>
              <a:gd name="adj" fmla="val 53256"/>
            </a:avLst>
          </a:prstGeom>
          <a:solidFill>
            <a:srgbClr val="F4E9E2"/>
          </a:solidFill>
          <a:ln w="1905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514537" name="AutoShape 41"/>
          <p:cNvSpPr>
            <a:spLocks noChangeArrowheads="1"/>
          </p:cNvSpPr>
          <p:nvPr/>
        </p:nvSpPr>
        <p:spPr bwMode="auto">
          <a:xfrm flipH="1">
            <a:off x="3486150" y="3086100"/>
            <a:ext cx="1009650" cy="381000"/>
          </a:xfrm>
          <a:prstGeom prst="rtTriangle">
            <a:avLst/>
          </a:prstGeom>
          <a:solidFill>
            <a:srgbClr val="66FFFF"/>
          </a:solidFill>
          <a:ln w="19050">
            <a:noFill/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514538" name="Line 42"/>
          <p:cNvSpPr>
            <a:spLocks noChangeShapeType="1"/>
          </p:cNvSpPr>
          <p:nvPr/>
        </p:nvSpPr>
        <p:spPr bwMode="auto">
          <a:xfrm>
            <a:off x="2590800" y="34671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43"/>
          <p:cNvGrpSpPr/>
          <p:nvPr/>
        </p:nvGrpSpPr>
        <p:grpSpPr bwMode="auto">
          <a:xfrm>
            <a:off x="2438400" y="1117600"/>
            <a:ext cx="4837113" cy="3097213"/>
            <a:chOff x="1536" y="704"/>
            <a:chExt cx="3047" cy="1951"/>
          </a:xfrm>
        </p:grpSpPr>
        <p:sp>
          <p:nvSpPr>
            <p:cNvPr id="11294" name="Line 44"/>
            <p:cNvSpPr>
              <a:spLocks noChangeShapeType="1"/>
            </p:cNvSpPr>
            <p:nvPr/>
          </p:nvSpPr>
          <p:spPr bwMode="auto">
            <a:xfrm>
              <a:off x="2820" y="1932"/>
              <a:ext cx="15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5" name="Line 45"/>
            <p:cNvSpPr>
              <a:spLocks noChangeShapeType="1"/>
            </p:cNvSpPr>
            <p:nvPr/>
          </p:nvSpPr>
          <p:spPr bwMode="auto">
            <a:xfrm flipV="1">
              <a:off x="2824" y="776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1266" name="Object 46"/>
            <p:cNvGraphicFramePr>
              <a:graphicFrameLocks noChangeAspect="1"/>
            </p:cNvGraphicFramePr>
            <p:nvPr/>
          </p:nvGraphicFramePr>
          <p:xfrm>
            <a:off x="1536" y="2496"/>
            <a:ext cx="16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公式" r:id="rId7" imgW="267335" imgH="254635" progId="Equation.3">
                    <p:embed/>
                  </p:oleObj>
                </mc:Choice>
                <mc:Fallback>
                  <p:oleObj name="公式" r:id="rId7" imgW="267335" imgH="254635" progId="Equation.3">
                    <p:embed/>
                    <p:pic>
                      <p:nvPicPr>
                        <p:cNvPr id="0" name="Object 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36" y="2496"/>
                          <a:ext cx="167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47"/>
            <p:cNvGraphicFramePr>
              <a:graphicFrameLocks noChangeAspect="1"/>
            </p:cNvGraphicFramePr>
            <p:nvPr/>
          </p:nvGraphicFramePr>
          <p:xfrm>
            <a:off x="4416" y="1904"/>
            <a:ext cx="16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公式" r:id="rId9" imgW="267335" imgH="330835" progId="Equation.3">
                    <p:embed/>
                  </p:oleObj>
                </mc:Choice>
                <mc:Fallback>
                  <p:oleObj name="公式" r:id="rId9" imgW="267335" imgH="330835" progId="Equation.3">
                    <p:embed/>
                    <p:pic>
                      <p:nvPicPr>
                        <p:cNvPr id="0" name="Object 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16" y="1904"/>
                          <a:ext cx="167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48"/>
            <p:cNvGraphicFramePr>
              <a:graphicFrameLocks noChangeAspect="1"/>
            </p:cNvGraphicFramePr>
            <p:nvPr/>
          </p:nvGraphicFramePr>
          <p:xfrm>
            <a:off x="2832" y="1920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公式" r:id="rId11" imgW="5486400" imgH="6096000" progId="Equation.3">
                    <p:embed/>
                  </p:oleObj>
                </mc:Choice>
                <mc:Fallback>
                  <p:oleObj name="公式" r:id="rId11" imgW="5486400" imgH="6096000" progId="Equation.3">
                    <p:embed/>
                    <p:pic>
                      <p:nvPicPr>
                        <p:cNvPr id="0" name="Object 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32" y="1920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49"/>
            <p:cNvGraphicFramePr>
              <a:graphicFrameLocks noChangeAspect="1"/>
            </p:cNvGraphicFramePr>
            <p:nvPr/>
          </p:nvGraphicFramePr>
          <p:xfrm>
            <a:off x="2928" y="704"/>
            <a:ext cx="135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公式" r:id="rId13" imgW="216535" imgH="267335" progId="Equation.3">
                    <p:embed/>
                  </p:oleObj>
                </mc:Choice>
                <mc:Fallback>
                  <p:oleObj name="公式" r:id="rId13" imgW="216535" imgH="267335" progId="Equation.3">
                    <p:embed/>
                    <p:pic>
                      <p:nvPicPr>
                        <p:cNvPr id="0" name="Object 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28" y="704"/>
                          <a:ext cx="135" cy="1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 rot="357764" flipV="1">
              <a:off x="1544" y="1860"/>
              <a:ext cx="1255" cy="6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1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1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1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1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1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498" grpId="0" animBg="1"/>
      <p:bldP spid="1514502" grpId="0" animBg="1"/>
      <p:bldP spid="1514503" grpId="0" animBg="1"/>
      <p:bldP spid="1514504" grpId="0" animBg="1"/>
      <p:bldP spid="1514514" grpId="0" autoUpdateAnimBg="0"/>
      <p:bldP spid="1514536" grpId="0" animBg="1"/>
      <p:bldP spid="1514537" grpId="0" animBg="1"/>
      <p:bldP spid="15145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AutoShape 2"/>
          <p:cNvSpPr>
            <a:spLocks noChangeArrowheads="1"/>
          </p:cNvSpPr>
          <p:nvPr/>
        </p:nvSpPr>
        <p:spPr bwMode="auto">
          <a:xfrm rot="-2055135">
            <a:off x="3581400" y="4102100"/>
            <a:ext cx="1657350" cy="952500"/>
          </a:xfrm>
          <a:prstGeom prst="parallelogram">
            <a:avLst>
              <a:gd name="adj" fmla="val 67957"/>
            </a:avLst>
          </a:prstGeom>
          <a:solidFill>
            <a:srgbClr val="FFFF00">
              <a:alpha val="50195"/>
            </a:srgbClr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1515523" name="Object 3"/>
          <p:cNvGraphicFramePr>
            <a:graphicFrameLocks noChangeAspect="1"/>
          </p:cNvGraphicFramePr>
          <p:nvPr/>
        </p:nvGraphicFramePr>
        <p:xfrm>
          <a:off x="1408113" y="5446713"/>
          <a:ext cx="1106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公式" r:id="rId1" imgW="33528000" imgH="9753600" progId="">
                  <p:embed/>
                </p:oleObj>
              </mc:Choice>
              <mc:Fallback>
                <p:oleObj name="公式" r:id="rId1" imgW="33528000" imgH="97536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8113" y="5446713"/>
                        <a:ext cx="1106487" cy="320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4" name="Object 4"/>
          <p:cNvGraphicFramePr>
            <a:graphicFrameLocks noChangeAspect="1"/>
          </p:cNvGraphicFramePr>
          <p:nvPr/>
        </p:nvGraphicFramePr>
        <p:xfrm>
          <a:off x="4710113" y="4953000"/>
          <a:ext cx="11572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公式" r:id="rId3" imgW="34137600" imgH="9753600" progId="">
                  <p:embed/>
                </p:oleObj>
              </mc:Choice>
              <mc:Fallback>
                <p:oleObj name="公式" r:id="rId3" imgW="34137600" imgH="97536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0113" y="4953000"/>
                        <a:ext cx="1157287" cy="3286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5" name="Object 5"/>
          <p:cNvGraphicFramePr>
            <a:graphicFrameLocks noChangeAspect="1"/>
          </p:cNvGraphicFramePr>
          <p:nvPr/>
        </p:nvGraphicFramePr>
        <p:xfrm>
          <a:off x="1316038" y="3505200"/>
          <a:ext cx="9699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公式" r:id="rId5" imgW="32918400" imgH="9753600" progId="">
                  <p:embed/>
                </p:oleObj>
              </mc:Choice>
              <mc:Fallback>
                <p:oleObj name="公式" r:id="rId5" imgW="32918400" imgH="97536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6038" y="3505200"/>
                        <a:ext cx="969962" cy="287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6" name="Object 6"/>
          <p:cNvGraphicFramePr>
            <a:graphicFrameLocks noChangeAspect="1"/>
          </p:cNvGraphicFramePr>
          <p:nvPr/>
        </p:nvGraphicFramePr>
        <p:xfrm>
          <a:off x="3810000" y="5456238"/>
          <a:ext cx="12192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公式" r:id="rId7" imgW="35356800" imgH="9753600" progId="">
                  <p:embed/>
                </p:oleObj>
              </mc:Choice>
              <mc:Fallback>
                <p:oleObj name="公式" r:id="rId7" imgW="35356800" imgH="9753600" progId="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5456238"/>
                        <a:ext cx="1219200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7" name="Object 7"/>
          <p:cNvGraphicFramePr>
            <a:graphicFrameLocks noChangeAspect="1"/>
          </p:cNvGraphicFramePr>
          <p:nvPr/>
        </p:nvGraphicFramePr>
        <p:xfrm>
          <a:off x="4724400" y="3429000"/>
          <a:ext cx="12192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公式" r:id="rId9" imgW="34747200" imgH="9753600" progId="">
                  <p:embed/>
                </p:oleObj>
              </mc:Choice>
              <mc:Fallback>
                <p:oleObj name="公式" r:id="rId9" imgW="34747200" imgH="9753600" progId="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4400" y="3429000"/>
                        <a:ext cx="1219200" cy="341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8" name="Object 8"/>
          <p:cNvGraphicFramePr>
            <a:graphicFrameLocks noChangeAspect="1"/>
          </p:cNvGraphicFramePr>
          <p:nvPr/>
        </p:nvGraphicFramePr>
        <p:xfrm>
          <a:off x="228600" y="4189413"/>
          <a:ext cx="119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公式" r:id="rId11" imgW="35052000" imgH="9753600" progId="">
                  <p:embed/>
                </p:oleObj>
              </mc:Choice>
              <mc:Fallback>
                <p:oleObj name="公式" r:id="rId11" imgW="35052000" imgH="9753600" progId="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4189413"/>
                        <a:ext cx="1193800" cy="33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29" name="Rectangle 9"/>
          <p:cNvSpPr>
            <a:spLocks noChangeArrowheads="1"/>
          </p:cNvSpPr>
          <p:nvPr/>
        </p:nvSpPr>
        <p:spPr bwMode="auto">
          <a:xfrm>
            <a:off x="1484313" y="4303713"/>
            <a:ext cx="2514600" cy="1125537"/>
          </a:xfrm>
          <a:prstGeom prst="rect">
            <a:avLst/>
          </a:prstGeom>
          <a:solidFill>
            <a:srgbClr val="FE4A7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515530" name="AutoShape 10"/>
          <p:cNvSpPr>
            <a:spLocks noChangeArrowheads="1"/>
          </p:cNvSpPr>
          <p:nvPr/>
        </p:nvSpPr>
        <p:spPr bwMode="auto">
          <a:xfrm>
            <a:off x="1484313" y="3733800"/>
            <a:ext cx="3352800" cy="569913"/>
          </a:xfrm>
          <a:prstGeom prst="parallelogram">
            <a:avLst>
              <a:gd name="adj" fmla="val 14783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838200" y="2743200"/>
            <a:ext cx="4721225" cy="3032125"/>
            <a:chOff x="1657" y="1321"/>
            <a:chExt cx="2974" cy="1910"/>
          </a:xfrm>
        </p:grpSpPr>
        <p:grpSp>
          <p:nvGrpSpPr>
            <p:cNvPr id="12327" name="Group 12"/>
            <p:cNvGrpSpPr/>
            <p:nvPr/>
          </p:nvGrpSpPr>
          <p:grpSpPr bwMode="auto">
            <a:xfrm>
              <a:off x="1657" y="1321"/>
              <a:ext cx="2974" cy="1910"/>
              <a:chOff x="1657" y="1321"/>
              <a:chExt cx="2974" cy="1910"/>
            </a:xfrm>
          </p:grpSpPr>
          <p:sp>
            <p:nvSpPr>
              <p:cNvPr id="12328" name="Line 13"/>
              <p:cNvSpPr>
                <a:spLocks noChangeShapeType="1"/>
              </p:cNvSpPr>
              <p:nvPr/>
            </p:nvSpPr>
            <p:spPr bwMode="auto">
              <a:xfrm rot="721836" flipH="1">
                <a:off x="1900" y="259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29" name="Line 14"/>
              <p:cNvSpPr>
                <a:spLocks noChangeShapeType="1"/>
              </p:cNvSpPr>
              <p:nvPr/>
            </p:nvSpPr>
            <p:spPr bwMode="auto">
              <a:xfrm flipV="1">
                <a:off x="2592" y="1488"/>
                <a:ext cx="0" cy="1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30" name="Line 15"/>
              <p:cNvSpPr>
                <a:spLocks noChangeShapeType="1"/>
              </p:cNvSpPr>
              <p:nvPr/>
            </p:nvSpPr>
            <p:spPr bwMode="auto">
              <a:xfrm flipH="1">
                <a:off x="2592" y="2660"/>
                <a:ext cx="18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12308" name="Object 16"/>
              <p:cNvGraphicFramePr>
                <a:graphicFrameLocks noChangeAspect="1"/>
              </p:cNvGraphicFramePr>
              <p:nvPr/>
            </p:nvGraphicFramePr>
            <p:xfrm>
              <a:off x="1657" y="3072"/>
              <a:ext cx="16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公式" r:id="rId13" imgW="267335" imgH="254635" progId="">
                      <p:embed/>
                    </p:oleObj>
                  </mc:Choice>
                  <mc:Fallback>
                    <p:oleObj name="公式" r:id="rId13" imgW="267335" imgH="254635" progId="">
                      <p:embed/>
                      <p:pic>
                        <p:nvPicPr>
                          <p:cNvPr id="0" name="Object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657" y="3072"/>
                            <a:ext cx="167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9" name="Object 17"/>
              <p:cNvGraphicFramePr>
                <a:graphicFrameLocks noChangeAspect="1"/>
              </p:cNvGraphicFramePr>
              <p:nvPr/>
            </p:nvGraphicFramePr>
            <p:xfrm>
              <a:off x="4464" y="2592"/>
              <a:ext cx="16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公式" r:id="rId15" imgW="267335" imgH="330835" progId="">
                      <p:embed/>
                    </p:oleObj>
                  </mc:Choice>
                  <mc:Fallback>
                    <p:oleObj name="公式" r:id="rId15" imgW="267335" imgH="330835" progId="">
                      <p:embed/>
                      <p:pic>
                        <p:nvPicPr>
                          <p:cNvPr id="0" name="Object 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464" y="2592"/>
                            <a:ext cx="167" cy="2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0" name="Object 18"/>
              <p:cNvGraphicFramePr>
                <a:graphicFrameLocks noChangeAspect="1"/>
              </p:cNvGraphicFramePr>
              <p:nvPr/>
            </p:nvGraphicFramePr>
            <p:xfrm>
              <a:off x="2553" y="1321"/>
              <a:ext cx="135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公式" r:id="rId17" imgW="216535" imgH="267335" progId="">
                      <p:embed/>
                    </p:oleObj>
                  </mc:Choice>
                  <mc:Fallback>
                    <p:oleObj name="公式" r:id="rId17" imgW="216535" imgH="267335" progId="">
                      <p:embed/>
                      <p:pic>
                        <p:nvPicPr>
                          <p:cNvPr id="0" name="Object 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553" y="1321"/>
                            <a:ext cx="135" cy="16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307" name="Object 19"/>
            <p:cNvGraphicFramePr>
              <a:graphicFrameLocks noChangeAspect="1"/>
            </p:cNvGraphicFramePr>
            <p:nvPr/>
          </p:nvGraphicFramePr>
          <p:xfrm>
            <a:off x="2592" y="2673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19" imgW="5486400" imgH="6096000" progId="">
                    <p:embed/>
                  </p:oleObj>
                </mc:Choice>
                <mc:Fallback>
                  <p:oleObj name="公式" r:id="rId19" imgW="5486400" imgH="6096000" progId="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92" y="2673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0"/>
          <p:cNvGrpSpPr/>
          <p:nvPr/>
        </p:nvGrpSpPr>
        <p:grpSpPr bwMode="auto">
          <a:xfrm>
            <a:off x="3898900" y="4165600"/>
            <a:ext cx="1593850" cy="309563"/>
            <a:chOff x="4528" y="2736"/>
            <a:chExt cx="1004" cy="195"/>
          </a:xfrm>
        </p:grpSpPr>
        <p:graphicFrame>
          <p:nvGraphicFramePr>
            <p:cNvPr id="12305" name="Object 21"/>
            <p:cNvGraphicFramePr>
              <a:graphicFrameLocks noChangeAspect="1"/>
            </p:cNvGraphicFramePr>
            <p:nvPr/>
          </p:nvGraphicFramePr>
          <p:xfrm>
            <a:off x="4711" y="2736"/>
            <a:ext cx="821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公式" r:id="rId21" imgW="39014400" imgH="9753600" progId="">
                    <p:embed/>
                  </p:oleObj>
                </mc:Choice>
                <mc:Fallback>
                  <p:oleObj name="公式" r:id="rId21" imgW="39014400" imgH="9753600" progId="">
                    <p:embed/>
                    <p:pic>
                      <p:nvPicPr>
                        <p:cNvPr id="0" name="Object 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711" y="2736"/>
                          <a:ext cx="821" cy="1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6" name="Object 22"/>
            <p:cNvGraphicFramePr>
              <a:graphicFrameLocks noChangeAspect="1"/>
            </p:cNvGraphicFramePr>
            <p:nvPr/>
          </p:nvGraphicFramePr>
          <p:xfrm>
            <a:off x="4528" y="2760"/>
            <a:ext cx="144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23" imgW="4876800" imgH="4876800" progId="">
                    <p:embed/>
                  </p:oleObj>
                </mc:Choice>
                <mc:Fallback>
                  <p:oleObj name="公式" r:id="rId23" imgW="4876800" imgH="4876800" progId="">
                    <p:embed/>
                    <p:pic>
                      <p:nvPicPr>
                        <p:cNvPr id="0" name="Object 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28" y="2760"/>
                          <a:ext cx="144" cy="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5543" name="Text Box 23"/>
          <p:cNvSpPr txBox="1">
            <a:spLocks noChangeArrowheads="1"/>
          </p:cNvSpPr>
          <p:nvPr/>
        </p:nvSpPr>
        <p:spPr bwMode="auto">
          <a:xfrm>
            <a:off x="685800" y="685800"/>
            <a:ext cx="1676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空间的点</a:t>
            </a:r>
            <a:endParaRPr lang="zh-CN" altLang="en-US"/>
          </a:p>
        </p:txBody>
      </p:sp>
      <p:grpSp>
        <p:nvGrpSpPr>
          <p:cNvPr id="10" name="Group 24"/>
          <p:cNvGrpSpPr/>
          <p:nvPr/>
        </p:nvGrpSpPr>
        <p:grpSpPr bwMode="auto">
          <a:xfrm>
            <a:off x="3562350" y="685800"/>
            <a:ext cx="2730500" cy="519113"/>
            <a:chOff x="1872" y="3024"/>
            <a:chExt cx="1720" cy="327"/>
          </a:xfrm>
        </p:grpSpPr>
        <p:sp>
          <p:nvSpPr>
            <p:cNvPr id="12326" name="Text Box 25"/>
            <p:cNvSpPr txBox="1">
              <a:spLocks noChangeArrowheads="1"/>
            </p:cNvSpPr>
            <p:nvPr/>
          </p:nvSpPr>
          <p:spPr bwMode="auto">
            <a:xfrm>
              <a:off x="1872" y="3024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有序数组</a:t>
              </a:r>
              <a:endParaRPr lang="zh-CN" altLang="en-US"/>
            </a:p>
          </p:txBody>
        </p:sp>
        <p:graphicFrame>
          <p:nvGraphicFramePr>
            <p:cNvPr id="12304" name="Object 26"/>
            <p:cNvGraphicFramePr>
              <a:graphicFrameLocks noChangeAspect="1"/>
            </p:cNvGraphicFramePr>
            <p:nvPr/>
          </p:nvGraphicFramePr>
          <p:xfrm>
            <a:off x="2832" y="3072"/>
            <a:ext cx="76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25" imgW="28956000" imgH="9753600" progId="">
                    <p:embed/>
                  </p:oleObj>
                </mc:Choice>
                <mc:Fallback>
                  <p:oleObj name="公式" r:id="rId25" imgW="28956000" imgH="9753600" progId="">
                    <p:embed/>
                    <p:pic>
                      <p:nvPicPr>
                        <p:cNvPr id="0" name="Object 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832" y="3072"/>
                          <a:ext cx="760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15547" name="Object 27"/>
          <p:cNvGraphicFramePr>
            <a:graphicFrameLocks noChangeAspect="1"/>
          </p:cNvGraphicFramePr>
          <p:nvPr/>
        </p:nvGraphicFramePr>
        <p:xfrm>
          <a:off x="2311400" y="685800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公式" r:id="rId27" imgW="30480000" imgH="10058400" progId="">
                  <p:embed/>
                </p:oleObj>
              </mc:Choice>
              <mc:Fallback>
                <p:oleObj name="公式" r:id="rId27" imgW="30480000" imgH="10058400" progId="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11400" y="685800"/>
                        <a:ext cx="1270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48" name="Text Box 28"/>
          <p:cNvSpPr txBox="1">
            <a:spLocks noChangeArrowheads="1"/>
          </p:cNvSpPr>
          <p:nvPr/>
        </p:nvSpPr>
        <p:spPr bwMode="auto">
          <a:xfrm>
            <a:off x="304800" y="1371600"/>
            <a:ext cx="2895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特殊点的表示:</a:t>
            </a:r>
            <a:endParaRPr lang="zh-CN" altLang="en-US">
              <a:solidFill>
                <a:schemeClr val="accent2"/>
              </a:solidFill>
            </a:endParaRPr>
          </a:p>
        </p:txBody>
      </p:sp>
      <p:graphicFrame>
        <p:nvGraphicFramePr>
          <p:cNvPr id="1515549" name="Object 29"/>
          <p:cNvGraphicFramePr>
            <a:graphicFrameLocks noChangeAspect="1"/>
          </p:cNvGraphicFramePr>
          <p:nvPr/>
        </p:nvGraphicFramePr>
        <p:xfrm>
          <a:off x="4246880" y="2277110"/>
          <a:ext cx="1333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公式" r:id="rId29" imgW="32004000" imgH="9753600" progId="">
                  <p:embed/>
                </p:oleObj>
              </mc:Choice>
              <mc:Fallback>
                <p:oleObj name="公式" r:id="rId29" imgW="32004000" imgH="9753600" progId="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246880" y="2277110"/>
                        <a:ext cx="13335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30"/>
          <p:cNvGrpSpPr/>
          <p:nvPr/>
        </p:nvGrpSpPr>
        <p:grpSpPr bwMode="auto">
          <a:xfrm>
            <a:off x="2914650" y="1352550"/>
            <a:ext cx="3962400" cy="533400"/>
            <a:chOff x="816" y="1392"/>
            <a:chExt cx="2496" cy="336"/>
          </a:xfrm>
        </p:grpSpPr>
        <p:sp>
          <p:nvSpPr>
            <p:cNvPr id="12325" name="Text Box 31"/>
            <p:cNvSpPr txBox="1">
              <a:spLocks noChangeArrowheads="1"/>
            </p:cNvSpPr>
            <p:nvPr/>
          </p:nvSpPr>
          <p:spPr bwMode="auto">
            <a:xfrm>
              <a:off x="816" y="1392"/>
              <a:ext cx="2496" cy="327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坐标轴上的点</a:t>
              </a:r>
              <a:endParaRPr lang="zh-CN" altLang="en-US"/>
            </a:p>
          </p:txBody>
        </p:sp>
        <p:graphicFrame>
          <p:nvGraphicFramePr>
            <p:cNvPr id="12301" name="Object 32"/>
            <p:cNvGraphicFramePr>
              <a:graphicFrameLocks noChangeAspect="1"/>
            </p:cNvGraphicFramePr>
            <p:nvPr/>
          </p:nvGraphicFramePr>
          <p:xfrm>
            <a:off x="2240" y="1481"/>
            <a:ext cx="25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公式" r:id="rId31" imgW="9753600" imgH="9448800" progId="">
                    <p:embed/>
                  </p:oleObj>
                </mc:Choice>
                <mc:Fallback>
                  <p:oleObj name="公式" r:id="rId31" imgW="9753600" imgH="9448800" progId="">
                    <p:embed/>
                    <p:pic>
                      <p:nvPicPr>
                        <p:cNvPr id="0" name="Object 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2240" y="1481"/>
                          <a:ext cx="255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2" name="Object 33"/>
            <p:cNvGraphicFramePr>
              <a:graphicFrameLocks noChangeAspect="1"/>
            </p:cNvGraphicFramePr>
            <p:nvPr/>
          </p:nvGraphicFramePr>
          <p:xfrm>
            <a:off x="2527" y="1440"/>
            <a:ext cx="26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公式" r:id="rId33" imgW="9753600" imgH="9753600" progId="">
                    <p:embed/>
                  </p:oleObj>
                </mc:Choice>
                <mc:Fallback>
                  <p:oleObj name="公式" r:id="rId33" imgW="9753600" imgH="9753600" progId="">
                    <p:embed/>
                    <p:pic>
                      <p:nvPicPr>
                        <p:cNvPr id="0" name="Object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527" y="1440"/>
                          <a:ext cx="267" cy="2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3" name="Object 34"/>
            <p:cNvGraphicFramePr>
              <a:graphicFrameLocks noChangeAspect="1"/>
            </p:cNvGraphicFramePr>
            <p:nvPr/>
          </p:nvGraphicFramePr>
          <p:xfrm>
            <a:off x="2852" y="1464"/>
            <a:ext cx="25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公式" r:id="rId35" imgW="9753600" imgH="9448800" progId="">
                    <p:embed/>
                  </p:oleObj>
                </mc:Choice>
                <mc:Fallback>
                  <p:oleObj name="公式" r:id="rId35" imgW="9753600" imgH="9448800" progId="">
                    <p:embed/>
                    <p:pic>
                      <p:nvPicPr>
                        <p:cNvPr id="0" name="Object 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852" y="1464"/>
                          <a:ext cx="255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5"/>
          <p:cNvGrpSpPr/>
          <p:nvPr/>
        </p:nvGrpSpPr>
        <p:grpSpPr bwMode="auto">
          <a:xfrm>
            <a:off x="386715" y="2204720"/>
            <a:ext cx="3962400" cy="549275"/>
            <a:chOff x="3072" y="1392"/>
            <a:chExt cx="2496" cy="346"/>
          </a:xfrm>
        </p:grpSpPr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3072" y="1392"/>
              <a:ext cx="2496" cy="327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坐标面上的点</a:t>
              </a:r>
              <a:endParaRPr lang="zh-CN" altLang="en-US"/>
            </a:p>
          </p:txBody>
        </p:sp>
        <p:graphicFrame>
          <p:nvGraphicFramePr>
            <p:cNvPr id="12298" name="Object 37"/>
            <p:cNvGraphicFramePr>
              <a:graphicFrameLocks noChangeAspect="1"/>
            </p:cNvGraphicFramePr>
            <p:nvPr/>
          </p:nvGraphicFramePr>
          <p:xfrm>
            <a:off x="4496" y="1481"/>
            <a:ext cx="25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公式" r:id="rId37" imgW="9753600" imgH="9448800" progId="">
                    <p:embed/>
                  </p:oleObj>
                </mc:Choice>
                <mc:Fallback>
                  <p:oleObj name="公式" r:id="rId37" imgW="9753600" imgH="9448800" progId="">
                    <p:embed/>
                    <p:pic>
                      <p:nvPicPr>
                        <p:cNvPr id="0" name="Object 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4496" y="1481"/>
                          <a:ext cx="255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38"/>
            <p:cNvGraphicFramePr>
              <a:graphicFrameLocks noChangeAspect="1"/>
            </p:cNvGraphicFramePr>
            <p:nvPr/>
          </p:nvGraphicFramePr>
          <p:xfrm>
            <a:off x="4783" y="1480"/>
            <a:ext cx="26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公式" r:id="rId39" imgW="9753600" imgH="9448800" progId="">
                    <p:embed/>
                  </p:oleObj>
                </mc:Choice>
                <mc:Fallback>
                  <p:oleObj name="公式" r:id="rId39" imgW="9753600" imgH="9448800" progId="">
                    <p:embed/>
                    <p:pic>
                      <p:nvPicPr>
                        <p:cNvPr id="0" name="Object 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4783" y="1480"/>
                          <a:ext cx="267" cy="2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39"/>
            <p:cNvGraphicFramePr>
              <a:graphicFrameLocks noChangeAspect="1"/>
            </p:cNvGraphicFramePr>
            <p:nvPr/>
          </p:nvGraphicFramePr>
          <p:xfrm>
            <a:off x="5084" y="1476"/>
            <a:ext cx="255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公式" r:id="rId41" imgW="9753600" imgH="9448800" progId="">
                    <p:embed/>
                  </p:oleObj>
                </mc:Choice>
                <mc:Fallback>
                  <p:oleObj name="公式" r:id="rId41" imgW="9753600" imgH="9448800" progId="">
                    <p:embed/>
                    <p:pic>
                      <p:nvPicPr>
                        <p:cNvPr id="0" name="Object 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5084" y="1476"/>
                          <a:ext cx="255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5560" name="Text Box 40"/>
          <p:cNvSpPr txBox="1">
            <a:spLocks noChangeArrowheads="1"/>
          </p:cNvSpPr>
          <p:nvPr/>
        </p:nvSpPr>
        <p:spPr bwMode="auto">
          <a:xfrm>
            <a:off x="6146800" y="3303905"/>
            <a:ext cx="2590800" cy="1117600"/>
          </a:xfrm>
          <a:prstGeom prst="rect">
            <a:avLst/>
          </a:prstGeom>
          <a:solidFill>
            <a:srgbClr val="00B050"/>
          </a:solidFill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一个分量为零: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宋体" panose="02010600030101010101" pitchFamily="2" charset="-122"/>
              </a:rPr>
              <a:t>点在坐标面上.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515561" name="Text Box 41"/>
          <p:cNvSpPr txBox="1">
            <a:spLocks noChangeArrowheads="1"/>
          </p:cNvSpPr>
          <p:nvPr/>
        </p:nvSpPr>
        <p:spPr bwMode="auto">
          <a:xfrm>
            <a:off x="6096000" y="4869180"/>
            <a:ext cx="2590800" cy="1117600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两个分量为零:</a:t>
            </a:r>
            <a:endParaRPr lang="zh-CN" altLang="en-US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宋体" panose="02010600030101010101" pitchFamily="2" charset="-122"/>
              </a:rPr>
              <a:t>点在坐标轴上.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0" grpId="0" bldLvl="0" animBg="1"/>
      <p:bldP spid="151556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>
            <a:off x="7124700" y="3230563"/>
            <a:ext cx="1096963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36004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ea typeface="楷体_GB2312"/>
                <a:cs typeface="楷体_GB2312"/>
              </a:rPr>
              <a:t>(1)</a:t>
            </a:r>
            <a:r>
              <a:rPr lang="zh-CN" altLang="en-US">
                <a:ea typeface="楷体_GB2312"/>
                <a:cs typeface="楷体_GB2312"/>
              </a:rPr>
              <a:t>设点</a:t>
            </a:r>
            <a:r>
              <a:rPr lang="zh-CN" altLang="en-US" i="1">
                <a:ea typeface="楷体_GB2312"/>
                <a:cs typeface="楷体_GB2312"/>
              </a:rPr>
              <a:t> </a:t>
            </a:r>
            <a:r>
              <a:rPr lang="en-US" altLang="zh-CN" i="1">
                <a:ea typeface="楷体_GB2312"/>
                <a:cs typeface="楷体_GB2312"/>
              </a:rPr>
              <a:t>M </a:t>
            </a:r>
            <a:r>
              <a:rPr lang="en-US" altLang="zh-CN">
                <a:ea typeface="楷体_GB2312"/>
                <a:cs typeface="楷体_GB2312"/>
              </a:rPr>
              <a:t>(</a:t>
            </a:r>
            <a:r>
              <a:rPr lang="en-US" altLang="zh-CN" i="1">
                <a:ea typeface="楷体_GB2312"/>
                <a:cs typeface="楷体_GB2312"/>
              </a:rPr>
              <a:t>x</a:t>
            </a:r>
            <a:r>
              <a:rPr lang="en-US" altLang="zh-CN">
                <a:ea typeface="楷体_GB2312"/>
                <a:cs typeface="楷体_GB2312"/>
              </a:rPr>
              <a:t>, </a:t>
            </a:r>
            <a:r>
              <a:rPr lang="en-US" altLang="zh-CN" i="1">
                <a:ea typeface="楷体_GB2312"/>
                <a:cs typeface="楷体_GB2312"/>
              </a:rPr>
              <a:t>y</a:t>
            </a:r>
            <a:r>
              <a:rPr lang="en-US" altLang="zh-CN">
                <a:ea typeface="楷体_GB2312"/>
                <a:cs typeface="楷体_GB2312"/>
              </a:rPr>
              <a:t>, </a:t>
            </a:r>
            <a:r>
              <a:rPr lang="en-US" altLang="zh-CN" i="1">
                <a:ea typeface="楷体_GB2312"/>
                <a:cs typeface="楷体_GB2312"/>
              </a:rPr>
              <a:t>z</a:t>
            </a:r>
            <a:r>
              <a:rPr lang="en-US" altLang="zh-CN">
                <a:ea typeface="楷体_GB2312"/>
                <a:cs typeface="楷体_GB2312"/>
              </a:rPr>
              <a:t>), </a:t>
            </a:r>
            <a:r>
              <a:rPr lang="zh-CN" altLang="en-US">
                <a:ea typeface="楷体_GB2312"/>
                <a:cs typeface="楷体_GB2312"/>
              </a:rPr>
              <a:t>则</a:t>
            </a:r>
            <a:endParaRPr lang="zh-CN" altLang="en-US">
              <a:ea typeface="楷体_GB2312"/>
              <a:cs typeface="楷体_GB2312"/>
            </a:endParaRPr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8221663" y="2682875"/>
            <a:ext cx="0" cy="115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7121525" y="2667000"/>
            <a:ext cx="1096963" cy="5476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13"/>
          <p:cNvGrpSpPr/>
          <p:nvPr/>
        </p:nvGrpSpPr>
        <p:grpSpPr bwMode="auto">
          <a:xfrm>
            <a:off x="6594475" y="1692275"/>
            <a:ext cx="2298700" cy="2600325"/>
            <a:chOff x="4032" y="1674"/>
            <a:chExt cx="1448" cy="1638"/>
          </a:xfrm>
        </p:grpSpPr>
        <p:grpSp>
          <p:nvGrpSpPr>
            <p:cNvPr id="13358" name="Group 14"/>
            <p:cNvGrpSpPr/>
            <p:nvPr/>
          </p:nvGrpSpPr>
          <p:grpSpPr bwMode="auto">
            <a:xfrm>
              <a:off x="4095" y="1674"/>
              <a:ext cx="1382" cy="1458"/>
              <a:chOff x="4095" y="1674"/>
              <a:chExt cx="1382" cy="1458"/>
            </a:xfrm>
          </p:grpSpPr>
          <p:sp>
            <p:nvSpPr>
              <p:cNvPr id="5" name="Line 15"/>
              <p:cNvSpPr>
                <a:spLocks noChangeShapeType="1"/>
              </p:cNvSpPr>
              <p:nvPr/>
            </p:nvSpPr>
            <p:spPr bwMode="auto">
              <a:xfrm>
                <a:off x="4364" y="2633"/>
                <a:ext cx="11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60" name="Line 16"/>
              <p:cNvSpPr>
                <a:spLocks noChangeShapeType="1"/>
              </p:cNvSpPr>
              <p:nvPr/>
            </p:nvSpPr>
            <p:spPr bwMode="auto">
              <a:xfrm flipV="1">
                <a:off x="4364" y="1674"/>
                <a:ext cx="0" cy="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Line 17"/>
              <p:cNvSpPr>
                <a:spLocks noChangeShapeType="1"/>
              </p:cNvSpPr>
              <p:nvPr/>
            </p:nvSpPr>
            <p:spPr bwMode="auto">
              <a:xfrm flipH="1">
                <a:off x="4095" y="2633"/>
                <a:ext cx="269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13332" name="Object 17"/>
            <p:cNvGraphicFramePr>
              <a:graphicFrameLocks noChangeAspect="1"/>
            </p:cNvGraphicFramePr>
            <p:nvPr/>
          </p:nvGraphicFramePr>
          <p:xfrm>
            <a:off x="4032" y="3160"/>
            <a:ext cx="14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Equation" r:id="rId1" imgW="229235" imgH="241935" progId="Equation.3">
                    <p:embed/>
                  </p:oleObj>
                </mc:Choice>
                <mc:Fallback>
                  <p:oleObj name="Equation" r:id="rId1" imgW="229235" imgH="241935" progId="Equation.3">
                    <p:embed/>
                    <p:pic>
                      <p:nvPicPr>
                        <p:cNvPr id="0" name="Object 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032" y="3160"/>
                          <a:ext cx="144" cy="1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3" name="Object 18"/>
            <p:cNvGraphicFramePr>
              <a:graphicFrameLocks noChangeAspect="1"/>
            </p:cNvGraphicFramePr>
            <p:nvPr/>
          </p:nvGraphicFramePr>
          <p:xfrm>
            <a:off x="4204" y="2544"/>
            <a:ext cx="136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5181600" imgH="5791200" progId="Equation.3">
                    <p:embed/>
                  </p:oleObj>
                </mc:Choice>
                <mc:Fallback>
                  <p:oleObj name="Equation" r:id="rId3" imgW="5181600" imgH="57912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04" y="2544"/>
                          <a:ext cx="136" cy="1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4" name="Object 19"/>
            <p:cNvGraphicFramePr>
              <a:graphicFrameLocks noChangeAspect="1"/>
            </p:cNvGraphicFramePr>
            <p:nvPr/>
          </p:nvGraphicFramePr>
          <p:xfrm>
            <a:off x="5328" y="2688"/>
            <a:ext cx="1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241935" imgH="318135" progId="Equation.3">
                    <p:embed/>
                  </p:oleObj>
                </mc:Choice>
                <mc:Fallback>
                  <p:oleObj name="Equation" r:id="rId5" imgW="241935" imgH="318135" progId="Equation.3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28" y="2688"/>
                          <a:ext cx="152" cy="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5" name="Object 20"/>
            <p:cNvGraphicFramePr>
              <a:graphicFrameLocks noChangeAspect="1"/>
            </p:cNvGraphicFramePr>
            <p:nvPr/>
          </p:nvGraphicFramePr>
          <p:xfrm>
            <a:off x="4434" y="1686"/>
            <a:ext cx="136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7" imgW="216535" imgH="216535" progId="Equation.3">
                    <p:embed/>
                  </p:oleObj>
                </mc:Choice>
                <mc:Fallback>
                  <p:oleObj name="Equation" r:id="rId7" imgW="216535" imgH="216535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34" y="1686"/>
                          <a:ext cx="136" cy="1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9830" name="Object 2"/>
          <p:cNvGraphicFramePr>
            <a:graphicFrameLocks noChangeAspect="1"/>
          </p:cNvGraphicFramePr>
          <p:nvPr/>
        </p:nvGraphicFramePr>
        <p:xfrm>
          <a:off x="8150225" y="2292350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9" imgW="9753600" imgH="7315200" progId="">
                  <p:embed/>
                </p:oleObj>
              </mc:Choice>
              <mc:Fallback>
                <p:oleObj name="Equation" r:id="rId9" imgW="9753600" imgH="7315200" progId="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0225" y="2292350"/>
                        <a:ext cx="4064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1" name="Object 3"/>
          <p:cNvGraphicFramePr>
            <a:graphicFrameLocks noChangeAspect="1"/>
          </p:cNvGraphicFramePr>
          <p:nvPr/>
        </p:nvGraphicFramePr>
        <p:xfrm>
          <a:off x="7989888" y="3892550"/>
          <a:ext cx="342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11" imgW="8229600" imgH="7620000" progId="Equation.3">
                  <p:embed/>
                </p:oleObj>
              </mc:Choice>
              <mc:Fallback>
                <p:oleObj name="Equation" r:id="rId11" imgW="8229600" imgH="76200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89888" y="3892550"/>
                        <a:ext cx="3429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2" name="Object 4"/>
          <p:cNvGraphicFramePr>
            <a:graphicFrameLocks noChangeAspect="1"/>
          </p:cNvGraphicFramePr>
          <p:nvPr/>
        </p:nvGraphicFramePr>
        <p:xfrm>
          <a:off x="8448675" y="2884488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13" imgW="6705600" imgH="7315200" progId="Equation.3">
                  <p:embed/>
                </p:oleObj>
              </mc:Choice>
              <mc:Fallback>
                <p:oleObj name="Equation" r:id="rId13" imgW="6705600" imgH="73152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48675" y="2884488"/>
                        <a:ext cx="2794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3" name="Object 5"/>
          <p:cNvGraphicFramePr>
            <a:graphicFrameLocks noChangeAspect="1"/>
          </p:cNvGraphicFramePr>
          <p:nvPr/>
        </p:nvGraphicFramePr>
        <p:xfrm>
          <a:off x="6835775" y="1895475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5" imgW="292735" imgH="318135" progId="Equation.3">
                  <p:embed/>
                </p:oleObj>
              </mc:Choice>
              <mc:Fallback>
                <p:oleObj name="Equation" r:id="rId15" imgW="292735" imgH="318135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35775" y="1895475"/>
                        <a:ext cx="2921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34" name="Line 26"/>
          <p:cNvSpPr>
            <a:spLocks noChangeShapeType="1"/>
          </p:cNvSpPr>
          <p:nvPr/>
        </p:nvSpPr>
        <p:spPr bwMode="auto">
          <a:xfrm flipH="1">
            <a:off x="6942138" y="3214688"/>
            <a:ext cx="182562" cy="3048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5" name="Line 27"/>
          <p:cNvSpPr>
            <a:spLocks noChangeShapeType="1"/>
          </p:cNvSpPr>
          <p:nvPr/>
        </p:nvSpPr>
        <p:spPr bwMode="auto">
          <a:xfrm>
            <a:off x="7124700" y="3214688"/>
            <a:ext cx="427038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 flipV="1">
            <a:off x="7124700" y="2770188"/>
            <a:ext cx="0" cy="460375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9837" name="Object 6"/>
          <p:cNvGraphicFramePr>
            <a:graphicFrameLocks noChangeAspect="1"/>
          </p:cNvGraphicFramePr>
          <p:nvPr/>
        </p:nvGraphicFramePr>
        <p:xfrm>
          <a:off x="6605588" y="3222625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7" imgW="4876800" imgH="8839200" progId="Equation.3">
                  <p:embed/>
                </p:oleObj>
              </mc:Choice>
              <mc:Fallback>
                <p:oleObj name="Equation" r:id="rId17" imgW="4876800" imgH="8839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5588" y="3222625"/>
                        <a:ext cx="203200" cy="368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8" name="Object 7"/>
          <p:cNvGraphicFramePr>
            <a:graphicFrameLocks noChangeAspect="1"/>
          </p:cNvGraphicFramePr>
          <p:nvPr/>
        </p:nvGraphicFramePr>
        <p:xfrm>
          <a:off x="7280275" y="2781300"/>
          <a:ext cx="241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9" imgW="5791200" imgH="10668000" progId="Equation.3">
                  <p:embed/>
                </p:oleObj>
              </mc:Choice>
              <mc:Fallback>
                <p:oleObj name="Equation" r:id="rId19" imgW="5791200" imgH="106680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280275" y="2781300"/>
                        <a:ext cx="241300" cy="44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9" name="Object 8"/>
          <p:cNvGraphicFramePr>
            <a:graphicFrameLocks noChangeAspect="1"/>
          </p:cNvGraphicFramePr>
          <p:nvPr/>
        </p:nvGraphicFramePr>
        <p:xfrm>
          <a:off x="6781800" y="2652713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21" imgW="6096000" imgH="9448800" progId="Equation.3">
                  <p:embed/>
                </p:oleObj>
              </mc:Choice>
              <mc:Fallback>
                <p:oleObj name="Equation" r:id="rId21" imgW="6096000" imgH="9448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1800" y="2652713"/>
                        <a:ext cx="2540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40" name="Line 32"/>
          <p:cNvSpPr>
            <a:spLocks noChangeShapeType="1"/>
          </p:cNvSpPr>
          <p:nvPr/>
        </p:nvSpPr>
        <p:spPr bwMode="auto">
          <a:xfrm flipH="1">
            <a:off x="6759575" y="3840163"/>
            <a:ext cx="1462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41" name="Line 33"/>
          <p:cNvSpPr>
            <a:spLocks noChangeShapeType="1"/>
          </p:cNvSpPr>
          <p:nvPr/>
        </p:nvSpPr>
        <p:spPr bwMode="auto">
          <a:xfrm flipH="1">
            <a:off x="8221663" y="3230563"/>
            <a:ext cx="366712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>
            <a:off x="7124700" y="2073275"/>
            <a:ext cx="1096963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9843" name="Object 9"/>
          <p:cNvGraphicFramePr>
            <a:graphicFrameLocks noChangeAspect="1"/>
          </p:cNvGraphicFramePr>
          <p:nvPr/>
        </p:nvGraphicFramePr>
        <p:xfrm>
          <a:off x="6391275" y="3602038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23" imgW="6705600" imgH="7315200" progId="Equation.3">
                  <p:embed/>
                </p:oleObj>
              </mc:Choice>
              <mc:Fallback>
                <p:oleObj name="Equation" r:id="rId23" imgW="6705600" imgH="73152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91275" y="3602038"/>
                        <a:ext cx="2794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44" name="Line 36"/>
          <p:cNvSpPr>
            <a:spLocks noChangeShapeType="1"/>
          </p:cNvSpPr>
          <p:nvPr/>
        </p:nvSpPr>
        <p:spPr bwMode="auto">
          <a:xfrm flipV="1">
            <a:off x="8221663" y="2682875"/>
            <a:ext cx="0" cy="1157288"/>
          </a:xfrm>
          <a:prstGeom prst="line">
            <a:avLst/>
          </a:prstGeom>
          <a:noFill/>
          <a:ln w="19050">
            <a:solidFill>
              <a:srgbClr val="66FF66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9852" name="Object 10"/>
          <p:cNvGraphicFramePr>
            <a:graphicFrameLocks noChangeAspect="1"/>
          </p:cNvGraphicFramePr>
          <p:nvPr/>
        </p:nvGraphicFramePr>
        <p:xfrm>
          <a:off x="7673975" y="2614613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5" imgW="5486400" imgH="7010400" progId="Equation.3">
                  <p:embed/>
                </p:oleObj>
              </mc:Choice>
              <mc:Fallback>
                <p:oleObj name="Equation" r:id="rId25" imgW="5486400" imgH="70104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73975" y="2614613"/>
                        <a:ext cx="228600" cy="292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1187450" y="981075"/>
          <a:ext cx="10937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7" imgW="11582400" imgH="5791200" progId="">
                  <p:embed/>
                </p:oleObj>
              </mc:Choice>
              <mc:Fallback>
                <p:oleObj name="Equation" r:id="rId27" imgW="11582400" imgH="5791200" progId="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87450" y="981075"/>
                        <a:ext cx="1093788" cy="5476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8" name="Text Box 15"/>
          <p:cNvSpPr txBox="1">
            <a:spLocks noChangeArrowheads="1"/>
          </p:cNvSpPr>
          <p:nvPr/>
        </p:nvSpPr>
        <p:spPr bwMode="auto">
          <a:xfrm>
            <a:off x="714375" y="984250"/>
            <a:ext cx="7572375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设             分别表示坐标轴</a:t>
            </a:r>
            <a:r>
              <a:rPr lang="en-US" altLang="zh-CN" i="1">
                <a:ea typeface="楷体_GB2312"/>
                <a:cs typeface="楷体_GB2312"/>
              </a:rPr>
              <a:t>x</a:t>
            </a:r>
            <a:r>
              <a:rPr lang="en-US" altLang="zh-CN">
                <a:ea typeface="楷体_GB2312"/>
                <a:cs typeface="楷体_GB2312"/>
              </a:rPr>
              <a:t>, </a:t>
            </a:r>
            <a:r>
              <a:rPr lang="en-US" altLang="zh-CN" i="1">
                <a:ea typeface="楷体_GB2312"/>
                <a:cs typeface="楷体_GB2312"/>
              </a:rPr>
              <a:t>y</a:t>
            </a:r>
            <a:r>
              <a:rPr lang="en-US" altLang="zh-CN">
                <a:ea typeface="楷体_GB2312"/>
                <a:cs typeface="楷体_GB2312"/>
              </a:rPr>
              <a:t>, </a:t>
            </a:r>
            <a:r>
              <a:rPr lang="en-US" altLang="zh-CN" i="1">
                <a:ea typeface="楷体_GB2312"/>
                <a:cs typeface="楷体_GB2312"/>
              </a:rPr>
              <a:t>z</a:t>
            </a:r>
            <a:r>
              <a:rPr lang="zh-CN" altLang="en-US">
                <a:ea typeface="楷体_GB2312"/>
                <a:cs typeface="楷体_GB2312"/>
              </a:rPr>
              <a:t>上的单位向量</a:t>
            </a:r>
            <a:r>
              <a:rPr lang="en-US" altLang="zh-CN">
                <a:ea typeface="楷体_GB2312"/>
                <a:cs typeface="楷体_GB2312"/>
              </a:rPr>
              <a:t>.</a:t>
            </a:r>
            <a:endParaRPr lang="zh-CN" altLang="en-US">
              <a:ea typeface="楷体_GB2312"/>
              <a:cs typeface="楷体_GB2312"/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842963" y="2420938"/>
          <a:ext cx="25050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9" imgW="26517600" imgH="5181600" progId="">
                  <p:embed/>
                </p:oleObj>
              </mc:Choice>
              <mc:Fallback>
                <p:oleObj name="Equation" r:id="rId29" imgW="26517600" imgH="5181600" progId="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42963" y="2420938"/>
                        <a:ext cx="2505075" cy="4905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3419475" y="2433638"/>
          <a:ext cx="2476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1" imgW="26212800" imgH="5181600" progId="">
                  <p:embed/>
                </p:oleObj>
              </mc:Choice>
              <mc:Fallback>
                <p:oleObj name="Equation" r:id="rId31" imgW="26212800" imgH="5181600" progId="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419475" y="2433638"/>
                        <a:ext cx="2476500" cy="4905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1476375" y="3141663"/>
          <a:ext cx="22463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3" imgW="23774400" imgH="5791200" progId="">
                  <p:embed/>
                </p:oleObj>
              </mc:Choice>
              <mc:Fallback>
                <p:oleObj name="Equation" r:id="rId33" imgW="23774400" imgH="5791200" progId="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476375" y="3141663"/>
                        <a:ext cx="2246313" cy="54927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88"/>
          <p:cNvGrpSpPr/>
          <p:nvPr/>
        </p:nvGrpSpPr>
        <p:grpSpPr bwMode="auto">
          <a:xfrm>
            <a:off x="1476375" y="3902075"/>
            <a:ext cx="2289175" cy="709613"/>
            <a:chOff x="930" y="2458"/>
            <a:chExt cx="1442" cy="447"/>
          </a:xfrm>
        </p:grpSpPr>
        <p:graphicFrame>
          <p:nvGraphicFramePr>
            <p:cNvPr id="13" name="Object 15"/>
            <p:cNvGraphicFramePr>
              <a:graphicFrameLocks noChangeAspect="1"/>
            </p:cNvGraphicFramePr>
            <p:nvPr/>
          </p:nvGraphicFramePr>
          <p:xfrm>
            <a:off x="1610" y="2614"/>
            <a:ext cx="76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tion" r:id="rId35" imgW="12801600" imgH="4876800" progId="">
                    <p:embed/>
                  </p:oleObj>
                </mc:Choice>
                <mc:Fallback>
                  <p:oleObj name="Equation" r:id="rId35" imgW="12801600" imgH="4876800" progId="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610" y="2614"/>
                          <a:ext cx="762" cy="291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/>
          </p:nvGraphicFramePr>
          <p:xfrm>
            <a:off x="930" y="2458"/>
            <a:ext cx="616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Equation" r:id="rId37" imgW="10363200" imgH="6400800" progId="">
                    <p:embed/>
                  </p:oleObj>
                </mc:Choice>
                <mc:Fallback>
                  <p:oleObj name="Equation" r:id="rId37" imgW="10363200" imgH="6400800" progId="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930" y="2458"/>
                          <a:ext cx="616" cy="382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ectangle 31"/>
          <p:cNvSpPr txBox="1">
            <a:spLocks noChangeArrowheads="1"/>
          </p:cNvSpPr>
          <p:nvPr/>
        </p:nvSpPr>
        <p:spPr>
          <a:xfrm>
            <a:off x="381000" y="152400"/>
            <a:ext cx="5410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3200" kern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j-cs"/>
              </a:rPr>
              <a:t>四、向量的坐标表示</a:t>
            </a:r>
            <a:endParaRPr lang="zh-CN" altLang="en-US" sz="3200" kern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685800" y="4857750"/>
            <a:ext cx="1957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空间的点</a:t>
            </a:r>
            <a:r>
              <a:rPr lang="en-US" altLang="zh-CN"/>
              <a:t>M</a:t>
            </a:r>
            <a:endParaRPr lang="zh-CN" altLang="en-US"/>
          </a:p>
        </p:txBody>
      </p:sp>
      <p:grpSp>
        <p:nvGrpSpPr>
          <p:cNvPr id="15" name="Group 24"/>
          <p:cNvGrpSpPr/>
          <p:nvPr/>
        </p:nvGrpSpPr>
        <p:grpSpPr bwMode="auto">
          <a:xfrm>
            <a:off x="4929188" y="4857750"/>
            <a:ext cx="2730500" cy="519113"/>
            <a:chOff x="1872" y="3024"/>
            <a:chExt cx="1720" cy="327"/>
          </a:xfrm>
        </p:grpSpPr>
        <p:sp>
          <p:nvSpPr>
            <p:cNvPr id="13357" name="Text Box 25"/>
            <p:cNvSpPr txBox="1">
              <a:spLocks noChangeArrowheads="1"/>
            </p:cNvSpPr>
            <p:nvPr/>
          </p:nvSpPr>
          <p:spPr bwMode="auto">
            <a:xfrm>
              <a:off x="1872" y="3024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有序数组</a:t>
              </a:r>
              <a:endParaRPr lang="zh-CN" altLang="en-US"/>
            </a:p>
          </p:txBody>
        </p:sp>
        <p:graphicFrame>
          <p:nvGraphicFramePr>
            <p:cNvPr id="13329" name="Object 26"/>
            <p:cNvGraphicFramePr>
              <a:graphicFrameLocks noChangeAspect="1"/>
            </p:cNvGraphicFramePr>
            <p:nvPr/>
          </p:nvGraphicFramePr>
          <p:xfrm>
            <a:off x="2832" y="3072"/>
            <a:ext cx="760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公式" r:id="rId39" imgW="28956000" imgH="9753600" progId="">
                    <p:embed/>
                  </p:oleObj>
                </mc:Choice>
                <mc:Fallback>
                  <p:oleObj name="公式" r:id="rId39" imgW="28956000" imgH="9753600" progId="">
                    <p:embed/>
                    <p:pic>
                      <p:nvPicPr>
                        <p:cNvPr id="0" name="Object 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2832" y="3072"/>
                          <a:ext cx="760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27"/>
          <p:cNvGraphicFramePr>
            <a:graphicFrameLocks noChangeAspect="1"/>
          </p:cNvGraphicFramePr>
          <p:nvPr/>
        </p:nvGraphicFramePr>
        <p:xfrm>
          <a:off x="3286125" y="4857750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公式" r:id="rId41" imgW="30480000" imgH="10058400" progId="">
                  <p:embed/>
                </p:oleObj>
              </mc:Choice>
              <mc:Fallback>
                <p:oleObj name="公式" r:id="rId41" imgW="30480000" imgH="10058400" progId="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286125" y="4857750"/>
                        <a:ext cx="12700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59" name="直接箭头连接符 53"/>
          <p:cNvCxnSpPr>
            <a:cxnSpLocks noChangeShapeType="1"/>
          </p:cNvCxnSpPr>
          <p:nvPr/>
        </p:nvCxnSpPr>
        <p:spPr bwMode="auto">
          <a:xfrm>
            <a:off x="2571750" y="5429250"/>
            <a:ext cx="714375" cy="500063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17" name="组合 56"/>
          <p:cNvGrpSpPr/>
          <p:nvPr/>
        </p:nvGrpSpPr>
        <p:grpSpPr bwMode="auto">
          <a:xfrm>
            <a:off x="3500438" y="5786438"/>
            <a:ext cx="1957387" cy="523875"/>
            <a:chOff x="3500430" y="5786454"/>
            <a:chExt cx="1957374" cy="523220"/>
          </a:xfrm>
        </p:grpSpPr>
        <p:sp>
          <p:nvSpPr>
            <p:cNvPr id="13356" name="Text Box 23"/>
            <p:cNvSpPr txBox="1">
              <a:spLocks noChangeArrowheads="1"/>
            </p:cNvSpPr>
            <p:nvPr/>
          </p:nvSpPr>
          <p:spPr bwMode="auto">
            <a:xfrm>
              <a:off x="3500430" y="5786454"/>
              <a:ext cx="195737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向量</a:t>
              </a:r>
              <a:endParaRPr lang="zh-CN" altLang="en-US"/>
            </a:p>
          </p:txBody>
        </p:sp>
        <p:graphicFrame>
          <p:nvGraphicFramePr>
            <p:cNvPr id="13328" name="Object 24"/>
            <p:cNvGraphicFramePr>
              <a:graphicFrameLocks noChangeAspect="1"/>
            </p:cNvGraphicFramePr>
            <p:nvPr/>
          </p:nvGraphicFramePr>
          <p:xfrm>
            <a:off x="4302112" y="5857802"/>
            <a:ext cx="541334" cy="405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公式" r:id="rId43" imgW="7315200" imgH="5486400" progId="Equation.3">
                    <p:embed/>
                  </p:oleObj>
                </mc:Choice>
                <mc:Fallback>
                  <p:oleObj name="公式" r:id="rId43" imgW="7315200" imgH="5486400" progId="Equation.3">
                    <p:embed/>
                    <p:pic>
                      <p:nvPicPr>
                        <p:cNvPr id="0" name="Object 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4302112" y="5857802"/>
                          <a:ext cx="541334" cy="4058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61" name="直接箭头连接符 58"/>
          <p:cNvCxnSpPr>
            <a:cxnSpLocks noChangeShapeType="1"/>
          </p:cNvCxnSpPr>
          <p:nvPr/>
        </p:nvCxnSpPr>
        <p:spPr bwMode="auto">
          <a:xfrm flipV="1">
            <a:off x="4786313" y="5500688"/>
            <a:ext cx="857250" cy="500062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3" grpId="0" autoUpdateAnimBg="0"/>
      <p:bldP spid="119819" grpId="0" animBg="1"/>
      <p:bldP spid="119820" grpId="0" animBg="1"/>
      <p:bldP spid="119834" grpId="0" animBg="1"/>
      <p:bldP spid="119835" grpId="0" animBg="1"/>
      <p:bldP spid="119836" grpId="0" animBg="1"/>
      <p:bldP spid="119840" grpId="0" animBg="1"/>
      <p:bldP spid="119841" grpId="0" animBg="1"/>
      <p:bldP spid="119842" grpId="0" animBg="1"/>
      <p:bldP spid="119844" grpId="0" animBg="1"/>
      <p:bldP spid="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6781800" cy="609600"/>
          </a:xfrm>
        </p:spPr>
        <p:txBody>
          <a:bodyPr/>
          <a:lstStyle/>
          <a:p>
            <a:pPr algn="l"/>
            <a:r>
              <a:rPr lang="en-US" altLang="zh-CN" sz="3200" b="1" smtClean="0">
                <a:ea typeface="楷体_GB2312"/>
                <a:cs typeface="楷体_GB2312"/>
              </a:rPr>
              <a:t>(2)</a:t>
            </a:r>
            <a:r>
              <a:rPr lang="zh-CN" altLang="en-US" sz="3200" b="1" smtClean="0">
                <a:ea typeface="楷体_GB2312"/>
                <a:cs typeface="楷体_GB2312"/>
              </a:rPr>
              <a:t>利用坐标作向量的线性运算</a:t>
            </a:r>
            <a:endParaRPr lang="zh-CN" altLang="en-US" sz="3200" b="1" smtClean="0">
              <a:ea typeface="楷体_GB2312"/>
              <a:cs typeface="楷体_GB2312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28688" y="1000125"/>
            <a:ext cx="642937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设</a:t>
            </a:r>
            <a:endParaRPr lang="zh-CN" altLang="en-US">
              <a:ea typeface="楷体_GB2312"/>
              <a:cs typeface="楷体_GB2312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084888" y="1052513"/>
            <a:ext cx="25193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l-GR" altLang="zh-CN">
                <a:latin typeface="楷体_GB2312"/>
                <a:ea typeface="楷体_GB2312"/>
                <a:cs typeface="楷体_GB2312"/>
              </a:rPr>
              <a:t>λ</a:t>
            </a:r>
            <a:r>
              <a:rPr lang="zh-CN" altLang="en-US">
                <a:latin typeface="楷体_GB2312"/>
                <a:ea typeface="楷体_GB2312"/>
                <a:cs typeface="楷体_GB2312"/>
              </a:rPr>
              <a:t>为实数，</a:t>
            </a:r>
            <a:r>
              <a:rPr lang="zh-CN" altLang="en-US">
                <a:ea typeface="楷体_GB2312"/>
                <a:cs typeface="楷体_GB2312"/>
              </a:rPr>
              <a:t>则</a:t>
            </a:r>
            <a:endParaRPr lang="zh-CN" altLang="en-US">
              <a:ea typeface="楷体_GB2312"/>
              <a:cs typeface="楷体_GB2312"/>
            </a:endParaRPr>
          </a:p>
        </p:txBody>
      </p:sp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1476375" y="1052513"/>
          <a:ext cx="2333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1" imgW="24688800" imgH="5791200" progId="">
                  <p:embed/>
                </p:oleObj>
              </mc:Choice>
              <mc:Fallback>
                <p:oleObj name="Equation" r:id="rId1" imgW="24688800" imgH="5791200" progId="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6375" y="1052513"/>
                        <a:ext cx="2333625" cy="54927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51275" y="1022350"/>
          <a:ext cx="2276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24079200" imgH="6400800" progId="">
                  <p:embed/>
                </p:oleObj>
              </mc:Choice>
              <mc:Fallback>
                <p:oleObj name="Equation" r:id="rId3" imgW="24079200" imgH="64008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275" y="1022350"/>
                        <a:ext cx="2276475" cy="6064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31875" y="1911350"/>
          <a:ext cx="45481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5" imgW="48158400" imgH="6400800" progId="">
                  <p:embed/>
                </p:oleObj>
              </mc:Choice>
              <mc:Fallback>
                <p:oleObj name="Equation" r:id="rId5" imgW="48158400" imgH="64008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875" y="1911350"/>
                        <a:ext cx="4548188" cy="60801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319213" y="2733675"/>
          <a:ext cx="31369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7" imgW="33223200" imgH="5791200" progId="">
                  <p:embed/>
                </p:oleObj>
              </mc:Choice>
              <mc:Fallback>
                <p:oleObj name="Equation" r:id="rId7" imgW="33223200" imgH="57912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9213" y="2733675"/>
                        <a:ext cx="3136900" cy="55086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7108" name="Object 4"/>
          <p:cNvGraphicFramePr>
            <a:graphicFrameLocks noChangeAspect="1"/>
          </p:cNvGraphicFramePr>
          <p:nvPr/>
        </p:nvGraphicFramePr>
        <p:xfrm>
          <a:off x="492919" y="1143318"/>
          <a:ext cx="564070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Document" r:id="rId1" imgW="2085975" imgH="219075" progId="Word.Document.8">
                  <p:embed/>
                </p:oleObj>
              </mc:Choice>
              <mc:Fallback>
                <p:oleObj name="Document" r:id="rId1" imgW="2085975" imgH="219075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919" y="1143318"/>
                        <a:ext cx="5640705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71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643813" cy="500063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五、向量的模的坐标表示与方向余弦</a:t>
            </a:r>
            <a:endParaRPr lang="zh-CN" altLang="en-US" smtClean="0"/>
          </a:p>
        </p:txBody>
      </p:sp>
      <p:grpSp>
        <p:nvGrpSpPr>
          <p:cNvPr id="2" name="Group 58"/>
          <p:cNvGrpSpPr/>
          <p:nvPr/>
        </p:nvGrpSpPr>
        <p:grpSpPr bwMode="auto">
          <a:xfrm>
            <a:off x="611505" y="2060258"/>
            <a:ext cx="4464050" cy="654050"/>
            <a:chOff x="288" y="1344"/>
            <a:chExt cx="2812" cy="412"/>
          </a:xfrm>
        </p:grpSpPr>
        <p:graphicFrame>
          <p:nvGraphicFramePr>
            <p:cNvPr id="15374" name="Object 19"/>
            <p:cNvGraphicFramePr>
              <a:graphicFrameLocks noChangeAspect="1"/>
            </p:cNvGraphicFramePr>
            <p:nvPr/>
          </p:nvGraphicFramePr>
          <p:xfrm>
            <a:off x="288" y="1344"/>
            <a:ext cx="2812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Document" r:id="rId3" imgW="1682750" imgH="248285" progId="Word.Document.8">
                    <p:embed/>
                  </p:oleObj>
                </mc:Choice>
                <mc:Fallback>
                  <p:oleObj name="Document" r:id="rId3" imgW="1682750" imgH="248285" progId="Word.Document.8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" y="1344"/>
                          <a:ext cx="2812" cy="4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6" name="Line 22"/>
            <p:cNvSpPr>
              <a:spLocks noChangeShapeType="1"/>
            </p:cNvSpPr>
            <p:nvPr/>
          </p:nvSpPr>
          <p:spPr bwMode="auto">
            <a:xfrm>
              <a:off x="603" y="1405"/>
              <a:ext cx="38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7144" name="Line 40"/>
          <p:cNvSpPr>
            <a:spLocks noChangeShapeType="1"/>
          </p:cNvSpPr>
          <p:nvPr/>
        </p:nvSpPr>
        <p:spPr bwMode="auto">
          <a:xfrm>
            <a:off x="6164263" y="2732723"/>
            <a:ext cx="1333500" cy="388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51"/>
          <p:cNvGrpSpPr/>
          <p:nvPr/>
        </p:nvGrpSpPr>
        <p:grpSpPr bwMode="auto">
          <a:xfrm>
            <a:off x="4953000" y="1143635"/>
            <a:ext cx="3998913" cy="2305050"/>
            <a:chOff x="3120" y="816"/>
            <a:chExt cx="2519" cy="1452"/>
          </a:xfrm>
        </p:grpSpPr>
        <p:sp>
          <p:nvSpPr>
            <p:cNvPr id="15384" name="Rectangle 25"/>
            <p:cNvSpPr>
              <a:spLocks noChangeArrowheads="1"/>
            </p:cNvSpPr>
            <p:nvPr/>
          </p:nvSpPr>
          <p:spPr bwMode="auto">
            <a:xfrm>
              <a:off x="3444" y="1535"/>
              <a:ext cx="1259" cy="51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sp>
          <p:nvSpPr>
            <p:cNvPr id="15385" name="AutoShape 26"/>
            <p:cNvSpPr>
              <a:spLocks noChangeArrowheads="1"/>
            </p:cNvSpPr>
            <p:nvPr/>
          </p:nvSpPr>
          <p:spPr bwMode="auto">
            <a:xfrm>
              <a:off x="3444" y="1290"/>
              <a:ext cx="1679" cy="245"/>
            </a:xfrm>
            <a:prstGeom prst="parallelogram">
              <a:avLst>
                <a:gd name="adj" fmla="val 172215"/>
              </a:avLst>
            </a:prstGeom>
            <a:noFill/>
            <a:ln w="222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15386" name="Group 27"/>
            <p:cNvGrpSpPr/>
            <p:nvPr/>
          </p:nvGrpSpPr>
          <p:grpSpPr bwMode="auto">
            <a:xfrm>
              <a:off x="3120" y="816"/>
              <a:ext cx="2365" cy="1398"/>
              <a:chOff x="1657" y="1321"/>
              <a:chExt cx="2974" cy="1910"/>
            </a:xfrm>
          </p:grpSpPr>
          <p:grpSp>
            <p:nvGrpSpPr>
              <p:cNvPr id="15392" name="Group 28"/>
              <p:cNvGrpSpPr/>
              <p:nvPr/>
            </p:nvGrpSpPr>
            <p:grpSpPr bwMode="auto">
              <a:xfrm>
                <a:off x="1657" y="1321"/>
                <a:ext cx="2974" cy="1910"/>
                <a:chOff x="1657" y="1321"/>
                <a:chExt cx="2974" cy="1910"/>
              </a:xfrm>
            </p:grpSpPr>
            <p:sp>
              <p:nvSpPr>
                <p:cNvPr id="15393" name="Line 29"/>
                <p:cNvSpPr>
                  <a:spLocks noChangeShapeType="1"/>
                </p:cNvSpPr>
                <p:nvPr/>
              </p:nvSpPr>
              <p:spPr bwMode="auto">
                <a:xfrm rot="721836" flipH="1">
                  <a:off x="1900" y="2592"/>
                  <a:ext cx="624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592" y="1488"/>
                  <a:ext cx="0" cy="11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592" y="2660"/>
                  <a:ext cx="18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15371" name="Object 32"/>
                <p:cNvGraphicFramePr>
                  <a:graphicFrameLocks noChangeAspect="1"/>
                </p:cNvGraphicFramePr>
                <p:nvPr/>
              </p:nvGraphicFramePr>
              <p:xfrm>
                <a:off x="1657" y="3072"/>
                <a:ext cx="167" cy="1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公式" r:id="rId5" imgW="267335" imgH="254635" progId="Equation.3">
                        <p:embed/>
                      </p:oleObj>
                    </mc:Choice>
                    <mc:Fallback>
                      <p:oleObj name="公式" r:id="rId5" imgW="267335" imgH="254635" progId="Equation.3">
                        <p:embed/>
                        <p:pic>
                          <p:nvPicPr>
                            <p:cNvPr id="0" name="Object 3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57" y="3072"/>
                              <a:ext cx="167" cy="15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372" name="Object 33"/>
                <p:cNvGraphicFramePr>
                  <a:graphicFrameLocks noChangeAspect="1"/>
                </p:cNvGraphicFramePr>
                <p:nvPr/>
              </p:nvGraphicFramePr>
              <p:xfrm>
                <a:off x="4464" y="2592"/>
                <a:ext cx="167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公式" r:id="rId7" imgW="267335" imgH="330835" progId="Equation.3">
                        <p:embed/>
                      </p:oleObj>
                    </mc:Choice>
                    <mc:Fallback>
                      <p:oleObj name="公式" r:id="rId7" imgW="267335" imgH="330835" progId="Equation.3">
                        <p:embed/>
                        <p:pic>
                          <p:nvPicPr>
                            <p:cNvPr id="0" name="Object 3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4" y="2592"/>
                              <a:ext cx="167" cy="2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373" name="Object 34"/>
                <p:cNvGraphicFramePr>
                  <a:graphicFrameLocks noChangeAspect="1"/>
                </p:cNvGraphicFramePr>
                <p:nvPr/>
              </p:nvGraphicFramePr>
              <p:xfrm>
                <a:off x="2553" y="1321"/>
                <a:ext cx="135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公式" r:id="rId9" imgW="216535" imgH="267335" progId="Equation.3">
                        <p:embed/>
                      </p:oleObj>
                    </mc:Choice>
                    <mc:Fallback>
                      <p:oleObj name="公式" r:id="rId9" imgW="216535" imgH="267335" progId="Equation.3">
                        <p:embed/>
                        <p:pic>
                          <p:nvPicPr>
                            <p:cNvPr id="0" name="Object 3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53" y="1321"/>
                              <a:ext cx="135" cy="16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5370" name="Object 35"/>
              <p:cNvGraphicFramePr>
                <a:graphicFrameLocks noChangeAspect="1"/>
              </p:cNvGraphicFramePr>
              <p:nvPr/>
            </p:nvGraphicFramePr>
            <p:xfrm>
              <a:off x="2592" y="2673"/>
              <a:ext cx="144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公式" r:id="rId11" imgW="5486400" imgH="6096000" progId="Equation.3">
                      <p:embed/>
                    </p:oleObj>
                  </mc:Choice>
                  <mc:Fallback>
                    <p:oleObj name="公式" r:id="rId11" imgW="5486400" imgH="6096000" progId="Equation.3">
                      <p:embed/>
                      <p:pic>
                        <p:nvPicPr>
                          <p:cNvPr id="0" name="Object 3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592" y="2673"/>
                            <a:ext cx="144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364" name="Object 36"/>
            <p:cNvGraphicFramePr>
              <a:graphicFrameLocks noChangeAspect="1"/>
            </p:cNvGraphicFramePr>
            <p:nvPr/>
          </p:nvGraphicFramePr>
          <p:xfrm>
            <a:off x="3405" y="2062"/>
            <a:ext cx="555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3" imgW="33528000" imgH="9753600" progId="Equation.3">
                    <p:embed/>
                  </p:oleObj>
                </mc:Choice>
                <mc:Fallback>
                  <p:oleObj name="公式" r:id="rId13" imgW="33528000" imgH="9753600" progId="Equation.3">
                    <p:embed/>
                    <p:pic>
                      <p:nvPicPr>
                        <p:cNvPr id="0" name="Object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405" y="2062"/>
                          <a:ext cx="555" cy="1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37"/>
            <p:cNvGraphicFramePr>
              <a:graphicFrameLocks noChangeAspect="1"/>
            </p:cNvGraphicFramePr>
            <p:nvPr/>
          </p:nvGraphicFramePr>
          <p:xfrm>
            <a:off x="5059" y="1835"/>
            <a:ext cx="580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公式" r:id="rId15" imgW="34137600" imgH="9753600" progId="Equation.3">
                    <p:embed/>
                  </p:oleObj>
                </mc:Choice>
                <mc:Fallback>
                  <p:oleObj name="公式" r:id="rId15" imgW="34137600" imgH="9753600" progId="Equation.3">
                    <p:embed/>
                    <p:pic>
                      <p:nvPicPr>
                        <p:cNvPr id="0" name="Object 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059" y="1835"/>
                          <a:ext cx="580" cy="1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38"/>
            <p:cNvGraphicFramePr>
              <a:graphicFrameLocks noChangeAspect="1"/>
            </p:cNvGraphicFramePr>
            <p:nvPr/>
          </p:nvGraphicFramePr>
          <p:xfrm>
            <a:off x="3367" y="1184"/>
            <a:ext cx="486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17" imgW="32918400" imgH="9753600" progId="Equation.3">
                    <p:embed/>
                  </p:oleObj>
                </mc:Choice>
                <mc:Fallback>
                  <p:oleObj name="公式" r:id="rId17" imgW="32918400" imgH="9753600" progId="Equation.3">
                    <p:embed/>
                    <p:pic>
                      <p:nvPicPr>
                        <p:cNvPr id="0" name="Object 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367" y="1184"/>
                          <a:ext cx="486" cy="1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41"/>
            <p:cNvGraphicFramePr>
              <a:graphicFrameLocks noChangeAspect="1"/>
            </p:cNvGraphicFramePr>
            <p:nvPr/>
          </p:nvGraphicFramePr>
          <p:xfrm>
            <a:off x="4550" y="2062"/>
            <a:ext cx="726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9" imgW="15849600" imgH="4876800" progId="Equation.3">
                    <p:embed/>
                  </p:oleObj>
                </mc:Choice>
                <mc:Fallback>
                  <p:oleObj name="Equation" r:id="rId19" imgW="15849600" imgH="4876800" progId="Equation.3">
                    <p:embed/>
                    <p:pic>
                      <p:nvPicPr>
                        <p:cNvPr id="0" name="Object 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50" y="2062"/>
                          <a:ext cx="726" cy="2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88" name="Group 45"/>
            <p:cNvGrpSpPr/>
            <p:nvPr/>
          </p:nvGrpSpPr>
          <p:grpSpPr bwMode="auto">
            <a:xfrm>
              <a:off x="4704" y="1280"/>
              <a:ext cx="432" cy="784"/>
              <a:chOff x="4704" y="1280"/>
              <a:chExt cx="432" cy="784"/>
            </a:xfrm>
          </p:grpSpPr>
          <p:sp>
            <p:nvSpPr>
              <p:cNvPr id="15390" name="Line 43"/>
              <p:cNvSpPr>
                <a:spLocks noChangeShapeType="1"/>
              </p:cNvSpPr>
              <p:nvPr/>
            </p:nvSpPr>
            <p:spPr bwMode="auto">
              <a:xfrm>
                <a:off x="5136" y="1280"/>
                <a:ext cx="0" cy="528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1" name="Line 44"/>
              <p:cNvSpPr>
                <a:spLocks noChangeShapeType="1"/>
              </p:cNvSpPr>
              <p:nvPr/>
            </p:nvSpPr>
            <p:spPr bwMode="auto">
              <a:xfrm flipH="1">
                <a:off x="4704" y="1776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389" name="Group 49"/>
            <p:cNvGrpSpPr/>
            <p:nvPr/>
          </p:nvGrpSpPr>
          <p:grpSpPr bwMode="auto">
            <a:xfrm>
              <a:off x="4624" y="1456"/>
              <a:ext cx="965" cy="195"/>
              <a:chOff x="3888" y="3008"/>
              <a:chExt cx="965" cy="195"/>
            </a:xfrm>
          </p:grpSpPr>
          <p:graphicFrame>
            <p:nvGraphicFramePr>
              <p:cNvPr id="15368" name="Object 47"/>
              <p:cNvGraphicFramePr>
                <a:graphicFrameLocks noChangeAspect="1"/>
              </p:cNvGraphicFramePr>
              <p:nvPr/>
            </p:nvGraphicFramePr>
            <p:xfrm>
              <a:off x="4032" y="3008"/>
              <a:ext cx="821" cy="1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" name="公式" r:id="rId21" imgW="39014400" imgH="9753600" progId="Equation.3">
                      <p:embed/>
                    </p:oleObj>
                  </mc:Choice>
                  <mc:Fallback>
                    <p:oleObj name="公式" r:id="rId21" imgW="39014400" imgH="975360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4032" y="3008"/>
                            <a:ext cx="821" cy="1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69" name="Object 48"/>
              <p:cNvGraphicFramePr>
                <a:graphicFrameLocks noChangeAspect="1"/>
              </p:cNvGraphicFramePr>
              <p:nvPr/>
            </p:nvGraphicFramePr>
            <p:xfrm>
              <a:off x="3888" y="3024"/>
              <a:ext cx="144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" name="公式" r:id="rId23" imgW="4876800" imgH="4876800" progId="Equation.3">
                      <p:embed/>
                    </p:oleObj>
                  </mc:Choice>
                  <mc:Fallback>
                    <p:oleObj name="公式" r:id="rId23" imgW="4876800" imgH="4876800" progId="Equation.3">
                      <p:embed/>
                      <p:pic>
                        <p:nvPicPr>
                          <p:cNvPr id="0" name="Object 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3888" y="3024"/>
                            <a:ext cx="144" cy="1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27156" name="Text Box 52"/>
          <p:cNvSpPr txBox="1">
            <a:spLocks noChangeArrowheads="1"/>
          </p:cNvSpPr>
          <p:nvPr/>
        </p:nvSpPr>
        <p:spPr bwMode="auto">
          <a:xfrm>
            <a:off x="755650" y="3140393"/>
            <a:ext cx="33528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由勾股定理知，</a:t>
            </a:r>
            <a:endParaRPr lang="zh-CN" altLang="en-US"/>
          </a:p>
        </p:txBody>
      </p:sp>
      <p:grpSp>
        <p:nvGrpSpPr>
          <p:cNvPr id="15" name="Group 59"/>
          <p:cNvGrpSpPr/>
          <p:nvPr/>
        </p:nvGrpSpPr>
        <p:grpSpPr bwMode="auto">
          <a:xfrm>
            <a:off x="1071563" y="3857625"/>
            <a:ext cx="4500562" cy="1196975"/>
            <a:chOff x="368" y="2089"/>
            <a:chExt cx="3000" cy="737"/>
          </a:xfrm>
        </p:grpSpPr>
        <p:graphicFrame>
          <p:nvGraphicFramePr>
            <p:cNvPr id="15363" name="Object 53"/>
            <p:cNvGraphicFramePr>
              <a:graphicFrameLocks noChangeAspect="1"/>
            </p:cNvGraphicFramePr>
            <p:nvPr/>
          </p:nvGraphicFramePr>
          <p:xfrm>
            <a:off x="368" y="2089"/>
            <a:ext cx="3000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公式" r:id="rId25" imgW="41757600" imgH="10363200" progId="Equation.3">
                    <p:embed/>
                  </p:oleObj>
                </mc:Choice>
                <mc:Fallback>
                  <p:oleObj name="公式" r:id="rId25" imgW="41757600" imgH="10363200" progId="Equation.3">
                    <p:embed/>
                    <p:pic>
                      <p:nvPicPr>
                        <p:cNvPr id="0" name="Object 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68" y="2089"/>
                          <a:ext cx="3000" cy="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3" name="Line 55"/>
            <p:cNvSpPr>
              <a:spLocks noChangeShapeType="1"/>
            </p:cNvSpPr>
            <p:nvPr/>
          </p:nvSpPr>
          <p:spPr bwMode="auto">
            <a:xfrm>
              <a:off x="960" y="2304"/>
              <a:ext cx="480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 type="none" w="sm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27161" name="Text Box 57"/>
          <p:cNvSpPr txBox="1">
            <a:spLocks noChangeArrowheads="1"/>
          </p:cNvSpPr>
          <p:nvPr/>
        </p:nvSpPr>
        <p:spPr bwMode="auto">
          <a:xfrm>
            <a:off x="3357563" y="5072063"/>
            <a:ext cx="4071937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此即向量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模的坐标表示</a:t>
            </a:r>
            <a:r>
              <a:rPr lang="zh-CN" altLang="en-US">
                <a:latin typeface="宋体" panose="02010600030101010101" pitchFamily="2" charset="-122"/>
              </a:rPr>
              <a:t>.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auto">
          <a:xfrm flipV="1">
            <a:off x="6164580" y="2292668"/>
            <a:ext cx="1333500" cy="374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2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2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bldLvl="0" animBg="1"/>
      <p:bldP spid="1327161" grpId="0" autoUpdateAnimBg="0"/>
      <p:bldP spid="1327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47370" y="1035050"/>
            <a:ext cx="804926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向量代数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）理解向量的概念，掌握向量的坐标表示法，会求单位向量、方向余弦、向量在坐标轴上的投影。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）掌握向量的线性运算、向量的数量积与向量积的计算方法。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）掌握二向量平行、垂直的条件。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平面与直线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）会求平面的点法式方程、一般式方程。会判定两平面的垂直、平行。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）会求点到平面的距离。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）了解直线的一般式方程，会求直线的标准式方程、参数式方程。会判定两直线平行、垂直。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）会判定直线与平面间的关系（垂直、平行、直线在平面上）。</a:t>
            </a:r>
            <a:endParaRPr lang="zh-CN" altLang="en-US" sz="2400" b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7370" y="38798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考纲要求：</a:t>
            </a:r>
            <a:endParaRPr lang="zh-CN" altLang="en-US" sz="32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509" name="Text Box 61"/>
          <p:cNvSpPr txBox="1">
            <a:spLocks noChangeArrowheads="1"/>
          </p:cNvSpPr>
          <p:nvPr/>
        </p:nvSpPr>
        <p:spPr bwMode="auto">
          <a:xfrm>
            <a:off x="4714875" y="3429000"/>
            <a:ext cx="4071938" cy="58737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两点间的距离公式</a:t>
            </a:r>
            <a:endParaRPr lang="zh-CN" altLang="en-US"/>
          </a:p>
        </p:txBody>
      </p:sp>
      <p:graphicFrame>
        <p:nvGraphicFramePr>
          <p:cNvPr id="1512510" name="Object 62"/>
          <p:cNvGraphicFramePr>
            <a:graphicFrameLocks noChangeAspect="1"/>
          </p:cNvGraphicFramePr>
          <p:nvPr/>
        </p:nvGraphicFramePr>
        <p:xfrm>
          <a:off x="590550" y="2571750"/>
          <a:ext cx="73183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公式" r:id="rId1" imgW="71323200" imgH="6705600" progId="Equation.3">
                  <p:embed/>
                </p:oleObj>
              </mc:Choice>
              <mc:Fallback>
                <p:oleObj name="公式" r:id="rId1" imgW="71323200" imgH="6705600" progId="Equation.3">
                  <p:embed/>
                  <p:pic>
                    <p:nvPicPr>
                      <p:cNvPr id="0" name="Object 6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0550" y="2571750"/>
                        <a:ext cx="731837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2411413" y="357188"/>
          <a:ext cx="3743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39624000" imgH="5486400" progId="">
                  <p:embed/>
                </p:oleObj>
              </mc:Choice>
              <mc:Fallback>
                <p:oleObj name="Equation" r:id="rId3" imgW="39624000" imgH="5486400" progId="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413" y="357188"/>
                        <a:ext cx="3743325" cy="5175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539750" y="357188"/>
            <a:ext cx="3024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ea typeface="楷体_GB2312"/>
                <a:cs typeface="楷体_GB2312"/>
              </a:rPr>
              <a:t>2.</a:t>
            </a:r>
            <a:r>
              <a:rPr lang="zh-CN" altLang="en-US">
                <a:ea typeface="楷体_GB2312"/>
                <a:cs typeface="楷体_GB2312"/>
              </a:rPr>
              <a:t>已知两点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16394" name="Text Box 56"/>
          <p:cNvSpPr txBox="1">
            <a:spLocks noChangeArrowheads="1"/>
          </p:cNvSpPr>
          <p:nvPr/>
        </p:nvSpPr>
        <p:spPr bwMode="auto">
          <a:xfrm>
            <a:off x="6156325" y="371475"/>
            <a:ext cx="674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则</a:t>
            </a:r>
            <a:endParaRPr lang="en-US" altLang="zh-CN">
              <a:ea typeface="楷体_GB2312"/>
              <a:cs typeface="楷体_GB2312"/>
            </a:endParaRPr>
          </a:p>
        </p:txBody>
      </p:sp>
      <p:graphicFrame>
        <p:nvGraphicFramePr>
          <p:cNvPr id="60" name="Object 8"/>
          <p:cNvGraphicFramePr>
            <a:graphicFrameLocks noChangeAspect="1"/>
          </p:cNvGraphicFramePr>
          <p:nvPr/>
        </p:nvGraphicFramePr>
        <p:xfrm>
          <a:off x="969963" y="1308100"/>
          <a:ext cx="2247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5" imgW="23774400" imgH="5791200" progId="">
                  <p:embed/>
                </p:oleObj>
              </mc:Choice>
              <mc:Fallback>
                <p:oleObj name="Equation" r:id="rId5" imgW="23774400" imgH="5791200" progId="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963" y="1308100"/>
                        <a:ext cx="2247900" cy="5461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3059113" y="1308100"/>
          <a:ext cx="36306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7" imgW="38404800" imgH="5486400" progId="">
                  <p:embed/>
                </p:oleObj>
              </mc:Choice>
              <mc:Fallback>
                <p:oleObj name="Equation" r:id="rId7" imgW="38404800" imgH="5486400" progId="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9113" y="1308100"/>
                        <a:ext cx="3630612" cy="5175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0"/>
          <p:cNvGraphicFramePr>
            <a:graphicFrameLocks noChangeAspect="1"/>
          </p:cNvGraphicFramePr>
          <p:nvPr/>
        </p:nvGraphicFramePr>
        <p:xfrm>
          <a:off x="3132138" y="2028825"/>
          <a:ext cx="37465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9" imgW="39624000" imgH="5486400" progId="">
                  <p:embed/>
                </p:oleObj>
              </mc:Choice>
              <mc:Fallback>
                <p:oleObj name="Equation" r:id="rId9" imgW="39624000" imgH="5486400" progId="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2138" y="2028825"/>
                        <a:ext cx="3746500" cy="51752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1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250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6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800600" cy="609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方向角与方向余弦</a:t>
            </a:r>
            <a:endParaRPr lang="zh-CN" altLang="en-US" sz="3200" b="1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56"/>
          <p:cNvGrpSpPr/>
          <p:nvPr/>
        </p:nvGrpSpPr>
        <p:grpSpPr bwMode="auto">
          <a:xfrm>
            <a:off x="381000" y="762000"/>
            <a:ext cx="7759700" cy="1117600"/>
            <a:chOff x="336" y="192"/>
            <a:chExt cx="4888" cy="704"/>
          </a:xfrm>
        </p:grpSpPr>
        <p:sp>
          <p:nvSpPr>
            <p:cNvPr id="17442" name="Text Box 57"/>
            <p:cNvSpPr txBox="1">
              <a:spLocks noChangeArrowheads="1"/>
            </p:cNvSpPr>
            <p:nvPr/>
          </p:nvSpPr>
          <p:spPr bwMode="auto">
            <a:xfrm>
              <a:off x="336" y="192"/>
              <a:ext cx="4224" cy="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    非零向量与三条坐标轴的正向的夹角称为</a:t>
              </a:r>
              <a:r>
                <a:rPr lang="zh-CN" altLang="en-US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方向角</a:t>
              </a:r>
              <a:r>
                <a:rPr lang="zh-CN" altLang="en-US">
                  <a:latin typeface="宋体" panose="02010600030101010101" pitchFamily="2" charset="-122"/>
                </a:rPr>
                <a:t>.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graphicFrame>
          <p:nvGraphicFramePr>
            <p:cNvPr id="17423" name="Object 58"/>
            <p:cNvGraphicFramePr>
              <a:graphicFrameLocks noChangeAspect="1"/>
            </p:cNvGraphicFramePr>
            <p:nvPr/>
          </p:nvGraphicFramePr>
          <p:xfrm>
            <a:off x="4456" y="272"/>
            <a:ext cx="76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Equation" r:id="rId1" imgW="11887200" imgH="4876800" progId="Equation.3">
                    <p:embed/>
                  </p:oleObj>
                </mc:Choice>
                <mc:Fallback>
                  <p:oleObj name="Equation" r:id="rId1" imgW="11887200" imgH="4876800" progId="Equation.3">
                    <p:embed/>
                    <p:pic>
                      <p:nvPicPr>
                        <p:cNvPr id="0" name="Object 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56" y="272"/>
                          <a:ext cx="768" cy="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9"/>
          <p:cNvGrpSpPr/>
          <p:nvPr/>
        </p:nvGrpSpPr>
        <p:grpSpPr bwMode="auto">
          <a:xfrm>
            <a:off x="1219200" y="1981200"/>
            <a:ext cx="3290888" cy="479425"/>
            <a:chOff x="816" y="960"/>
            <a:chExt cx="2073" cy="302"/>
          </a:xfrm>
        </p:grpSpPr>
        <p:graphicFrame>
          <p:nvGraphicFramePr>
            <p:cNvPr id="17422" name="Object 60"/>
            <p:cNvGraphicFramePr>
              <a:graphicFrameLocks noChangeAspect="1"/>
            </p:cNvGraphicFramePr>
            <p:nvPr/>
          </p:nvGraphicFramePr>
          <p:xfrm>
            <a:off x="816" y="960"/>
            <a:ext cx="2073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33223200" imgH="4876800" progId="Equation.3">
                    <p:embed/>
                  </p:oleObj>
                </mc:Choice>
                <mc:Fallback>
                  <p:oleObj name="Equation" r:id="rId3" imgW="33223200" imgH="4876800" progId="Equation.3">
                    <p:embed/>
                    <p:pic>
                      <p:nvPicPr>
                        <p:cNvPr id="0" name="Object 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6" y="960"/>
                          <a:ext cx="2073" cy="3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1" name="Line 61"/>
            <p:cNvSpPr>
              <a:spLocks noChangeShapeType="1"/>
            </p:cNvSpPr>
            <p:nvPr/>
          </p:nvSpPr>
          <p:spPr bwMode="auto">
            <a:xfrm>
              <a:off x="1520" y="960"/>
              <a:ext cx="31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62"/>
          <p:cNvGrpSpPr/>
          <p:nvPr/>
        </p:nvGrpSpPr>
        <p:grpSpPr bwMode="auto">
          <a:xfrm>
            <a:off x="546100" y="2514600"/>
            <a:ext cx="4191000" cy="3706813"/>
            <a:chOff x="768" y="1392"/>
            <a:chExt cx="2640" cy="2335"/>
          </a:xfrm>
        </p:grpSpPr>
        <p:sp>
          <p:nvSpPr>
            <p:cNvPr id="17438" name="Line 63"/>
            <p:cNvSpPr>
              <a:spLocks noChangeShapeType="1"/>
            </p:cNvSpPr>
            <p:nvPr/>
          </p:nvSpPr>
          <p:spPr bwMode="auto">
            <a:xfrm rot="721836" flipH="1">
              <a:off x="917" y="2796"/>
              <a:ext cx="491" cy="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9" name="Line 64"/>
            <p:cNvSpPr>
              <a:spLocks noChangeShapeType="1"/>
            </p:cNvSpPr>
            <p:nvPr/>
          </p:nvSpPr>
          <p:spPr bwMode="auto">
            <a:xfrm flipV="1">
              <a:off x="1466" y="1576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0" name="Line 65"/>
            <p:cNvSpPr>
              <a:spLocks noChangeShapeType="1"/>
            </p:cNvSpPr>
            <p:nvPr/>
          </p:nvSpPr>
          <p:spPr bwMode="auto">
            <a:xfrm flipH="1">
              <a:off x="1466" y="2872"/>
              <a:ext cx="17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8" name="Object 66"/>
            <p:cNvGraphicFramePr>
              <a:graphicFrameLocks noChangeAspect="1"/>
            </p:cNvGraphicFramePr>
            <p:nvPr/>
          </p:nvGraphicFramePr>
          <p:xfrm>
            <a:off x="768" y="3552"/>
            <a:ext cx="159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5" imgW="267335" imgH="254635" progId="Equation.3">
                    <p:embed/>
                  </p:oleObj>
                </mc:Choice>
                <mc:Fallback>
                  <p:oleObj name="公式" r:id="rId5" imgW="267335" imgH="254635" progId="Equation.3">
                    <p:embed/>
                    <p:pic>
                      <p:nvPicPr>
                        <p:cNvPr id="0" name="Object 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8" y="3552"/>
                          <a:ext cx="159" cy="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9" name="Object 67"/>
            <p:cNvGraphicFramePr>
              <a:graphicFrameLocks noChangeAspect="1"/>
            </p:cNvGraphicFramePr>
            <p:nvPr/>
          </p:nvGraphicFramePr>
          <p:xfrm>
            <a:off x="3249" y="2797"/>
            <a:ext cx="15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7" imgW="267335" imgH="330835" progId="Equation.3">
                    <p:embed/>
                  </p:oleObj>
                </mc:Choice>
                <mc:Fallback>
                  <p:oleObj name="公式" r:id="rId7" imgW="267335" imgH="330835" progId="Equation.3">
                    <p:embed/>
                    <p:pic>
                      <p:nvPicPr>
                        <p:cNvPr id="0" name="Object 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49" y="2797"/>
                          <a:ext cx="159" cy="2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68"/>
            <p:cNvGraphicFramePr>
              <a:graphicFrameLocks noChangeAspect="1"/>
            </p:cNvGraphicFramePr>
            <p:nvPr/>
          </p:nvGraphicFramePr>
          <p:xfrm>
            <a:off x="1429" y="1392"/>
            <a:ext cx="12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公式" r:id="rId9" imgW="216535" imgH="267335" progId="Equation.3">
                    <p:embed/>
                  </p:oleObj>
                </mc:Choice>
                <mc:Fallback>
                  <p:oleObj name="公式" r:id="rId9" imgW="216535" imgH="267335" progId="Equation.3">
                    <p:embed/>
                    <p:pic>
                      <p:nvPicPr>
                        <p:cNvPr id="0" name="Object 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29" y="1392"/>
                          <a:ext cx="128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69"/>
            <p:cNvGraphicFramePr>
              <a:graphicFrameLocks noChangeAspect="1"/>
            </p:cNvGraphicFramePr>
            <p:nvPr/>
          </p:nvGraphicFramePr>
          <p:xfrm>
            <a:off x="1248" y="2736"/>
            <a:ext cx="137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1" imgW="5486400" imgH="6096000" progId="Equation.3">
                    <p:embed/>
                  </p:oleObj>
                </mc:Choice>
                <mc:Fallback>
                  <p:oleObj name="公式" r:id="rId11" imgW="5486400" imgH="6096000" progId="Equation.3">
                    <p:embed/>
                    <p:pic>
                      <p:nvPicPr>
                        <p:cNvPr id="0" name="Object 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8" y="2736"/>
                          <a:ext cx="137" cy="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9222" name="Line 70"/>
          <p:cNvSpPr>
            <a:spLocks noChangeShapeType="1"/>
          </p:cNvSpPr>
          <p:nvPr/>
        </p:nvSpPr>
        <p:spPr bwMode="auto">
          <a:xfrm flipV="1">
            <a:off x="1655763" y="4038600"/>
            <a:ext cx="1785937" cy="817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71"/>
          <p:cNvGrpSpPr/>
          <p:nvPr/>
        </p:nvGrpSpPr>
        <p:grpSpPr bwMode="auto">
          <a:xfrm>
            <a:off x="3352800" y="3798888"/>
            <a:ext cx="609600" cy="366712"/>
            <a:chOff x="2952" y="1536"/>
            <a:chExt cx="384" cy="231"/>
          </a:xfrm>
        </p:grpSpPr>
        <p:graphicFrame>
          <p:nvGraphicFramePr>
            <p:cNvPr id="17416" name="Object 72"/>
            <p:cNvGraphicFramePr>
              <a:graphicFrameLocks noChangeAspect="1"/>
            </p:cNvGraphicFramePr>
            <p:nvPr/>
          </p:nvGraphicFramePr>
          <p:xfrm>
            <a:off x="2952" y="1600"/>
            <a:ext cx="1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13" imgW="4876800" imgH="4876800" progId="Equation.3">
                    <p:embed/>
                  </p:oleObj>
                </mc:Choice>
                <mc:Fallback>
                  <p:oleObj name="公式" r:id="rId13" imgW="4876800" imgH="4876800" progId="Equation.3">
                    <p:embed/>
                    <p:pic>
                      <p:nvPicPr>
                        <p:cNvPr id="0" name="Object 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52" y="1600"/>
                          <a:ext cx="120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73"/>
            <p:cNvGraphicFramePr>
              <a:graphicFrameLocks noChangeAspect="1"/>
            </p:cNvGraphicFramePr>
            <p:nvPr/>
          </p:nvGraphicFramePr>
          <p:xfrm>
            <a:off x="3096" y="1536"/>
            <a:ext cx="24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5" imgW="4876800" imgH="3962400" progId="Equation.3">
                    <p:embed/>
                  </p:oleObj>
                </mc:Choice>
                <mc:Fallback>
                  <p:oleObj name="Equation" r:id="rId15" imgW="4876800" imgH="3962400" progId="Equation.3">
                    <p:embed/>
                    <p:pic>
                      <p:nvPicPr>
                        <p:cNvPr id="0" name="Object 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96" y="1536"/>
                          <a:ext cx="240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29226" name="Object 74"/>
          <p:cNvGraphicFramePr>
            <a:graphicFrameLocks noChangeAspect="1"/>
          </p:cNvGraphicFramePr>
          <p:nvPr/>
        </p:nvGraphicFramePr>
        <p:xfrm>
          <a:off x="5270500" y="2847975"/>
          <a:ext cx="16637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17" imgW="16154400" imgH="4876800" progId="Equation.3">
                  <p:embed/>
                </p:oleObj>
              </mc:Choice>
              <mc:Fallback>
                <p:oleObj name="Equation" r:id="rId17" imgW="16154400" imgH="4876800" progId="Equation.3">
                  <p:embed/>
                  <p:pic>
                    <p:nvPicPr>
                      <p:cNvPr id="0" name="Object 7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70500" y="2847975"/>
                        <a:ext cx="1663700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9227" name="Object 75"/>
          <p:cNvGraphicFramePr>
            <a:graphicFrameLocks noChangeAspect="1"/>
          </p:cNvGraphicFramePr>
          <p:nvPr/>
        </p:nvGraphicFramePr>
        <p:xfrm>
          <a:off x="5270500" y="3533775"/>
          <a:ext cx="1739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19" imgW="16459200" imgH="4876800" progId="Equation.3">
                  <p:embed/>
                </p:oleObj>
              </mc:Choice>
              <mc:Fallback>
                <p:oleObj name="Equation" r:id="rId19" imgW="16459200" imgH="4876800" progId="Equation.3">
                  <p:embed/>
                  <p:pic>
                    <p:nvPicPr>
                      <p:cNvPr id="0" name="Object 7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70500" y="3533775"/>
                        <a:ext cx="1739900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9228" name="Object 76"/>
          <p:cNvGraphicFramePr>
            <a:graphicFrameLocks noChangeAspect="1"/>
          </p:cNvGraphicFramePr>
          <p:nvPr/>
        </p:nvGraphicFramePr>
        <p:xfrm>
          <a:off x="5270500" y="4219575"/>
          <a:ext cx="1739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21" imgW="15849600" imgH="4876800" progId="Equation.3">
                  <p:embed/>
                </p:oleObj>
              </mc:Choice>
              <mc:Fallback>
                <p:oleObj name="Equation" r:id="rId21" imgW="15849600" imgH="4876800" progId="Equation.3">
                  <p:embed/>
                  <p:pic>
                    <p:nvPicPr>
                      <p:cNvPr id="0" name="Object 7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70500" y="4219575"/>
                        <a:ext cx="1739900" cy="531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77"/>
          <p:cNvGrpSpPr/>
          <p:nvPr/>
        </p:nvGrpSpPr>
        <p:grpSpPr bwMode="auto">
          <a:xfrm>
            <a:off x="1663700" y="4324350"/>
            <a:ext cx="392113" cy="419100"/>
            <a:chOff x="1920" y="2472"/>
            <a:chExt cx="247" cy="264"/>
          </a:xfrm>
        </p:grpSpPr>
        <p:sp>
          <p:nvSpPr>
            <p:cNvPr id="17437" name="Freeform 78"/>
            <p:cNvSpPr/>
            <p:nvPr/>
          </p:nvSpPr>
          <p:spPr bwMode="auto">
            <a:xfrm>
              <a:off x="1920" y="2640"/>
              <a:ext cx="148" cy="96"/>
            </a:xfrm>
            <a:custGeom>
              <a:avLst/>
              <a:gdLst>
                <a:gd name="T0" fmla="*/ 0 w 120"/>
                <a:gd name="T1" fmla="*/ 0 h 80"/>
                <a:gd name="T2" fmla="*/ 645 w 120"/>
                <a:gd name="T3" fmla="*/ 344 h 80"/>
                <a:gd name="T4" fmla="*/ 0 60000 65536"/>
                <a:gd name="T5" fmla="*/ 0 60000 65536"/>
                <a:gd name="T6" fmla="*/ 0 w 120"/>
                <a:gd name="T7" fmla="*/ 0 h 80"/>
                <a:gd name="T8" fmla="*/ 120 w 120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80">
                  <a:moveTo>
                    <a:pt x="0" y="0"/>
                  </a:moveTo>
                  <a:cubicBezTo>
                    <a:pt x="40" y="13"/>
                    <a:pt x="120" y="26"/>
                    <a:pt x="120" y="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5" name="Object 79"/>
            <p:cNvGraphicFramePr>
              <a:graphicFrameLocks noChangeAspect="1"/>
            </p:cNvGraphicFramePr>
            <p:nvPr/>
          </p:nvGraphicFramePr>
          <p:xfrm>
            <a:off x="2016" y="2472"/>
            <a:ext cx="15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公式" r:id="rId23" imgW="5791200" imgH="7924800" progId="Equation.3">
                    <p:embed/>
                  </p:oleObj>
                </mc:Choice>
                <mc:Fallback>
                  <p:oleObj name="公式" r:id="rId23" imgW="5791200" imgH="7924800" progId="Equation.3">
                    <p:embed/>
                    <p:pic>
                      <p:nvPicPr>
                        <p:cNvPr id="0" name="Object 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016" y="2472"/>
                          <a:ext cx="151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80"/>
          <p:cNvGrpSpPr/>
          <p:nvPr/>
        </p:nvGrpSpPr>
        <p:grpSpPr bwMode="auto">
          <a:xfrm>
            <a:off x="2235200" y="4559300"/>
            <a:ext cx="322263" cy="360363"/>
            <a:chOff x="2552" y="2832"/>
            <a:chExt cx="203" cy="227"/>
          </a:xfrm>
        </p:grpSpPr>
        <p:sp>
          <p:nvSpPr>
            <p:cNvPr id="17436" name="Arc 81"/>
            <p:cNvSpPr/>
            <p:nvPr/>
          </p:nvSpPr>
          <p:spPr bwMode="auto">
            <a:xfrm>
              <a:off x="2552" y="2863"/>
              <a:ext cx="4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4" name="Object 82"/>
            <p:cNvGraphicFramePr>
              <a:graphicFrameLocks noChangeAspect="1"/>
            </p:cNvGraphicFramePr>
            <p:nvPr/>
          </p:nvGraphicFramePr>
          <p:xfrm>
            <a:off x="2613" y="2832"/>
            <a:ext cx="14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公式" r:id="rId25" imgW="8229600" imgH="9753600" progId="Equation.3">
                    <p:embed/>
                  </p:oleObj>
                </mc:Choice>
                <mc:Fallback>
                  <p:oleObj name="公式" r:id="rId25" imgW="8229600" imgH="9753600" progId="Equation.3">
                    <p:embed/>
                    <p:pic>
                      <p:nvPicPr>
                        <p:cNvPr id="0" name="Object 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613" y="2832"/>
                          <a:ext cx="142" cy="2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83"/>
          <p:cNvGrpSpPr/>
          <p:nvPr/>
        </p:nvGrpSpPr>
        <p:grpSpPr bwMode="auto">
          <a:xfrm>
            <a:off x="1536700" y="4679950"/>
            <a:ext cx="639763" cy="425450"/>
            <a:chOff x="1844" y="2708"/>
            <a:chExt cx="403" cy="268"/>
          </a:xfrm>
        </p:grpSpPr>
        <p:sp>
          <p:nvSpPr>
            <p:cNvPr id="17435" name="Arc 84"/>
            <p:cNvSpPr/>
            <p:nvPr/>
          </p:nvSpPr>
          <p:spPr bwMode="auto">
            <a:xfrm flipV="1">
              <a:off x="1844" y="2708"/>
              <a:ext cx="33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7413" name="Object 85"/>
            <p:cNvGraphicFramePr>
              <a:graphicFrameLocks noChangeAspect="1"/>
            </p:cNvGraphicFramePr>
            <p:nvPr/>
          </p:nvGraphicFramePr>
          <p:xfrm>
            <a:off x="2064" y="2817"/>
            <a:ext cx="183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公式" r:id="rId27" imgW="7010400" imgH="6096000" progId="Equation.3">
                    <p:embed/>
                  </p:oleObj>
                </mc:Choice>
                <mc:Fallback>
                  <p:oleObj name="公式" r:id="rId27" imgW="7010400" imgH="6096000" progId="Equation.3">
                    <p:embed/>
                    <p:pic>
                      <p:nvPicPr>
                        <p:cNvPr id="0" name="Object 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064" y="2817"/>
                          <a:ext cx="183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9238" name="AutoShape 86"/>
          <p:cNvSpPr>
            <a:spLocks noChangeArrowheads="1"/>
          </p:cNvSpPr>
          <p:nvPr/>
        </p:nvSpPr>
        <p:spPr bwMode="auto">
          <a:xfrm>
            <a:off x="1143000" y="3517900"/>
            <a:ext cx="2832100" cy="1841500"/>
          </a:xfrm>
          <a:prstGeom prst="cube">
            <a:avLst>
              <a:gd name="adj" fmla="val 27852"/>
            </a:avLst>
          </a:prstGeom>
          <a:noFill/>
          <a:ln w="28575">
            <a:solidFill>
              <a:srgbClr val="0000FF"/>
            </a:solidFill>
            <a:miter lim="800000"/>
            <a:tailEnd type="none" w="med" len="lg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2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2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2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800600" cy="609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方向角与方向余弦</a:t>
            </a:r>
            <a:endParaRPr lang="zh-CN" altLang="en-US" sz="3200" b="1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8450" name="Group 130"/>
          <p:cNvGrpSpPr/>
          <p:nvPr/>
        </p:nvGrpSpPr>
        <p:grpSpPr bwMode="auto">
          <a:xfrm>
            <a:off x="381000" y="762000"/>
            <a:ext cx="7759700" cy="1117600"/>
            <a:chOff x="336" y="192"/>
            <a:chExt cx="4888" cy="704"/>
          </a:xfrm>
        </p:grpSpPr>
        <p:sp>
          <p:nvSpPr>
            <p:cNvPr id="18471" name="Text Box 131"/>
            <p:cNvSpPr txBox="1">
              <a:spLocks noChangeArrowheads="1"/>
            </p:cNvSpPr>
            <p:nvPr/>
          </p:nvSpPr>
          <p:spPr bwMode="auto">
            <a:xfrm>
              <a:off x="336" y="192"/>
              <a:ext cx="4224" cy="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    非零向量与三条坐标轴的正向的夹角称为</a:t>
              </a:r>
              <a:r>
                <a:rPr lang="zh-CN" altLang="en-US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方向角</a:t>
              </a:r>
              <a:r>
                <a:rPr lang="zh-CN" altLang="en-US">
                  <a:latin typeface="宋体" panose="02010600030101010101" pitchFamily="2" charset="-122"/>
                </a:rPr>
                <a:t>.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graphicFrame>
          <p:nvGraphicFramePr>
            <p:cNvPr id="18447" name="Object 132"/>
            <p:cNvGraphicFramePr>
              <a:graphicFrameLocks noChangeAspect="1"/>
            </p:cNvGraphicFramePr>
            <p:nvPr/>
          </p:nvGraphicFramePr>
          <p:xfrm>
            <a:off x="4456" y="272"/>
            <a:ext cx="76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Equation" r:id="rId1" imgW="11887200" imgH="4876800" progId="Equation.3">
                    <p:embed/>
                  </p:oleObj>
                </mc:Choice>
                <mc:Fallback>
                  <p:oleObj name="Equation" r:id="rId1" imgW="11887200" imgH="4876800" progId="Equation.3">
                    <p:embed/>
                    <p:pic>
                      <p:nvPicPr>
                        <p:cNvPr id="0" name="Object 1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56" y="272"/>
                          <a:ext cx="768" cy="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1" name="Group 133"/>
          <p:cNvGrpSpPr/>
          <p:nvPr/>
        </p:nvGrpSpPr>
        <p:grpSpPr bwMode="auto">
          <a:xfrm>
            <a:off x="1219200" y="1981200"/>
            <a:ext cx="3290888" cy="479425"/>
            <a:chOff x="816" y="960"/>
            <a:chExt cx="2073" cy="302"/>
          </a:xfrm>
        </p:grpSpPr>
        <p:graphicFrame>
          <p:nvGraphicFramePr>
            <p:cNvPr id="18446" name="Object 134"/>
            <p:cNvGraphicFramePr>
              <a:graphicFrameLocks noChangeAspect="1"/>
            </p:cNvGraphicFramePr>
            <p:nvPr/>
          </p:nvGraphicFramePr>
          <p:xfrm>
            <a:off x="816" y="960"/>
            <a:ext cx="2073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33223200" imgH="4876800" progId="Equation.3">
                    <p:embed/>
                  </p:oleObj>
                </mc:Choice>
                <mc:Fallback>
                  <p:oleObj name="Equation" r:id="rId3" imgW="33223200" imgH="4876800" progId="Equation.3">
                    <p:embed/>
                    <p:pic>
                      <p:nvPicPr>
                        <p:cNvPr id="0" name="Object 1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6" y="960"/>
                          <a:ext cx="2073" cy="3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0" name="Line 135"/>
            <p:cNvSpPr>
              <a:spLocks noChangeShapeType="1"/>
            </p:cNvSpPr>
            <p:nvPr/>
          </p:nvSpPr>
          <p:spPr bwMode="auto">
            <a:xfrm>
              <a:off x="1520" y="960"/>
              <a:ext cx="31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52" name="Group 136"/>
          <p:cNvGrpSpPr/>
          <p:nvPr/>
        </p:nvGrpSpPr>
        <p:grpSpPr bwMode="auto">
          <a:xfrm>
            <a:off x="546100" y="2514600"/>
            <a:ext cx="4191000" cy="3706813"/>
            <a:chOff x="768" y="1392"/>
            <a:chExt cx="2640" cy="2335"/>
          </a:xfrm>
        </p:grpSpPr>
        <p:sp>
          <p:nvSpPr>
            <p:cNvPr id="18467" name="Line 137"/>
            <p:cNvSpPr>
              <a:spLocks noChangeShapeType="1"/>
            </p:cNvSpPr>
            <p:nvPr/>
          </p:nvSpPr>
          <p:spPr bwMode="auto">
            <a:xfrm rot="721836" flipH="1">
              <a:off x="917" y="2796"/>
              <a:ext cx="491" cy="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8" name="Line 138"/>
            <p:cNvSpPr>
              <a:spLocks noChangeShapeType="1"/>
            </p:cNvSpPr>
            <p:nvPr/>
          </p:nvSpPr>
          <p:spPr bwMode="auto">
            <a:xfrm flipV="1">
              <a:off x="1466" y="1576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9" name="Line 139"/>
            <p:cNvSpPr>
              <a:spLocks noChangeShapeType="1"/>
            </p:cNvSpPr>
            <p:nvPr/>
          </p:nvSpPr>
          <p:spPr bwMode="auto">
            <a:xfrm flipH="1">
              <a:off x="1466" y="2872"/>
              <a:ext cx="17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42" name="Object 140"/>
            <p:cNvGraphicFramePr>
              <a:graphicFrameLocks noChangeAspect="1"/>
            </p:cNvGraphicFramePr>
            <p:nvPr/>
          </p:nvGraphicFramePr>
          <p:xfrm>
            <a:off x="768" y="3552"/>
            <a:ext cx="159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5" imgW="267335" imgH="254635" progId="Equation.3">
                    <p:embed/>
                  </p:oleObj>
                </mc:Choice>
                <mc:Fallback>
                  <p:oleObj name="公式" r:id="rId5" imgW="267335" imgH="254635" progId="Equation.3">
                    <p:embed/>
                    <p:pic>
                      <p:nvPicPr>
                        <p:cNvPr id="0" name="Object 1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8" y="3552"/>
                          <a:ext cx="159" cy="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41"/>
            <p:cNvGraphicFramePr>
              <a:graphicFrameLocks noChangeAspect="1"/>
            </p:cNvGraphicFramePr>
            <p:nvPr/>
          </p:nvGraphicFramePr>
          <p:xfrm>
            <a:off x="3249" y="2797"/>
            <a:ext cx="15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7" imgW="267335" imgH="330835" progId="Equation.3">
                    <p:embed/>
                  </p:oleObj>
                </mc:Choice>
                <mc:Fallback>
                  <p:oleObj name="公式" r:id="rId7" imgW="267335" imgH="330835" progId="Equation.3">
                    <p:embed/>
                    <p:pic>
                      <p:nvPicPr>
                        <p:cNvPr id="0" name="Object 1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49" y="2797"/>
                          <a:ext cx="159" cy="2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142"/>
            <p:cNvGraphicFramePr>
              <a:graphicFrameLocks noChangeAspect="1"/>
            </p:cNvGraphicFramePr>
            <p:nvPr/>
          </p:nvGraphicFramePr>
          <p:xfrm>
            <a:off x="1429" y="1392"/>
            <a:ext cx="12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9" imgW="216535" imgH="267335" progId="Equation.3">
                    <p:embed/>
                  </p:oleObj>
                </mc:Choice>
                <mc:Fallback>
                  <p:oleObj name="公式" r:id="rId9" imgW="216535" imgH="267335" progId="Equation.3">
                    <p:embed/>
                    <p:pic>
                      <p:nvPicPr>
                        <p:cNvPr id="0" name="Object 1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29" y="1392"/>
                          <a:ext cx="128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5" name="Object 143"/>
            <p:cNvGraphicFramePr>
              <a:graphicFrameLocks noChangeAspect="1"/>
            </p:cNvGraphicFramePr>
            <p:nvPr/>
          </p:nvGraphicFramePr>
          <p:xfrm>
            <a:off x="1248" y="2736"/>
            <a:ext cx="137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11" imgW="5486400" imgH="6096000" progId="Equation.3">
                    <p:embed/>
                  </p:oleObj>
                </mc:Choice>
                <mc:Fallback>
                  <p:oleObj name="公式" r:id="rId11" imgW="5486400" imgH="6096000" progId="Equation.3">
                    <p:embed/>
                    <p:pic>
                      <p:nvPicPr>
                        <p:cNvPr id="0" name="Object 1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8" y="2736"/>
                          <a:ext cx="137" cy="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3" name="Line 144"/>
          <p:cNvSpPr>
            <a:spLocks noChangeShapeType="1"/>
          </p:cNvSpPr>
          <p:nvPr/>
        </p:nvSpPr>
        <p:spPr bwMode="auto">
          <a:xfrm flipV="1">
            <a:off x="1655763" y="4038600"/>
            <a:ext cx="1785937" cy="817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54" name="Group 145"/>
          <p:cNvGrpSpPr/>
          <p:nvPr/>
        </p:nvGrpSpPr>
        <p:grpSpPr bwMode="auto">
          <a:xfrm>
            <a:off x="3352800" y="3798888"/>
            <a:ext cx="609600" cy="366712"/>
            <a:chOff x="2952" y="1536"/>
            <a:chExt cx="384" cy="231"/>
          </a:xfrm>
        </p:grpSpPr>
        <p:graphicFrame>
          <p:nvGraphicFramePr>
            <p:cNvPr id="18440" name="Object 146"/>
            <p:cNvGraphicFramePr>
              <a:graphicFrameLocks noChangeAspect="1"/>
            </p:cNvGraphicFramePr>
            <p:nvPr/>
          </p:nvGraphicFramePr>
          <p:xfrm>
            <a:off x="2952" y="1600"/>
            <a:ext cx="1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13" imgW="4876800" imgH="4876800" progId="Equation.3">
                    <p:embed/>
                  </p:oleObj>
                </mc:Choice>
                <mc:Fallback>
                  <p:oleObj name="公式" r:id="rId13" imgW="4876800" imgH="4876800" progId="Equation.3">
                    <p:embed/>
                    <p:pic>
                      <p:nvPicPr>
                        <p:cNvPr id="0" name="Object 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52" y="1600"/>
                          <a:ext cx="120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147"/>
            <p:cNvGraphicFramePr>
              <a:graphicFrameLocks noChangeAspect="1"/>
            </p:cNvGraphicFramePr>
            <p:nvPr/>
          </p:nvGraphicFramePr>
          <p:xfrm>
            <a:off x="3096" y="1536"/>
            <a:ext cx="24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Equation" r:id="rId15" imgW="4876800" imgH="3962400" progId="Equation.3">
                    <p:embed/>
                  </p:oleObj>
                </mc:Choice>
                <mc:Fallback>
                  <p:oleObj name="Equation" r:id="rId15" imgW="4876800" imgH="3962400" progId="Equation.3">
                    <p:embed/>
                    <p:pic>
                      <p:nvPicPr>
                        <p:cNvPr id="0" name="Object 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96" y="1536"/>
                          <a:ext cx="240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5" name="Group 151"/>
          <p:cNvGrpSpPr/>
          <p:nvPr/>
        </p:nvGrpSpPr>
        <p:grpSpPr bwMode="auto">
          <a:xfrm>
            <a:off x="1663700" y="4324350"/>
            <a:ext cx="392113" cy="419100"/>
            <a:chOff x="1920" y="2472"/>
            <a:chExt cx="247" cy="264"/>
          </a:xfrm>
        </p:grpSpPr>
        <p:sp>
          <p:nvSpPr>
            <p:cNvPr id="18466" name="Freeform 152"/>
            <p:cNvSpPr/>
            <p:nvPr/>
          </p:nvSpPr>
          <p:spPr bwMode="auto">
            <a:xfrm>
              <a:off x="1920" y="2640"/>
              <a:ext cx="148" cy="96"/>
            </a:xfrm>
            <a:custGeom>
              <a:avLst/>
              <a:gdLst>
                <a:gd name="T0" fmla="*/ 0 w 120"/>
                <a:gd name="T1" fmla="*/ 0 h 80"/>
                <a:gd name="T2" fmla="*/ 645 w 120"/>
                <a:gd name="T3" fmla="*/ 344 h 80"/>
                <a:gd name="T4" fmla="*/ 0 60000 65536"/>
                <a:gd name="T5" fmla="*/ 0 60000 65536"/>
                <a:gd name="T6" fmla="*/ 0 w 120"/>
                <a:gd name="T7" fmla="*/ 0 h 80"/>
                <a:gd name="T8" fmla="*/ 120 w 120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80">
                  <a:moveTo>
                    <a:pt x="0" y="0"/>
                  </a:moveTo>
                  <a:cubicBezTo>
                    <a:pt x="40" y="13"/>
                    <a:pt x="120" y="26"/>
                    <a:pt x="120" y="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9" name="Object 153"/>
            <p:cNvGraphicFramePr>
              <a:graphicFrameLocks noChangeAspect="1"/>
            </p:cNvGraphicFramePr>
            <p:nvPr/>
          </p:nvGraphicFramePr>
          <p:xfrm>
            <a:off x="2016" y="2472"/>
            <a:ext cx="15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7" imgW="5791200" imgH="7924800" progId="Equation.3">
                    <p:embed/>
                  </p:oleObj>
                </mc:Choice>
                <mc:Fallback>
                  <p:oleObj name="公式" r:id="rId17" imgW="5791200" imgH="7924800" progId="Equation.3">
                    <p:embed/>
                    <p:pic>
                      <p:nvPicPr>
                        <p:cNvPr id="0" name="Object 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16" y="2472"/>
                          <a:ext cx="151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6" name="Group 154"/>
          <p:cNvGrpSpPr/>
          <p:nvPr/>
        </p:nvGrpSpPr>
        <p:grpSpPr bwMode="auto">
          <a:xfrm>
            <a:off x="2235200" y="4559300"/>
            <a:ext cx="322263" cy="360363"/>
            <a:chOff x="2552" y="2832"/>
            <a:chExt cx="203" cy="227"/>
          </a:xfrm>
        </p:grpSpPr>
        <p:sp>
          <p:nvSpPr>
            <p:cNvPr id="18465" name="Arc 155"/>
            <p:cNvSpPr/>
            <p:nvPr/>
          </p:nvSpPr>
          <p:spPr bwMode="auto">
            <a:xfrm>
              <a:off x="2552" y="2863"/>
              <a:ext cx="4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8" name="Object 156"/>
            <p:cNvGraphicFramePr>
              <a:graphicFrameLocks noChangeAspect="1"/>
            </p:cNvGraphicFramePr>
            <p:nvPr/>
          </p:nvGraphicFramePr>
          <p:xfrm>
            <a:off x="2613" y="2832"/>
            <a:ext cx="14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公式" r:id="rId19" imgW="8229600" imgH="9753600" progId="Equation.3">
                    <p:embed/>
                  </p:oleObj>
                </mc:Choice>
                <mc:Fallback>
                  <p:oleObj name="公式" r:id="rId19" imgW="8229600" imgH="9753600" progId="Equation.3">
                    <p:embed/>
                    <p:pic>
                      <p:nvPicPr>
                        <p:cNvPr id="0" name="Object 1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13" y="2832"/>
                          <a:ext cx="142" cy="2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7" name="Group 157"/>
          <p:cNvGrpSpPr/>
          <p:nvPr/>
        </p:nvGrpSpPr>
        <p:grpSpPr bwMode="auto">
          <a:xfrm>
            <a:off x="1536700" y="4679950"/>
            <a:ext cx="639763" cy="425450"/>
            <a:chOff x="1844" y="2708"/>
            <a:chExt cx="403" cy="268"/>
          </a:xfrm>
        </p:grpSpPr>
        <p:sp>
          <p:nvSpPr>
            <p:cNvPr id="18464" name="Arc 158"/>
            <p:cNvSpPr/>
            <p:nvPr/>
          </p:nvSpPr>
          <p:spPr bwMode="auto">
            <a:xfrm flipV="1">
              <a:off x="1844" y="2708"/>
              <a:ext cx="33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8437" name="Object 159"/>
            <p:cNvGraphicFramePr>
              <a:graphicFrameLocks noChangeAspect="1"/>
            </p:cNvGraphicFramePr>
            <p:nvPr/>
          </p:nvGraphicFramePr>
          <p:xfrm>
            <a:off x="2064" y="2817"/>
            <a:ext cx="183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21" imgW="7010400" imgH="6096000" progId="Equation.3">
                    <p:embed/>
                  </p:oleObj>
                </mc:Choice>
                <mc:Fallback>
                  <p:oleObj name="公式" r:id="rId21" imgW="7010400" imgH="6096000" progId="Equation.3">
                    <p:embed/>
                    <p:pic>
                      <p:nvPicPr>
                        <p:cNvPr id="0" name="Object 1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064" y="2817"/>
                          <a:ext cx="183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8" name="AutoShape 160"/>
          <p:cNvSpPr>
            <a:spLocks noChangeArrowheads="1"/>
          </p:cNvSpPr>
          <p:nvPr/>
        </p:nvSpPr>
        <p:spPr bwMode="auto">
          <a:xfrm>
            <a:off x="1143000" y="3517900"/>
            <a:ext cx="2832100" cy="1841500"/>
          </a:xfrm>
          <a:prstGeom prst="cube">
            <a:avLst>
              <a:gd name="adj" fmla="val 27852"/>
            </a:avLst>
          </a:prstGeom>
          <a:noFill/>
          <a:ln w="28575">
            <a:solidFill>
              <a:srgbClr val="0000FF"/>
            </a:solidFill>
            <a:miter lim="800000"/>
            <a:tailEnd type="none" w="med" len="lg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330337" name="Rectangle 161"/>
          <p:cNvSpPr>
            <a:spLocks noChangeArrowheads="1"/>
          </p:cNvSpPr>
          <p:nvPr/>
        </p:nvSpPr>
        <p:spPr bwMode="auto">
          <a:xfrm>
            <a:off x="6577013" y="2909888"/>
            <a:ext cx="990600" cy="1905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1330338" name="Text Box 162"/>
          <p:cNvSpPr txBox="1">
            <a:spLocks noChangeArrowheads="1"/>
          </p:cNvSpPr>
          <p:nvPr/>
        </p:nvSpPr>
        <p:spPr bwMode="auto">
          <a:xfrm>
            <a:off x="5105400" y="2224088"/>
            <a:ext cx="2895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由图分析可知</a:t>
            </a:r>
            <a:endParaRPr lang="zh-CN" altLang="en-US"/>
          </a:p>
        </p:txBody>
      </p:sp>
      <p:graphicFrame>
        <p:nvGraphicFramePr>
          <p:cNvPr id="1330339" name="Object 163"/>
          <p:cNvGraphicFramePr>
            <a:graphicFrameLocks noChangeAspect="1"/>
          </p:cNvGraphicFramePr>
          <p:nvPr/>
        </p:nvGraphicFramePr>
        <p:xfrm>
          <a:off x="5432425" y="2967038"/>
          <a:ext cx="205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23" imgW="19812000" imgH="4876800" progId="Equation.3">
                  <p:embed/>
                </p:oleObj>
              </mc:Choice>
              <mc:Fallback>
                <p:oleObj name="Equation" r:id="rId23" imgW="19812000" imgH="4876800" progId="Equation.3">
                  <p:embed/>
                  <p:pic>
                    <p:nvPicPr>
                      <p:cNvPr id="0" name="Object 163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32425" y="2967038"/>
                        <a:ext cx="2051050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0340" name="Object 164"/>
          <p:cNvGraphicFramePr>
            <a:graphicFrameLocks noChangeAspect="1"/>
          </p:cNvGraphicFramePr>
          <p:nvPr/>
        </p:nvGraphicFramePr>
        <p:xfrm>
          <a:off x="5410200" y="3595688"/>
          <a:ext cx="2133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25" imgW="19812000" imgH="4876800" progId="Equation.3">
                  <p:embed/>
                </p:oleObj>
              </mc:Choice>
              <mc:Fallback>
                <p:oleObj name="Equation" r:id="rId25" imgW="19812000" imgH="4876800" progId="Equation.3">
                  <p:embed/>
                  <p:pic>
                    <p:nvPicPr>
                      <p:cNvPr id="0" name="Object 164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10200" y="3595688"/>
                        <a:ext cx="2133600" cy="527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0341" name="Object 165"/>
          <p:cNvGraphicFramePr>
            <a:graphicFrameLocks noChangeAspect="1"/>
          </p:cNvGraphicFramePr>
          <p:nvPr/>
        </p:nvGraphicFramePr>
        <p:xfrm>
          <a:off x="5443538" y="4205288"/>
          <a:ext cx="20923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27" imgW="18897600" imgH="4876800" progId="Equation.3">
                  <p:embed/>
                </p:oleObj>
              </mc:Choice>
              <mc:Fallback>
                <p:oleObj name="Equation" r:id="rId27" imgW="18897600" imgH="4876800" progId="Equation.3">
                  <p:embed/>
                  <p:pic>
                    <p:nvPicPr>
                      <p:cNvPr id="0" name="Object 16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43538" y="4205288"/>
                        <a:ext cx="2092325" cy="541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0342" name="Text Box 166"/>
          <p:cNvSpPr txBox="1">
            <a:spLocks noChangeArrowheads="1"/>
          </p:cNvSpPr>
          <p:nvPr/>
        </p:nvSpPr>
        <p:spPr bwMode="auto">
          <a:xfrm>
            <a:off x="7772400" y="2452688"/>
            <a:ext cx="611188" cy="274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向量的方向余弦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30343" name="Text Box 167"/>
          <p:cNvSpPr txBox="1">
            <a:spLocks noChangeArrowheads="1"/>
          </p:cNvSpPr>
          <p:nvPr/>
        </p:nvSpPr>
        <p:spPr bwMode="auto">
          <a:xfrm>
            <a:off x="2362200" y="5715000"/>
            <a:ext cx="6324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方向余弦通常用来表示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向量的方向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0344" name="Line 168"/>
          <p:cNvSpPr>
            <a:spLocks noChangeShapeType="1"/>
          </p:cNvSpPr>
          <p:nvPr/>
        </p:nvSpPr>
        <p:spPr bwMode="auto">
          <a:xfrm flipV="1">
            <a:off x="1143000" y="3984625"/>
            <a:ext cx="2362200" cy="1371600"/>
          </a:xfrm>
          <a:prstGeom prst="line">
            <a:avLst/>
          </a:prstGeom>
          <a:noFill/>
          <a:ln w="44450">
            <a:solidFill>
              <a:srgbClr val="336600"/>
            </a:solidFill>
            <a:round/>
            <a:tailEnd type="none" w="med" len="lg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337" grpId="0" animBg="1"/>
      <p:bldP spid="1330338" grpId="0" autoUpdateAnimBg="0"/>
      <p:bldP spid="1330342" grpId="0" autoUpdateAnimBg="0"/>
      <p:bldP spid="1330343" grpId="0" autoUpdateAnimBg="0"/>
      <p:bldP spid="13303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5" name="Rectangle 4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800600" cy="609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方向角与方向余弦</a:t>
            </a:r>
            <a:endParaRPr lang="zh-CN" altLang="en-US" sz="3200" b="1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9476" name="Group 42"/>
          <p:cNvGrpSpPr/>
          <p:nvPr/>
        </p:nvGrpSpPr>
        <p:grpSpPr bwMode="auto">
          <a:xfrm>
            <a:off x="381000" y="762000"/>
            <a:ext cx="7759700" cy="1117600"/>
            <a:chOff x="336" y="192"/>
            <a:chExt cx="4888" cy="704"/>
          </a:xfrm>
        </p:grpSpPr>
        <p:sp>
          <p:nvSpPr>
            <p:cNvPr id="19493" name="Text Box 43"/>
            <p:cNvSpPr txBox="1">
              <a:spLocks noChangeArrowheads="1"/>
            </p:cNvSpPr>
            <p:nvPr/>
          </p:nvSpPr>
          <p:spPr bwMode="auto">
            <a:xfrm>
              <a:off x="336" y="192"/>
              <a:ext cx="4224" cy="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    非零向量与三条坐标轴的正向的夹角称为</a:t>
              </a:r>
              <a:r>
                <a:rPr lang="zh-CN" altLang="en-US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方向角</a:t>
              </a:r>
              <a:r>
                <a:rPr lang="zh-CN" altLang="en-US">
                  <a:latin typeface="宋体" panose="02010600030101010101" pitchFamily="2" charset="-122"/>
                </a:rPr>
                <a:t>.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graphicFrame>
          <p:nvGraphicFramePr>
            <p:cNvPr id="19473" name="Object 44"/>
            <p:cNvGraphicFramePr>
              <a:graphicFrameLocks noChangeAspect="1"/>
            </p:cNvGraphicFramePr>
            <p:nvPr/>
          </p:nvGraphicFramePr>
          <p:xfrm>
            <a:off x="4456" y="272"/>
            <a:ext cx="76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Equation" r:id="rId1" imgW="11887200" imgH="4876800" progId="Equation.3">
                    <p:embed/>
                  </p:oleObj>
                </mc:Choice>
                <mc:Fallback>
                  <p:oleObj name="Equation" r:id="rId1" imgW="11887200" imgH="4876800" progId="Equation.3">
                    <p:embed/>
                    <p:pic>
                      <p:nvPicPr>
                        <p:cNvPr id="0" name="Object 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56" y="272"/>
                          <a:ext cx="768" cy="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7" name="Group 45"/>
          <p:cNvGrpSpPr/>
          <p:nvPr/>
        </p:nvGrpSpPr>
        <p:grpSpPr bwMode="auto">
          <a:xfrm>
            <a:off x="1219200" y="1981200"/>
            <a:ext cx="3290888" cy="479425"/>
            <a:chOff x="816" y="960"/>
            <a:chExt cx="2073" cy="302"/>
          </a:xfrm>
        </p:grpSpPr>
        <p:graphicFrame>
          <p:nvGraphicFramePr>
            <p:cNvPr id="19472" name="Object 46"/>
            <p:cNvGraphicFramePr>
              <a:graphicFrameLocks noChangeAspect="1"/>
            </p:cNvGraphicFramePr>
            <p:nvPr/>
          </p:nvGraphicFramePr>
          <p:xfrm>
            <a:off x="816" y="960"/>
            <a:ext cx="2073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Equation" r:id="rId3" imgW="33223200" imgH="4876800" progId="Equation.3">
                    <p:embed/>
                  </p:oleObj>
                </mc:Choice>
                <mc:Fallback>
                  <p:oleObj name="Equation" r:id="rId3" imgW="33223200" imgH="4876800" progId="Equation.3">
                    <p:embed/>
                    <p:pic>
                      <p:nvPicPr>
                        <p:cNvPr id="0" name="Object 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6" y="960"/>
                          <a:ext cx="2073" cy="3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2" name="Line 47"/>
            <p:cNvSpPr>
              <a:spLocks noChangeShapeType="1"/>
            </p:cNvSpPr>
            <p:nvPr/>
          </p:nvSpPr>
          <p:spPr bwMode="auto">
            <a:xfrm>
              <a:off x="1520" y="960"/>
              <a:ext cx="31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sm" len="lg"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478" name="Group 48"/>
          <p:cNvGrpSpPr/>
          <p:nvPr/>
        </p:nvGrpSpPr>
        <p:grpSpPr bwMode="auto">
          <a:xfrm>
            <a:off x="546100" y="2514600"/>
            <a:ext cx="4191000" cy="3706813"/>
            <a:chOff x="768" y="1392"/>
            <a:chExt cx="2640" cy="2335"/>
          </a:xfrm>
        </p:grpSpPr>
        <p:sp>
          <p:nvSpPr>
            <p:cNvPr id="19489" name="Line 49"/>
            <p:cNvSpPr>
              <a:spLocks noChangeShapeType="1"/>
            </p:cNvSpPr>
            <p:nvPr/>
          </p:nvSpPr>
          <p:spPr bwMode="auto">
            <a:xfrm rot="721836" flipH="1">
              <a:off x="917" y="2796"/>
              <a:ext cx="491" cy="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0" name="Line 50"/>
            <p:cNvSpPr>
              <a:spLocks noChangeShapeType="1"/>
            </p:cNvSpPr>
            <p:nvPr/>
          </p:nvSpPr>
          <p:spPr bwMode="auto">
            <a:xfrm flipV="1">
              <a:off x="1466" y="1576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1" name="Line 51"/>
            <p:cNvSpPr>
              <a:spLocks noChangeShapeType="1"/>
            </p:cNvSpPr>
            <p:nvPr/>
          </p:nvSpPr>
          <p:spPr bwMode="auto">
            <a:xfrm flipH="1">
              <a:off x="1466" y="2872"/>
              <a:ext cx="17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68" name="Object 52"/>
            <p:cNvGraphicFramePr>
              <a:graphicFrameLocks noChangeAspect="1"/>
            </p:cNvGraphicFramePr>
            <p:nvPr/>
          </p:nvGraphicFramePr>
          <p:xfrm>
            <a:off x="768" y="3552"/>
            <a:ext cx="159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5" imgW="267335" imgH="254635" progId="Equation.3">
                    <p:embed/>
                  </p:oleObj>
                </mc:Choice>
                <mc:Fallback>
                  <p:oleObj name="公式" r:id="rId5" imgW="267335" imgH="254635" progId="Equation.3">
                    <p:embed/>
                    <p:pic>
                      <p:nvPicPr>
                        <p:cNvPr id="0" name="Object 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8" y="3552"/>
                          <a:ext cx="159" cy="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9" name="Object 53"/>
            <p:cNvGraphicFramePr>
              <a:graphicFrameLocks noChangeAspect="1"/>
            </p:cNvGraphicFramePr>
            <p:nvPr/>
          </p:nvGraphicFramePr>
          <p:xfrm>
            <a:off x="3249" y="2797"/>
            <a:ext cx="15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7" imgW="267335" imgH="330835" progId="Equation.3">
                    <p:embed/>
                  </p:oleObj>
                </mc:Choice>
                <mc:Fallback>
                  <p:oleObj name="公式" r:id="rId7" imgW="267335" imgH="330835" progId="Equation.3">
                    <p:embed/>
                    <p:pic>
                      <p:nvPicPr>
                        <p:cNvPr id="0" name="Object 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49" y="2797"/>
                          <a:ext cx="159" cy="2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54"/>
            <p:cNvGraphicFramePr>
              <a:graphicFrameLocks noChangeAspect="1"/>
            </p:cNvGraphicFramePr>
            <p:nvPr/>
          </p:nvGraphicFramePr>
          <p:xfrm>
            <a:off x="1429" y="1392"/>
            <a:ext cx="12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9" imgW="216535" imgH="267335" progId="Equation.3">
                    <p:embed/>
                  </p:oleObj>
                </mc:Choice>
                <mc:Fallback>
                  <p:oleObj name="公式" r:id="rId9" imgW="216535" imgH="267335" progId="Equation.3">
                    <p:embed/>
                    <p:pic>
                      <p:nvPicPr>
                        <p:cNvPr id="0" name="Object 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429" y="1392"/>
                          <a:ext cx="128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1" name="Object 55"/>
            <p:cNvGraphicFramePr>
              <a:graphicFrameLocks noChangeAspect="1"/>
            </p:cNvGraphicFramePr>
            <p:nvPr/>
          </p:nvGraphicFramePr>
          <p:xfrm>
            <a:off x="1248" y="2736"/>
            <a:ext cx="137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11" imgW="5486400" imgH="6096000" progId="Equation.3">
                    <p:embed/>
                  </p:oleObj>
                </mc:Choice>
                <mc:Fallback>
                  <p:oleObj name="公式" r:id="rId11" imgW="5486400" imgH="6096000" progId="Equation.3">
                    <p:embed/>
                    <p:pic>
                      <p:nvPicPr>
                        <p:cNvPr id="0" name="Object 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48" y="2736"/>
                          <a:ext cx="137" cy="1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79" name="Line 56"/>
          <p:cNvSpPr>
            <a:spLocks noChangeShapeType="1"/>
          </p:cNvSpPr>
          <p:nvPr/>
        </p:nvSpPr>
        <p:spPr bwMode="auto">
          <a:xfrm flipV="1">
            <a:off x="1655763" y="4038600"/>
            <a:ext cx="1785937" cy="8175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80" name="Group 57"/>
          <p:cNvGrpSpPr/>
          <p:nvPr/>
        </p:nvGrpSpPr>
        <p:grpSpPr bwMode="auto">
          <a:xfrm>
            <a:off x="3352800" y="3798888"/>
            <a:ext cx="609600" cy="366712"/>
            <a:chOff x="2952" y="1536"/>
            <a:chExt cx="384" cy="231"/>
          </a:xfrm>
        </p:grpSpPr>
        <p:graphicFrame>
          <p:nvGraphicFramePr>
            <p:cNvPr id="19466" name="Object 58"/>
            <p:cNvGraphicFramePr>
              <a:graphicFrameLocks noChangeAspect="1"/>
            </p:cNvGraphicFramePr>
            <p:nvPr/>
          </p:nvGraphicFramePr>
          <p:xfrm>
            <a:off x="2952" y="1600"/>
            <a:ext cx="1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13" imgW="4876800" imgH="4876800" progId="Equation.3">
                    <p:embed/>
                  </p:oleObj>
                </mc:Choice>
                <mc:Fallback>
                  <p:oleObj name="公式" r:id="rId13" imgW="4876800" imgH="4876800" progId="Equation.3">
                    <p:embed/>
                    <p:pic>
                      <p:nvPicPr>
                        <p:cNvPr id="0" name="Object 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952" y="1600"/>
                          <a:ext cx="120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ct 59"/>
            <p:cNvGraphicFramePr>
              <a:graphicFrameLocks noChangeAspect="1"/>
            </p:cNvGraphicFramePr>
            <p:nvPr/>
          </p:nvGraphicFramePr>
          <p:xfrm>
            <a:off x="3096" y="1536"/>
            <a:ext cx="24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Equation" r:id="rId15" imgW="4876800" imgH="3962400" progId="Equation.3">
                    <p:embed/>
                  </p:oleObj>
                </mc:Choice>
                <mc:Fallback>
                  <p:oleObj name="Equation" r:id="rId15" imgW="4876800" imgH="3962400" progId="Equation.3">
                    <p:embed/>
                    <p:pic>
                      <p:nvPicPr>
                        <p:cNvPr id="0" name="Object 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96" y="1536"/>
                          <a:ext cx="240" cy="2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81" name="Group 60"/>
          <p:cNvGrpSpPr/>
          <p:nvPr/>
        </p:nvGrpSpPr>
        <p:grpSpPr bwMode="auto">
          <a:xfrm>
            <a:off x="1663700" y="4324350"/>
            <a:ext cx="392113" cy="419100"/>
            <a:chOff x="1920" y="2472"/>
            <a:chExt cx="247" cy="264"/>
          </a:xfrm>
        </p:grpSpPr>
        <p:sp>
          <p:nvSpPr>
            <p:cNvPr id="19488" name="Freeform 61"/>
            <p:cNvSpPr/>
            <p:nvPr/>
          </p:nvSpPr>
          <p:spPr bwMode="auto">
            <a:xfrm>
              <a:off x="1920" y="2640"/>
              <a:ext cx="148" cy="96"/>
            </a:xfrm>
            <a:custGeom>
              <a:avLst/>
              <a:gdLst>
                <a:gd name="T0" fmla="*/ 0 w 120"/>
                <a:gd name="T1" fmla="*/ 0 h 80"/>
                <a:gd name="T2" fmla="*/ 645 w 120"/>
                <a:gd name="T3" fmla="*/ 344 h 80"/>
                <a:gd name="T4" fmla="*/ 0 60000 65536"/>
                <a:gd name="T5" fmla="*/ 0 60000 65536"/>
                <a:gd name="T6" fmla="*/ 0 w 120"/>
                <a:gd name="T7" fmla="*/ 0 h 80"/>
                <a:gd name="T8" fmla="*/ 120 w 120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80">
                  <a:moveTo>
                    <a:pt x="0" y="0"/>
                  </a:moveTo>
                  <a:cubicBezTo>
                    <a:pt x="40" y="13"/>
                    <a:pt x="120" y="26"/>
                    <a:pt x="120" y="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65" name="Object 62"/>
            <p:cNvGraphicFramePr>
              <a:graphicFrameLocks noChangeAspect="1"/>
            </p:cNvGraphicFramePr>
            <p:nvPr/>
          </p:nvGraphicFramePr>
          <p:xfrm>
            <a:off x="2016" y="2472"/>
            <a:ext cx="15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7" imgW="5791200" imgH="7924800" progId="Equation.3">
                    <p:embed/>
                  </p:oleObj>
                </mc:Choice>
                <mc:Fallback>
                  <p:oleObj name="公式" r:id="rId17" imgW="5791200" imgH="7924800" progId="Equation.3">
                    <p:embed/>
                    <p:pic>
                      <p:nvPicPr>
                        <p:cNvPr id="0" name="Object 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016" y="2472"/>
                          <a:ext cx="151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82" name="Group 63"/>
          <p:cNvGrpSpPr/>
          <p:nvPr/>
        </p:nvGrpSpPr>
        <p:grpSpPr bwMode="auto">
          <a:xfrm>
            <a:off x="2235200" y="4559300"/>
            <a:ext cx="322263" cy="360363"/>
            <a:chOff x="2552" y="2832"/>
            <a:chExt cx="203" cy="227"/>
          </a:xfrm>
        </p:grpSpPr>
        <p:sp>
          <p:nvSpPr>
            <p:cNvPr id="19487" name="Arc 64"/>
            <p:cNvSpPr/>
            <p:nvPr/>
          </p:nvSpPr>
          <p:spPr bwMode="auto">
            <a:xfrm>
              <a:off x="2552" y="2863"/>
              <a:ext cx="4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64" name="Object 65"/>
            <p:cNvGraphicFramePr>
              <a:graphicFrameLocks noChangeAspect="1"/>
            </p:cNvGraphicFramePr>
            <p:nvPr/>
          </p:nvGraphicFramePr>
          <p:xfrm>
            <a:off x="2613" y="2832"/>
            <a:ext cx="14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公式" r:id="rId19" imgW="8229600" imgH="9753600" progId="Equation.3">
                    <p:embed/>
                  </p:oleObj>
                </mc:Choice>
                <mc:Fallback>
                  <p:oleObj name="公式" r:id="rId19" imgW="8229600" imgH="9753600" progId="Equation.3">
                    <p:embed/>
                    <p:pic>
                      <p:nvPicPr>
                        <p:cNvPr id="0" name="Object 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13" y="2832"/>
                          <a:ext cx="142" cy="2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83" name="Group 66"/>
          <p:cNvGrpSpPr/>
          <p:nvPr/>
        </p:nvGrpSpPr>
        <p:grpSpPr bwMode="auto">
          <a:xfrm>
            <a:off x="1536700" y="4679950"/>
            <a:ext cx="639763" cy="425450"/>
            <a:chOff x="1844" y="2708"/>
            <a:chExt cx="403" cy="268"/>
          </a:xfrm>
        </p:grpSpPr>
        <p:sp>
          <p:nvSpPr>
            <p:cNvPr id="19486" name="Arc 67"/>
            <p:cNvSpPr/>
            <p:nvPr/>
          </p:nvSpPr>
          <p:spPr bwMode="auto">
            <a:xfrm flipV="1">
              <a:off x="1844" y="2708"/>
              <a:ext cx="33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9463" name="Object 68"/>
            <p:cNvGraphicFramePr>
              <a:graphicFrameLocks noChangeAspect="1"/>
            </p:cNvGraphicFramePr>
            <p:nvPr/>
          </p:nvGraphicFramePr>
          <p:xfrm>
            <a:off x="2064" y="2817"/>
            <a:ext cx="183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21" imgW="7010400" imgH="6096000" progId="Equation.3">
                    <p:embed/>
                  </p:oleObj>
                </mc:Choice>
                <mc:Fallback>
                  <p:oleObj name="公式" r:id="rId21" imgW="7010400" imgH="6096000" progId="Equation.3">
                    <p:embed/>
                    <p:pic>
                      <p:nvPicPr>
                        <p:cNvPr id="0" name="Object 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064" y="2817"/>
                          <a:ext cx="183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84" name="AutoShape 69"/>
          <p:cNvSpPr>
            <a:spLocks noChangeArrowheads="1"/>
          </p:cNvSpPr>
          <p:nvPr/>
        </p:nvSpPr>
        <p:spPr bwMode="auto">
          <a:xfrm>
            <a:off x="1143000" y="3517900"/>
            <a:ext cx="2832100" cy="1841500"/>
          </a:xfrm>
          <a:prstGeom prst="cube">
            <a:avLst>
              <a:gd name="adj" fmla="val 27852"/>
            </a:avLst>
          </a:prstGeom>
          <a:noFill/>
          <a:ln w="28575">
            <a:solidFill>
              <a:srgbClr val="0000FF"/>
            </a:solidFill>
            <a:miter lim="800000"/>
            <a:tailEnd type="none" w="med" len="lg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1464398" name="Object 78"/>
          <p:cNvGraphicFramePr>
            <a:graphicFrameLocks noChangeAspect="1"/>
          </p:cNvGraphicFramePr>
          <p:nvPr/>
        </p:nvGraphicFramePr>
        <p:xfrm>
          <a:off x="4876800" y="1676400"/>
          <a:ext cx="31559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23" imgW="29870400" imgH="6705600" progId="Equation.3">
                  <p:embed/>
                </p:oleObj>
              </mc:Choice>
              <mc:Fallback>
                <p:oleObj name="Equation" r:id="rId23" imgW="29870400" imgH="6705600" progId="Equation.3">
                  <p:embed/>
                  <p:pic>
                    <p:nvPicPr>
                      <p:cNvPr id="0" name="Object 78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6800" y="1676400"/>
                        <a:ext cx="3155950" cy="708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9" name="Object 79"/>
          <p:cNvGraphicFramePr>
            <a:graphicFrameLocks noChangeAspect="1"/>
          </p:cNvGraphicFramePr>
          <p:nvPr/>
        </p:nvGraphicFramePr>
        <p:xfrm>
          <a:off x="5029200" y="3614738"/>
          <a:ext cx="35560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25" imgW="35661600" imgH="11887200" progId="Equation.3">
                  <p:embed/>
                </p:oleObj>
              </mc:Choice>
              <mc:Fallback>
                <p:oleObj name="Equation" r:id="rId25" imgW="35661600" imgH="11887200" progId="Equation.3">
                  <p:embed/>
                  <p:pic>
                    <p:nvPicPr>
                      <p:cNvPr id="0" name="Object 79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29200" y="3614738"/>
                        <a:ext cx="3556000" cy="1185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00" name="Text Box 80"/>
          <p:cNvSpPr txBox="1">
            <a:spLocks noChangeArrowheads="1"/>
          </p:cNvSpPr>
          <p:nvPr/>
        </p:nvSpPr>
        <p:spPr bwMode="auto">
          <a:xfrm>
            <a:off x="3657600" y="2438400"/>
            <a:ext cx="502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向量方向余弦的坐标表示式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464401" name="Object 81"/>
          <p:cNvGraphicFramePr>
            <a:graphicFrameLocks noChangeAspect="1"/>
          </p:cNvGraphicFramePr>
          <p:nvPr/>
        </p:nvGraphicFramePr>
        <p:xfrm>
          <a:off x="4329113" y="2986088"/>
          <a:ext cx="43799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27" imgW="44500800" imgH="6705600" progId="Equation.3">
                  <p:embed/>
                </p:oleObj>
              </mc:Choice>
              <mc:Fallback>
                <p:oleObj name="Equation" r:id="rId27" imgW="44500800" imgH="6705600" progId="Equation.3">
                  <p:embed/>
                  <p:pic>
                    <p:nvPicPr>
                      <p:cNvPr id="0" name="Object 8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29113" y="2986088"/>
                        <a:ext cx="4379912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2" name="Object 82"/>
          <p:cNvGraphicFramePr>
            <a:graphicFrameLocks noChangeAspect="1"/>
          </p:cNvGraphicFramePr>
          <p:nvPr/>
        </p:nvGraphicFramePr>
        <p:xfrm>
          <a:off x="5029200" y="4630738"/>
          <a:ext cx="34798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29" imgW="35661600" imgH="11887200" progId="Equation.3">
                  <p:embed/>
                </p:oleObj>
              </mc:Choice>
              <mc:Fallback>
                <p:oleObj name="Equation" r:id="rId29" imgW="35661600" imgH="11887200" progId="Equation.3">
                  <p:embed/>
                  <p:pic>
                    <p:nvPicPr>
                      <p:cNvPr id="0" name="Object 8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29200" y="4630738"/>
                        <a:ext cx="3479800" cy="116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3" name="Object 83"/>
          <p:cNvGraphicFramePr>
            <a:graphicFrameLocks noChangeAspect="1"/>
          </p:cNvGraphicFramePr>
          <p:nvPr/>
        </p:nvGraphicFramePr>
        <p:xfrm>
          <a:off x="4926965" y="5589270"/>
          <a:ext cx="3429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1" imgW="35052000" imgH="11887200" progId="Equation.3">
                  <p:embed/>
                </p:oleObj>
              </mc:Choice>
              <mc:Fallback>
                <p:oleObj name="Equation" r:id="rId31" imgW="35052000" imgH="11887200" progId="Equation.3">
                  <p:embed/>
                  <p:pic>
                    <p:nvPicPr>
                      <p:cNvPr id="0" name="Object 8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926965" y="5589270"/>
                        <a:ext cx="3429000" cy="1162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393" name="Object 49"/>
          <p:cNvGraphicFramePr>
            <a:graphicFrameLocks noChangeAspect="1"/>
          </p:cNvGraphicFramePr>
          <p:nvPr/>
        </p:nvGraphicFramePr>
        <p:xfrm>
          <a:off x="1295400" y="1219200"/>
          <a:ext cx="4495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41452800" imgH="5791200" progId="Equation.3">
                  <p:embed/>
                </p:oleObj>
              </mc:Choice>
              <mc:Fallback>
                <p:oleObj name="Equation" r:id="rId1" imgW="41452800" imgH="5791200" progId="Equation.3">
                  <p:embed/>
                  <p:pic>
                    <p:nvPicPr>
                      <p:cNvPr id="0" name="Object 4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4495800" cy="623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94" name="Rectangle 50"/>
          <p:cNvSpPr>
            <a:spLocks noChangeArrowheads="1"/>
          </p:cNvSpPr>
          <p:nvPr/>
        </p:nvSpPr>
        <p:spPr bwMode="auto">
          <a:xfrm>
            <a:off x="685800" y="457200"/>
            <a:ext cx="373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ea typeface="黑体" panose="02010609060101010101" pitchFamily="49" charset="-122"/>
              </a:rPr>
              <a:t>方向余弦的特征</a:t>
            </a:r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1295400" y="2990850"/>
            <a:ext cx="368300" cy="419100"/>
            <a:chOff x="1344" y="3312"/>
            <a:chExt cx="232" cy="264"/>
          </a:xfrm>
        </p:grpSpPr>
        <p:graphicFrame>
          <p:nvGraphicFramePr>
            <p:cNvPr id="20488" name="Object 52"/>
            <p:cNvGraphicFramePr>
              <a:graphicFrameLocks noChangeAspect="1"/>
            </p:cNvGraphicFramePr>
            <p:nvPr/>
          </p:nvGraphicFramePr>
          <p:xfrm>
            <a:off x="1344" y="3312"/>
            <a:ext cx="2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3" imgW="8839200" imgH="10058400" progId="Equation.3">
                    <p:embed/>
                  </p:oleObj>
                </mc:Choice>
                <mc:Fallback>
                  <p:oleObj name="公式" r:id="rId3" imgW="8839200" imgH="10058400" progId="Equation.3">
                    <p:embed/>
                    <p:pic>
                      <p:nvPicPr>
                        <p:cNvPr id="0" name="Object 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44" y="3312"/>
                          <a:ext cx="232" cy="2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Line 53"/>
            <p:cNvSpPr>
              <a:spLocks noChangeShapeType="1"/>
            </p:cNvSpPr>
            <p:nvPr/>
          </p:nvSpPr>
          <p:spPr bwMode="auto">
            <a:xfrm>
              <a:off x="134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465398" name="Object 54"/>
          <p:cNvGraphicFramePr>
            <a:graphicFrameLocks noChangeAspect="1"/>
          </p:cNvGraphicFramePr>
          <p:nvPr/>
        </p:nvGraphicFramePr>
        <p:xfrm>
          <a:off x="1676400" y="2819400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公式" r:id="rId5" imgW="20116800" imgH="23164800" progId="Equation.3">
                  <p:embed/>
                </p:oleObj>
              </mc:Choice>
              <mc:Fallback>
                <p:oleObj name="公式" r:id="rId5" imgW="20116800" imgH="23164800" progId="Equation.3">
                  <p:embed/>
                  <p:pic>
                    <p:nvPicPr>
                      <p:cNvPr id="0" name="Object 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819400"/>
                        <a:ext cx="838200" cy="965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5399" name="Object 55"/>
          <p:cNvGraphicFramePr>
            <a:graphicFrameLocks noChangeAspect="1"/>
          </p:cNvGraphicFramePr>
          <p:nvPr/>
        </p:nvGraphicFramePr>
        <p:xfrm>
          <a:off x="2590800" y="3092450"/>
          <a:ext cx="3657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公式" r:id="rId7" imgW="79248000" imgH="9144000" progId="Equation.3">
                  <p:embed/>
                </p:oleObj>
              </mc:Choice>
              <mc:Fallback>
                <p:oleObj name="公式" r:id="rId7" imgW="79248000" imgH="9144000" progId="Equation.3">
                  <p:embed/>
                  <p:pic>
                    <p:nvPicPr>
                      <p:cNvPr id="0" name="Object 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3092450"/>
                        <a:ext cx="3657600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400" name="Rectangle 56"/>
          <p:cNvSpPr>
            <a:spLocks noChangeArrowheads="1"/>
          </p:cNvSpPr>
          <p:nvPr/>
        </p:nvSpPr>
        <p:spPr bwMode="auto">
          <a:xfrm>
            <a:off x="685800" y="1981200"/>
            <a:ext cx="586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特殊地：单位向量的方向余弦为</a:t>
            </a:r>
            <a:endParaRPr lang="zh-CN" altLang="en-US"/>
          </a:p>
        </p:txBody>
      </p:sp>
      <p:graphicFrame>
        <p:nvGraphicFramePr>
          <p:cNvPr id="20485" name="Object 57"/>
          <p:cNvGraphicFramePr>
            <a:graphicFrameLocks noChangeAspect="1"/>
          </p:cNvGraphicFramePr>
          <p:nvPr/>
        </p:nvGraphicFramePr>
        <p:xfrm>
          <a:off x="5029200" y="3614738"/>
          <a:ext cx="35560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9" imgW="35661600" imgH="11887200" progId="Equation.3">
                  <p:embed/>
                </p:oleObj>
              </mc:Choice>
              <mc:Fallback>
                <p:oleObj name="Equation" r:id="rId9" imgW="35661600" imgH="11887200" progId="Equation.3">
                  <p:embed/>
                  <p:pic>
                    <p:nvPicPr>
                      <p:cNvPr id="0" name="Object 5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3614738"/>
                        <a:ext cx="3556000" cy="1185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58"/>
          <p:cNvGraphicFramePr>
            <a:graphicFrameLocks noChangeAspect="1"/>
          </p:cNvGraphicFramePr>
          <p:nvPr/>
        </p:nvGraphicFramePr>
        <p:xfrm>
          <a:off x="5029200" y="4630738"/>
          <a:ext cx="34798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11" imgW="35661600" imgH="11887200" progId="Equation.3">
                  <p:embed/>
                </p:oleObj>
              </mc:Choice>
              <mc:Fallback>
                <p:oleObj name="Equation" r:id="rId11" imgW="35661600" imgH="11887200" progId="Equation.3">
                  <p:embed/>
                  <p:pic>
                    <p:nvPicPr>
                      <p:cNvPr id="0" name="Object 5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4630738"/>
                        <a:ext cx="3479800" cy="1160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59"/>
          <p:cNvGraphicFramePr>
            <a:graphicFrameLocks noChangeAspect="1"/>
          </p:cNvGraphicFramePr>
          <p:nvPr/>
        </p:nvGraphicFramePr>
        <p:xfrm>
          <a:off x="5004435" y="5661025"/>
          <a:ext cx="3429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13" imgW="35052000" imgH="11887200" progId="Equation.3">
                  <p:embed/>
                </p:oleObj>
              </mc:Choice>
              <mc:Fallback>
                <p:oleObj name="Equation" r:id="rId13" imgW="35052000" imgH="11887200" progId="Equation.3">
                  <p:embed/>
                  <p:pic>
                    <p:nvPicPr>
                      <p:cNvPr id="0" name="Object 5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4435" y="5661025"/>
                        <a:ext cx="3429000" cy="1162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94" grpId="0" autoUpdateAnimBg="0"/>
      <p:bldP spid="14654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 bwMode="auto">
          <a:xfrm>
            <a:off x="317500" y="368300"/>
            <a:ext cx="7683500" cy="1117600"/>
            <a:chOff x="392" y="328"/>
            <a:chExt cx="4840" cy="704"/>
          </a:xfrm>
        </p:grpSpPr>
        <p:sp>
          <p:nvSpPr>
            <p:cNvPr id="21524" name="Text Box 31"/>
            <p:cNvSpPr txBox="1">
              <a:spLocks noChangeArrowheads="1"/>
            </p:cNvSpPr>
            <p:nvPr/>
          </p:nvSpPr>
          <p:spPr bwMode="auto">
            <a:xfrm>
              <a:off x="392" y="328"/>
              <a:ext cx="4840" cy="704"/>
            </a:xfrm>
            <a:prstGeom prst="rect">
              <a:avLst/>
            </a:prstGeom>
            <a:noFill/>
            <a:ln w="952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 indent="38735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b="0">
                  <a:latin typeface="宋体" panose="02010600030101010101" pitchFamily="2" charset="-122"/>
                </a:rPr>
                <a:t>  </a:t>
              </a:r>
              <a:r>
                <a:rPr lang="zh-CN" altLang="en-US"/>
                <a:t>已知两点</a:t>
              </a:r>
              <a:r>
                <a:rPr lang="en-US" altLang="zh-CN" i="1"/>
                <a:t>M</a:t>
              </a:r>
              <a:r>
                <a:rPr lang="en-US" altLang="zh-CN" baseline="-25000"/>
                <a:t>1</a:t>
              </a:r>
              <a:r>
                <a:rPr lang="en-US" altLang="zh-CN"/>
                <a:t>(2, 2,     )</a:t>
              </a:r>
              <a:r>
                <a:rPr lang="zh-CN" altLang="zh-CN"/>
                <a:t>和</a:t>
              </a:r>
              <a:r>
                <a:rPr lang="en-US" altLang="zh-CN" i="1"/>
                <a:t>M</a:t>
              </a:r>
              <a:r>
                <a:rPr lang="en-US" altLang="zh-CN" baseline="-25000"/>
                <a:t>2</a:t>
              </a:r>
              <a:r>
                <a:rPr lang="en-US" altLang="zh-CN"/>
                <a:t>(1, 3, 0). </a:t>
              </a:r>
              <a:r>
                <a:rPr lang="zh-CN" altLang="zh-CN"/>
                <a:t>计算向量</a:t>
              </a:r>
              <a:r>
                <a:rPr lang="en-US" altLang="zh-CN" i="1"/>
                <a:t>M</a:t>
              </a:r>
              <a:r>
                <a:rPr lang="en-US" altLang="zh-CN" baseline="-25000"/>
                <a:t>1 </a:t>
              </a:r>
              <a:r>
                <a:rPr lang="en-US" altLang="zh-CN" i="1"/>
                <a:t>M</a:t>
              </a:r>
              <a:r>
                <a:rPr lang="en-US" altLang="zh-CN" baseline="-25000"/>
                <a:t>2</a:t>
              </a:r>
              <a:r>
                <a:rPr lang="zh-CN" altLang="zh-CN"/>
                <a:t>的模, 方向余弦和方向角.</a:t>
              </a:r>
              <a:endParaRPr lang="zh-CN" altLang="en-US"/>
            </a:p>
          </p:txBody>
        </p:sp>
        <p:graphicFrame>
          <p:nvGraphicFramePr>
            <p:cNvPr id="21511" name="Object 32"/>
            <p:cNvGraphicFramePr>
              <a:graphicFrameLocks noChangeAspect="1"/>
            </p:cNvGraphicFramePr>
            <p:nvPr/>
          </p:nvGraphicFramePr>
          <p:xfrm>
            <a:off x="2520" y="368"/>
            <a:ext cx="32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Equation" r:id="rId1" imgW="5791200" imgH="5181600" progId="Equation.3">
                    <p:embed/>
                  </p:oleObj>
                </mc:Choice>
                <mc:Fallback>
                  <p:oleObj name="Equation" r:id="rId1" imgW="5791200" imgH="5181600" progId="Equation.3">
                    <p:embed/>
                    <p:pic>
                      <p:nvPicPr>
                        <p:cNvPr id="0" name="Object 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20" y="368"/>
                          <a:ext cx="328" cy="2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5" name="Line 33"/>
            <p:cNvSpPr>
              <a:spLocks noChangeShapeType="1"/>
            </p:cNvSpPr>
            <p:nvPr/>
          </p:nvSpPr>
          <p:spPr bwMode="auto">
            <a:xfrm>
              <a:off x="512" y="72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67404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838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例5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304800" y="1538288"/>
            <a:ext cx="8382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45"/>
          <p:cNvGrpSpPr/>
          <p:nvPr/>
        </p:nvGrpSpPr>
        <p:grpSpPr bwMode="auto">
          <a:xfrm>
            <a:off x="990600" y="1625600"/>
            <a:ext cx="3457575" cy="519113"/>
            <a:chOff x="702" y="1522"/>
            <a:chExt cx="2178" cy="327"/>
          </a:xfrm>
        </p:grpSpPr>
        <p:sp>
          <p:nvSpPr>
            <p:cNvPr id="21522" name="Text Box 35"/>
            <p:cNvSpPr txBox="1">
              <a:spLocks noChangeArrowheads="1"/>
            </p:cNvSpPr>
            <p:nvPr/>
          </p:nvSpPr>
          <p:spPr bwMode="auto">
            <a:xfrm>
              <a:off x="702" y="1522"/>
              <a:ext cx="2178" cy="327"/>
            </a:xfrm>
            <a:prstGeom prst="rect">
              <a:avLst/>
            </a:prstGeom>
            <a:noFill/>
            <a:ln w="952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M</a:t>
              </a:r>
              <a:r>
                <a:rPr lang="en-US" altLang="zh-CN" baseline="-25000"/>
                <a:t>1 </a:t>
              </a:r>
              <a:r>
                <a:rPr lang="en-US" altLang="zh-CN" i="1"/>
                <a:t>M</a:t>
              </a:r>
              <a:r>
                <a:rPr lang="en-US" altLang="zh-CN" baseline="-25000"/>
                <a:t>2 </a:t>
              </a:r>
              <a:r>
                <a:rPr lang="en-US" altLang="zh-CN"/>
                <a:t>= {</a:t>
              </a:r>
              <a:r>
                <a:rPr lang="en-US" altLang="zh-CN">
                  <a:sym typeface="Symbol" panose="05050102010706020507" pitchFamily="18" charset="2"/>
                </a:rPr>
                <a:t>1, 1,      </a:t>
              </a:r>
              <a:r>
                <a:rPr lang="en-US" altLang="zh-CN"/>
                <a:t>}</a:t>
              </a:r>
              <a:endParaRPr lang="en-US" altLang="zh-CN"/>
            </a:p>
          </p:txBody>
        </p:sp>
        <p:graphicFrame>
          <p:nvGraphicFramePr>
            <p:cNvPr id="21510" name="Object 36"/>
            <p:cNvGraphicFramePr>
              <a:graphicFrameLocks noChangeAspect="1"/>
            </p:cNvGraphicFramePr>
            <p:nvPr/>
          </p:nvGraphicFramePr>
          <p:xfrm>
            <a:off x="2304" y="1536"/>
            <a:ext cx="336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5791200" imgH="5181600" progId="Equation.3">
                    <p:embed/>
                  </p:oleObj>
                </mc:Choice>
                <mc:Fallback>
                  <p:oleObj name="Equation" r:id="rId3" imgW="5791200" imgH="5181600" progId="Equation.3">
                    <p:embed/>
                    <p:pic>
                      <p:nvPicPr>
                        <p:cNvPr id="0" name="Object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04" y="1536"/>
                          <a:ext cx="336" cy="3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3" name="Line 37"/>
            <p:cNvSpPr>
              <a:spLocks noChangeShapeType="1"/>
            </p:cNvSpPr>
            <p:nvPr/>
          </p:nvSpPr>
          <p:spPr bwMode="auto">
            <a:xfrm>
              <a:off x="792" y="155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48"/>
          <p:cNvGrpSpPr/>
          <p:nvPr/>
        </p:nvGrpSpPr>
        <p:grpSpPr bwMode="auto">
          <a:xfrm>
            <a:off x="1066800" y="2520950"/>
            <a:ext cx="1143000" cy="531813"/>
            <a:chOff x="720" y="1680"/>
            <a:chExt cx="720" cy="335"/>
          </a:xfrm>
        </p:grpSpPr>
        <p:sp>
          <p:nvSpPr>
            <p:cNvPr id="21521" name="Line 40"/>
            <p:cNvSpPr>
              <a:spLocks noChangeShapeType="1"/>
            </p:cNvSpPr>
            <p:nvPr/>
          </p:nvSpPr>
          <p:spPr bwMode="auto">
            <a:xfrm>
              <a:off x="832" y="169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1509" name="Object 41"/>
            <p:cNvGraphicFramePr>
              <a:graphicFrameLocks noChangeAspect="1"/>
            </p:cNvGraphicFramePr>
            <p:nvPr/>
          </p:nvGraphicFramePr>
          <p:xfrm>
            <a:off x="720" y="1680"/>
            <a:ext cx="720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4" imgW="12496800" imgH="5791200" progId="Equation.3">
                    <p:embed/>
                  </p:oleObj>
                </mc:Choice>
                <mc:Fallback>
                  <p:oleObj name="Equation" r:id="rId4" imgW="12496800" imgH="5791200" progId="Equation.3">
                    <p:embed/>
                    <p:pic>
                      <p:nvPicPr>
                        <p:cNvPr id="0" name="Object 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0" y="1680"/>
                          <a:ext cx="720" cy="3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67434" name="Object 42"/>
          <p:cNvGraphicFramePr>
            <a:graphicFrameLocks noChangeAspect="1"/>
          </p:cNvGraphicFramePr>
          <p:nvPr/>
        </p:nvGraphicFramePr>
        <p:xfrm>
          <a:off x="2057400" y="3224213"/>
          <a:ext cx="601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6" imgW="58216800" imgH="10363200" progId="Equation.3">
                  <p:embed/>
                </p:oleObj>
              </mc:Choice>
              <mc:Fallback>
                <p:oleObj name="Equation" r:id="rId6" imgW="58216800" imgH="10363200" progId="Equation.3">
                  <p:embed/>
                  <p:pic>
                    <p:nvPicPr>
                      <p:cNvPr id="0" name="Object 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224213"/>
                        <a:ext cx="60198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7435" name="Object 43"/>
          <p:cNvGraphicFramePr>
            <a:graphicFrameLocks noChangeAspect="1"/>
          </p:cNvGraphicFramePr>
          <p:nvPr/>
        </p:nvGraphicFramePr>
        <p:xfrm>
          <a:off x="1879600" y="4422775"/>
          <a:ext cx="4292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8" imgW="43586400" imgH="9753600" progId="Equation.3">
                  <p:embed/>
                </p:oleObj>
              </mc:Choice>
              <mc:Fallback>
                <p:oleObj name="Equation" r:id="rId8" imgW="43586400" imgH="9753600" progId="Equation.3">
                  <p:embed/>
                  <p:pic>
                    <p:nvPicPr>
                      <p:cNvPr id="0" name="Object 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79600" y="4422775"/>
                        <a:ext cx="4292600" cy="960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7438" name="Object 46"/>
          <p:cNvGraphicFramePr>
            <a:graphicFrameLocks noChangeAspect="1"/>
          </p:cNvGraphicFramePr>
          <p:nvPr/>
        </p:nvGraphicFramePr>
        <p:xfrm>
          <a:off x="2184400" y="2354263"/>
          <a:ext cx="459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10" imgW="43281600" imgH="7010400" progId="Equation.3">
                  <p:embed/>
                </p:oleObj>
              </mc:Choice>
              <mc:Fallback>
                <p:oleObj name="Equation" r:id="rId10" imgW="43281600" imgH="7010400" progId="Equation.3">
                  <p:embed/>
                  <p:pic>
                    <p:nvPicPr>
                      <p:cNvPr id="0" name="Object 4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4400" y="2354263"/>
                        <a:ext cx="4597400" cy="746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7441" name="Text Box 49"/>
          <p:cNvSpPr txBox="1">
            <a:spLocks noChangeArrowheads="1"/>
          </p:cNvSpPr>
          <p:nvPr/>
        </p:nvSpPr>
        <p:spPr bwMode="auto">
          <a:xfrm>
            <a:off x="304800" y="2465388"/>
            <a:ext cx="7620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模:</a:t>
            </a:r>
            <a:endParaRPr lang="zh-CN" altLang="en-US"/>
          </a:p>
        </p:txBody>
      </p:sp>
      <p:sp>
        <p:nvSpPr>
          <p:cNvPr id="1467442" name="Text Box 50"/>
          <p:cNvSpPr txBox="1">
            <a:spLocks noChangeArrowheads="1"/>
          </p:cNvSpPr>
          <p:nvPr/>
        </p:nvSpPr>
        <p:spPr bwMode="auto">
          <a:xfrm>
            <a:off x="228600" y="3500438"/>
            <a:ext cx="23622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方向余弦：</a:t>
            </a:r>
            <a:endParaRPr lang="zh-CN" altLang="en-US"/>
          </a:p>
        </p:txBody>
      </p:sp>
      <p:sp>
        <p:nvSpPr>
          <p:cNvPr id="1467443" name="Text Box 51"/>
          <p:cNvSpPr txBox="1">
            <a:spLocks noChangeArrowheads="1"/>
          </p:cNvSpPr>
          <p:nvPr/>
        </p:nvSpPr>
        <p:spPr bwMode="auto">
          <a:xfrm>
            <a:off x="254000" y="4570413"/>
            <a:ext cx="19558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方向角：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6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6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6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6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6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05" grpId="0" autoUpdateAnimBg="0"/>
      <p:bldP spid="1467441" grpId="0" autoUpdateAnimBg="0"/>
      <p:bldP spid="1467442" grpId="0" autoUpdateAnimBg="0"/>
      <p:bldP spid="146744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81000" y="533400"/>
            <a:ext cx="7848600" cy="1117600"/>
            <a:chOff x="432" y="336"/>
            <a:chExt cx="4944" cy="704"/>
          </a:xfrm>
        </p:grpSpPr>
        <p:sp>
          <p:nvSpPr>
            <p:cNvPr id="22545" name="Text Box 3"/>
            <p:cNvSpPr txBox="1">
              <a:spLocks noChangeArrowheads="1"/>
            </p:cNvSpPr>
            <p:nvPr/>
          </p:nvSpPr>
          <p:spPr bwMode="auto">
            <a:xfrm>
              <a:off x="432" y="336"/>
              <a:ext cx="4944" cy="704"/>
            </a:xfrm>
            <a:prstGeom prst="rect">
              <a:avLst/>
            </a:prstGeom>
            <a:noFill/>
            <a:ln w="9525">
              <a:noFill/>
              <a:miter lim="800000"/>
              <a:tailEnd type="none" w="lg" len="lg"/>
            </a:ln>
          </p:spPr>
          <p:txBody>
            <a:bodyPr>
              <a:spAutoFit/>
            </a:bodyPr>
            <a:lstStyle/>
            <a:p>
              <a:pPr indent="38735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b="0">
                  <a:latin typeface="宋体" panose="02010600030101010101" pitchFamily="2" charset="-122"/>
                </a:rPr>
                <a:t>  </a:t>
              </a:r>
              <a:r>
                <a:rPr lang="zh-CN" altLang="en-US"/>
                <a:t>已知两点</a:t>
              </a:r>
              <a:r>
                <a:rPr lang="en-US" altLang="zh-CN" i="1"/>
                <a:t>A</a:t>
              </a:r>
              <a:r>
                <a:rPr lang="en-US" altLang="zh-CN"/>
                <a:t>(4, 0, 5)</a:t>
              </a:r>
              <a:r>
                <a:rPr lang="zh-CN" altLang="zh-CN"/>
                <a:t>和</a:t>
              </a:r>
              <a:r>
                <a:rPr lang="en-US" altLang="zh-CN" i="1"/>
                <a:t>B</a:t>
              </a:r>
              <a:r>
                <a:rPr lang="en-US" altLang="zh-CN"/>
                <a:t>(7, 1, 3). </a:t>
              </a:r>
              <a:r>
                <a:rPr lang="zh-CN" altLang="zh-CN"/>
                <a:t>求方向和</a:t>
              </a:r>
              <a:r>
                <a:rPr lang="en-US" altLang="zh-CN" i="1"/>
                <a:t>AB </a:t>
              </a:r>
              <a:r>
                <a:rPr lang="zh-CN" altLang="zh-CN"/>
                <a:t>一致的单位向量.</a:t>
              </a:r>
              <a:endParaRPr lang="zh-CN" altLang="en-US"/>
            </a:p>
          </p:txBody>
        </p:sp>
        <p:sp>
          <p:nvSpPr>
            <p:cNvPr id="22546" name="Line 4"/>
            <p:cNvSpPr>
              <a:spLocks noChangeShapeType="1"/>
            </p:cNvSpPr>
            <p:nvPr/>
          </p:nvSpPr>
          <p:spPr bwMode="auto">
            <a:xfrm>
              <a:off x="4872" y="424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68421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12954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例6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68422" name="Text Box 6"/>
          <p:cNvSpPr txBox="1">
            <a:spLocks noChangeArrowheads="1"/>
          </p:cNvSpPr>
          <p:nvPr/>
        </p:nvSpPr>
        <p:spPr bwMode="auto">
          <a:xfrm>
            <a:off x="304800" y="1690688"/>
            <a:ext cx="8382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26"/>
          <p:cNvGrpSpPr/>
          <p:nvPr/>
        </p:nvGrpSpPr>
        <p:grpSpPr bwMode="auto">
          <a:xfrm>
            <a:off x="1066800" y="2438400"/>
            <a:ext cx="4848225" cy="666750"/>
            <a:chOff x="1650" y="1593"/>
            <a:chExt cx="3054" cy="420"/>
          </a:xfrm>
        </p:grpSpPr>
        <p:sp>
          <p:nvSpPr>
            <p:cNvPr id="22544" name="Line 12"/>
            <p:cNvSpPr>
              <a:spLocks noChangeShapeType="1"/>
            </p:cNvSpPr>
            <p:nvPr/>
          </p:nvSpPr>
          <p:spPr bwMode="auto">
            <a:xfrm>
              <a:off x="1838" y="1680"/>
              <a:ext cx="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2532" name="Object 13"/>
            <p:cNvGraphicFramePr>
              <a:graphicFrameLocks noChangeAspect="1"/>
            </p:cNvGraphicFramePr>
            <p:nvPr/>
          </p:nvGraphicFramePr>
          <p:xfrm>
            <a:off x="1650" y="1593"/>
            <a:ext cx="3054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Equation" r:id="rId1" imgW="48463200" imgH="6705600" progId="Equation.3">
                    <p:embed/>
                  </p:oleObj>
                </mc:Choice>
                <mc:Fallback>
                  <p:oleObj name="Equation" r:id="rId1" imgW="48463200" imgH="67056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50" y="1593"/>
                          <a:ext cx="3054" cy="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8"/>
          <p:cNvGrpSpPr/>
          <p:nvPr/>
        </p:nvGrpSpPr>
        <p:grpSpPr bwMode="auto">
          <a:xfrm>
            <a:off x="1143000" y="3352800"/>
            <a:ext cx="4495800" cy="1087438"/>
            <a:chOff x="864" y="2208"/>
            <a:chExt cx="2832" cy="685"/>
          </a:xfrm>
        </p:grpSpPr>
        <p:graphicFrame>
          <p:nvGraphicFramePr>
            <p:cNvPr id="22531" name="Object 15"/>
            <p:cNvGraphicFramePr>
              <a:graphicFrameLocks noChangeAspect="1"/>
            </p:cNvGraphicFramePr>
            <p:nvPr/>
          </p:nvGraphicFramePr>
          <p:xfrm>
            <a:off x="864" y="2208"/>
            <a:ext cx="2832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3" imgW="52425600" imgH="10972800" progId="Equation.3">
                    <p:embed/>
                  </p:oleObj>
                </mc:Choice>
                <mc:Fallback>
                  <p:oleObj name="Equation" r:id="rId3" imgW="52425600" imgH="10972800" progId="Equation.3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4" y="2208"/>
                          <a:ext cx="2832" cy="6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Line 17"/>
            <p:cNvSpPr>
              <a:spLocks noChangeShapeType="1"/>
            </p:cNvSpPr>
            <p:nvPr/>
          </p:nvSpPr>
          <p:spPr bwMode="auto">
            <a:xfrm>
              <a:off x="872" y="2416"/>
              <a:ext cx="2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2" name="Line 19"/>
            <p:cNvSpPr>
              <a:spLocks noChangeShapeType="1"/>
            </p:cNvSpPr>
            <p:nvPr/>
          </p:nvSpPr>
          <p:spPr bwMode="auto">
            <a:xfrm>
              <a:off x="1440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3" name="Line 20"/>
            <p:cNvSpPr>
              <a:spLocks noChangeShapeType="1"/>
            </p:cNvSpPr>
            <p:nvPr/>
          </p:nvSpPr>
          <p:spPr bwMode="auto">
            <a:xfrm>
              <a:off x="1392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7"/>
          <p:cNvGrpSpPr/>
          <p:nvPr/>
        </p:nvGrpSpPr>
        <p:grpSpPr bwMode="auto">
          <a:xfrm>
            <a:off x="1066800" y="1828800"/>
            <a:ext cx="2590800" cy="479425"/>
            <a:chOff x="3168" y="1200"/>
            <a:chExt cx="1632" cy="302"/>
          </a:xfrm>
        </p:grpSpPr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>
              <a:off x="3264" y="12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2530" name="Object 23"/>
            <p:cNvGraphicFramePr>
              <a:graphicFrameLocks noChangeAspect="1"/>
            </p:cNvGraphicFramePr>
            <p:nvPr/>
          </p:nvGraphicFramePr>
          <p:xfrm>
            <a:off x="3168" y="1200"/>
            <a:ext cx="1632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5" imgW="25908000" imgH="4876800" progId="Equation.3">
                    <p:embed/>
                  </p:oleObj>
                </mc:Choice>
                <mc:Fallback>
                  <p:oleObj name="Equation" r:id="rId5" imgW="25908000" imgH="4876800" progId="Equation.3">
                    <p:embed/>
                    <p:pic>
                      <p:nvPicPr>
                        <p:cNvPr id="0" name="Object 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68" y="1200"/>
                          <a:ext cx="1632" cy="3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45" name="Rectangle 21"/>
          <p:cNvSpPr>
            <a:spLocks noGrp="1" noChangeArrowheads="1"/>
          </p:cNvSpPr>
          <p:nvPr>
            <p:ph type="title"/>
          </p:nvPr>
        </p:nvSpPr>
        <p:spPr>
          <a:xfrm>
            <a:off x="1191895" y="2714625"/>
            <a:ext cx="6553835" cy="60960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7.2</a:t>
            </a:r>
            <a:r>
              <a:rPr lang="zh-CN" altLang="en-US" sz="40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  向量的数量积与向量积</a:t>
            </a:r>
            <a:endParaRPr lang="zh-CN" altLang="en-US" sz="4000" b="1" smtClean="0">
              <a:solidFill>
                <a:srgbClr val="0000CC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215063" y="500063"/>
            <a:ext cx="2762250" cy="1370012"/>
            <a:chOff x="1140" y="624"/>
            <a:chExt cx="1740" cy="863"/>
          </a:xfrm>
        </p:grpSpPr>
        <p:grpSp>
          <p:nvGrpSpPr>
            <p:cNvPr id="23578" name="Group 3"/>
            <p:cNvGrpSpPr/>
            <p:nvPr/>
          </p:nvGrpSpPr>
          <p:grpSpPr bwMode="auto">
            <a:xfrm>
              <a:off x="1152" y="1248"/>
              <a:ext cx="1728" cy="239"/>
              <a:chOff x="672" y="1248"/>
              <a:chExt cx="1728" cy="239"/>
            </a:xfrm>
          </p:grpSpPr>
          <p:sp>
            <p:nvSpPr>
              <p:cNvPr id="23583" name="Line 4"/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23568" name="Object 5"/>
              <p:cNvGraphicFramePr>
                <a:graphicFrameLocks noChangeAspect="1"/>
              </p:cNvGraphicFramePr>
              <p:nvPr/>
            </p:nvGraphicFramePr>
            <p:xfrm>
              <a:off x="1481" y="1288"/>
              <a:ext cx="151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3" name="公式" r:id="rId1" imgW="5791200" imgH="7620000" progId="">
                      <p:embed/>
                    </p:oleObj>
                  </mc:Choice>
                  <mc:Fallback>
                    <p:oleObj name="公式" r:id="rId1" imgW="5791200" imgH="7620000" progId="">
                      <p:embed/>
                      <p:pic>
                        <p:nvPicPr>
                          <p:cNvPr id="0" name="Object 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481" y="1288"/>
                            <a:ext cx="151" cy="1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79" name="Group 6"/>
            <p:cNvGrpSpPr/>
            <p:nvPr/>
          </p:nvGrpSpPr>
          <p:grpSpPr bwMode="auto">
            <a:xfrm>
              <a:off x="1140" y="624"/>
              <a:ext cx="624" cy="624"/>
              <a:chOff x="660" y="624"/>
              <a:chExt cx="624" cy="624"/>
            </a:xfrm>
          </p:grpSpPr>
          <p:sp>
            <p:nvSpPr>
              <p:cNvPr id="23582" name="Line 7"/>
              <p:cNvSpPr>
                <a:spLocks noChangeShapeType="1"/>
              </p:cNvSpPr>
              <p:nvPr/>
            </p:nvSpPr>
            <p:spPr bwMode="auto">
              <a:xfrm flipV="1">
                <a:off x="660" y="624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3" name="Object 8"/>
              <p:cNvGraphicFramePr>
                <a:graphicFrameLocks noChangeAspect="1"/>
              </p:cNvGraphicFramePr>
              <p:nvPr/>
            </p:nvGraphicFramePr>
            <p:xfrm>
              <a:off x="801" y="768"/>
              <a:ext cx="159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7" name="公式" r:id="rId3" imgW="6096000" imgH="9753600" progId="">
                      <p:embed/>
                    </p:oleObj>
                  </mc:Choice>
                  <mc:Fallback>
                    <p:oleObj name="公式" r:id="rId3" imgW="6096000" imgH="9753600" progId="">
                      <p:embed/>
                      <p:pic>
                        <p:nvPicPr>
                          <p:cNvPr id="0" name="Object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01" y="768"/>
                            <a:ext cx="159" cy="25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80" name="Group 9"/>
            <p:cNvGrpSpPr/>
            <p:nvPr/>
          </p:nvGrpSpPr>
          <p:grpSpPr bwMode="auto">
            <a:xfrm>
              <a:off x="1392" y="937"/>
              <a:ext cx="303" cy="311"/>
              <a:chOff x="912" y="937"/>
              <a:chExt cx="303" cy="311"/>
            </a:xfrm>
          </p:grpSpPr>
          <p:sp>
            <p:nvSpPr>
              <p:cNvPr id="4" name="Arc 10"/>
              <p:cNvSpPr/>
              <p:nvPr/>
            </p:nvSpPr>
            <p:spPr bwMode="auto">
              <a:xfrm>
                <a:off x="912" y="100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" name="Object 11"/>
              <p:cNvGraphicFramePr>
                <a:graphicFrameLocks noChangeAspect="1"/>
              </p:cNvGraphicFramePr>
              <p:nvPr/>
            </p:nvGraphicFramePr>
            <p:xfrm>
              <a:off x="1056" y="937"/>
              <a:ext cx="159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66" name="公式" r:id="rId5" imgW="6096000" imgH="8229600" progId="">
                      <p:embed/>
                    </p:oleObj>
                  </mc:Choice>
                  <mc:Fallback>
                    <p:oleObj name="公式" r:id="rId5" imgW="6096000" imgH="8229600" progId="">
                      <p:embed/>
                      <p:pic>
                        <p:nvPicPr>
                          <p:cNvPr id="0" name="Object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56" y="937"/>
                            <a:ext cx="159" cy="21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33264" name="Text Box 16"/>
          <p:cNvSpPr txBox="1">
            <a:spLocks noChangeArrowheads="1"/>
          </p:cNvSpPr>
          <p:nvPr/>
        </p:nvSpPr>
        <p:spPr bwMode="auto">
          <a:xfrm>
            <a:off x="714375" y="5981700"/>
            <a:ext cx="5834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4.</a:t>
            </a:r>
            <a:r>
              <a:rPr lang="zh-CN" altLang="en-US"/>
              <a:t>数量积也称为“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点积</a:t>
            </a:r>
            <a:r>
              <a:rPr lang="zh-CN" altLang="en-US"/>
              <a:t>” “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内积</a:t>
            </a:r>
            <a:r>
              <a:rPr lang="zh-CN" altLang="en-US"/>
              <a:t>”.</a:t>
            </a:r>
            <a:endParaRPr lang="zh-CN" altLang="en-US"/>
          </a:p>
        </p:txBody>
      </p:sp>
      <p:sp>
        <p:nvSpPr>
          <p:cNvPr id="1333269" name="Rectangle 21"/>
          <p:cNvSpPr>
            <a:spLocks noChangeArrowheads="1"/>
          </p:cNvSpPr>
          <p:nvPr/>
        </p:nvSpPr>
        <p:spPr bwMode="auto">
          <a:xfrm>
            <a:off x="428625" y="2071688"/>
            <a:ext cx="1143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2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333284" name="Object 36"/>
          <p:cNvGraphicFramePr>
            <a:graphicFrameLocks noChangeAspect="1"/>
          </p:cNvGraphicFramePr>
          <p:nvPr/>
        </p:nvGraphicFramePr>
        <p:xfrm>
          <a:off x="714375" y="4714875"/>
          <a:ext cx="40830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公式" r:id="rId7" imgW="38100000" imgH="6096000" progId="Equation.3">
                  <p:embed/>
                </p:oleObj>
              </mc:Choice>
              <mc:Fallback>
                <p:oleObj name="公式" r:id="rId7" imgW="38100000" imgH="6096000" progId="Equation.3">
                  <p:embed/>
                  <p:pic>
                    <p:nvPicPr>
                      <p:cNvPr id="0" name="Object 3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375" y="4714875"/>
                        <a:ext cx="4083050" cy="654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85" name="Object 37"/>
          <p:cNvGraphicFramePr>
            <a:graphicFrameLocks noChangeAspect="1"/>
          </p:cNvGraphicFramePr>
          <p:nvPr/>
        </p:nvGraphicFramePr>
        <p:xfrm>
          <a:off x="5000625" y="4786313"/>
          <a:ext cx="311626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9" imgW="27736800" imgH="5486400" progId="Equation.3">
                  <p:embed/>
                </p:oleObj>
              </mc:Choice>
              <mc:Fallback>
                <p:oleObj name="Equation" r:id="rId9" imgW="27736800" imgH="5486400" progId="Equation.3">
                  <p:embed/>
                  <p:pic>
                    <p:nvPicPr>
                      <p:cNvPr id="0" name="Object 3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625" y="4786313"/>
                        <a:ext cx="3116263" cy="6175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86" name="Object 38"/>
          <p:cNvGraphicFramePr>
            <a:graphicFrameLocks noChangeAspect="1"/>
          </p:cNvGraphicFramePr>
          <p:nvPr/>
        </p:nvGraphicFramePr>
        <p:xfrm>
          <a:off x="642938" y="5286375"/>
          <a:ext cx="29876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11" imgW="27736800" imgH="6096000" progId="Equation.3">
                  <p:embed/>
                </p:oleObj>
              </mc:Choice>
              <mc:Fallback>
                <p:oleObj name="Equation" r:id="rId11" imgW="27736800" imgH="6096000" progId="Equation.3">
                  <p:embed/>
                  <p:pic>
                    <p:nvPicPr>
                      <p:cNvPr id="0" name="Object 3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938" y="5286375"/>
                        <a:ext cx="2987675" cy="655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87" name="Object 39"/>
          <p:cNvGraphicFramePr>
            <a:graphicFrameLocks noChangeAspect="1"/>
          </p:cNvGraphicFramePr>
          <p:nvPr/>
        </p:nvGraphicFramePr>
        <p:xfrm>
          <a:off x="3500438" y="5272088"/>
          <a:ext cx="21002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3" imgW="19507200" imgH="6096000" progId="Equation.3">
                  <p:embed/>
                </p:oleObj>
              </mc:Choice>
              <mc:Fallback>
                <p:oleObj name="Equation" r:id="rId13" imgW="19507200" imgH="6096000" progId="Equation.3">
                  <p:embed/>
                  <p:pic>
                    <p:nvPicPr>
                      <p:cNvPr id="0" name="Object 3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00438" y="5272088"/>
                        <a:ext cx="2100262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88" name="Object 40"/>
          <p:cNvGraphicFramePr>
            <a:graphicFrameLocks noChangeAspect="1"/>
          </p:cNvGraphicFramePr>
          <p:nvPr/>
        </p:nvGraphicFramePr>
        <p:xfrm>
          <a:off x="1274763" y="2686050"/>
          <a:ext cx="33940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公式" r:id="rId15" imgW="28041600" imgH="5791200" progId="Equation.3">
                  <p:embed/>
                </p:oleObj>
              </mc:Choice>
              <mc:Fallback>
                <p:oleObj name="公式" r:id="rId15" imgW="28041600" imgH="5791200" progId="Equation.3">
                  <p:embed/>
                  <p:pic>
                    <p:nvPicPr>
                      <p:cNvPr id="0" name="Object 4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74763" y="2686050"/>
                        <a:ext cx="3394075" cy="698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06" name="Object 58"/>
          <p:cNvGraphicFramePr>
            <a:graphicFrameLocks noChangeAspect="1"/>
          </p:cNvGraphicFramePr>
          <p:nvPr/>
        </p:nvGraphicFramePr>
        <p:xfrm>
          <a:off x="1600200" y="2000250"/>
          <a:ext cx="480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17" imgW="1760220" imgH="219075" progId="Word.Document.8">
                  <p:embed/>
                </p:oleObj>
              </mc:Choice>
              <mc:Fallback>
                <p:oleObj name="Document" r:id="rId17" imgW="1760220" imgH="219075" progId="Word.Document.8">
                  <p:embed/>
                  <p:pic>
                    <p:nvPicPr>
                      <p:cNvPr id="0" name="Object 5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00200" y="2000250"/>
                        <a:ext cx="4800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07" name="Object 59"/>
          <p:cNvGraphicFramePr>
            <a:graphicFrameLocks noChangeAspect="1"/>
          </p:cNvGraphicFramePr>
          <p:nvPr/>
        </p:nvGraphicFramePr>
        <p:xfrm>
          <a:off x="4800600" y="2714625"/>
          <a:ext cx="4343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19" imgW="9525000" imgH="1352550" progId="Word.Document.8">
                  <p:embed/>
                </p:oleObj>
              </mc:Choice>
              <mc:Fallback>
                <p:oleObj name="Document" r:id="rId19" imgW="9525000" imgH="1352550" progId="Word.Document.8">
                  <p:embed/>
                  <p:pic>
                    <p:nvPicPr>
                      <p:cNvPr id="0" name="Object 5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00600" y="2714625"/>
                        <a:ext cx="4343400" cy="592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357188" y="214313"/>
            <a:ext cx="4495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一、向量的数量积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grpSp>
        <p:nvGrpSpPr>
          <p:cNvPr id="10" name="组合 25"/>
          <p:cNvGrpSpPr/>
          <p:nvPr/>
        </p:nvGrpSpPr>
        <p:grpSpPr bwMode="auto">
          <a:xfrm>
            <a:off x="5357813" y="4143375"/>
            <a:ext cx="2071687" cy="714375"/>
            <a:chOff x="5655680" y="1990710"/>
            <a:chExt cx="2260912" cy="795347"/>
          </a:xfrm>
        </p:grpSpPr>
        <p:sp>
          <p:nvSpPr>
            <p:cNvPr id="23577" name="AutoShape 61"/>
            <p:cNvSpPr>
              <a:spLocks noChangeArrowheads="1"/>
            </p:cNvSpPr>
            <p:nvPr/>
          </p:nvSpPr>
          <p:spPr bwMode="auto">
            <a:xfrm>
              <a:off x="5655680" y="1990710"/>
              <a:ext cx="2260912" cy="795347"/>
            </a:xfrm>
            <a:prstGeom prst="wedgeRoundRectCallout">
              <a:avLst>
                <a:gd name="adj1" fmla="val -98167"/>
                <a:gd name="adj2" fmla="val 79889"/>
                <a:gd name="adj3" fmla="val 16667"/>
              </a:avLst>
            </a:prstGeom>
            <a:noFill/>
            <a:ln w="22225">
              <a:solidFill>
                <a:srgbClr val="000000"/>
              </a:solidFill>
              <a:miter lim="800000"/>
              <a:tailEnd type="none" w="med" len="lg"/>
            </a:ln>
          </p:spPr>
          <p:txBody>
            <a:bodyPr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23565" name="Object 25"/>
            <p:cNvGraphicFramePr>
              <a:graphicFrameLocks noChangeAspect="1"/>
            </p:cNvGraphicFramePr>
            <p:nvPr/>
          </p:nvGraphicFramePr>
          <p:xfrm>
            <a:off x="5727118" y="2062148"/>
            <a:ext cx="2083609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21" imgW="22860000" imgH="5486400" progId="Equation.3">
                    <p:embed/>
                  </p:oleObj>
                </mc:Choice>
                <mc:Fallback>
                  <p:oleObj name="公式" r:id="rId21" imgW="22860000" imgH="5486400" progId="Equation.3">
                    <p:embed/>
                    <p:pic>
                      <p:nvPicPr>
                        <p:cNvPr id="0" name="Object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27118" y="2062148"/>
                          <a:ext cx="2083609" cy="5000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1571625" y="714693"/>
          <a:ext cx="24114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23" imgW="853440" imgH="217805" progId="Word.Document.8">
                  <p:embed/>
                </p:oleObj>
              </mc:Choice>
              <mc:Fallback>
                <p:oleObj name="Document" r:id="rId23" imgW="853440" imgH="217805" progId="Word.Document.8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71625" y="714693"/>
                        <a:ext cx="2411413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428625" y="786130"/>
            <a:ext cx="12144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1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1214438" y="1357630"/>
          <a:ext cx="17684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公式" r:id="rId25" imgW="20116800" imgH="7315200" progId="Equation.3">
                  <p:embed/>
                </p:oleObj>
              </mc:Choice>
              <mc:Fallback>
                <p:oleObj name="公式" r:id="rId25" imgW="20116800" imgH="7315200" progId="Equation.3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14438" y="1357630"/>
                        <a:ext cx="1768475" cy="642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3500438" y="1429068"/>
          <a:ext cx="1563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公式" r:id="rId27" imgW="18897600" imgH="5181600" progId="Equation.3">
                  <p:embed/>
                </p:oleObj>
              </mc:Choice>
              <mc:Fallback>
                <p:oleObj name="公式" r:id="rId27" imgW="18897600" imgH="5181600" progId="Equation.3">
                  <p:embed/>
                  <p:pic>
                    <p:nvPicPr>
                      <p:cNvPr id="0" name="Object 28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00438" y="1429068"/>
                        <a:ext cx="1563687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773113" y="3428683"/>
          <a:ext cx="21669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公式" r:id="rId29" imgW="20116800" imgH="5486400" progId="Equation.3">
                  <p:embed/>
                </p:oleObj>
              </mc:Choice>
              <mc:Fallback>
                <p:oleObj name="公式" r:id="rId29" imgW="20116800" imgH="5486400" progId="Equation.3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3113" y="3428683"/>
                        <a:ext cx="216693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4375" y="4071938"/>
            <a:ext cx="2708275" cy="54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en-US" altLang="zh-CN"/>
              <a:t>2.</a:t>
            </a:r>
            <a:r>
              <a:rPr lang="zh-CN" altLang="en-US"/>
              <a:t>数量积是标量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43250" y="3500120"/>
            <a:ext cx="4286250" cy="587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zh-CN" altLang="en-US"/>
              <a:t>其中的点不可省，不可换。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3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64" grpId="0" autoUpdateAnimBg="0"/>
      <p:bldP spid="1333269" grpId="0" autoUpdateAnimBg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80A9FF6C-D00B-4D0B-8075-9E9C01ABC113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524738" name="Text Box 2"/>
          <p:cNvSpPr txBox="1">
            <a:spLocks noChangeArrowheads="1"/>
          </p:cNvSpPr>
          <p:nvPr/>
        </p:nvSpPr>
        <p:spPr bwMode="auto">
          <a:xfrm>
            <a:off x="744220" y="248920"/>
            <a:ext cx="6019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chemeClr val="accent2"/>
                </a:solidFill>
                <a:ea typeface="黑体" panose="02010609060101010101" pitchFamily="49" charset="-122"/>
              </a:rPr>
              <a:t>数量积符合下列运算规律：</a:t>
            </a:r>
            <a:endParaRPr lang="zh-CN" altLang="en-US" sz="36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24739" name="Text Box 3"/>
          <p:cNvSpPr txBox="1">
            <a:spLocks noChangeArrowheads="1"/>
          </p:cNvSpPr>
          <p:nvPr/>
        </p:nvSpPr>
        <p:spPr bwMode="auto">
          <a:xfrm>
            <a:off x="744220" y="1089025"/>
            <a:ext cx="2590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（1）交换律</a:t>
            </a:r>
            <a:r>
              <a:rPr lang="zh-CN" altLang="en-US"/>
              <a:t>：</a:t>
            </a:r>
            <a:endParaRPr lang="zh-CN" altLang="en-US"/>
          </a:p>
        </p:txBody>
      </p:sp>
      <p:graphicFrame>
        <p:nvGraphicFramePr>
          <p:cNvPr id="1524740" name="Object 4"/>
          <p:cNvGraphicFramePr>
            <a:graphicFrameLocks noChangeAspect="1"/>
          </p:cNvGraphicFramePr>
          <p:nvPr/>
        </p:nvGraphicFramePr>
        <p:xfrm>
          <a:off x="3258820" y="1046163"/>
          <a:ext cx="1981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18592800" imgH="5791200" progId="Equation.3">
                  <p:embed/>
                </p:oleObj>
              </mc:Choice>
              <mc:Fallback>
                <p:oleObj name="Equation" r:id="rId1" imgW="18592800" imgH="57912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58820" y="1046163"/>
                        <a:ext cx="1981200" cy="615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4741" name="Text Box 5"/>
          <p:cNvSpPr txBox="1">
            <a:spLocks noChangeArrowheads="1"/>
          </p:cNvSpPr>
          <p:nvPr/>
        </p:nvSpPr>
        <p:spPr bwMode="auto">
          <a:xfrm>
            <a:off x="744220" y="1937068"/>
            <a:ext cx="2590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（2）分配律</a:t>
            </a:r>
            <a:r>
              <a:rPr lang="zh-CN" altLang="en-US"/>
              <a:t>：</a:t>
            </a:r>
            <a:endParaRPr lang="zh-CN" altLang="en-US"/>
          </a:p>
        </p:txBody>
      </p:sp>
      <p:graphicFrame>
        <p:nvGraphicFramePr>
          <p:cNvPr id="1524742" name="Object 6"/>
          <p:cNvGraphicFramePr>
            <a:graphicFrameLocks noChangeAspect="1"/>
          </p:cNvGraphicFramePr>
          <p:nvPr/>
        </p:nvGraphicFramePr>
        <p:xfrm>
          <a:off x="3182620" y="1846580"/>
          <a:ext cx="3810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3" imgW="35356800" imgH="5791200" progId="Equation.3">
                  <p:embed/>
                </p:oleObj>
              </mc:Choice>
              <mc:Fallback>
                <p:oleObj name="Equation" r:id="rId3" imgW="35356800" imgH="5791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2620" y="1846580"/>
                        <a:ext cx="3810000" cy="623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 bwMode="auto">
          <a:xfrm>
            <a:off x="744220" y="2842578"/>
            <a:ext cx="2590800" cy="519112"/>
            <a:chOff x="624" y="2169"/>
            <a:chExt cx="1632" cy="327"/>
          </a:xfrm>
        </p:grpSpPr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624" y="2169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黑体" panose="02010609060101010101" pitchFamily="49" charset="-122"/>
                  <a:ea typeface="黑体" panose="02010609060101010101" pitchFamily="49" charset="-122"/>
                </a:rPr>
                <a:t>（3）若  为数</a:t>
              </a:r>
              <a:r>
                <a:rPr lang="zh-CN" altLang="en-US"/>
                <a:t>：</a:t>
              </a:r>
              <a:endParaRPr lang="zh-CN" altLang="en-US"/>
            </a:p>
          </p:txBody>
        </p:sp>
        <p:graphicFrame>
          <p:nvGraphicFramePr>
            <p:cNvPr id="24581" name="Object 9"/>
            <p:cNvGraphicFramePr>
              <a:graphicFrameLocks noChangeAspect="1"/>
            </p:cNvGraphicFramePr>
            <p:nvPr/>
          </p:nvGraphicFramePr>
          <p:xfrm>
            <a:off x="1502" y="2244"/>
            <a:ext cx="17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5" imgW="6705600" imgH="8229600" progId="Equation.3">
                    <p:embed/>
                  </p:oleObj>
                </mc:Choice>
                <mc:Fallback>
                  <p:oleObj name="公式" r:id="rId5" imgW="6705600" imgH="82296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2" y="2244"/>
                          <a:ext cx="176" cy="2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24746" name="Object 10"/>
          <p:cNvGraphicFramePr>
            <a:graphicFrameLocks noChangeAspect="1"/>
          </p:cNvGraphicFramePr>
          <p:nvPr/>
        </p:nvGraphicFramePr>
        <p:xfrm>
          <a:off x="3531870" y="2774315"/>
          <a:ext cx="44831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42976800" imgH="5791200" progId="Equation.3">
                  <p:embed/>
                </p:oleObj>
              </mc:Choice>
              <mc:Fallback>
                <p:oleObj name="Equation" r:id="rId7" imgW="42976800" imgH="57912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1870" y="2774315"/>
                        <a:ext cx="4483100" cy="60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744220" y="3377565"/>
            <a:ext cx="4114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chemeClr val="accent2"/>
                </a:solidFill>
                <a:ea typeface="黑体" panose="02010609060101010101" pitchFamily="49" charset="-122"/>
              </a:rPr>
              <a:t>重要结论：</a:t>
            </a:r>
            <a:endParaRPr lang="zh-CN" altLang="en-US" sz="36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334300" name="Object 28"/>
          <p:cNvGraphicFramePr>
            <a:graphicFrameLocks noChangeAspect="1"/>
          </p:cNvGraphicFramePr>
          <p:nvPr/>
        </p:nvGraphicFramePr>
        <p:xfrm>
          <a:off x="3538538" y="4001770"/>
          <a:ext cx="2840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9" imgW="24993600" imgH="5791200" progId="Equation.3">
                  <p:embed/>
                </p:oleObj>
              </mc:Choice>
              <mc:Fallback>
                <p:oleObj name="Equation" r:id="rId9" imgW="24993600" imgH="5791200" progId="Equation.3">
                  <p:embed/>
                  <p:pic>
                    <p:nvPicPr>
                      <p:cNvPr id="0" name="Object 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8538" y="4001770"/>
                        <a:ext cx="2840037" cy="654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02" name="Object 30"/>
          <p:cNvGraphicFramePr>
            <a:graphicFrameLocks noChangeAspect="1"/>
          </p:cNvGraphicFramePr>
          <p:nvPr/>
        </p:nvGraphicFramePr>
        <p:xfrm>
          <a:off x="892175" y="4826953"/>
          <a:ext cx="1866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公式" r:id="rId11" imgW="44805600" imgH="11582400" progId="Equation.3">
                  <p:embed/>
                </p:oleObj>
              </mc:Choice>
              <mc:Fallback>
                <p:oleObj name="公式" r:id="rId11" imgW="44805600" imgH="11582400" progId="Equation.3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2175" y="4826953"/>
                        <a:ext cx="1866900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03" name="Object 31"/>
          <p:cNvGraphicFramePr>
            <a:graphicFrameLocks noChangeAspect="1"/>
          </p:cNvGraphicFramePr>
          <p:nvPr/>
        </p:nvGraphicFramePr>
        <p:xfrm>
          <a:off x="2873375" y="4866640"/>
          <a:ext cx="71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13" imgW="5181600" imgH="3352800" progId="Equation.3">
                  <p:embed/>
                </p:oleObj>
              </mc:Choice>
              <mc:Fallback>
                <p:oleObj name="Equation" r:id="rId13" imgW="5181600" imgH="3352800" progId="Equation.3">
                  <p:embed/>
                  <p:pic>
                    <p:nvPicPr>
                      <p:cNvPr id="0" name="Object 3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3375" y="4866640"/>
                        <a:ext cx="711200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04" name="Object 32"/>
          <p:cNvGraphicFramePr>
            <a:graphicFrameLocks noChangeAspect="1"/>
          </p:cNvGraphicFramePr>
          <p:nvPr/>
        </p:nvGraphicFramePr>
        <p:xfrm>
          <a:off x="3711575" y="4725353"/>
          <a:ext cx="14112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15" imgW="10972800" imgH="5791200" progId="Equation.3">
                  <p:embed/>
                </p:oleObj>
              </mc:Choice>
              <mc:Fallback>
                <p:oleObj name="Equation" r:id="rId15" imgW="10972800" imgH="5791200" progId="Equation.3">
                  <p:embed/>
                  <p:pic>
                    <p:nvPicPr>
                      <p:cNvPr id="0" name="Object 3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11575" y="4725353"/>
                        <a:ext cx="1411288" cy="700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11" name="Object 39"/>
          <p:cNvGraphicFramePr>
            <a:graphicFrameLocks noChangeAspect="1"/>
          </p:cNvGraphicFramePr>
          <p:nvPr/>
        </p:nvGraphicFramePr>
        <p:xfrm>
          <a:off x="862013" y="4068445"/>
          <a:ext cx="24955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7" imgW="24384000" imgH="5486400" progId="Equation.3">
                  <p:embed/>
                </p:oleObj>
              </mc:Choice>
              <mc:Fallback>
                <p:oleObj name="Equation" r:id="rId17" imgW="24384000" imgH="5486400" progId="Equation.3">
                  <p:embed/>
                  <p:pic>
                    <p:nvPicPr>
                      <p:cNvPr id="0" name="Object 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2013" y="4068445"/>
                        <a:ext cx="2495550" cy="560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6" name="Object 10"/>
          <p:cNvGraphicFramePr>
            <a:graphicFrameLocks noChangeAspect="1"/>
          </p:cNvGraphicFramePr>
          <p:nvPr/>
        </p:nvGraphicFramePr>
        <p:xfrm>
          <a:off x="834390" y="5497830"/>
          <a:ext cx="355028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19" imgW="1181100" imgH="457200" progId="Equation.3">
                  <p:embed/>
                </p:oleObj>
              </mc:Choice>
              <mc:Fallback>
                <p:oleObj name="Equation" r:id="rId19" imgW="1181100" imgH="4572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4390" y="5497830"/>
                        <a:ext cx="3550285" cy="1228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2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3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3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4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39" grpId="0" autoUpdateAnimBg="0"/>
      <p:bldP spid="1524741" grpId="0" autoUpdateAnimBg="0"/>
      <p:bldP spid="25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19"/>
          <p:cNvSpPr/>
          <p:nvPr/>
        </p:nvSpPr>
        <p:spPr bwMode="auto">
          <a:xfrm>
            <a:off x="323850" y="1581150"/>
            <a:ext cx="360363" cy="3602038"/>
          </a:xfrm>
          <a:prstGeom prst="leftBrace">
            <a:avLst>
              <a:gd name="adj1" fmla="val 83297"/>
              <a:gd name="adj2" fmla="val 50000"/>
            </a:avLst>
          </a:prstGeom>
          <a:noFill/>
          <a:ln w="38100">
            <a:solidFill>
              <a:schemeClr val="tx2"/>
            </a:solidFill>
            <a:round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94210" name="Text Box 15"/>
          <p:cNvSpPr txBox="1">
            <a:spLocks noChangeArrowheads="1"/>
          </p:cNvSpPr>
          <p:nvPr/>
        </p:nvSpPr>
        <p:spPr bwMode="auto">
          <a:xfrm>
            <a:off x="684213" y="1149350"/>
            <a:ext cx="1800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向量代数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11" name="Text Box 15"/>
          <p:cNvSpPr txBox="1">
            <a:spLocks noChangeArrowheads="1"/>
          </p:cNvSpPr>
          <p:nvPr/>
        </p:nvSpPr>
        <p:spPr bwMode="auto">
          <a:xfrm>
            <a:off x="684213" y="3206750"/>
            <a:ext cx="208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平面与直线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12" name="Text Box 15"/>
          <p:cNvSpPr txBox="1">
            <a:spLocks noChangeArrowheads="1"/>
          </p:cNvSpPr>
          <p:nvPr/>
        </p:nvSpPr>
        <p:spPr bwMode="auto">
          <a:xfrm>
            <a:off x="682625" y="4821238"/>
            <a:ext cx="6481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空间曲线与曲面：曲线与曲面表示法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13" name="AutoShape 23"/>
          <p:cNvSpPr/>
          <p:nvPr/>
        </p:nvSpPr>
        <p:spPr bwMode="auto">
          <a:xfrm>
            <a:off x="2338388" y="731838"/>
            <a:ext cx="215900" cy="1439862"/>
          </a:xfrm>
          <a:prstGeom prst="leftBrace">
            <a:avLst>
              <a:gd name="adj1" fmla="val 55576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94214" name="Text Box 15"/>
          <p:cNvSpPr txBox="1">
            <a:spLocks noChangeArrowheads="1"/>
          </p:cNvSpPr>
          <p:nvPr/>
        </p:nvSpPr>
        <p:spPr bwMode="auto">
          <a:xfrm>
            <a:off x="2771775" y="717550"/>
            <a:ext cx="10080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向量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15" name="Text Box 15"/>
          <p:cNvSpPr txBox="1">
            <a:spLocks noChangeArrowheads="1"/>
          </p:cNvSpPr>
          <p:nvPr/>
        </p:nvSpPr>
        <p:spPr bwMode="auto">
          <a:xfrm>
            <a:off x="2571750" y="1739900"/>
            <a:ext cx="63579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向量运算：线性运算，数量积，向量积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16" name="AutoShape 26"/>
          <p:cNvSpPr/>
          <p:nvPr/>
        </p:nvSpPr>
        <p:spPr bwMode="auto">
          <a:xfrm>
            <a:off x="3706813" y="444500"/>
            <a:ext cx="215900" cy="1081088"/>
          </a:xfrm>
          <a:prstGeom prst="leftBrace">
            <a:avLst>
              <a:gd name="adj1" fmla="val 41728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94217" name="Text Box 15"/>
          <p:cNvSpPr txBox="1">
            <a:spLocks noChangeArrowheads="1"/>
          </p:cNvSpPr>
          <p:nvPr/>
        </p:nvSpPr>
        <p:spPr bwMode="auto">
          <a:xfrm>
            <a:off x="3995738" y="1092200"/>
            <a:ext cx="1008062" cy="586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表示</a:t>
            </a:r>
            <a:endParaRPr lang="zh-CN" altLang="en-US">
              <a:ea typeface="楷体_GB2312"/>
              <a:cs typeface="楷体_GB2312"/>
            </a:endParaRPr>
          </a:p>
        </p:txBody>
      </p:sp>
      <p:sp>
        <p:nvSpPr>
          <p:cNvPr id="94218" name="Text Box 15"/>
          <p:cNvSpPr txBox="1">
            <a:spLocks noChangeArrowheads="1"/>
          </p:cNvSpPr>
          <p:nvPr/>
        </p:nvSpPr>
        <p:spPr bwMode="auto">
          <a:xfrm>
            <a:off x="3922713" y="357188"/>
            <a:ext cx="2808287" cy="586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概念</a:t>
            </a:r>
            <a:endParaRPr lang="zh-CN" altLang="en-US">
              <a:ea typeface="楷体_GB2312"/>
              <a:cs typeface="楷体_GB2312"/>
            </a:endParaRPr>
          </a:p>
        </p:txBody>
      </p:sp>
      <p:sp>
        <p:nvSpPr>
          <p:cNvPr id="94219" name="AutoShape 29"/>
          <p:cNvSpPr/>
          <p:nvPr/>
        </p:nvSpPr>
        <p:spPr bwMode="auto">
          <a:xfrm>
            <a:off x="2701925" y="2789238"/>
            <a:ext cx="215900" cy="1439862"/>
          </a:xfrm>
          <a:prstGeom prst="leftBrace">
            <a:avLst>
              <a:gd name="adj1" fmla="val 55576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sp>
        <p:nvSpPr>
          <p:cNvPr id="94220" name="Text Box 15"/>
          <p:cNvSpPr txBox="1">
            <a:spLocks noChangeArrowheads="1"/>
          </p:cNvSpPr>
          <p:nvPr/>
        </p:nvSpPr>
        <p:spPr bwMode="auto">
          <a:xfrm>
            <a:off x="3133725" y="2644775"/>
            <a:ext cx="28082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平面</a:t>
            </a:r>
            <a:r>
              <a:rPr lang="en-US" altLang="zh-CN">
                <a:ea typeface="楷体_GB2312"/>
                <a:cs typeface="楷体_GB2312"/>
              </a:rPr>
              <a:t>——</a:t>
            </a:r>
            <a:r>
              <a:rPr lang="zh-CN" altLang="en-US">
                <a:ea typeface="楷体_GB2312"/>
                <a:cs typeface="楷体_GB2312"/>
              </a:rPr>
              <a:t>法向量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21" name="Text Box 15"/>
          <p:cNvSpPr txBox="1">
            <a:spLocks noChangeArrowheads="1"/>
          </p:cNvSpPr>
          <p:nvPr/>
        </p:nvSpPr>
        <p:spPr bwMode="auto">
          <a:xfrm>
            <a:off x="3133725" y="3221038"/>
            <a:ext cx="31670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直线</a:t>
            </a:r>
            <a:r>
              <a:rPr lang="en-US" altLang="zh-CN">
                <a:ea typeface="楷体_GB2312"/>
                <a:cs typeface="楷体_GB2312"/>
              </a:rPr>
              <a:t>——</a:t>
            </a:r>
            <a:r>
              <a:rPr lang="zh-CN" altLang="en-US">
                <a:ea typeface="楷体_GB2312"/>
                <a:cs typeface="楷体_GB2312"/>
              </a:rPr>
              <a:t>方向向量</a:t>
            </a:r>
            <a:endParaRPr lang="en-US" altLang="zh-CN">
              <a:ea typeface="楷体_GB2312"/>
              <a:cs typeface="楷体_GB2312"/>
            </a:endParaRPr>
          </a:p>
        </p:txBody>
      </p:sp>
      <p:sp>
        <p:nvSpPr>
          <p:cNvPr id="94222" name="Text Box 15"/>
          <p:cNvSpPr txBox="1">
            <a:spLocks noChangeArrowheads="1"/>
          </p:cNvSpPr>
          <p:nvPr/>
        </p:nvSpPr>
        <p:spPr bwMode="auto">
          <a:xfrm>
            <a:off x="3206750" y="3797300"/>
            <a:ext cx="2087563" cy="586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ea typeface="楷体_GB2312"/>
                <a:cs typeface="楷体_GB2312"/>
              </a:rPr>
              <a:t>距离 夹角</a:t>
            </a:r>
            <a:endParaRPr lang="en-US" altLang="zh-CN">
              <a:ea typeface="楷体_GB2312"/>
              <a:cs typeface="楷体_GB231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181600" cy="5334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accent2"/>
                </a:solidFill>
                <a:ea typeface="黑体" panose="02010609060101010101" pitchFamily="49" charset="-122"/>
              </a:rPr>
              <a:t>数量积的坐标表达式</a:t>
            </a:r>
            <a:endParaRPr lang="zh-CN" altLang="en-US" sz="3200" b="1" smtClean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25764" name="Object 4"/>
          <p:cNvGraphicFramePr>
            <a:graphicFrameLocks noChangeAspect="1"/>
          </p:cNvGraphicFramePr>
          <p:nvPr/>
        </p:nvGraphicFramePr>
        <p:xfrm>
          <a:off x="1362075" y="1239838"/>
          <a:ext cx="2894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公式" r:id="rId1" imgW="27736800" imgH="5791200" progId="Equation.3">
                  <p:embed/>
                </p:oleObj>
              </mc:Choice>
              <mc:Fallback>
                <p:oleObj name="公式" r:id="rId1" imgW="27736800" imgH="57912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2075" y="1239838"/>
                        <a:ext cx="2894013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65" name="Object 5"/>
          <p:cNvGraphicFramePr>
            <a:graphicFrameLocks noChangeAspect="1"/>
          </p:cNvGraphicFramePr>
          <p:nvPr/>
        </p:nvGraphicFramePr>
        <p:xfrm>
          <a:off x="4657725" y="1230313"/>
          <a:ext cx="30972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公式" r:id="rId3" imgW="28651200" imgH="5791200" progId="Equation.3">
                  <p:embed/>
                </p:oleObj>
              </mc:Choice>
              <mc:Fallback>
                <p:oleObj name="公式" r:id="rId3" imgW="28651200" imgH="5791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7725" y="1230313"/>
                        <a:ext cx="3097213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766" name="Text Box 6"/>
          <p:cNvSpPr txBox="1">
            <a:spLocks noChangeArrowheads="1"/>
          </p:cNvSpPr>
          <p:nvPr/>
        </p:nvSpPr>
        <p:spPr bwMode="auto">
          <a:xfrm>
            <a:off x="609600" y="1273175"/>
            <a:ext cx="762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设</a:t>
            </a:r>
            <a:endParaRPr lang="zh-CN" altLang="en-US"/>
          </a:p>
        </p:txBody>
      </p:sp>
      <p:graphicFrame>
        <p:nvGraphicFramePr>
          <p:cNvPr id="1525767" name="Object 7"/>
          <p:cNvGraphicFramePr>
            <a:graphicFrameLocks noChangeAspect="1"/>
          </p:cNvGraphicFramePr>
          <p:nvPr/>
        </p:nvGraphicFramePr>
        <p:xfrm>
          <a:off x="762000" y="2057400"/>
          <a:ext cx="965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公式" r:id="rId5" imgW="23164800" imgH="9753600" progId="Equation.3">
                  <p:embed/>
                </p:oleObj>
              </mc:Choice>
              <mc:Fallback>
                <p:oleObj name="公式" r:id="rId5" imgW="23164800" imgH="9753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9652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68" name="Object 8"/>
          <p:cNvGraphicFramePr>
            <a:graphicFrameLocks noChangeAspect="1"/>
          </p:cNvGraphicFramePr>
          <p:nvPr/>
        </p:nvGraphicFramePr>
        <p:xfrm>
          <a:off x="1978025" y="2001838"/>
          <a:ext cx="51117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公式" r:id="rId7" imgW="48463200" imgH="5791200" progId="Equation.3">
                  <p:embed/>
                </p:oleObj>
              </mc:Choice>
              <mc:Fallback>
                <p:oleObj name="公式" r:id="rId7" imgW="48463200" imgH="57912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8025" y="2001838"/>
                        <a:ext cx="5111750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0" name="Object 10"/>
          <p:cNvGraphicFramePr>
            <a:graphicFrameLocks noChangeAspect="1"/>
          </p:cNvGraphicFramePr>
          <p:nvPr/>
        </p:nvGraphicFramePr>
        <p:xfrm>
          <a:off x="1905000" y="2743200"/>
          <a:ext cx="2057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9" imgW="20116800" imgH="5791200" progId="Equation.3">
                  <p:embed/>
                </p:oleObj>
              </mc:Choice>
              <mc:Fallback>
                <p:oleObj name="Equation" r:id="rId9" imgW="20116800" imgH="57912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2743200"/>
                        <a:ext cx="2057400" cy="592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1" name="Object 11"/>
          <p:cNvGraphicFramePr>
            <a:graphicFrameLocks noChangeAspect="1"/>
          </p:cNvGraphicFramePr>
          <p:nvPr/>
        </p:nvGraphicFramePr>
        <p:xfrm>
          <a:off x="4038600" y="2720975"/>
          <a:ext cx="3733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1" imgW="36576000" imgH="5791200" progId="Equation.3">
                  <p:embed/>
                </p:oleObj>
              </mc:Choice>
              <mc:Fallback>
                <p:oleObj name="Equation" r:id="rId11" imgW="36576000" imgH="57912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8600" y="2720975"/>
                        <a:ext cx="3733800" cy="5921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2" name="Object 12"/>
          <p:cNvGraphicFramePr>
            <a:graphicFrameLocks noChangeAspect="1"/>
          </p:cNvGraphicFramePr>
          <p:nvPr/>
        </p:nvGraphicFramePr>
        <p:xfrm>
          <a:off x="1905000" y="3429000"/>
          <a:ext cx="342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13" imgW="32308800" imgH="5791200" progId="Equation.3">
                  <p:embed/>
                </p:oleObj>
              </mc:Choice>
              <mc:Fallback>
                <p:oleObj name="Equation" r:id="rId13" imgW="32308800" imgH="57912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5000" y="3429000"/>
                        <a:ext cx="3429000" cy="61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3" name="Object 13"/>
          <p:cNvGraphicFramePr>
            <a:graphicFrameLocks noChangeAspect="1"/>
          </p:cNvGraphicFramePr>
          <p:nvPr/>
        </p:nvGraphicFramePr>
        <p:xfrm>
          <a:off x="1985963" y="4243388"/>
          <a:ext cx="3632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公式" r:id="rId15" imgW="87172800" imgH="11582400" progId="Equation.3">
                  <p:embed/>
                </p:oleObj>
              </mc:Choice>
              <mc:Fallback>
                <p:oleObj name="公式" r:id="rId15" imgW="87172800" imgH="115824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85963" y="4243388"/>
                        <a:ext cx="3632200" cy="481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774" name="Line 14"/>
          <p:cNvSpPr>
            <a:spLocks noChangeShapeType="1"/>
          </p:cNvSpPr>
          <p:nvPr/>
        </p:nvSpPr>
        <p:spPr bwMode="auto">
          <a:xfrm>
            <a:off x="1555750" y="2438400"/>
            <a:ext cx="0" cy="236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25775" name="Object 15"/>
          <p:cNvGraphicFramePr>
            <a:graphicFrameLocks noChangeAspect="1"/>
          </p:cNvGraphicFramePr>
          <p:nvPr/>
        </p:nvGraphicFramePr>
        <p:xfrm>
          <a:off x="1071563" y="4929188"/>
          <a:ext cx="39290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公式" r:id="rId17" imgW="35052000" imgH="5791200" progId="Equation.3">
                  <p:embed/>
                </p:oleObj>
              </mc:Choice>
              <mc:Fallback>
                <p:oleObj name="公式" r:id="rId17" imgW="35052000" imgH="57912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1563" y="4929188"/>
                        <a:ext cx="3929062" cy="646112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/>
          <p:nvPr/>
        </p:nvGrpSpPr>
        <p:grpSpPr bwMode="auto">
          <a:xfrm>
            <a:off x="6248400" y="3581400"/>
            <a:ext cx="2017713" cy="2328863"/>
            <a:chOff x="2928" y="1728"/>
            <a:chExt cx="1271" cy="1467"/>
          </a:xfrm>
        </p:grpSpPr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 flipV="1">
              <a:off x="3456" y="2112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triangl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>
              <a:off x="3120" y="2680"/>
              <a:ext cx="336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triangl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V="1">
              <a:off x="3456" y="2688"/>
              <a:ext cx="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tailEnd type="triangl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26635" name="Object 20"/>
            <p:cNvGraphicFramePr>
              <a:graphicFrameLocks noChangeAspect="1"/>
            </p:cNvGraphicFramePr>
            <p:nvPr/>
          </p:nvGraphicFramePr>
          <p:xfrm>
            <a:off x="2928" y="2832"/>
            <a:ext cx="21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19" imgW="3048000" imgH="5181600" progId="Equation.3">
                    <p:embed/>
                  </p:oleObj>
                </mc:Choice>
                <mc:Fallback>
                  <p:oleObj name="Equation" r:id="rId19" imgW="3048000" imgH="5181600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28" y="2832"/>
                          <a:ext cx="215" cy="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6" name="Object 21"/>
            <p:cNvGraphicFramePr>
              <a:graphicFrameLocks noChangeAspect="1"/>
            </p:cNvGraphicFramePr>
            <p:nvPr/>
          </p:nvGraphicFramePr>
          <p:xfrm>
            <a:off x="3984" y="2544"/>
            <a:ext cx="21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21" imgW="3048000" imgH="5791200" progId="Equation.3">
                    <p:embed/>
                  </p:oleObj>
                </mc:Choice>
                <mc:Fallback>
                  <p:oleObj name="Equation" r:id="rId21" imgW="3048000" imgH="5791200" progId="Equation.3">
                    <p:embed/>
                    <p:pic>
                      <p:nvPicPr>
                        <p:cNvPr id="0" name="Object 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984" y="2544"/>
                          <a:ext cx="215" cy="4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7" name="Object 22"/>
            <p:cNvGraphicFramePr>
              <a:graphicFrameLocks noChangeAspect="1"/>
            </p:cNvGraphicFramePr>
            <p:nvPr/>
          </p:nvGraphicFramePr>
          <p:xfrm>
            <a:off x="3360" y="1728"/>
            <a:ext cx="23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23" imgW="3352800" imgH="5181600" progId="Equation.3">
                    <p:embed/>
                  </p:oleObj>
                </mc:Choice>
                <mc:Fallback>
                  <p:oleObj name="Equation" r:id="rId23" imgW="3352800" imgH="5181600" progId="Equation.3">
                    <p:embed/>
                    <p:pic>
                      <p:nvPicPr>
                        <p:cNvPr id="0" name="Object 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360" y="1728"/>
                          <a:ext cx="236" cy="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2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2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2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2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2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66" grpId="0" autoUpdateAnimBg="0"/>
      <p:bldP spid="15257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0425" name="Object 9"/>
          <p:cNvGraphicFramePr>
            <a:graphicFrameLocks noChangeAspect="1"/>
          </p:cNvGraphicFramePr>
          <p:nvPr/>
        </p:nvGraphicFramePr>
        <p:xfrm>
          <a:off x="685800" y="609600"/>
          <a:ext cx="3048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28956000" imgH="5791200" progId="Equation.3">
                  <p:embed/>
                </p:oleObj>
              </mc:Choice>
              <mc:Fallback>
                <p:oleObj name="Equation" r:id="rId1" imgW="28956000" imgH="57912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800" y="609600"/>
                        <a:ext cx="3048000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6" name="Object 10"/>
          <p:cNvGraphicFramePr>
            <a:graphicFrameLocks noChangeAspect="1"/>
          </p:cNvGraphicFramePr>
          <p:nvPr/>
        </p:nvGraphicFramePr>
        <p:xfrm>
          <a:off x="3886200" y="368300"/>
          <a:ext cx="29718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3" imgW="28651200" imgH="11277600" progId="Equation.3">
                  <p:embed/>
                </p:oleObj>
              </mc:Choice>
              <mc:Fallback>
                <p:oleObj name="Equation" r:id="rId3" imgW="28651200" imgH="112776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368300"/>
                        <a:ext cx="2971800" cy="1166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0427" name="Object 11"/>
          <p:cNvGraphicFramePr>
            <a:graphicFrameLocks noChangeAspect="1"/>
          </p:cNvGraphicFramePr>
          <p:nvPr/>
        </p:nvGraphicFramePr>
        <p:xfrm>
          <a:off x="947738" y="1743075"/>
          <a:ext cx="5951537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公式" r:id="rId5" imgW="54254400" imgH="11277600" progId="Equation.3">
                  <p:embed/>
                </p:oleObj>
              </mc:Choice>
              <mc:Fallback>
                <p:oleObj name="公式" r:id="rId5" imgW="54254400" imgH="11277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7738" y="1743075"/>
                        <a:ext cx="5951537" cy="1239838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0428" name="Text Box 12"/>
          <p:cNvSpPr txBox="1">
            <a:spLocks noChangeArrowheads="1"/>
          </p:cNvSpPr>
          <p:nvPr/>
        </p:nvSpPr>
        <p:spPr bwMode="auto">
          <a:xfrm>
            <a:off x="2362200" y="3200400"/>
            <a:ext cx="54787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黑体" panose="02010609060101010101" pitchFamily="49" charset="-122"/>
              </a:rPr>
              <a:t>-----</a:t>
            </a:r>
            <a:r>
              <a:rPr lang="zh-CN" altLang="en-US">
                <a:ea typeface="黑体" panose="02010609060101010101" pitchFamily="49" charset="-122"/>
              </a:rPr>
              <a:t>两向量夹角余弦的坐标表示式</a:t>
            </a:r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1371600" y="4998085"/>
            <a:ext cx="4914900" cy="596900"/>
            <a:chOff x="960" y="2880"/>
            <a:chExt cx="3096" cy="376"/>
          </a:xfrm>
        </p:grpSpPr>
        <p:graphicFrame>
          <p:nvGraphicFramePr>
            <p:cNvPr id="27653" name="Object 13"/>
            <p:cNvGraphicFramePr>
              <a:graphicFrameLocks noChangeAspect="1"/>
            </p:cNvGraphicFramePr>
            <p:nvPr/>
          </p:nvGraphicFramePr>
          <p:xfrm>
            <a:off x="960" y="2880"/>
            <a:ext cx="1152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7" imgW="15849600" imgH="5181600" progId="Equation.3">
                    <p:embed/>
                  </p:oleObj>
                </mc:Choice>
                <mc:Fallback>
                  <p:oleObj name="Equation" r:id="rId7" imgW="15849600" imgH="51816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60" y="2880"/>
                          <a:ext cx="1152" cy="3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14"/>
            <p:cNvGraphicFramePr>
              <a:graphicFrameLocks noChangeAspect="1"/>
            </p:cNvGraphicFramePr>
            <p:nvPr/>
          </p:nvGraphicFramePr>
          <p:xfrm>
            <a:off x="2031" y="2883"/>
            <a:ext cx="2025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9" imgW="31089600" imgH="5181600" progId="Equation.3">
                    <p:embed/>
                  </p:oleObj>
                </mc:Choice>
                <mc:Fallback>
                  <p:oleObj name="公式" r:id="rId9" imgW="31089600" imgH="51816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31" y="2883"/>
                          <a:ext cx="2025" cy="360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0431" name="Text Box 15"/>
          <p:cNvSpPr txBox="1">
            <a:spLocks noChangeArrowheads="1"/>
          </p:cNvSpPr>
          <p:nvPr/>
        </p:nvSpPr>
        <p:spPr bwMode="auto">
          <a:xfrm>
            <a:off x="609600" y="4025265"/>
            <a:ext cx="6705600" cy="519113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由此可知</a:t>
            </a:r>
            <a:r>
              <a:rPr lang="zh-CN" altLang="en-US">
                <a:solidFill>
                  <a:srgbClr val="FF0000"/>
                </a:solidFill>
              </a:rPr>
              <a:t>两向量垂直的充要条件</a:t>
            </a:r>
            <a:r>
              <a:rPr lang="zh-CN" altLang="en-US"/>
              <a:t>为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134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8" grpId="0" autoUpdateAnimBg="0"/>
      <p:bldP spid="134043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98" name="Rectangle 18"/>
          <p:cNvSpPr>
            <a:spLocks noChangeArrowheads="1"/>
          </p:cNvSpPr>
          <p:nvPr/>
        </p:nvSpPr>
        <p:spPr bwMode="auto">
          <a:xfrm>
            <a:off x="470535" y="1125538"/>
            <a:ext cx="914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479704" name="Object 24"/>
          <p:cNvGraphicFramePr>
            <a:graphicFrameLocks noChangeAspect="1"/>
          </p:cNvGraphicFramePr>
          <p:nvPr/>
        </p:nvGraphicFramePr>
        <p:xfrm>
          <a:off x="1569085" y="1092200"/>
          <a:ext cx="6423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文档" r:id="rId1" imgW="6172200" imgH="638175" progId="Word.Document.8">
                  <p:embed/>
                </p:oleObj>
              </mc:Choice>
              <mc:Fallback>
                <p:oleObj name="文档" r:id="rId1" imgW="6172200" imgH="638175" progId="Word.Document.8">
                  <p:embed/>
                  <p:pic>
                    <p:nvPicPr>
                      <p:cNvPr id="0" name="Object 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9085" y="1092200"/>
                        <a:ext cx="6423025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9705" name="Object 25"/>
          <p:cNvGraphicFramePr>
            <a:graphicFrameLocks noChangeAspect="1"/>
          </p:cNvGraphicFramePr>
          <p:nvPr/>
        </p:nvGraphicFramePr>
        <p:xfrm>
          <a:off x="449263" y="1758633"/>
          <a:ext cx="5089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3" imgW="51206400" imgH="5791200" progId="Equation.3">
                  <p:embed/>
                </p:oleObj>
              </mc:Choice>
              <mc:Fallback>
                <p:oleObj name="Equation" r:id="rId3" imgW="51206400" imgH="5791200" progId="Equation.3">
                  <p:embed/>
                  <p:pic>
                    <p:nvPicPr>
                      <p:cNvPr id="0" name="Object 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263" y="1758633"/>
                        <a:ext cx="5089525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9706" name="Object 26"/>
          <p:cNvGraphicFramePr>
            <a:graphicFrameLocks noChangeAspect="1"/>
          </p:cNvGraphicFramePr>
          <p:nvPr/>
        </p:nvGraphicFramePr>
        <p:xfrm>
          <a:off x="936625" y="2444433"/>
          <a:ext cx="40163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5" imgW="21993225" imgH="2895600" progId="Word.Document.8">
                  <p:embed/>
                </p:oleObj>
              </mc:Choice>
              <mc:Fallback>
                <p:oleObj name="Document" r:id="rId5" imgW="21993225" imgH="2895600" progId="Word.Document.8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625" y="2444433"/>
                        <a:ext cx="4016375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9707" name="Object 27"/>
          <p:cNvGraphicFramePr>
            <a:graphicFrameLocks noChangeAspect="1"/>
          </p:cNvGraphicFramePr>
          <p:nvPr/>
        </p:nvGraphicFramePr>
        <p:xfrm>
          <a:off x="488315" y="3201988"/>
          <a:ext cx="5126038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7" imgW="11658600" imgH="4019550" progId="Word.Document.8">
                  <p:embed/>
                </p:oleObj>
              </mc:Choice>
              <mc:Fallback>
                <p:oleObj name="Document" r:id="rId7" imgW="11658600" imgH="4019550" progId="Word.Document.8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315" y="3201988"/>
                        <a:ext cx="5126038" cy="1754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9708" name="Text Box 28"/>
          <p:cNvSpPr txBox="1">
            <a:spLocks noChangeArrowheads="1"/>
          </p:cNvSpPr>
          <p:nvPr/>
        </p:nvSpPr>
        <p:spPr bwMode="auto">
          <a:xfrm>
            <a:off x="488315" y="5112385"/>
            <a:ext cx="5921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向量积也称为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叉积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、</a:t>
            </a:r>
            <a:r>
              <a:rPr lang="zh-CN" altLang="en-US"/>
              <a:t>“</a:t>
            </a:r>
            <a:r>
              <a:rPr lang="zh-CN" altLang="en-US">
                <a:latin typeface="宋体" panose="02010600030101010101" pitchFamily="2" charset="-122"/>
              </a:rPr>
              <a:t>外积</a:t>
            </a:r>
            <a:r>
              <a:rPr lang="zh-CN" altLang="en-US"/>
              <a:t>”</a:t>
            </a:r>
            <a:r>
              <a:rPr lang="zh-CN" altLang="en-US">
                <a:latin typeface="宋体" panose="02010600030101010101" pitchFamily="2" charset="-122"/>
              </a:rPr>
              <a:t>.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479709" name="Object 29"/>
          <p:cNvGraphicFramePr>
            <a:graphicFrameLocks noChangeAspect="1"/>
          </p:cNvGraphicFramePr>
          <p:nvPr/>
        </p:nvGraphicFramePr>
        <p:xfrm>
          <a:off x="6921500" y="2555875"/>
          <a:ext cx="1524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9" imgW="13716000" imgH="5181600" progId="Equation.3">
                  <p:embed/>
                </p:oleObj>
              </mc:Choice>
              <mc:Fallback>
                <p:oleObj name="Equation" r:id="rId9" imgW="13716000" imgH="5181600" progId="Equation.3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21500" y="2555875"/>
                        <a:ext cx="1524000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9710" name="Line 30"/>
          <p:cNvSpPr>
            <a:spLocks noChangeShapeType="1"/>
          </p:cNvSpPr>
          <p:nvPr/>
        </p:nvSpPr>
        <p:spPr bwMode="auto">
          <a:xfrm flipV="1">
            <a:off x="6769100" y="2860675"/>
            <a:ext cx="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Group 49"/>
          <p:cNvGrpSpPr/>
          <p:nvPr/>
        </p:nvGrpSpPr>
        <p:grpSpPr bwMode="auto">
          <a:xfrm>
            <a:off x="6194425" y="4232275"/>
            <a:ext cx="2263775" cy="1981200"/>
            <a:chOff x="4080" y="2208"/>
            <a:chExt cx="1426" cy="1248"/>
          </a:xfrm>
        </p:grpSpPr>
        <p:sp>
          <p:nvSpPr>
            <p:cNvPr id="28686" name="Line 50"/>
            <p:cNvSpPr>
              <a:spLocks noChangeShapeType="1"/>
            </p:cNvSpPr>
            <p:nvPr/>
          </p:nvSpPr>
          <p:spPr bwMode="auto">
            <a:xfrm flipH="1">
              <a:off x="4106" y="2596"/>
              <a:ext cx="336" cy="52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7" name="Arc 51"/>
            <p:cNvSpPr/>
            <p:nvPr/>
          </p:nvSpPr>
          <p:spPr bwMode="auto">
            <a:xfrm>
              <a:off x="4384" y="2552"/>
              <a:ext cx="193" cy="165"/>
            </a:xfrm>
            <a:custGeom>
              <a:avLst/>
              <a:gdLst>
                <a:gd name="T0" fmla="*/ 0 w 31496"/>
                <a:gd name="T1" fmla="*/ 0 h 21600"/>
                <a:gd name="T2" fmla="*/ 0 w 31496"/>
                <a:gd name="T3" fmla="*/ 0 h 21600"/>
                <a:gd name="T4" fmla="*/ 0 w 3149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96"/>
                <a:gd name="T10" fmla="*/ 0 h 21600"/>
                <a:gd name="T11" fmla="*/ 31496 w 314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96" h="21600" fill="none" extrusionOk="0">
                  <a:moveTo>
                    <a:pt x="31496" y="4825"/>
                  </a:moveTo>
                  <a:cubicBezTo>
                    <a:pt x="29246" y="14640"/>
                    <a:pt x="20512" y="21599"/>
                    <a:pt x="10442" y="21600"/>
                  </a:cubicBezTo>
                  <a:cubicBezTo>
                    <a:pt x="6789" y="21600"/>
                    <a:pt x="3197" y="20673"/>
                    <a:pt x="-1" y="18908"/>
                  </a:cubicBezTo>
                </a:path>
                <a:path w="31496" h="21600" stroke="0" extrusionOk="0">
                  <a:moveTo>
                    <a:pt x="31496" y="4825"/>
                  </a:moveTo>
                  <a:cubicBezTo>
                    <a:pt x="29246" y="14640"/>
                    <a:pt x="20512" y="21599"/>
                    <a:pt x="10442" y="21600"/>
                  </a:cubicBezTo>
                  <a:cubicBezTo>
                    <a:pt x="6789" y="21600"/>
                    <a:pt x="3197" y="20673"/>
                    <a:pt x="-1" y="18908"/>
                  </a:cubicBezTo>
                  <a:lnTo>
                    <a:pt x="10442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88" name="Rectangle 52"/>
            <p:cNvSpPr>
              <a:spLocks noChangeArrowheads="1"/>
            </p:cNvSpPr>
            <p:nvPr/>
          </p:nvSpPr>
          <p:spPr bwMode="auto">
            <a:xfrm>
              <a:off x="4416" y="2624"/>
              <a:ext cx="310" cy="327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i="1">
                  <a:sym typeface="Symbol" panose="05050102010706020507" pitchFamily="18" charset="2"/>
                </a:rPr>
                <a:t></a:t>
              </a:r>
              <a:endParaRPr lang="zh-CN" altLang="en-US" i="1">
                <a:sym typeface="Symbol" panose="05050102010706020507" pitchFamily="18" charset="2"/>
              </a:endParaRPr>
            </a:p>
          </p:txBody>
        </p:sp>
        <p:graphicFrame>
          <p:nvGraphicFramePr>
            <p:cNvPr id="28679" name="Object 53"/>
            <p:cNvGraphicFramePr>
              <a:graphicFrameLocks noChangeAspect="1"/>
            </p:cNvGraphicFramePr>
            <p:nvPr/>
          </p:nvGraphicFramePr>
          <p:xfrm>
            <a:off x="4080" y="3120"/>
            <a:ext cx="23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11" imgW="3048000" imgH="4267200" progId="Equation.3">
                    <p:embed/>
                  </p:oleObj>
                </mc:Choice>
                <mc:Fallback>
                  <p:oleObj name="Equation" r:id="rId11" imgW="3048000" imgH="4267200" progId="Equation.3">
                    <p:embed/>
                    <p:pic>
                      <p:nvPicPr>
                        <p:cNvPr id="0" name="Object 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080" y="3120"/>
                          <a:ext cx="239" cy="3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54"/>
            <p:cNvGraphicFramePr>
              <a:graphicFrameLocks noChangeAspect="1"/>
            </p:cNvGraphicFramePr>
            <p:nvPr/>
          </p:nvGraphicFramePr>
          <p:xfrm>
            <a:off x="5280" y="2208"/>
            <a:ext cx="22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13" imgW="3048000" imgH="5181600" progId="Equation.3">
                    <p:embed/>
                  </p:oleObj>
                </mc:Choice>
                <mc:Fallback>
                  <p:oleObj name="Equation" r:id="rId13" imgW="3048000" imgH="5181600" progId="Equation.3">
                    <p:embed/>
                    <p:pic>
                      <p:nvPicPr>
                        <p:cNvPr id="0" name="Object 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80" y="2208"/>
                          <a:ext cx="226" cy="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9" name="Line 55"/>
            <p:cNvSpPr>
              <a:spLocks noChangeShapeType="1"/>
            </p:cNvSpPr>
            <p:nvPr/>
          </p:nvSpPr>
          <p:spPr bwMode="auto">
            <a:xfrm>
              <a:off x="4440" y="2592"/>
              <a:ext cx="1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685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910330" cy="6096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accent2"/>
                </a:solidFill>
                <a:ea typeface="黑体" panose="02010609060101010101" pitchFamily="49" charset="-122"/>
              </a:rPr>
              <a:t>二、两向量的向量积</a:t>
            </a:r>
            <a:endParaRPr lang="zh-CN" altLang="en-US" sz="3200" b="1" smtClean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47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7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7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7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7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7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7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7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98" grpId="0" autoUpdateAnimBg="0"/>
      <p:bldP spid="1479708" grpId="0" autoUpdateAnimBg="0"/>
      <p:bldP spid="14797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5" name="Text Box 1027"/>
          <p:cNvSpPr txBox="1">
            <a:spLocks noChangeArrowheads="1"/>
          </p:cNvSpPr>
          <p:nvPr/>
        </p:nvSpPr>
        <p:spPr bwMode="auto">
          <a:xfrm>
            <a:off x="609600" y="381000"/>
            <a:ext cx="65532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注:  （1）向量积的模的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几何意义</a:t>
            </a:r>
            <a:r>
              <a:rPr lang="zh-CN" altLang="en-US"/>
              <a:t>.</a:t>
            </a:r>
            <a:endParaRPr lang="zh-CN" altLang="en-US"/>
          </a:p>
        </p:txBody>
      </p:sp>
      <p:graphicFrame>
        <p:nvGraphicFramePr>
          <p:cNvPr id="1344525" name="Object 1037"/>
          <p:cNvGraphicFramePr>
            <a:graphicFrameLocks noChangeAspect="1"/>
          </p:cNvGraphicFramePr>
          <p:nvPr/>
        </p:nvGraphicFramePr>
        <p:xfrm>
          <a:off x="892175" y="4114800"/>
          <a:ext cx="7315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Document" r:id="rId1" imgW="2790825" imgH="238125" progId="Word.Document.8">
                  <p:embed/>
                </p:oleObj>
              </mc:Choice>
              <mc:Fallback>
                <p:oleObj name="Document" r:id="rId1" imgW="2790825" imgH="238125" progId="Word.Document.8">
                  <p:embed/>
                  <p:pic>
                    <p:nvPicPr>
                      <p:cNvPr id="0" name="Object 103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2175" y="4114800"/>
                        <a:ext cx="7315200" cy="633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4526" name="Object 1038"/>
          <p:cNvGraphicFramePr>
            <a:graphicFrameLocks noChangeAspect="1"/>
          </p:cNvGraphicFramePr>
          <p:nvPr/>
        </p:nvGraphicFramePr>
        <p:xfrm>
          <a:off x="815975" y="4572000"/>
          <a:ext cx="56388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文档" r:id="rId3" imgW="2114550" imgH="476250" progId="Word.Document.8">
                  <p:embed/>
                </p:oleObj>
              </mc:Choice>
              <mc:Fallback>
                <p:oleObj name="文档" r:id="rId3" imgW="2114550" imgH="476250" progId="Word.Document.8">
                  <p:embed/>
                  <p:pic>
                    <p:nvPicPr>
                      <p:cNvPr id="0" name="Object 103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4572000"/>
                        <a:ext cx="5638800" cy="1277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4527" name="Object 1039"/>
          <p:cNvGraphicFramePr>
            <a:graphicFrameLocks noChangeAspect="1"/>
          </p:cNvGraphicFramePr>
          <p:nvPr/>
        </p:nvGraphicFramePr>
        <p:xfrm>
          <a:off x="815975" y="5312093"/>
          <a:ext cx="2743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文档" r:id="rId5" imgW="1019175" imgH="400050" progId="Word.Document.8">
                  <p:embed/>
                </p:oleObj>
              </mc:Choice>
              <mc:Fallback>
                <p:oleObj name="文档" r:id="rId5" imgW="1019175" imgH="400050" progId="Word.Document.8">
                  <p:embed/>
                  <p:pic>
                    <p:nvPicPr>
                      <p:cNvPr id="0" name="Object 103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75" y="5312093"/>
                        <a:ext cx="2743200" cy="1079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4528" name="Object 1040"/>
          <p:cNvGraphicFramePr>
            <a:graphicFrameLocks noChangeAspect="1"/>
          </p:cNvGraphicFramePr>
          <p:nvPr/>
        </p:nvGraphicFramePr>
        <p:xfrm>
          <a:off x="1084580" y="1295400"/>
          <a:ext cx="3340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7" imgW="32004000" imgH="5791200" progId="Equation.3">
                  <p:embed/>
                </p:oleObj>
              </mc:Choice>
              <mc:Fallback>
                <p:oleObj name="Equation" r:id="rId7" imgW="32004000" imgH="5791200" progId="Equation.3">
                  <p:embed/>
                  <p:pic>
                    <p:nvPicPr>
                      <p:cNvPr id="0" name="Object 104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4580" y="1295400"/>
                        <a:ext cx="3340100" cy="604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4540" name="AutoShape 1052"/>
          <p:cNvSpPr>
            <a:spLocks noChangeArrowheads="1"/>
          </p:cNvSpPr>
          <p:nvPr/>
        </p:nvSpPr>
        <p:spPr bwMode="auto">
          <a:xfrm>
            <a:off x="5020945" y="2819400"/>
            <a:ext cx="2895600" cy="838200"/>
          </a:xfrm>
          <a:prstGeom prst="parallelogram">
            <a:avLst>
              <a:gd name="adj" fmla="val 110226"/>
            </a:avLst>
          </a:prstGeom>
          <a:solidFill>
            <a:srgbClr val="C0C0C0">
              <a:alpha val="50195"/>
            </a:srgbClr>
          </a:solidFill>
          <a:ln w="38100">
            <a:solidFill>
              <a:srgbClr val="0033CC"/>
            </a:solidFill>
            <a:miter lim="800000"/>
            <a:tailEnd type="none" w="med" len="lg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2" name="Group 1062"/>
          <p:cNvGrpSpPr/>
          <p:nvPr/>
        </p:nvGrpSpPr>
        <p:grpSpPr bwMode="auto">
          <a:xfrm>
            <a:off x="4639945" y="990600"/>
            <a:ext cx="3406775" cy="2730500"/>
            <a:chOff x="2208" y="672"/>
            <a:chExt cx="2146" cy="1720"/>
          </a:xfrm>
        </p:grpSpPr>
        <p:graphicFrame>
          <p:nvGraphicFramePr>
            <p:cNvPr id="29702" name="Object 1063"/>
            <p:cNvGraphicFramePr>
              <a:graphicFrameLocks noChangeAspect="1"/>
            </p:cNvGraphicFramePr>
            <p:nvPr/>
          </p:nvGraphicFramePr>
          <p:xfrm>
            <a:off x="3120" y="672"/>
            <a:ext cx="1030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9" imgW="13716000" imgH="5181600" progId="Equation.3">
                    <p:embed/>
                  </p:oleObj>
                </mc:Choice>
                <mc:Fallback>
                  <p:oleObj name="Equation" r:id="rId9" imgW="13716000" imgH="5181600" progId="Equation.3">
                    <p:embed/>
                    <p:pic>
                      <p:nvPicPr>
                        <p:cNvPr id="0" name="Object 10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0" y="672"/>
                          <a:ext cx="1030" cy="3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9" name="Line 1064"/>
            <p:cNvSpPr>
              <a:spLocks noChangeShapeType="1"/>
            </p:cNvSpPr>
            <p:nvPr/>
          </p:nvSpPr>
          <p:spPr bwMode="auto">
            <a:xfrm flipV="1">
              <a:off x="3024" y="960"/>
              <a:ext cx="0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0" name="Line 1065"/>
            <p:cNvSpPr>
              <a:spLocks noChangeShapeType="1"/>
            </p:cNvSpPr>
            <p:nvPr/>
          </p:nvSpPr>
          <p:spPr bwMode="auto">
            <a:xfrm flipH="1">
              <a:off x="2400" y="1820"/>
              <a:ext cx="626" cy="57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1" name="Arc 1066"/>
            <p:cNvSpPr/>
            <p:nvPr/>
          </p:nvSpPr>
          <p:spPr bwMode="auto">
            <a:xfrm>
              <a:off x="2943" y="1784"/>
              <a:ext cx="219" cy="165"/>
            </a:xfrm>
            <a:custGeom>
              <a:avLst/>
              <a:gdLst>
                <a:gd name="T0" fmla="*/ 0 w 35750"/>
                <a:gd name="T1" fmla="*/ 0 h 21600"/>
                <a:gd name="T2" fmla="*/ 0 w 35750"/>
                <a:gd name="T3" fmla="*/ 0 h 21600"/>
                <a:gd name="T4" fmla="*/ 0 w 35750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50"/>
                <a:gd name="T10" fmla="*/ 0 h 21600"/>
                <a:gd name="T11" fmla="*/ 35750 w 35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50" h="21600" fill="none" extrusionOk="0">
                  <a:moveTo>
                    <a:pt x="35750" y="4825"/>
                  </a:moveTo>
                  <a:cubicBezTo>
                    <a:pt x="33500" y="14640"/>
                    <a:pt x="24766" y="21599"/>
                    <a:pt x="14696" y="21600"/>
                  </a:cubicBezTo>
                  <a:cubicBezTo>
                    <a:pt x="9244" y="21600"/>
                    <a:pt x="3995" y="19538"/>
                    <a:pt x="0" y="15829"/>
                  </a:cubicBezTo>
                </a:path>
                <a:path w="35750" h="21600" stroke="0" extrusionOk="0">
                  <a:moveTo>
                    <a:pt x="35750" y="4825"/>
                  </a:moveTo>
                  <a:cubicBezTo>
                    <a:pt x="33500" y="14640"/>
                    <a:pt x="24766" y="21599"/>
                    <a:pt x="14696" y="21600"/>
                  </a:cubicBezTo>
                  <a:cubicBezTo>
                    <a:pt x="9244" y="21600"/>
                    <a:pt x="3995" y="19538"/>
                    <a:pt x="0" y="15829"/>
                  </a:cubicBezTo>
                  <a:lnTo>
                    <a:pt x="1469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2" name="Rectangle 1067"/>
            <p:cNvSpPr>
              <a:spLocks noChangeArrowheads="1"/>
            </p:cNvSpPr>
            <p:nvPr/>
          </p:nvSpPr>
          <p:spPr bwMode="auto">
            <a:xfrm>
              <a:off x="3000" y="1856"/>
              <a:ext cx="310" cy="327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i="1">
                  <a:sym typeface="Symbol" panose="05050102010706020507" pitchFamily="18" charset="2"/>
                </a:rPr>
                <a:t></a:t>
              </a:r>
              <a:endParaRPr lang="zh-CN" altLang="en-US" i="1">
                <a:sym typeface="Symbol" panose="05050102010706020507" pitchFamily="18" charset="2"/>
              </a:endParaRPr>
            </a:p>
          </p:txBody>
        </p:sp>
        <p:graphicFrame>
          <p:nvGraphicFramePr>
            <p:cNvPr id="29703" name="Object 1068"/>
            <p:cNvGraphicFramePr>
              <a:graphicFrameLocks noChangeAspect="1"/>
            </p:cNvGraphicFramePr>
            <p:nvPr/>
          </p:nvGraphicFramePr>
          <p:xfrm>
            <a:off x="2208" y="2016"/>
            <a:ext cx="239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11" imgW="3048000" imgH="4267200" progId="Equation.3">
                    <p:embed/>
                  </p:oleObj>
                </mc:Choice>
                <mc:Fallback>
                  <p:oleObj name="Equation" r:id="rId11" imgW="3048000" imgH="4267200" progId="Equation.3">
                    <p:embed/>
                    <p:pic>
                      <p:nvPicPr>
                        <p:cNvPr id="0" name="Object 10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08" y="2016"/>
                          <a:ext cx="239" cy="3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4" name="Object 1069"/>
            <p:cNvGraphicFramePr>
              <a:graphicFrameLocks noChangeAspect="1"/>
            </p:cNvGraphicFramePr>
            <p:nvPr/>
          </p:nvGraphicFramePr>
          <p:xfrm>
            <a:off x="4128" y="1440"/>
            <a:ext cx="22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13" imgW="3048000" imgH="5181600" progId="Equation.3">
                    <p:embed/>
                  </p:oleObj>
                </mc:Choice>
                <mc:Fallback>
                  <p:oleObj name="Equation" r:id="rId13" imgW="3048000" imgH="5181600" progId="Equation.3">
                    <p:embed/>
                    <p:pic>
                      <p:nvPicPr>
                        <p:cNvPr id="0" name="Object 10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28" y="1440"/>
                          <a:ext cx="226" cy="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3" name="Line 1070"/>
            <p:cNvSpPr>
              <a:spLocks noChangeShapeType="1"/>
            </p:cNvSpPr>
            <p:nvPr/>
          </p:nvSpPr>
          <p:spPr bwMode="auto">
            <a:xfrm>
              <a:off x="3024" y="1824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4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7" name="Text Box 11"/>
          <p:cNvSpPr txBox="1">
            <a:spLocks noChangeArrowheads="1"/>
          </p:cNvSpPr>
          <p:nvPr/>
        </p:nvSpPr>
        <p:spPr bwMode="auto">
          <a:xfrm>
            <a:off x="533400" y="381000"/>
            <a:ext cx="45643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chemeClr val="accent2"/>
                </a:solidFill>
                <a:ea typeface="黑体" panose="02010609060101010101" pitchFamily="49" charset="-122"/>
              </a:rPr>
              <a:t>向量积运算规律：</a:t>
            </a:r>
            <a:endParaRPr lang="zh-CN" altLang="en-US" sz="36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596265" y="1138555"/>
            <a:ext cx="3276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（1）</a:t>
            </a:r>
            <a:r>
              <a:rPr lang="zh-CN" altLang="en-US">
                <a:ea typeface="黑体" panose="02010609060101010101" pitchFamily="49" charset="-122"/>
              </a:rPr>
              <a:t>反交换律：</a:t>
            </a:r>
            <a:endParaRPr lang="zh-CN" altLang="en-US">
              <a:ea typeface="黑体" panose="02010609060101010101" pitchFamily="49" charset="-122"/>
            </a:endParaRPr>
          </a:p>
        </p:txBody>
      </p:sp>
      <p:graphicFrame>
        <p:nvGraphicFramePr>
          <p:cNvPr id="1345549" name="Object 13"/>
          <p:cNvGraphicFramePr>
            <a:graphicFrameLocks noChangeAspect="1"/>
          </p:cNvGraphicFramePr>
          <p:nvPr/>
        </p:nvGraphicFramePr>
        <p:xfrm>
          <a:off x="3491865" y="1138555"/>
          <a:ext cx="2209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公式" r:id="rId1" imgW="53035200" imgH="9753600" progId="Equation.3">
                  <p:embed/>
                </p:oleObj>
              </mc:Choice>
              <mc:Fallback>
                <p:oleObj name="公式" r:id="rId1" imgW="53035200" imgH="97536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1865" y="1138555"/>
                        <a:ext cx="22098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596265" y="1748155"/>
            <a:ext cx="2590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（2）</a:t>
            </a:r>
            <a:r>
              <a:rPr lang="zh-CN" altLang="en-US">
                <a:ea typeface="黑体" panose="02010609060101010101" pitchFamily="49" charset="-122"/>
              </a:rPr>
              <a:t>分配律：</a:t>
            </a:r>
            <a:endParaRPr lang="zh-CN" altLang="en-US"/>
          </a:p>
        </p:txBody>
      </p:sp>
      <p:graphicFrame>
        <p:nvGraphicFramePr>
          <p:cNvPr id="1345551" name="Object 15"/>
          <p:cNvGraphicFramePr>
            <a:graphicFrameLocks noChangeAspect="1"/>
          </p:cNvGraphicFramePr>
          <p:nvPr/>
        </p:nvGraphicFramePr>
        <p:xfrm>
          <a:off x="3028315" y="1778318"/>
          <a:ext cx="38608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公式" r:id="rId3" imgW="92659200" imgH="11582400" progId="Equation.3">
                  <p:embed/>
                </p:oleObj>
              </mc:Choice>
              <mc:Fallback>
                <p:oleObj name="公式" r:id="rId3" imgW="92659200" imgH="115824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8315" y="1778318"/>
                        <a:ext cx="3860800" cy="481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/>
          <p:nvPr/>
        </p:nvGrpSpPr>
        <p:grpSpPr bwMode="auto">
          <a:xfrm>
            <a:off x="596265" y="2435543"/>
            <a:ext cx="2667000" cy="519112"/>
            <a:chOff x="432" y="3265"/>
            <a:chExt cx="1680" cy="327"/>
          </a:xfrm>
        </p:grpSpPr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432" y="3265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（3）</a:t>
              </a:r>
              <a:r>
                <a:rPr lang="zh-CN" altLang="en-US">
                  <a:latin typeface="黑体" panose="02010609060101010101" pitchFamily="49" charset="-122"/>
                  <a:ea typeface="黑体" panose="02010609060101010101" pitchFamily="49" charset="-122"/>
                </a:rPr>
                <a:t>若  为数：</a:t>
              </a:r>
              <a:endParaRPr lang="zh-CN" altLang="en-US"/>
            </a:p>
          </p:txBody>
        </p:sp>
        <p:graphicFrame>
          <p:nvGraphicFramePr>
            <p:cNvPr id="30728" name="Object 20"/>
            <p:cNvGraphicFramePr>
              <a:graphicFrameLocks noChangeAspect="1"/>
            </p:cNvGraphicFramePr>
            <p:nvPr/>
          </p:nvGraphicFramePr>
          <p:xfrm>
            <a:off x="1296" y="3312"/>
            <a:ext cx="17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5" imgW="6705600" imgH="8229600" progId="Equation.3">
                    <p:embed/>
                  </p:oleObj>
                </mc:Choice>
                <mc:Fallback>
                  <p:oleObj name="公式" r:id="rId5" imgW="6705600" imgH="8229600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96" y="3312"/>
                          <a:ext cx="176" cy="2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45557" name="Object 21"/>
          <p:cNvGraphicFramePr>
            <a:graphicFrameLocks noChangeAspect="1"/>
          </p:cNvGraphicFramePr>
          <p:nvPr/>
        </p:nvGraphicFramePr>
        <p:xfrm>
          <a:off x="3339465" y="2357755"/>
          <a:ext cx="4724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45415200" imgH="5791200" progId="Equation.3">
                  <p:embed/>
                </p:oleObj>
              </mc:Choice>
              <mc:Fallback>
                <p:oleObj name="Equation" r:id="rId7" imgW="45415200" imgH="5791200" progId="Equation.3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9465" y="2357755"/>
                        <a:ext cx="4724400" cy="601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5561" name="Object 25"/>
          <p:cNvGraphicFramePr>
            <a:graphicFrameLocks noChangeAspect="1"/>
          </p:cNvGraphicFramePr>
          <p:nvPr/>
        </p:nvGraphicFramePr>
        <p:xfrm>
          <a:off x="1802130" y="3326765"/>
          <a:ext cx="25146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9" imgW="23774400" imgH="5486400" progId="Equation.3">
                  <p:embed/>
                </p:oleObj>
              </mc:Choice>
              <mc:Fallback>
                <p:oleObj name="Equation" r:id="rId9" imgW="23774400" imgH="5486400" progId="Equation.3">
                  <p:embed/>
                  <p:pic>
                    <p:nvPicPr>
                      <p:cNvPr id="0" name="Object 2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2130" y="3326765"/>
                        <a:ext cx="2514600" cy="579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5560" name="Object 24"/>
          <p:cNvGraphicFramePr>
            <a:graphicFrameLocks noChangeAspect="1"/>
          </p:cNvGraphicFramePr>
          <p:nvPr/>
        </p:nvGraphicFramePr>
        <p:xfrm>
          <a:off x="1573530" y="4012565"/>
          <a:ext cx="4419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1" imgW="42062400" imgH="4876800" progId="Equation.3">
                  <p:embed/>
                </p:oleObj>
              </mc:Choice>
              <mc:Fallback>
                <p:oleObj name="Equation" r:id="rId11" imgW="42062400" imgH="4876800" progId="Equation.3">
                  <p:embed/>
                  <p:pic>
                    <p:nvPicPr>
                      <p:cNvPr id="0" name="Object 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3530" y="4012565"/>
                        <a:ext cx="4419600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5558" name="Object 22"/>
          <p:cNvGraphicFramePr>
            <a:graphicFrameLocks noChangeAspect="1"/>
          </p:cNvGraphicFramePr>
          <p:nvPr/>
        </p:nvGraphicFramePr>
        <p:xfrm>
          <a:off x="1573530" y="4698365"/>
          <a:ext cx="1752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3" imgW="16764000" imgH="5486400" progId="Equation.3">
                  <p:embed/>
                </p:oleObj>
              </mc:Choice>
              <mc:Fallback>
                <p:oleObj name="Equation" r:id="rId13" imgW="16764000" imgH="5486400" progId="Equation.3">
                  <p:embed/>
                  <p:pic>
                    <p:nvPicPr>
                      <p:cNvPr id="0" name="Object 2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3530" y="4698365"/>
                        <a:ext cx="175260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5564" name="Text Box 28"/>
          <p:cNvSpPr txBox="1">
            <a:spLocks noChangeArrowheads="1"/>
          </p:cNvSpPr>
          <p:nvPr/>
        </p:nvSpPr>
        <p:spPr bwMode="auto">
          <a:xfrm>
            <a:off x="811530" y="3326765"/>
            <a:ext cx="1371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例5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4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4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4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48" grpId="0" autoUpdateAnimBg="0"/>
      <p:bldP spid="1345550" grpId="0" autoUpdateAnimBg="0"/>
      <p:bldP spid="134556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58605" cy="68687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1460" y="116840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预备知识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097010" cy="682307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4110038" cy="5334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accent2"/>
                </a:solidFill>
                <a:ea typeface="黑体" panose="02010609060101010101" pitchFamily="49" charset="-122"/>
              </a:rPr>
              <a:t>向量积的坐标表达式</a:t>
            </a:r>
            <a:endParaRPr lang="zh-CN" altLang="en-US" sz="3200" b="1" smtClean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31753" name="组合 31"/>
          <p:cNvGrpSpPr/>
          <p:nvPr/>
        </p:nvGrpSpPr>
        <p:grpSpPr bwMode="auto">
          <a:xfrm>
            <a:off x="955040" y="1285875"/>
            <a:ext cx="6472238" cy="606425"/>
            <a:chOff x="380976" y="1285860"/>
            <a:chExt cx="6472954" cy="606425"/>
          </a:xfrm>
        </p:grpSpPr>
        <p:graphicFrame>
          <p:nvGraphicFramePr>
            <p:cNvPr id="31749" name="Object 22"/>
            <p:cNvGraphicFramePr>
              <a:graphicFrameLocks noChangeAspect="1"/>
            </p:cNvGraphicFramePr>
            <p:nvPr/>
          </p:nvGraphicFramePr>
          <p:xfrm>
            <a:off x="857224" y="1285860"/>
            <a:ext cx="29225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" name="公式" r:id="rId1" imgW="27736800" imgH="5791200" progId="Equation.3">
                    <p:embed/>
                  </p:oleObj>
                </mc:Choice>
                <mc:Fallback>
                  <p:oleObj name="公式" r:id="rId1" imgW="27736800" imgH="5791200" progId="Equation.3">
                    <p:embed/>
                    <p:pic>
                      <p:nvPicPr>
                        <p:cNvPr id="0" name="Object 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57224" y="1285860"/>
                          <a:ext cx="2922587" cy="606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23"/>
            <p:cNvGraphicFramePr>
              <a:graphicFrameLocks noChangeAspect="1"/>
            </p:cNvGraphicFramePr>
            <p:nvPr/>
          </p:nvGraphicFramePr>
          <p:xfrm>
            <a:off x="3857620" y="1285860"/>
            <a:ext cx="2996310" cy="601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公式" r:id="rId3" imgW="28651200" imgH="5791200" progId="Equation.3">
                    <p:embed/>
                  </p:oleObj>
                </mc:Choice>
                <mc:Fallback>
                  <p:oleObj name="公式" r:id="rId3" imgW="28651200" imgH="5791200" progId="Equation.3">
                    <p:embed/>
                    <p:pic>
                      <p:nvPicPr>
                        <p:cNvPr id="0" name="Object 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57620" y="1285860"/>
                          <a:ext cx="2996310" cy="6016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4" name="Text Box 24"/>
            <p:cNvSpPr txBox="1">
              <a:spLocks noChangeArrowheads="1"/>
            </p:cNvSpPr>
            <p:nvPr/>
          </p:nvSpPr>
          <p:spPr bwMode="auto">
            <a:xfrm>
              <a:off x="380976" y="1357298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设</a:t>
              </a:r>
              <a:endParaRPr lang="zh-CN" altLang="en-US"/>
            </a:p>
          </p:txBody>
        </p:sp>
      </p:grpSp>
      <p:graphicFrame>
        <p:nvGraphicFramePr>
          <p:cNvPr id="31746" name="Object 32"/>
          <p:cNvGraphicFramePr>
            <a:graphicFrameLocks noChangeAspect="1"/>
          </p:cNvGraphicFramePr>
          <p:nvPr/>
        </p:nvGraphicFramePr>
        <p:xfrm>
          <a:off x="1069975" y="2286000"/>
          <a:ext cx="2620963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5" imgW="24079200" imgH="18288000" progId="Equation.3">
                  <p:embed/>
                </p:oleObj>
              </mc:Choice>
              <mc:Fallback>
                <p:oleObj name="公式" r:id="rId5" imgW="24079200" imgH="18288000" progId="Equation.3">
                  <p:embed/>
                  <p:pic>
                    <p:nvPicPr>
                      <p:cNvPr id="0" name="Object 3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975" y="2286000"/>
                        <a:ext cx="2620963" cy="178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3"/>
          <p:cNvGraphicFramePr>
            <a:graphicFrameLocks noChangeAspect="1"/>
          </p:cNvGraphicFramePr>
          <p:nvPr/>
        </p:nvGraphicFramePr>
        <p:xfrm>
          <a:off x="3643313" y="2428875"/>
          <a:ext cx="477202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公式" r:id="rId7" imgW="42976800" imgH="11582400" progId="Equation.3">
                  <p:embed/>
                </p:oleObj>
              </mc:Choice>
              <mc:Fallback>
                <p:oleObj name="公式" r:id="rId7" imgW="42976800" imgH="11582400" progId="Equation.3">
                  <p:embed/>
                  <p:pic>
                    <p:nvPicPr>
                      <p:cNvPr id="0" name="Object 3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3313" y="2428875"/>
                        <a:ext cx="4772025" cy="1500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/>
        </p:nvGraphicFramePr>
        <p:xfrm>
          <a:off x="2000250" y="4500563"/>
          <a:ext cx="62690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9" imgW="71323200" imgH="6096000" progId="">
                  <p:embed/>
                </p:oleObj>
              </mc:Choice>
              <mc:Fallback>
                <p:oleObj name="Equation" r:id="rId9" imgW="71323200" imgH="6096000" progId="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0250" y="4500563"/>
                        <a:ext cx="6269038" cy="642937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619" name="Object 11"/>
          <p:cNvGraphicFramePr>
            <a:graphicFrameLocks noChangeAspect="1"/>
          </p:cNvGraphicFramePr>
          <p:nvPr/>
        </p:nvGraphicFramePr>
        <p:xfrm>
          <a:off x="815975" y="457200"/>
          <a:ext cx="7467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文档" r:id="rId1" imgW="7372350" imgH="1200150" progId="Word.Document.8">
                  <p:embed/>
                </p:oleObj>
              </mc:Choice>
              <mc:Fallback>
                <p:oleObj name="文档" r:id="rId1" imgW="7372350" imgH="1200150" progId="Word.Document.8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5975" y="457200"/>
                        <a:ext cx="7467600" cy="1206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21" name="Object 13"/>
          <p:cNvGraphicFramePr>
            <a:graphicFrameLocks noChangeAspect="1"/>
          </p:cNvGraphicFramePr>
          <p:nvPr/>
        </p:nvGraphicFramePr>
        <p:xfrm>
          <a:off x="1349375" y="2362200"/>
          <a:ext cx="1447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3" imgW="13716000" imgH="5181600" progId="Equation.3">
                  <p:embed/>
                </p:oleObj>
              </mc:Choice>
              <mc:Fallback>
                <p:oleObj name="Equation" r:id="rId3" imgW="13716000" imgH="51816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9375" y="2362200"/>
                        <a:ext cx="1447800" cy="547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22" name="Object 14"/>
          <p:cNvGraphicFramePr>
            <a:graphicFrameLocks noChangeAspect="1"/>
          </p:cNvGraphicFramePr>
          <p:nvPr/>
        </p:nvGraphicFramePr>
        <p:xfrm>
          <a:off x="2720975" y="1828800"/>
          <a:ext cx="22098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5" imgW="22860000" imgH="18288000" progId="Equation.3">
                  <p:embed/>
                </p:oleObj>
              </mc:Choice>
              <mc:Fallback>
                <p:oleObj name="Equation" r:id="rId5" imgW="22860000" imgH="18288000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0975" y="1828800"/>
                        <a:ext cx="2209800" cy="177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23" name="Object 15"/>
          <p:cNvGraphicFramePr>
            <a:graphicFrameLocks noChangeAspect="1"/>
          </p:cNvGraphicFramePr>
          <p:nvPr/>
        </p:nvGraphicFramePr>
        <p:xfrm>
          <a:off x="4854575" y="2373313"/>
          <a:ext cx="18288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7" imgW="18592800" imgH="5791200" progId="Equation.3">
                  <p:embed/>
                </p:oleObj>
              </mc:Choice>
              <mc:Fallback>
                <p:oleObj name="Equation" r:id="rId7" imgW="18592800" imgH="57912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4575" y="2373313"/>
                        <a:ext cx="1828800" cy="573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24" name="Object 16"/>
          <p:cNvGraphicFramePr>
            <a:graphicFrameLocks noChangeAspect="1"/>
          </p:cNvGraphicFramePr>
          <p:nvPr/>
        </p:nvGraphicFramePr>
        <p:xfrm>
          <a:off x="1349375" y="3767138"/>
          <a:ext cx="4038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9" imgW="38100000" imgH="6400800" progId="Equation.3">
                  <p:embed/>
                </p:oleObj>
              </mc:Choice>
              <mc:Fallback>
                <p:oleObj name="Equation" r:id="rId9" imgW="38100000" imgH="6400800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9375" y="3767138"/>
                        <a:ext cx="4038600" cy="676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/>
          <p:nvPr/>
        </p:nvGrpSpPr>
        <p:grpSpPr bwMode="auto">
          <a:xfrm>
            <a:off x="1196975" y="4724400"/>
            <a:ext cx="1828800" cy="965200"/>
            <a:chOff x="624" y="2976"/>
            <a:chExt cx="1152" cy="608"/>
          </a:xfrm>
        </p:grpSpPr>
        <p:graphicFrame>
          <p:nvGraphicFramePr>
            <p:cNvPr id="32776" name="Object 18"/>
            <p:cNvGraphicFramePr>
              <a:graphicFrameLocks noChangeAspect="1"/>
            </p:cNvGraphicFramePr>
            <p:nvPr/>
          </p:nvGraphicFramePr>
          <p:xfrm>
            <a:off x="624" y="2976"/>
            <a:ext cx="115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11" imgW="43891200" imgH="23164800" progId="Equation.3">
                    <p:embed/>
                  </p:oleObj>
                </mc:Choice>
                <mc:Fallback>
                  <p:oleObj name="公式" r:id="rId11" imgW="43891200" imgH="231648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4" y="2976"/>
                          <a:ext cx="1152" cy="6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1" name="Line 19"/>
            <p:cNvSpPr>
              <a:spLocks noChangeShapeType="1"/>
            </p:cNvSpPr>
            <p:nvPr/>
          </p:nvSpPr>
          <p:spPr bwMode="auto">
            <a:xfrm>
              <a:off x="816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348628" name="Object 20"/>
          <p:cNvGraphicFramePr>
            <a:graphicFrameLocks noChangeAspect="1"/>
          </p:cNvGraphicFramePr>
          <p:nvPr/>
        </p:nvGraphicFramePr>
        <p:xfrm>
          <a:off x="3101975" y="4648200"/>
          <a:ext cx="30480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13" imgW="29260800" imgH="10363200" progId="Equation.3">
                  <p:embed/>
                </p:oleObj>
              </mc:Choice>
              <mc:Fallback>
                <p:oleObj name="Equation" r:id="rId13" imgW="29260800" imgH="103632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1975" y="4648200"/>
                        <a:ext cx="3048000" cy="1077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29" name="Text Box 21"/>
          <p:cNvSpPr txBox="1">
            <a:spLocks noChangeArrowheads="1"/>
          </p:cNvSpPr>
          <p:nvPr/>
        </p:nvSpPr>
        <p:spPr bwMode="auto">
          <a:xfrm>
            <a:off x="663575" y="434975"/>
            <a:ext cx="1066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例6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48630" name="Text Box 22"/>
          <p:cNvSpPr txBox="1">
            <a:spLocks noChangeArrowheads="1"/>
          </p:cNvSpPr>
          <p:nvPr/>
        </p:nvSpPr>
        <p:spPr bwMode="auto">
          <a:xfrm>
            <a:off x="739775" y="1752600"/>
            <a:ext cx="609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3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28" name="Rectangle 24"/>
          <p:cNvSpPr>
            <a:spLocks noGrp="1" noChangeArrowheads="1"/>
          </p:cNvSpPr>
          <p:nvPr>
            <p:ph type="title"/>
          </p:nvPr>
        </p:nvSpPr>
        <p:spPr>
          <a:xfrm>
            <a:off x="2428875" y="2214880"/>
            <a:ext cx="3291205" cy="6858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7.3  </a:t>
            </a:r>
            <a:r>
              <a:rPr lang="zh-CN" altLang="en-US" sz="36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平面方程</a:t>
            </a:r>
            <a:endParaRPr lang="zh-CN" altLang="en-US" sz="3600" b="1" smtClean="0">
              <a:solidFill>
                <a:srgbClr val="0000CC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195" y="2359660"/>
            <a:ext cx="6729095" cy="95631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7.1</a:t>
            </a:r>
            <a:r>
              <a:rPr lang="zh-CN" altLang="en-US" sz="4000" b="1" smtClean="0">
                <a:solidFill>
                  <a:srgbClr val="0000CC"/>
                </a:solidFill>
                <a:latin typeface="华文琥珀" panose="02010800040101010101" charset="-122"/>
                <a:ea typeface="华文琥珀" panose="02010800040101010101" charset="-122"/>
              </a:rPr>
              <a:t>  向量及向量的坐标表示</a:t>
            </a:r>
            <a:endParaRPr lang="zh-CN" altLang="en-US" sz="4000" b="1" smtClean="0">
              <a:solidFill>
                <a:srgbClr val="0000CC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1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22"/>
          <p:cNvSpPr>
            <a:spLocks noChangeArrowheads="1"/>
          </p:cNvSpPr>
          <p:nvPr/>
        </p:nvSpPr>
        <p:spPr bwMode="auto">
          <a:xfrm>
            <a:off x="714375" y="1214438"/>
            <a:ext cx="4495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一、向量的数量积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33807" name="Rectangle 34"/>
          <p:cNvSpPr>
            <a:spLocks noGrp="1" noChangeArrowheads="1"/>
          </p:cNvSpPr>
          <p:nvPr>
            <p:ph type="title"/>
          </p:nvPr>
        </p:nvSpPr>
        <p:spPr>
          <a:xfrm>
            <a:off x="571500" y="4000500"/>
            <a:ext cx="4724400" cy="6096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二、两向量的向量积</a:t>
            </a:r>
            <a:endParaRPr lang="zh-CN" altLang="en-US" sz="3200" b="1" smtClean="0">
              <a:solidFill>
                <a:schemeClr val="accent2"/>
              </a:solidFill>
            </a:endParaRPr>
          </a:p>
        </p:txBody>
      </p:sp>
      <p:graphicFrame>
        <p:nvGraphicFramePr>
          <p:cNvPr id="1334302" name="Object 30"/>
          <p:cNvGraphicFramePr>
            <a:graphicFrameLocks noChangeAspect="1"/>
          </p:cNvGraphicFramePr>
          <p:nvPr/>
        </p:nvGraphicFramePr>
        <p:xfrm>
          <a:off x="2857500" y="2857500"/>
          <a:ext cx="1371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公式" r:id="rId1" imgW="14630400" imgH="5791200" progId="Equation.3">
                  <p:embed/>
                </p:oleObj>
              </mc:Choice>
              <mc:Fallback>
                <p:oleObj name="公式" r:id="rId1" imgW="14630400" imgH="5791200" progId="Equation.3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500" y="2857500"/>
                        <a:ext cx="137160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03" name="Object 31"/>
          <p:cNvGraphicFramePr>
            <a:graphicFrameLocks noChangeAspect="1"/>
          </p:cNvGraphicFramePr>
          <p:nvPr/>
        </p:nvGraphicFramePr>
        <p:xfrm>
          <a:off x="2428875" y="3000375"/>
          <a:ext cx="6254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3" imgW="5181600" imgH="3352800" progId="Equation.3">
                  <p:embed/>
                </p:oleObj>
              </mc:Choice>
              <mc:Fallback>
                <p:oleObj name="Equation" r:id="rId3" imgW="5181600" imgH="3352800" progId="Equation.3">
                  <p:embed/>
                  <p:pic>
                    <p:nvPicPr>
                      <p:cNvPr id="0" name="Object 3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75" y="3000375"/>
                        <a:ext cx="625475" cy="357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304" name="Object 32"/>
          <p:cNvGraphicFramePr>
            <a:graphicFrameLocks noChangeAspect="1"/>
          </p:cNvGraphicFramePr>
          <p:nvPr/>
        </p:nvGraphicFramePr>
        <p:xfrm>
          <a:off x="1285875" y="2819400"/>
          <a:ext cx="11763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公式" r:id="rId5" imgW="10363200" imgH="5791200" progId="Equation.3">
                  <p:embed/>
                </p:oleObj>
              </mc:Choice>
              <mc:Fallback>
                <p:oleObj name="公式" r:id="rId5" imgW="10363200" imgH="5791200" progId="Equation.3">
                  <p:embed/>
                  <p:pic>
                    <p:nvPicPr>
                      <p:cNvPr id="0" name="Object 3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875" y="2819400"/>
                        <a:ext cx="1176338" cy="617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3"/>
          <p:cNvGrpSpPr/>
          <p:nvPr/>
        </p:nvGrpSpPr>
        <p:grpSpPr bwMode="auto">
          <a:xfrm>
            <a:off x="4000500" y="1857375"/>
            <a:ext cx="4929188" cy="595313"/>
            <a:chOff x="3929058" y="391051"/>
            <a:chExt cx="4929222" cy="594658"/>
          </a:xfrm>
        </p:grpSpPr>
        <p:graphicFrame>
          <p:nvGraphicFramePr>
            <p:cNvPr id="1525764" name="Object 4"/>
            <p:cNvGraphicFramePr>
              <a:graphicFrameLocks noChangeAspect="1"/>
            </p:cNvGraphicFramePr>
            <p:nvPr/>
          </p:nvGraphicFramePr>
          <p:xfrm>
            <a:off x="4419623" y="391051"/>
            <a:ext cx="2152641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" name="公式" r:id="rId7" imgW="27736800" imgH="5791200" progId="Equation.3">
                    <p:embed/>
                  </p:oleObj>
                </mc:Choice>
                <mc:Fallback>
                  <p:oleObj name="公式" r:id="rId7" imgW="27736800" imgH="5791200" progId="Equation.3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19623" y="391051"/>
                          <a:ext cx="2152641" cy="538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765" name="Object 5"/>
            <p:cNvGraphicFramePr>
              <a:graphicFrameLocks noChangeAspect="1"/>
            </p:cNvGraphicFramePr>
            <p:nvPr/>
          </p:nvGraphicFramePr>
          <p:xfrm>
            <a:off x="6715140" y="428604"/>
            <a:ext cx="2143140" cy="533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公式" r:id="rId9" imgW="28651200" imgH="5791200" progId="Equation.3">
                    <p:embed/>
                  </p:oleObj>
                </mc:Choice>
                <mc:Fallback>
                  <p:oleObj name="公式" r:id="rId9" imgW="28651200" imgH="57912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15140" y="428604"/>
                          <a:ext cx="2143140" cy="5339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6" name="Text Box 6"/>
            <p:cNvSpPr txBox="1">
              <a:spLocks noChangeArrowheads="1"/>
            </p:cNvSpPr>
            <p:nvPr/>
          </p:nvSpPr>
          <p:spPr bwMode="auto">
            <a:xfrm>
              <a:off x="3929058" y="462489"/>
              <a:ext cx="50006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设</a:t>
              </a:r>
              <a:endParaRPr lang="zh-CN" altLang="en-US"/>
            </a:p>
          </p:txBody>
        </p:sp>
      </p:grp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1214438" y="2071688"/>
            <a:ext cx="914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357313" y="4643438"/>
            <a:ext cx="914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2857500" y="5214938"/>
          <a:ext cx="14287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公式" r:id="rId11" imgW="13716000" imgH="4876800" progId="Equation.3">
                  <p:embed/>
                </p:oleObj>
              </mc:Choice>
              <mc:Fallback>
                <p:oleObj name="公式" r:id="rId11" imgW="13716000" imgH="4876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57500" y="5214938"/>
                        <a:ext cx="1428750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none" anchor="ctr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33800" name="Object 10"/>
          <p:cNvGraphicFramePr>
            <a:graphicFrameLocks noChangeAspect="1"/>
          </p:cNvGraphicFramePr>
          <p:nvPr/>
        </p:nvGraphicFramePr>
        <p:xfrm>
          <a:off x="1357313" y="5143500"/>
          <a:ext cx="857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公式" r:id="rId13" imgW="8534400" imgH="5181600" progId="Equation.3">
                  <p:embed/>
                </p:oleObj>
              </mc:Choice>
              <mc:Fallback>
                <p:oleObj name="公式" r:id="rId13" imgW="8534400" imgH="51816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57313" y="5143500"/>
                        <a:ext cx="85725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214563" y="5357813"/>
          <a:ext cx="6254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15" imgW="5181600" imgH="3352800" progId="Equation.3">
                  <p:embed/>
                </p:oleObj>
              </mc:Choice>
              <mc:Fallback>
                <p:oleObj name="Equation" r:id="rId15" imgW="5181600" imgH="3352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4563" y="5357813"/>
                        <a:ext cx="625475" cy="357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3" name="TextBox 19"/>
          <p:cNvSpPr txBox="1">
            <a:spLocks noChangeArrowheads="1"/>
          </p:cNvSpPr>
          <p:nvPr/>
        </p:nvSpPr>
        <p:spPr bwMode="auto">
          <a:xfrm>
            <a:off x="357188" y="214313"/>
            <a:ext cx="198755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zh-CN" altLang="en-US"/>
              <a:t>复习回顾：</a:t>
            </a:r>
            <a:endParaRPr lang="zh-CN" altLang="en-US"/>
          </a:p>
        </p:txBody>
      </p:sp>
      <p:cxnSp>
        <p:nvCxnSpPr>
          <p:cNvPr id="33814" name="直接连接符 21"/>
          <p:cNvCxnSpPr>
            <a:cxnSpLocks noChangeShapeType="1"/>
          </p:cNvCxnSpPr>
          <p:nvPr/>
        </p:nvCxnSpPr>
        <p:spPr bwMode="auto">
          <a:xfrm>
            <a:off x="3000375" y="3500438"/>
            <a:ext cx="1500188" cy="1587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  <a:tailEnd type="none" w="med" len="lg"/>
          </a:ln>
        </p:spPr>
      </p:cxnSp>
      <p:cxnSp>
        <p:nvCxnSpPr>
          <p:cNvPr id="33815" name="直接连接符 22"/>
          <p:cNvCxnSpPr>
            <a:cxnSpLocks noChangeShapeType="1"/>
          </p:cNvCxnSpPr>
          <p:nvPr/>
        </p:nvCxnSpPr>
        <p:spPr bwMode="auto">
          <a:xfrm>
            <a:off x="2857500" y="5786438"/>
            <a:ext cx="1500188" cy="1587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  <a:tailEnd type="none" w="med" len="lg"/>
          </a:ln>
        </p:spPr>
      </p:cxn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4500563" y="3000375"/>
          <a:ext cx="6254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16" imgW="5181600" imgH="3352800" progId="Equation.3">
                  <p:embed/>
                </p:oleObj>
              </mc:Choice>
              <mc:Fallback>
                <p:oleObj name="Equation" r:id="rId16" imgW="5181600" imgH="3352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0563" y="3000375"/>
                        <a:ext cx="625475" cy="357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5" name="Object 15"/>
          <p:cNvGraphicFramePr>
            <a:graphicFrameLocks noChangeAspect="1"/>
          </p:cNvGraphicFramePr>
          <p:nvPr/>
        </p:nvGraphicFramePr>
        <p:xfrm>
          <a:off x="5135563" y="2786063"/>
          <a:ext cx="3722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公式" r:id="rId17" imgW="40843200" imgH="5791200" progId="Equation.3">
                  <p:embed/>
                </p:oleObj>
              </mc:Choice>
              <mc:Fallback>
                <p:oleObj name="公式" r:id="rId17" imgW="40843200" imgH="57912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35563" y="2786063"/>
                        <a:ext cx="3722687" cy="5746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2357438" y="5929313"/>
          <a:ext cx="59832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19" imgW="71323200" imgH="6096000" progId="">
                  <p:embed/>
                </p:oleObj>
              </mc:Choice>
              <mc:Fallback>
                <p:oleObj name="Equation" r:id="rId19" imgW="71323200" imgH="6096000" progId="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57438" y="5929313"/>
                        <a:ext cx="5983287" cy="642937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7"/>
          <p:cNvGraphicFramePr>
            <a:graphicFrameLocks noChangeAspect="1"/>
          </p:cNvGraphicFramePr>
          <p:nvPr/>
        </p:nvGraphicFramePr>
        <p:xfrm>
          <a:off x="1428750" y="5929313"/>
          <a:ext cx="9112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公式" r:id="rId21" imgW="8229600" imgH="4876800" progId="Equation.3">
                  <p:embed/>
                </p:oleObj>
              </mc:Choice>
              <mc:Fallback>
                <p:oleObj name="公式" r:id="rId21" imgW="8229600" imgH="48768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28750" y="5929313"/>
                        <a:ext cx="911225" cy="531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4419283" y="5373370"/>
          <a:ext cx="6254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23" imgW="5181600" imgH="3352800" progId="Equation.3">
                  <p:embed/>
                </p:oleObj>
              </mc:Choice>
              <mc:Fallback>
                <p:oleObj name="Equation" r:id="rId23" imgW="5181600" imgH="3352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283" y="5373370"/>
                        <a:ext cx="625475" cy="357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44758" y="4762818"/>
          <a:ext cx="2525395" cy="11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4" imgW="850900" imgH="431800" progId="Equation.KSEE3">
                  <p:embed/>
                </p:oleObj>
              </mc:Choice>
              <mc:Fallback>
                <p:oleObj name="" r:id="rId24" imgW="8509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44758" y="4762818"/>
                        <a:ext cx="2525395" cy="116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4978" name="Object 2"/>
          <p:cNvGraphicFramePr>
            <a:graphicFrameLocks noChangeAspect="1"/>
          </p:cNvGraphicFramePr>
          <p:nvPr/>
        </p:nvGraphicFramePr>
        <p:xfrm>
          <a:off x="436245" y="2128520"/>
          <a:ext cx="8245475" cy="101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Document" r:id="rId1" imgW="3883025" imgH="417830" progId="Word.Document.8">
                  <p:embed/>
                </p:oleObj>
              </mc:Choice>
              <mc:Fallback>
                <p:oleObj name="Document" r:id="rId1" imgW="3883025" imgH="41783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6245" y="2128520"/>
                        <a:ext cx="8245475" cy="10121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97560" y="1316355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问题：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38170" y="4361815"/>
            <a:ext cx="3352800" cy="2152650"/>
            <a:chOff x="3216" y="771"/>
            <a:chExt cx="2112" cy="1356"/>
          </a:xfrm>
        </p:grpSpPr>
        <p:grpSp>
          <p:nvGrpSpPr>
            <p:cNvPr id="35856" name="Group 3"/>
            <p:cNvGrpSpPr/>
            <p:nvPr/>
          </p:nvGrpSpPr>
          <p:grpSpPr bwMode="auto">
            <a:xfrm>
              <a:off x="3216" y="771"/>
              <a:ext cx="2112" cy="1356"/>
              <a:chOff x="1657" y="1321"/>
              <a:chExt cx="2974" cy="1910"/>
            </a:xfrm>
          </p:grpSpPr>
          <p:grpSp>
            <p:nvGrpSpPr>
              <p:cNvPr id="35859" name="Group 4"/>
              <p:cNvGrpSpPr/>
              <p:nvPr/>
            </p:nvGrpSpPr>
            <p:grpSpPr bwMode="auto">
              <a:xfrm>
                <a:off x="1657" y="1321"/>
                <a:ext cx="2974" cy="1910"/>
                <a:chOff x="1657" y="1321"/>
                <a:chExt cx="2974" cy="1910"/>
              </a:xfrm>
            </p:grpSpPr>
            <p:sp>
              <p:nvSpPr>
                <p:cNvPr id="35860" name="Line 5"/>
                <p:cNvSpPr>
                  <a:spLocks noChangeShapeType="1"/>
                </p:cNvSpPr>
                <p:nvPr/>
              </p:nvSpPr>
              <p:spPr bwMode="auto">
                <a:xfrm rot="721836" flipH="1">
                  <a:off x="1900" y="2592"/>
                  <a:ext cx="624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6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592" y="1488"/>
                  <a:ext cx="0" cy="11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6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592" y="2660"/>
                  <a:ext cx="18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35844" name="Object 8"/>
                <p:cNvGraphicFramePr>
                  <a:graphicFrameLocks noChangeAspect="1"/>
                </p:cNvGraphicFramePr>
                <p:nvPr/>
              </p:nvGraphicFramePr>
              <p:xfrm>
                <a:off x="1657" y="3072"/>
                <a:ext cx="167" cy="1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841" name="公式" r:id="rId1" imgW="267335" imgH="254635" progId="Equation.3">
                        <p:embed/>
                      </p:oleObj>
                    </mc:Choice>
                    <mc:Fallback>
                      <p:oleObj name="公式" r:id="rId1" imgW="267335" imgH="254635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57" y="3072"/>
                              <a:ext cx="167" cy="15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845" name="Object 9"/>
                <p:cNvGraphicFramePr>
                  <a:graphicFrameLocks noChangeAspect="1"/>
                </p:cNvGraphicFramePr>
                <p:nvPr/>
              </p:nvGraphicFramePr>
              <p:xfrm>
                <a:off x="4464" y="2592"/>
                <a:ext cx="167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" name="公式" r:id="rId3" imgW="267335" imgH="330835" progId="Equation.3">
                        <p:embed/>
                      </p:oleObj>
                    </mc:Choice>
                    <mc:Fallback>
                      <p:oleObj name="公式" r:id="rId3" imgW="267335" imgH="330835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4" y="2592"/>
                              <a:ext cx="167" cy="2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846" name="Object 10"/>
                <p:cNvGraphicFramePr>
                  <a:graphicFrameLocks noChangeAspect="1"/>
                </p:cNvGraphicFramePr>
                <p:nvPr/>
              </p:nvGraphicFramePr>
              <p:xfrm>
                <a:off x="2553" y="1321"/>
                <a:ext cx="135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" name="公式" r:id="rId5" imgW="216535" imgH="267335" progId="Equation.3">
                        <p:embed/>
                      </p:oleObj>
                    </mc:Choice>
                    <mc:Fallback>
                      <p:oleObj name="公式" r:id="rId5" imgW="216535" imgH="267335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53" y="1321"/>
                              <a:ext cx="135" cy="16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5843" name="Object 11"/>
              <p:cNvGraphicFramePr>
                <a:graphicFrameLocks noChangeAspect="1"/>
              </p:cNvGraphicFramePr>
              <p:nvPr/>
            </p:nvGraphicFramePr>
            <p:xfrm>
              <a:off x="2592" y="2673"/>
              <a:ext cx="144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公式" r:id="rId7" imgW="5486400" imgH="6096000" progId="Equation.3">
                      <p:embed/>
                    </p:oleObj>
                  </mc:Choice>
                  <mc:Fallback>
                    <p:oleObj name="公式" r:id="rId7" imgW="5486400" imgH="60960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592" y="2673"/>
                            <a:ext cx="144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57" name="AutoShape 12"/>
            <p:cNvSpPr>
              <a:spLocks noChangeArrowheads="1"/>
            </p:cNvSpPr>
            <p:nvPr/>
          </p:nvSpPr>
          <p:spPr bwMode="auto">
            <a:xfrm rot="1321261">
              <a:off x="3687" y="1057"/>
              <a:ext cx="1248" cy="432"/>
            </a:xfrm>
            <a:prstGeom prst="parallelogram">
              <a:avLst>
                <a:gd name="adj" fmla="val 76007"/>
              </a:avLst>
            </a:prstGeom>
            <a:solidFill>
              <a:srgbClr val="99FF33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sp>
          <p:nvSpPr>
            <p:cNvPr id="35858" name="Line 13"/>
            <p:cNvSpPr>
              <a:spLocks noChangeShapeType="1"/>
            </p:cNvSpPr>
            <p:nvPr/>
          </p:nvSpPr>
          <p:spPr bwMode="auto">
            <a:xfrm flipV="1">
              <a:off x="3880" y="110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1919" name="Text Box 15"/>
          <p:cNvSpPr txBox="1">
            <a:spLocks noChangeArrowheads="1"/>
          </p:cNvSpPr>
          <p:nvPr/>
        </p:nvSpPr>
        <p:spPr bwMode="auto">
          <a:xfrm>
            <a:off x="788670" y="2064385"/>
            <a:ext cx="6500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法线向量：</a:t>
            </a:r>
            <a:r>
              <a:rPr lang="zh-CN" altLang="en-US">
                <a:ea typeface="黑体" panose="02010609060101010101" pitchFamily="49" charset="-122"/>
              </a:rPr>
              <a:t>垂直于平面的非零向量．</a:t>
            </a:r>
            <a:endParaRPr lang="zh-CN" altLang="en-US"/>
          </a:p>
        </p:txBody>
      </p:sp>
      <p:sp>
        <p:nvSpPr>
          <p:cNvPr id="1531920" name="Text Box 16"/>
          <p:cNvSpPr txBox="1">
            <a:spLocks noChangeArrowheads="1"/>
          </p:cNvSpPr>
          <p:nvPr/>
        </p:nvSpPr>
        <p:spPr bwMode="auto">
          <a:xfrm>
            <a:off x="788670" y="2867343"/>
            <a:ext cx="2882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anose="02010609060101010101" pitchFamily="49" charset="-122"/>
              </a:rPr>
              <a:t>法线向量的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特征</a:t>
            </a:r>
            <a:r>
              <a:rPr lang="zh-CN" altLang="en-US">
                <a:ea typeface="黑体" panose="02010609060101010101" pitchFamily="49" charset="-122"/>
              </a:rPr>
              <a:t>：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31921" name="Rectangle 17"/>
          <p:cNvSpPr>
            <a:spLocks noChangeArrowheads="1"/>
          </p:cNvSpPr>
          <p:nvPr/>
        </p:nvSpPr>
        <p:spPr bwMode="auto">
          <a:xfrm>
            <a:off x="3611880" y="3168968"/>
            <a:ext cx="4470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垂直于平面内的任一向量．</a:t>
            </a:r>
            <a:endParaRPr lang="zh-CN" altLang="en-US"/>
          </a:p>
        </p:txBody>
      </p:sp>
      <p:grpSp>
        <p:nvGrpSpPr>
          <p:cNvPr id="6" name="Group 25"/>
          <p:cNvGrpSpPr/>
          <p:nvPr/>
        </p:nvGrpSpPr>
        <p:grpSpPr bwMode="auto">
          <a:xfrm>
            <a:off x="5271770" y="4214495"/>
            <a:ext cx="551180" cy="1137920"/>
            <a:chOff x="4560" y="765"/>
            <a:chExt cx="348" cy="627"/>
          </a:xfrm>
        </p:grpSpPr>
        <p:sp>
          <p:nvSpPr>
            <p:cNvPr id="35855" name="Line 26"/>
            <p:cNvSpPr>
              <a:spLocks noChangeShapeType="1"/>
            </p:cNvSpPr>
            <p:nvPr/>
          </p:nvSpPr>
          <p:spPr bwMode="auto">
            <a:xfrm flipV="1">
              <a:off x="4560" y="960"/>
              <a:ext cx="24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5842" name="Object 27"/>
            <p:cNvGraphicFramePr>
              <a:graphicFrameLocks noChangeAspect="1"/>
            </p:cNvGraphicFramePr>
            <p:nvPr/>
          </p:nvGraphicFramePr>
          <p:xfrm>
            <a:off x="4752" y="765"/>
            <a:ext cx="15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9" imgW="6096000" imgH="7620000" progId="Equation.3">
                    <p:embed/>
                  </p:oleObj>
                </mc:Choice>
                <mc:Fallback>
                  <p:oleObj name="公式" r:id="rId9" imgW="6096000" imgH="7620000" progId="Equation.3">
                    <p:embed/>
                    <p:pic>
                      <p:nvPicPr>
                        <p:cNvPr id="0" name="Object 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52" y="765"/>
                          <a:ext cx="156" cy="1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1932" name="Rectangle 28"/>
          <p:cNvSpPr>
            <a:spLocks noChangeArrowheads="1"/>
          </p:cNvSpPr>
          <p:nvPr/>
        </p:nvSpPr>
        <p:spPr bwMode="auto">
          <a:xfrm>
            <a:off x="572453" y="408305"/>
            <a:ext cx="46482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200">
                <a:solidFill>
                  <a:srgbClr val="CC3300"/>
                </a:solidFill>
                <a:ea typeface="黑体" panose="02010609060101010101" pitchFamily="49" charset="-122"/>
              </a:rPr>
              <a:t>一、平面及其方程</a:t>
            </a:r>
            <a:endParaRPr lang="zh-CN" altLang="en-US" sz="3200">
              <a:solidFill>
                <a:srgbClr val="CC3300"/>
              </a:solidFill>
              <a:ea typeface="黑体" panose="02010609060101010101" pitchFamily="49" charset="-122"/>
            </a:endParaRPr>
          </a:p>
        </p:txBody>
      </p:sp>
      <p:sp>
        <p:nvSpPr>
          <p:cNvPr id="1531943" name="Rectangle 39"/>
          <p:cNvSpPr>
            <a:spLocks noChangeArrowheads="1"/>
          </p:cNvSpPr>
          <p:nvPr/>
        </p:nvSpPr>
        <p:spPr bwMode="auto">
          <a:xfrm>
            <a:off x="572770" y="1330325"/>
            <a:ext cx="4648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000">
                <a:solidFill>
                  <a:srgbClr val="0033CC"/>
                </a:solidFill>
                <a:ea typeface="黑体" panose="02010609060101010101" pitchFamily="49" charset="-122"/>
              </a:rPr>
              <a:t>1、平面的点法式方程</a:t>
            </a:r>
            <a:endParaRPr lang="zh-CN" altLang="en-US" sz="300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19" grpId="0" autoUpdateAnimBg="0"/>
      <p:bldP spid="1531920" grpId="0" autoUpdateAnimBg="0"/>
      <p:bldP spid="1531921" grpId="0" autoUpdateAnimBg="0"/>
      <p:bldP spid="15319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57188" y="3714750"/>
            <a:ext cx="5194300" cy="533400"/>
            <a:chOff x="1048" y="816"/>
            <a:chExt cx="3272" cy="336"/>
          </a:xfrm>
        </p:grpSpPr>
        <p:graphicFrame>
          <p:nvGraphicFramePr>
            <p:cNvPr id="36878" name="Object 3"/>
            <p:cNvGraphicFramePr>
              <a:graphicFrameLocks noChangeAspect="1"/>
            </p:cNvGraphicFramePr>
            <p:nvPr/>
          </p:nvGraphicFramePr>
          <p:xfrm>
            <a:off x="1048" y="864"/>
            <a:ext cx="327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5" name="公式" r:id="rId1" imgW="124663200" imgH="10972800" progId="Equation.3">
                    <p:embed/>
                  </p:oleObj>
                </mc:Choice>
                <mc:Fallback>
                  <p:oleObj name="公式" r:id="rId1" imgW="124663200" imgH="109728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48" y="864"/>
                          <a:ext cx="3272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7" name="Line 4"/>
            <p:cNvSpPr>
              <a:spLocks noChangeShapeType="1"/>
            </p:cNvSpPr>
            <p:nvPr/>
          </p:nvSpPr>
          <p:spPr bwMode="auto">
            <a:xfrm>
              <a:off x="1480" y="8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532933" name="Object 5"/>
          <p:cNvGraphicFramePr>
            <a:graphicFrameLocks noChangeAspect="1"/>
          </p:cNvGraphicFramePr>
          <p:nvPr/>
        </p:nvGraphicFramePr>
        <p:xfrm>
          <a:off x="214313" y="4857750"/>
          <a:ext cx="7315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62179200" imgH="5486400" progId="Equation.3">
                  <p:embed/>
                </p:oleObj>
              </mc:Choice>
              <mc:Fallback>
                <p:oleObj name="Equation" r:id="rId3" imgW="62179200" imgH="54864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13" y="4857750"/>
                        <a:ext cx="73152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2934" name="Rectangle 6"/>
          <p:cNvSpPr>
            <a:spLocks noChangeArrowheads="1"/>
          </p:cNvSpPr>
          <p:nvPr/>
        </p:nvSpPr>
        <p:spPr bwMode="auto">
          <a:xfrm>
            <a:off x="4334510" y="5857875"/>
            <a:ext cx="43954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 sz="3200">
                <a:solidFill>
                  <a:schemeClr val="accent2"/>
                </a:solidFill>
                <a:ea typeface="黑体" panose="02010609060101010101" pitchFamily="49" charset="-122"/>
              </a:rPr>
              <a:t> 平面的点法式方程</a:t>
            </a:r>
            <a:endParaRPr lang="zh-CN" altLang="en-US" sz="32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1857375" y="2928938"/>
            <a:ext cx="1905000" cy="457200"/>
            <a:chOff x="2552" y="3408"/>
            <a:chExt cx="1200" cy="288"/>
          </a:xfrm>
        </p:grpSpPr>
        <p:graphicFrame>
          <p:nvGraphicFramePr>
            <p:cNvPr id="36877" name="Object 11"/>
            <p:cNvGraphicFramePr>
              <a:graphicFrameLocks noChangeAspect="1"/>
            </p:cNvGraphicFramePr>
            <p:nvPr/>
          </p:nvGraphicFramePr>
          <p:xfrm>
            <a:off x="2552" y="3408"/>
            <a:ext cx="120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5" imgW="45720000" imgH="10972800" progId="Equation.3">
                    <p:embed/>
                  </p:oleObj>
                </mc:Choice>
                <mc:Fallback>
                  <p:oleObj name="公式" r:id="rId5" imgW="45720000" imgH="10972800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2" y="3408"/>
                          <a:ext cx="1200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06" name="Line 12"/>
            <p:cNvSpPr>
              <a:spLocks noChangeShapeType="1"/>
            </p:cNvSpPr>
            <p:nvPr/>
          </p:nvSpPr>
          <p:spPr bwMode="auto">
            <a:xfrm>
              <a:off x="2640" y="34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882" name="Line 13"/>
          <p:cNvSpPr>
            <a:spLocks noChangeShapeType="1"/>
          </p:cNvSpPr>
          <p:nvPr/>
        </p:nvSpPr>
        <p:spPr bwMode="auto">
          <a:xfrm>
            <a:off x="285750" y="1928813"/>
            <a:ext cx="548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none" w="med" len="lg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6883" name="Group 15"/>
          <p:cNvGrpSpPr/>
          <p:nvPr/>
        </p:nvGrpSpPr>
        <p:grpSpPr bwMode="auto">
          <a:xfrm>
            <a:off x="5648960" y="2276793"/>
            <a:ext cx="3352800" cy="2152650"/>
            <a:chOff x="3216" y="771"/>
            <a:chExt cx="2112" cy="1356"/>
          </a:xfrm>
        </p:grpSpPr>
        <p:grpSp>
          <p:nvGrpSpPr>
            <p:cNvPr id="36899" name="Group 16"/>
            <p:cNvGrpSpPr/>
            <p:nvPr/>
          </p:nvGrpSpPr>
          <p:grpSpPr bwMode="auto">
            <a:xfrm>
              <a:off x="3216" y="771"/>
              <a:ext cx="2112" cy="1356"/>
              <a:chOff x="1657" y="1321"/>
              <a:chExt cx="2974" cy="1910"/>
            </a:xfrm>
          </p:grpSpPr>
          <p:grpSp>
            <p:nvGrpSpPr>
              <p:cNvPr id="36902" name="Group 17"/>
              <p:cNvGrpSpPr/>
              <p:nvPr/>
            </p:nvGrpSpPr>
            <p:grpSpPr bwMode="auto">
              <a:xfrm>
                <a:off x="1657" y="1321"/>
                <a:ext cx="2974" cy="1910"/>
                <a:chOff x="1657" y="1321"/>
                <a:chExt cx="2974" cy="1910"/>
              </a:xfrm>
            </p:grpSpPr>
            <p:sp>
              <p:nvSpPr>
                <p:cNvPr id="36903" name="Line 18"/>
                <p:cNvSpPr>
                  <a:spLocks noChangeShapeType="1"/>
                </p:cNvSpPr>
                <p:nvPr/>
              </p:nvSpPr>
              <p:spPr bwMode="auto">
                <a:xfrm rot="721836" flipH="1">
                  <a:off x="1900" y="2592"/>
                  <a:ext cx="624" cy="6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90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92" y="1488"/>
                  <a:ext cx="0" cy="11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90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592" y="2660"/>
                  <a:ext cx="18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36874" name="Object 21"/>
                <p:cNvGraphicFramePr>
                  <a:graphicFrameLocks noChangeAspect="1"/>
                </p:cNvGraphicFramePr>
                <p:nvPr/>
              </p:nvGraphicFramePr>
              <p:xfrm>
                <a:off x="1657" y="3072"/>
                <a:ext cx="167" cy="1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" name="公式" r:id="rId7" imgW="267335" imgH="254635" progId="Equation.3">
                        <p:embed/>
                      </p:oleObj>
                    </mc:Choice>
                    <mc:Fallback>
                      <p:oleObj name="公式" r:id="rId7" imgW="267335" imgH="254635" progId="Equation.3">
                        <p:embed/>
                        <p:pic>
                          <p:nvPicPr>
                            <p:cNvPr id="0" name="Object 2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57" y="3072"/>
                              <a:ext cx="167" cy="15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75" name="Object 22"/>
                <p:cNvGraphicFramePr>
                  <a:graphicFrameLocks noChangeAspect="1"/>
                </p:cNvGraphicFramePr>
                <p:nvPr/>
              </p:nvGraphicFramePr>
              <p:xfrm>
                <a:off x="4464" y="2592"/>
                <a:ext cx="167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" name="公式" r:id="rId9" imgW="267335" imgH="330835" progId="Equation.3">
                        <p:embed/>
                      </p:oleObj>
                    </mc:Choice>
                    <mc:Fallback>
                      <p:oleObj name="公式" r:id="rId9" imgW="267335" imgH="330835" progId="Equation.3">
                        <p:embed/>
                        <p:pic>
                          <p:nvPicPr>
                            <p:cNvPr id="0" name="Object 2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4" y="2592"/>
                              <a:ext cx="167" cy="2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76" name="Object 23"/>
                <p:cNvGraphicFramePr>
                  <a:graphicFrameLocks noChangeAspect="1"/>
                </p:cNvGraphicFramePr>
                <p:nvPr/>
              </p:nvGraphicFramePr>
              <p:xfrm>
                <a:off x="2553" y="1321"/>
                <a:ext cx="135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" name="公式" r:id="rId11" imgW="216535" imgH="267335" progId="Equation.3">
                        <p:embed/>
                      </p:oleObj>
                    </mc:Choice>
                    <mc:Fallback>
                      <p:oleObj name="公式" r:id="rId11" imgW="216535" imgH="267335" progId="Equation.3">
                        <p:embed/>
                        <p:pic>
                          <p:nvPicPr>
                            <p:cNvPr id="0" name="Object 2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53" y="1321"/>
                              <a:ext cx="135" cy="16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6873" name="Object 24"/>
              <p:cNvGraphicFramePr>
                <a:graphicFrameLocks noChangeAspect="1"/>
              </p:cNvGraphicFramePr>
              <p:nvPr/>
            </p:nvGraphicFramePr>
            <p:xfrm>
              <a:off x="2592" y="2673"/>
              <a:ext cx="144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公式" r:id="rId13" imgW="5486400" imgH="6096000" progId="Equation.3">
                      <p:embed/>
                    </p:oleObj>
                  </mc:Choice>
                  <mc:Fallback>
                    <p:oleObj name="公式" r:id="rId13" imgW="5486400" imgH="60960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592" y="2673"/>
                            <a:ext cx="144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900" name="AutoShape 25"/>
            <p:cNvSpPr>
              <a:spLocks noChangeArrowheads="1"/>
            </p:cNvSpPr>
            <p:nvPr/>
          </p:nvSpPr>
          <p:spPr bwMode="auto">
            <a:xfrm rot="1321261">
              <a:off x="3687" y="1057"/>
              <a:ext cx="1248" cy="432"/>
            </a:xfrm>
            <a:prstGeom prst="parallelogram">
              <a:avLst>
                <a:gd name="adj" fmla="val 76007"/>
              </a:avLst>
            </a:prstGeom>
            <a:solidFill>
              <a:srgbClr val="99FF33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sp>
          <p:nvSpPr>
            <p:cNvPr id="36901" name="Line 26"/>
            <p:cNvSpPr>
              <a:spLocks noChangeShapeType="1"/>
            </p:cNvSpPr>
            <p:nvPr/>
          </p:nvSpPr>
          <p:spPr bwMode="auto">
            <a:xfrm flipV="1">
              <a:off x="3880" y="110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7054215" y="2915285"/>
            <a:ext cx="495300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5" name="Group 28"/>
          <p:cNvGrpSpPr/>
          <p:nvPr/>
        </p:nvGrpSpPr>
        <p:grpSpPr bwMode="auto">
          <a:xfrm>
            <a:off x="7639050" y="2200275"/>
            <a:ext cx="552450" cy="995363"/>
            <a:chOff x="4560" y="765"/>
            <a:chExt cx="348" cy="627"/>
          </a:xfrm>
        </p:grpSpPr>
        <p:sp>
          <p:nvSpPr>
            <p:cNvPr id="36898" name="Line 29"/>
            <p:cNvSpPr>
              <a:spLocks noChangeShapeType="1"/>
            </p:cNvSpPr>
            <p:nvPr/>
          </p:nvSpPr>
          <p:spPr bwMode="auto">
            <a:xfrm flipV="1">
              <a:off x="4560" y="960"/>
              <a:ext cx="24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6872" name="Object 30"/>
            <p:cNvGraphicFramePr>
              <a:graphicFrameLocks noChangeAspect="1"/>
            </p:cNvGraphicFramePr>
            <p:nvPr/>
          </p:nvGraphicFramePr>
          <p:xfrm>
            <a:off x="4752" y="765"/>
            <a:ext cx="156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5" imgW="6096000" imgH="7620000" progId="Equation.3">
                    <p:embed/>
                  </p:oleObj>
                </mc:Choice>
                <mc:Fallback>
                  <p:oleObj name="公式" r:id="rId15" imgW="6096000" imgH="7620000" progId="Equation.3">
                    <p:embed/>
                    <p:pic>
                      <p:nvPicPr>
                        <p:cNvPr id="0" name="Object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52" y="765"/>
                          <a:ext cx="156" cy="1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886" name="Group 31"/>
          <p:cNvGrpSpPr/>
          <p:nvPr/>
        </p:nvGrpSpPr>
        <p:grpSpPr bwMode="auto">
          <a:xfrm>
            <a:off x="7053898" y="2667953"/>
            <a:ext cx="500062" cy="357187"/>
            <a:chOff x="3888" y="960"/>
            <a:chExt cx="357" cy="277"/>
          </a:xfrm>
        </p:grpSpPr>
        <p:graphicFrame>
          <p:nvGraphicFramePr>
            <p:cNvPr id="36871" name="Object 32"/>
            <p:cNvGraphicFramePr>
              <a:graphicFrameLocks noChangeAspect="1"/>
            </p:cNvGraphicFramePr>
            <p:nvPr/>
          </p:nvGraphicFramePr>
          <p:xfrm>
            <a:off x="3936" y="960"/>
            <a:ext cx="30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Equation" r:id="rId17" imgW="6096000" imgH="5486400" progId="Equation.3">
                    <p:embed/>
                  </p:oleObj>
                </mc:Choice>
                <mc:Fallback>
                  <p:oleObj name="Equation" r:id="rId17" imgW="6096000" imgH="5486400" progId="Equation.3">
                    <p:embed/>
                    <p:pic>
                      <p:nvPicPr>
                        <p:cNvPr id="0" name="Object 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36" y="960"/>
                          <a:ext cx="309" cy="2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3888" y="1152"/>
              <a:ext cx="48" cy="48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669900"/>
              </a:solidFill>
              <a:round/>
              <a:tailEnd type="none" w="med" len="lg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 bwMode="auto">
          <a:xfrm>
            <a:off x="7545070" y="3085465"/>
            <a:ext cx="517525" cy="320675"/>
            <a:chOff x="4176" y="1238"/>
            <a:chExt cx="326" cy="202"/>
          </a:xfrm>
        </p:grpSpPr>
        <p:graphicFrame>
          <p:nvGraphicFramePr>
            <p:cNvPr id="36870" name="Object 35"/>
            <p:cNvGraphicFramePr>
              <a:graphicFrameLocks noChangeAspect="1"/>
            </p:cNvGraphicFramePr>
            <p:nvPr/>
          </p:nvGraphicFramePr>
          <p:xfrm>
            <a:off x="4255" y="1238"/>
            <a:ext cx="247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19" imgW="4876800" imgH="3962400" progId="Equation.3">
                    <p:embed/>
                  </p:oleObj>
                </mc:Choice>
                <mc:Fallback>
                  <p:oleObj name="Equation" r:id="rId19" imgW="4876800" imgH="3962400" progId="Equation.3">
                    <p:embed/>
                    <p:pic>
                      <p:nvPicPr>
                        <p:cNvPr id="0" name="Object 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255" y="1238"/>
                          <a:ext cx="247" cy="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96" name="Oval 36"/>
            <p:cNvSpPr>
              <a:spLocks noChangeArrowheads="1"/>
            </p:cNvSpPr>
            <p:nvPr/>
          </p:nvSpPr>
          <p:spPr bwMode="auto">
            <a:xfrm>
              <a:off x="4176" y="1392"/>
              <a:ext cx="48" cy="48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rgbClr val="669900"/>
              </a:solidFill>
              <a:round/>
              <a:tailEnd type="none" w="med" len="lg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</p:grpSp>
      <p:sp>
        <p:nvSpPr>
          <p:cNvPr id="36895" name="Text Box 19"/>
          <p:cNvSpPr txBox="1">
            <a:spLocks noChangeArrowheads="1"/>
          </p:cNvSpPr>
          <p:nvPr/>
        </p:nvSpPr>
        <p:spPr bwMode="auto">
          <a:xfrm>
            <a:off x="714375" y="786130"/>
            <a:ext cx="3841750" cy="51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已知平面的法线向量为</a:t>
            </a:r>
            <a:endParaRPr lang="zh-CN" altLang="en-US"/>
          </a:p>
        </p:txBody>
      </p:sp>
      <p:graphicFrame>
        <p:nvGraphicFramePr>
          <p:cNvPr id="36869" name="Object 20"/>
          <p:cNvGraphicFramePr>
            <a:graphicFrameLocks noChangeAspect="1"/>
          </p:cNvGraphicFramePr>
          <p:nvPr/>
        </p:nvGraphicFramePr>
        <p:xfrm>
          <a:off x="4335145" y="772795"/>
          <a:ext cx="222313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公式" r:id="rId21" imgW="889000" imgH="203200" progId="Equation.3">
                  <p:embed/>
                </p:oleObj>
              </mc:Choice>
              <mc:Fallback>
                <p:oleObj name="公式" r:id="rId21" imgW="889000" imgH="2032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5145" y="772795"/>
                        <a:ext cx="2223135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89" name="Group 29"/>
          <p:cNvGrpSpPr/>
          <p:nvPr/>
        </p:nvGrpSpPr>
        <p:grpSpPr bwMode="auto">
          <a:xfrm>
            <a:off x="2786063" y="1285875"/>
            <a:ext cx="3581400" cy="582613"/>
            <a:chOff x="528" y="3024"/>
            <a:chExt cx="2256" cy="367"/>
          </a:xfrm>
        </p:grpSpPr>
        <p:graphicFrame>
          <p:nvGraphicFramePr>
            <p:cNvPr id="36868" name="Object 42"/>
            <p:cNvGraphicFramePr>
              <a:graphicFrameLocks noChangeAspect="1"/>
            </p:cNvGraphicFramePr>
            <p:nvPr/>
          </p:nvGraphicFramePr>
          <p:xfrm>
            <a:off x="1328" y="3096"/>
            <a:ext cx="1456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公式" r:id="rId23" imgW="52425600" imgH="10363200" progId="Equation.3">
                    <p:embed/>
                  </p:oleObj>
                </mc:Choice>
                <mc:Fallback>
                  <p:oleObj name="公式" r:id="rId23" imgW="52425600" imgH="10363200" progId="Equation.3">
                    <p:embed/>
                    <p:pic>
                      <p:nvPicPr>
                        <p:cNvPr id="0" name="Object 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328" y="3096"/>
                          <a:ext cx="1456" cy="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94" name="Text Box 31"/>
            <p:cNvSpPr txBox="1">
              <a:spLocks noChangeArrowheads="1"/>
            </p:cNvSpPr>
            <p:nvPr/>
          </p:nvSpPr>
          <p:spPr bwMode="auto">
            <a:xfrm>
              <a:off x="528" y="3024"/>
              <a:ext cx="864" cy="367"/>
            </a:xfrm>
            <a:prstGeom prst="rect">
              <a:avLst/>
            </a:prstGeom>
            <a:noFill/>
            <a:ln w="38100">
              <a:noFill/>
              <a:miter lim="800000"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/>
                <a:t>且过点</a:t>
              </a:r>
              <a:endParaRPr lang="zh-CN" altLang="en-US"/>
            </a:p>
          </p:txBody>
        </p:sp>
      </p:grpSp>
      <p:sp>
        <p:nvSpPr>
          <p:cNvPr id="36890" name="Text Box 32"/>
          <p:cNvSpPr txBox="1">
            <a:spLocks noChangeArrowheads="1"/>
          </p:cNvSpPr>
          <p:nvPr/>
        </p:nvSpPr>
        <p:spPr bwMode="auto">
          <a:xfrm>
            <a:off x="6715125" y="1214438"/>
            <a:ext cx="22098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求平面方程.</a:t>
            </a:r>
            <a:endParaRPr lang="zh-CN" altLang="en-US"/>
          </a:p>
        </p:txBody>
      </p:sp>
      <p:grpSp>
        <p:nvGrpSpPr>
          <p:cNvPr id="15" name="Group 21"/>
          <p:cNvGrpSpPr/>
          <p:nvPr/>
        </p:nvGrpSpPr>
        <p:grpSpPr bwMode="auto">
          <a:xfrm>
            <a:off x="285750" y="2286000"/>
            <a:ext cx="5327650" cy="582613"/>
            <a:chOff x="576" y="3456"/>
            <a:chExt cx="3356" cy="367"/>
          </a:xfrm>
        </p:grpSpPr>
        <p:sp>
          <p:nvSpPr>
            <p:cNvPr id="36893" name="Text Box 22"/>
            <p:cNvSpPr txBox="1">
              <a:spLocks noChangeArrowheads="1"/>
            </p:cNvSpPr>
            <p:nvPr/>
          </p:nvSpPr>
          <p:spPr bwMode="auto">
            <a:xfrm>
              <a:off x="576" y="3456"/>
              <a:ext cx="259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设平面上的任一点为</a:t>
              </a:r>
              <a:endParaRPr lang="zh-CN" altLang="en-US"/>
            </a:p>
          </p:txBody>
        </p:sp>
        <p:graphicFrame>
          <p:nvGraphicFramePr>
            <p:cNvPr id="36867" name="Object 43"/>
            <p:cNvGraphicFramePr>
              <a:graphicFrameLocks noChangeAspect="1"/>
            </p:cNvGraphicFramePr>
            <p:nvPr/>
          </p:nvGraphicFramePr>
          <p:xfrm>
            <a:off x="2688" y="3504"/>
            <a:ext cx="1244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Equation" r:id="rId25" imgW="18897600" imgH="4876800" progId="Equation.3">
                    <p:embed/>
                  </p:oleObj>
                </mc:Choice>
                <mc:Fallback>
                  <p:oleObj name="Equation" r:id="rId25" imgW="18897600" imgH="4876800" progId="Equation.3">
                    <p:embed/>
                    <p:pic>
                      <p:nvPicPr>
                        <p:cNvPr id="0" name="Object 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688" y="3504"/>
                          <a:ext cx="1244" cy="3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92" name="TextBox 57"/>
          <p:cNvSpPr txBox="1">
            <a:spLocks noChangeArrowheads="1"/>
          </p:cNvSpPr>
          <p:nvPr/>
        </p:nvSpPr>
        <p:spPr bwMode="auto">
          <a:xfrm>
            <a:off x="357188" y="285750"/>
            <a:ext cx="1266825" cy="54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zh-CN" altLang="en-US"/>
              <a:t>问题：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"/>
                                        <p:tgtEl>
                                          <p:spTgt spid="153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4" grpId="0" autoUpdateAnimBg="0"/>
      <p:bldP spid="3483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3954" name="Object 2"/>
          <p:cNvGraphicFramePr>
            <a:graphicFrameLocks noChangeAspect="1"/>
          </p:cNvGraphicFramePr>
          <p:nvPr/>
        </p:nvGraphicFramePr>
        <p:xfrm>
          <a:off x="748665" y="762000"/>
          <a:ext cx="7401560" cy="109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文档" r:id="rId1" imgW="3057525" imgH="390525" progId="Word.Document.8">
                  <p:embed/>
                </p:oleObj>
              </mc:Choice>
              <mc:Fallback>
                <p:oleObj name="文档" r:id="rId1" imgW="3057525" imgH="3905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8665" y="762000"/>
                        <a:ext cx="7401560" cy="10909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3955" name="Text Box 3"/>
          <p:cNvSpPr txBox="1">
            <a:spLocks noChangeArrowheads="1"/>
          </p:cNvSpPr>
          <p:nvPr/>
        </p:nvSpPr>
        <p:spPr bwMode="auto">
          <a:xfrm>
            <a:off x="896620" y="2044065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3956" name="Text Box 4"/>
          <p:cNvSpPr txBox="1">
            <a:spLocks noChangeArrowheads="1"/>
          </p:cNvSpPr>
          <p:nvPr/>
        </p:nvSpPr>
        <p:spPr bwMode="auto">
          <a:xfrm>
            <a:off x="887730" y="673100"/>
            <a:ext cx="828675" cy="58610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33957" name="Object 5"/>
          <p:cNvGraphicFramePr>
            <a:graphicFrameLocks noChangeAspect="1"/>
          </p:cNvGraphicFramePr>
          <p:nvPr/>
        </p:nvGraphicFramePr>
        <p:xfrm>
          <a:off x="2200910" y="2734310"/>
          <a:ext cx="426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3" imgW="40538400" imgH="4876800" progId="Equation.3">
                  <p:embed/>
                </p:oleObj>
              </mc:Choice>
              <mc:Fallback>
                <p:oleObj name="Equation" r:id="rId3" imgW="40538400" imgH="48768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910" y="2734310"/>
                        <a:ext cx="426720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3958" name="Text Box 6"/>
          <p:cNvSpPr txBox="1">
            <a:spLocks noChangeArrowheads="1"/>
          </p:cNvSpPr>
          <p:nvPr/>
        </p:nvSpPr>
        <p:spPr bwMode="auto">
          <a:xfrm>
            <a:off x="653415" y="3363595"/>
            <a:ext cx="3968750" cy="58610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化简得所求平面方程为</a:t>
            </a:r>
            <a:endParaRPr lang="zh-CN" altLang="en-US"/>
          </a:p>
        </p:txBody>
      </p:sp>
      <p:graphicFrame>
        <p:nvGraphicFramePr>
          <p:cNvPr id="1533959" name="Object 7"/>
          <p:cNvGraphicFramePr>
            <a:graphicFrameLocks noChangeAspect="1"/>
          </p:cNvGraphicFramePr>
          <p:nvPr/>
        </p:nvGraphicFramePr>
        <p:xfrm>
          <a:off x="2277110" y="4182110"/>
          <a:ext cx="320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5" imgW="30175200" imgH="4876800" progId="Equation.3">
                  <p:embed/>
                </p:oleObj>
              </mc:Choice>
              <mc:Fallback>
                <p:oleObj name="Equation" r:id="rId5" imgW="30175200" imgH="4876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7110" y="4182110"/>
                        <a:ext cx="3200400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3960" name="Text Box 8"/>
          <p:cNvSpPr txBox="1">
            <a:spLocks noChangeArrowheads="1"/>
          </p:cNvSpPr>
          <p:nvPr/>
        </p:nvSpPr>
        <p:spPr bwMode="auto">
          <a:xfrm>
            <a:off x="1438910" y="1972310"/>
            <a:ext cx="3810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由平面的点法式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955" grpId="0" autoUpdateAnimBg="0"/>
      <p:bldP spid="1533958" grpId="0" autoUpdateAnimBg="0"/>
      <p:bldP spid="153396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4978" name="Object 2"/>
          <p:cNvGraphicFramePr>
            <a:graphicFrameLocks noChangeAspect="1"/>
          </p:cNvGraphicFramePr>
          <p:nvPr/>
        </p:nvGraphicFramePr>
        <p:xfrm>
          <a:off x="381000" y="309245"/>
          <a:ext cx="8305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Document" r:id="rId1" imgW="20069175" imgH="2352675" progId="Word.Document.8">
                  <p:embed/>
                </p:oleObj>
              </mc:Choice>
              <mc:Fallback>
                <p:oleObj name="Document" r:id="rId1" imgW="20069175" imgH="235267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309245"/>
                        <a:ext cx="8305800" cy="968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5"/>
          <p:cNvGrpSpPr/>
          <p:nvPr/>
        </p:nvGrpSpPr>
        <p:grpSpPr bwMode="auto">
          <a:xfrm>
            <a:off x="1208088" y="1501775"/>
            <a:ext cx="2373312" cy="500063"/>
            <a:chOff x="857" y="946"/>
            <a:chExt cx="1495" cy="315"/>
          </a:xfrm>
        </p:grpSpPr>
        <p:graphicFrame>
          <p:nvGraphicFramePr>
            <p:cNvPr id="38922" name="Object 4"/>
            <p:cNvGraphicFramePr>
              <a:graphicFrameLocks noChangeAspect="1"/>
            </p:cNvGraphicFramePr>
            <p:nvPr/>
          </p:nvGraphicFramePr>
          <p:xfrm>
            <a:off x="857" y="946"/>
            <a:ext cx="1495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3" imgW="23164800" imgH="4876800" progId="Equation.3">
                    <p:embed/>
                  </p:oleObj>
                </mc:Choice>
                <mc:Fallback>
                  <p:oleObj name="Equation" r:id="rId3" imgW="23164800" imgH="4876800" progId="Equation.3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57" y="946"/>
                          <a:ext cx="1495" cy="3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43" name="Line 5"/>
            <p:cNvSpPr>
              <a:spLocks noChangeShapeType="1"/>
            </p:cNvSpPr>
            <p:nvPr/>
          </p:nvSpPr>
          <p:spPr bwMode="auto">
            <a:xfrm>
              <a:off x="960" y="94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883285" y="2209800"/>
            <a:ext cx="2692400" cy="519113"/>
            <a:chOff x="1200" y="1920"/>
            <a:chExt cx="1696" cy="327"/>
          </a:xfrm>
        </p:grpSpPr>
        <p:sp>
          <p:nvSpPr>
            <p:cNvPr id="38939" name="Text Box 10"/>
            <p:cNvSpPr txBox="1">
              <a:spLocks noChangeArrowheads="1"/>
            </p:cNvSpPr>
            <p:nvPr/>
          </p:nvSpPr>
          <p:spPr bwMode="auto">
            <a:xfrm>
              <a:off x="1200" y="192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取</a:t>
              </a:r>
              <a:endParaRPr lang="zh-CN" altLang="en-US"/>
            </a:p>
          </p:txBody>
        </p:sp>
        <p:grpSp>
          <p:nvGrpSpPr>
            <p:cNvPr id="38940" name="Group 11"/>
            <p:cNvGrpSpPr/>
            <p:nvPr/>
          </p:nvGrpSpPr>
          <p:grpSpPr bwMode="auto">
            <a:xfrm>
              <a:off x="1584" y="1968"/>
              <a:ext cx="1312" cy="248"/>
              <a:chOff x="2224" y="2016"/>
              <a:chExt cx="1312" cy="248"/>
            </a:xfrm>
          </p:grpSpPr>
          <p:graphicFrame>
            <p:nvGraphicFramePr>
              <p:cNvPr id="38921" name="Object 12"/>
              <p:cNvGraphicFramePr>
                <a:graphicFrameLocks noChangeAspect="1"/>
              </p:cNvGraphicFramePr>
              <p:nvPr/>
            </p:nvGraphicFramePr>
            <p:xfrm>
              <a:off x="2224" y="2056"/>
              <a:ext cx="131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公式" r:id="rId5" imgW="49987200" imgH="7924800" progId="Equation.3">
                      <p:embed/>
                    </p:oleObj>
                  </mc:Choice>
                  <mc:Fallback>
                    <p:oleObj name="公式" r:id="rId5" imgW="49987200" imgH="79248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24" y="2056"/>
                            <a:ext cx="1312" cy="2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941" name="Line 13"/>
              <p:cNvSpPr>
                <a:spLocks noChangeShapeType="1"/>
              </p:cNvSpPr>
              <p:nvPr/>
            </p:nvSpPr>
            <p:spPr bwMode="auto">
              <a:xfrm>
                <a:off x="2688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42" name="Line 14"/>
              <p:cNvSpPr>
                <a:spLocks noChangeShapeType="1"/>
              </p:cNvSpPr>
              <p:nvPr/>
            </p:nvSpPr>
            <p:spPr bwMode="auto">
              <a:xfrm>
                <a:off x="3216" y="20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1534991" name="Object 15"/>
          <p:cNvGraphicFramePr>
            <a:graphicFrameLocks noChangeAspect="1"/>
          </p:cNvGraphicFramePr>
          <p:nvPr/>
        </p:nvGraphicFramePr>
        <p:xfrm>
          <a:off x="3855085" y="3505200"/>
          <a:ext cx="20161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7" imgW="21336000" imgH="4876800" progId="Equation.3">
                  <p:embed/>
                </p:oleObj>
              </mc:Choice>
              <mc:Fallback>
                <p:oleObj name="Equation" r:id="rId7" imgW="21336000" imgH="48768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5085" y="3505200"/>
                        <a:ext cx="2016125" cy="458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4992" name="Text Box 16"/>
          <p:cNvSpPr txBox="1">
            <a:spLocks noChangeArrowheads="1"/>
          </p:cNvSpPr>
          <p:nvPr/>
        </p:nvSpPr>
        <p:spPr bwMode="auto">
          <a:xfrm>
            <a:off x="807085" y="4648200"/>
            <a:ext cx="3352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所求平面方程为：</a:t>
            </a:r>
            <a:endParaRPr lang="zh-CN" altLang="en-US"/>
          </a:p>
        </p:txBody>
      </p:sp>
      <p:graphicFrame>
        <p:nvGraphicFramePr>
          <p:cNvPr id="1534993" name="Object 17"/>
          <p:cNvGraphicFramePr>
            <a:graphicFrameLocks noChangeAspect="1"/>
          </p:cNvGraphicFramePr>
          <p:nvPr/>
        </p:nvGraphicFramePr>
        <p:xfrm>
          <a:off x="1964373" y="5280025"/>
          <a:ext cx="49990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9" imgW="49377600" imgH="4876800" progId="Equation.3">
                  <p:embed/>
                </p:oleObj>
              </mc:Choice>
              <mc:Fallback>
                <p:oleObj name="Equation" r:id="rId9" imgW="49377600" imgH="48768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4373" y="5280025"/>
                        <a:ext cx="4999037" cy="492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4994" name="Text Box 18"/>
          <p:cNvSpPr txBox="1">
            <a:spLocks noChangeArrowheads="1"/>
          </p:cNvSpPr>
          <p:nvPr/>
        </p:nvSpPr>
        <p:spPr bwMode="auto">
          <a:xfrm>
            <a:off x="807085" y="58674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化简得</a:t>
            </a:r>
            <a:endParaRPr lang="zh-CN" altLang="en-US"/>
          </a:p>
        </p:txBody>
      </p:sp>
      <p:graphicFrame>
        <p:nvGraphicFramePr>
          <p:cNvPr id="1534995" name="Object 19"/>
          <p:cNvGraphicFramePr>
            <a:graphicFrameLocks noChangeAspect="1"/>
          </p:cNvGraphicFramePr>
          <p:nvPr/>
        </p:nvGraphicFramePr>
        <p:xfrm>
          <a:off x="2254885" y="5922963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11" imgW="29870400" imgH="4876800" progId="Equation.3">
                  <p:embed/>
                </p:oleObj>
              </mc:Choice>
              <mc:Fallback>
                <p:oleObj name="Equation" r:id="rId11" imgW="29870400" imgH="487680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54885" y="5922963"/>
                        <a:ext cx="30480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4996" name="Text Box 20"/>
          <p:cNvSpPr txBox="1">
            <a:spLocks noChangeArrowheads="1"/>
          </p:cNvSpPr>
          <p:nvPr/>
        </p:nvSpPr>
        <p:spPr bwMode="auto">
          <a:xfrm>
            <a:off x="381000" y="1447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4997" name="Text Box 21"/>
          <p:cNvSpPr txBox="1">
            <a:spLocks noChangeArrowheads="1"/>
          </p:cNvSpPr>
          <p:nvPr/>
        </p:nvSpPr>
        <p:spPr bwMode="auto">
          <a:xfrm>
            <a:off x="471805" y="266700"/>
            <a:ext cx="990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Group 22"/>
          <p:cNvGrpSpPr/>
          <p:nvPr/>
        </p:nvGrpSpPr>
        <p:grpSpPr bwMode="auto">
          <a:xfrm>
            <a:off x="6396355" y="2812098"/>
            <a:ext cx="2114550" cy="1173163"/>
            <a:chOff x="3696" y="1455"/>
            <a:chExt cx="1332" cy="739"/>
          </a:xfrm>
        </p:grpSpPr>
        <p:sp>
          <p:nvSpPr>
            <p:cNvPr id="38932" name="AutoShape 23"/>
            <p:cNvSpPr>
              <a:spLocks noChangeArrowheads="1"/>
            </p:cNvSpPr>
            <p:nvPr/>
          </p:nvSpPr>
          <p:spPr bwMode="auto">
            <a:xfrm rot="1269662">
              <a:off x="3696" y="1455"/>
              <a:ext cx="1332" cy="689"/>
            </a:xfrm>
            <a:prstGeom prst="parallelogram">
              <a:avLst>
                <a:gd name="adj" fmla="val 18070"/>
              </a:avLst>
            </a:prstGeom>
            <a:solidFill>
              <a:srgbClr val="FFFFEB"/>
            </a:solid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sp>
          <p:nvSpPr>
            <p:cNvPr id="38934" name="Line 25"/>
            <p:cNvSpPr>
              <a:spLocks noChangeShapeType="1"/>
            </p:cNvSpPr>
            <p:nvPr/>
          </p:nvSpPr>
          <p:spPr bwMode="auto">
            <a:xfrm>
              <a:off x="4106" y="1683"/>
              <a:ext cx="56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5" name="Line 26"/>
            <p:cNvSpPr>
              <a:spLocks noChangeShapeType="1"/>
            </p:cNvSpPr>
            <p:nvPr/>
          </p:nvSpPr>
          <p:spPr bwMode="auto">
            <a:xfrm>
              <a:off x="4106" y="1683"/>
              <a:ext cx="496" cy="3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6" name="Rectangle 27"/>
            <p:cNvSpPr>
              <a:spLocks noChangeArrowheads="1"/>
            </p:cNvSpPr>
            <p:nvPr/>
          </p:nvSpPr>
          <p:spPr bwMode="auto">
            <a:xfrm>
              <a:off x="4628" y="1565"/>
              <a:ext cx="244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ym typeface="Symbol" panose="05050102010706020507" pitchFamily="18" charset="2"/>
                </a:rPr>
                <a:t>B</a:t>
              </a:r>
              <a:endParaRPr lang="en-US" altLang="zh-CN" sz="2400" baseline="-25000">
                <a:sym typeface="Symbol" panose="05050102010706020507" pitchFamily="18" charset="2"/>
              </a:endParaRPr>
            </a:p>
          </p:txBody>
        </p:sp>
        <p:sp>
          <p:nvSpPr>
            <p:cNvPr id="38937" name="Rectangle 28"/>
            <p:cNvSpPr>
              <a:spLocks noChangeArrowheads="1"/>
            </p:cNvSpPr>
            <p:nvPr/>
          </p:nvSpPr>
          <p:spPr bwMode="auto">
            <a:xfrm>
              <a:off x="4535" y="1906"/>
              <a:ext cx="244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ym typeface="Symbol" panose="05050102010706020507" pitchFamily="18" charset="2"/>
                </a:rPr>
                <a:t>C</a:t>
              </a:r>
              <a:endParaRPr lang="en-US" altLang="zh-CN" sz="2400" baseline="-25000">
                <a:sym typeface="Symbol" panose="05050102010706020507" pitchFamily="18" charset="2"/>
              </a:endParaRPr>
            </a:p>
          </p:txBody>
        </p:sp>
        <p:sp>
          <p:nvSpPr>
            <p:cNvPr id="38938" name="Rectangle 29"/>
            <p:cNvSpPr>
              <a:spLocks noChangeArrowheads="1"/>
            </p:cNvSpPr>
            <p:nvPr/>
          </p:nvSpPr>
          <p:spPr bwMode="auto">
            <a:xfrm>
              <a:off x="3834" y="1525"/>
              <a:ext cx="244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ym typeface="Symbol" panose="05050102010706020507" pitchFamily="18" charset="2"/>
                </a:rPr>
                <a:t>A</a:t>
              </a:r>
              <a:endParaRPr lang="en-US" altLang="zh-CN" sz="2400" baseline="-25000"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1535007" name="Object 31"/>
          <p:cNvGraphicFramePr>
            <a:graphicFrameLocks noChangeAspect="1"/>
          </p:cNvGraphicFramePr>
          <p:nvPr/>
        </p:nvGraphicFramePr>
        <p:xfrm>
          <a:off x="1797685" y="2819400"/>
          <a:ext cx="2057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13" imgW="20726400" imgH="18288000" progId="Equation.3">
                  <p:embed/>
                </p:oleObj>
              </mc:Choice>
              <mc:Fallback>
                <p:oleObj name="Equation" r:id="rId13" imgW="20726400" imgH="18288000" progId="Equation.3">
                  <p:embed/>
                  <p:pic>
                    <p:nvPicPr>
                      <p:cNvPr id="0" name="Object 3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97685" y="2819400"/>
                        <a:ext cx="2057400" cy="182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7"/>
          <p:cNvGrpSpPr/>
          <p:nvPr/>
        </p:nvGrpSpPr>
        <p:grpSpPr bwMode="auto">
          <a:xfrm>
            <a:off x="3733800" y="1533525"/>
            <a:ext cx="2590800" cy="492125"/>
            <a:chOff x="1824" y="1392"/>
            <a:chExt cx="1632" cy="310"/>
          </a:xfrm>
        </p:grpSpPr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1824" y="1392"/>
            <a:ext cx="1632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15" imgW="25603200" imgH="4876800" progId="Equation.3">
                    <p:embed/>
                  </p:oleObj>
                </mc:Choice>
                <mc:Fallback>
                  <p:oleObj name="Equation" r:id="rId15" imgW="25603200" imgH="48768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24" y="1392"/>
                          <a:ext cx="1632" cy="3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31" name="Line 36"/>
            <p:cNvSpPr>
              <a:spLocks noChangeShapeType="1"/>
            </p:cNvSpPr>
            <p:nvPr/>
          </p:nvSpPr>
          <p:spPr bwMode="auto">
            <a:xfrm>
              <a:off x="1920" y="13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7047230" y="1892935"/>
            <a:ext cx="0" cy="12811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tailEnd type="triangle" w="med" len="med"/>
          </a:ln>
        </p:spPr>
        <p:txBody>
          <a:bodyPr wrap="none" anchor="ctr"/>
          <a:p>
            <a:endParaRPr lang="zh-CN" altLang="en-US"/>
          </a:p>
        </p:txBody>
      </p:sp>
      <p:graphicFrame>
        <p:nvGraphicFramePr>
          <p:cNvPr id="11" name="Object 30"/>
          <p:cNvGraphicFramePr>
            <a:graphicFrameLocks noChangeAspect="1"/>
          </p:cNvGraphicFramePr>
          <p:nvPr/>
        </p:nvGraphicFramePr>
        <p:xfrm>
          <a:off x="7158355" y="1721485"/>
          <a:ext cx="3476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7" imgW="3352800" imgH="4267200" progId="Equation.3">
                  <p:embed/>
                </p:oleObj>
              </mc:Choice>
              <mc:Fallback>
                <p:oleObj name="Equation" r:id="rId17" imgW="3352800" imgH="4267200" progId="Equation.3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8355" y="1721485"/>
                        <a:ext cx="347663" cy="442913"/>
                      </a:xfrm>
                      <a:prstGeom prst="rect">
                        <a:avLst/>
                      </a:prstGeom>
                      <a:noFill/>
                      <a:ln w="317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"/>
                                        <p:tgtEl>
                                          <p:spTgt spid="153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"/>
                                        <p:tgtEl>
                                          <p:spTgt spid="153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92" grpId="0" autoUpdateAnimBg="0"/>
      <p:bldP spid="1534994" grpId="0" autoUpdateAnimBg="0"/>
      <p:bldP spid="153499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026" name="Object 2"/>
          <p:cNvGraphicFramePr>
            <a:graphicFrameLocks noChangeAspect="1"/>
          </p:cNvGraphicFramePr>
          <p:nvPr/>
        </p:nvGraphicFramePr>
        <p:xfrm>
          <a:off x="959485" y="277813"/>
          <a:ext cx="71628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文档" r:id="rId1" imgW="7477125" imgH="1257300" progId="Word.Document.8">
                  <p:embed/>
                </p:oleObj>
              </mc:Choice>
              <mc:Fallback>
                <p:oleObj name="文档" r:id="rId1" imgW="7477125" imgH="125730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9485" y="277813"/>
                        <a:ext cx="7162800" cy="1239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27" name="Object 3"/>
          <p:cNvGraphicFramePr>
            <a:graphicFrameLocks noChangeAspect="1"/>
          </p:cNvGraphicFramePr>
          <p:nvPr/>
        </p:nvGraphicFramePr>
        <p:xfrm>
          <a:off x="1802130" y="2168525"/>
          <a:ext cx="20574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公式" r:id="rId3" imgW="50596800" imgH="10972800" progId="Equation.3">
                  <p:embed/>
                </p:oleObj>
              </mc:Choice>
              <mc:Fallback>
                <p:oleObj name="公式" r:id="rId3" imgW="50596800" imgH="10972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2130" y="2168525"/>
                        <a:ext cx="205740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28" name="Object 4"/>
          <p:cNvGraphicFramePr>
            <a:graphicFrameLocks noChangeAspect="1"/>
          </p:cNvGraphicFramePr>
          <p:nvPr/>
        </p:nvGraphicFramePr>
        <p:xfrm>
          <a:off x="4164330" y="2168525"/>
          <a:ext cx="22098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公式" r:id="rId5" imgW="54254400" imgH="10972800" progId="Equation.3">
                  <p:embed/>
                </p:oleObj>
              </mc:Choice>
              <mc:Fallback>
                <p:oleObj name="公式" r:id="rId5" imgW="54254400" imgH="10972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4330" y="2168525"/>
                        <a:ext cx="220980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29" name="Text Box 5"/>
          <p:cNvSpPr txBox="1">
            <a:spLocks noChangeArrowheads="1"/>
          </p:cNvSpPr>
          <p:nvPr/>
        </p:nvSpPr>
        <p:spPr bwMode="auto">
          <a:xfrm>
            <a:off x="1672590" y="2701925"/>
            <a:ext cx="43205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所以所求平面的法向量为</a:t>
            </a:r>
            <a:endParaRPr lang="zh-CN" altLang="en-US"/>
          </a:p>
        </p:txBody>
      </p:sp>
      <p:graphicFrame>
        <p:nvGraphicFramePr>
          <p:cNvPr id="1537031" name="Object 7"/>
          <p:cNvGraphicFramePr>
            <a:graphicFrameLocks noChangeAspect="1"/>
          </p:cNvGraphicFramePr>
          <p:nvPr/>
        </p:nvGraphicFramePr>
        <p:xfrm>
          <a:off x="762000" y="3910013"/>
          <a:ext cx="1778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公式" r:id="rId7" imgW="38709600" imgH="10972800" progId="Equation.3">
                  <p:embed/>
                </p:oleObj>
              </mc:Choice>
              <mc:Fallback>
                <p:oleObj name="公式" r:id="rId7" imgW="38709600" imgH="10972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910013"/>
                        <a:ext cx="1778000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32" name="Object 8"/>
          <p:cNvGraphicFramePr>
            <a:graphicFrameLocks noChangeAspect="1"/>
          </p:cNvGraphicFramePr>
          <p:nvPr/>
        </p:nvGraphicFramePr>
        <p:xfrm>
          <a:off x="4876800" y="3919538"/>
          <a:ext cx="19796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9" imgW="17983200" imgH="4876800" progId="Equation.3">
                  <p:embed/>
                </p:oleObj>
              </mc:Choice>
              <mc:Fallback>
                <p:oleObj name="Equation" r:id="rId9" imgW="17983200" imgH="4876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3919538"/>
                        <a:ext cx="1979613" cy="454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34" name="Text Box 10"/>
          <p:cNvSpPr txBox="1">
            <a:spLocks noChangeArrowheads="1"/>
          </p:cNvSpPr>
          <p:nvPr/>
        </p:nvSpPr>
        <p:spPr bwMode="auto">
          <a:xfrm>
            <a:off x="1031240" y="5726113"/>
            <a:ext cx="1828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化简得</a:t>
            </a:r>
            <a:endParaRPr lang="zh-CN" altLang="en-US"/>
          </a:p>
        </p:txBody>
      </p:sp>
      <p:graphicFrame>
        <p:nvGraphicFramePr>
          <p:cNvPr id="1537035" name="Object 11"/>
          <p:cNvGraphicFramePr>
            <a:graphicFrameLocks noChangeAspect="1"/>
          </p:cNvGraphicFramePr>
          <p:nvPr/>
        </p:nvGraphicFramePr>
        <p:xfrm>
          <a:off x="2548890" y="5854700"/>
          <a:ext cx="2978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公式" r:id="rId11" imgW="73456800" imgH="9753600" progId="Equation.3">
                  <p:embed/>
                </p:oleObj>
              </mc:Choice>
              <mc:Fallback>
                <p:oleObj name="公式" r:id="rId11" imgW="73456800" imgH="9753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48890" y="5854700"/>
                        <a:ext cx="297815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36" name="Object 12"/>
          <p:cNvGraphicFramePr>
            <a:graphicFrameLocks noChangeAspect="1"/>
          </p:cNvGraphicFramePr>
          <p:nvPr/>
        </p:nvGraphicFramePr>
        <p:xfrm>
          <a:off x="3774440" y="5110163"/>
          <a:ext cx="4648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13" imgW="46329600" imgH="4876800" progId="Equation.3">
                  <p:embed/>
                </p:oleObj>
              </mc:Choice>
              <mc:Fallback>
                <p:oleObj name="Equation" r:id="rId13" imgW="46329600" imgH="4876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4440" y="5110163"/>
                        <a:ext cx="464820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37" name="Text Box 13"/>
          <p:cNvSpPr txBox="1">
            <a:spLocks noChangeArrowheads="1"/>
          </p:cNvSpPr>
          <p:nvPr/>
        </p:nvSpPr>
        <p:spPr bwMode="auto">
          <a:xfrm>
            <a:off x="1031240" y="5040313"/>
            <a:ext cx="3276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所求平面方程为</a:t>
            </a:r>
            <a:endParaRPr lang="zh-CN" altLang="en-US"/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1116330" y="1448118"/>
            <a:ext cx="685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022350" y="311785"/>
            <a:ext cx="837565" cy="58610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例3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1573530" y="1384300"/>
            <a:ext cx="4419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两平面的法向分别为</a:t>
            </a:r>
            <a:endParaRPr lang="zh-CN" altLang="en-US"/>
          </a:p>
        </p:txBody>
      </p:sp>
      <p:graphicFrame>
        <p:nvGraphicFramePr>
          <p:cNvPr id="1537041" name="Object 17"/>
          <p:cNvGraphicFramePr>
            <a:graphicFrameLocks noChangeAspect="1"/>
          </p:cNvGraphicFramePr>
          <p:nvPr/>
        </p:nvGraphicFramePr>
        <p:xfrm>
          <a:off x="2514600" y="3217863"/>
          <a:ext cx="23907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15" imgW="24079200" imgH="18288000" progId="Equation.3">
                  <p:embed/>
                </p:oleObj>
              </mc:Choice>
              <mc:Fallback>
                <p:oleObj name="Equation" r:id="rId15" imgW="24079200" imgH="182880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4600" y="3217863"/>
                        <a:ext cx="2390775" cy="182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42" name="Object 18"/>
          <p:cNvGraphicFramePr>
            <a:graphicFrameLocks noChangeAspect="1"/>
          </p:cNvGraphicFramePr>
          <p:nvPr/>
        </p:nvGraphicFramePr>
        <p:xfrm>
          <a:off x="6781800" y="3908425"/>
          <a:ext cx="1905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17" imgW="17678400" imgH="4876800" progId="Equation.3">
                  <p:embed/>
                </p:oleObj>
              </mc:Choice>
              <mc:Fallback>
                <p:oleObj name="Equation" r:id="rId17" imgW="17678400" imgH="4876800" progId="Equation.3">
                  <p:embed/>
                  <p:pic>
                    <p:nvPicPr>
                      <p:cNvPr id="0" name="Object 1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81800" y="3908425"/>
                        <a:ext cx="1905000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3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29" grpId="0" autoUpdateAnimBg="0"/>
      <p:bldP spid="1537034" grpId="0" autoUpdateAnimBg="0"/>
      <p:bldP spid="1537037" grpId="0" autoUpdateAnimBg="0"/>
      <p:bldP spid="1537038" grpId="0" autoUpdateAnimBg="0"/>
      <p:bldP spid="153704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7244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2、平面的一般方程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sp>
        <p:nvSpPr>
          <p:cNvPr id="153805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229600" cy="1117600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  前面看到,平面可用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三元一次方程</a:t>
            </a:r>
            <a:r>
              <a:rPr lang="zh-CN" altLang="en-US">
                <a:latin typeface="宋体" panose="02010600030101010101" pitchFamily="2" charset="-122"/>
              </a:rPr>
              <a:t>表示；反之,任一三元一次方程</a:t>
            </a:r>
            <a:r>
              <a:rPr lang="zh-CN" altLang="en-US"/>
              <a:t> </a:t>
            </a:r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035175" y="2362200"/>
            <a:ext cx="5638800" cy="631825"/>
            <a:chOff x="1104" y="1656"/>
            <a:chExt cx="3552" cy="398"/>
          </a:xfrm>
        </p:grpSpPr>
        <p:graphicFrame>
          <p:nvGraphicFramePr>
            <p:cNvPr id="40963" name="Object 5"/>
            <p:cNvGraphicFramePr>
              <a:graphicFrameLocks noChangeAspect="1"/>
            </p:cNvGraphicFramePr>
            <p:nvPr/>
          </p:nvGraphicFramePr>
          <p:xfrm>
            <a:off x="1104" y="1680"/>
            <a:ext cx="2544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1" name="" r:id="rId1" imgW="32613600" imgH="4876800" progId="Equation.3">
                    <p:embed/>
                  </p:oleObj>
                </mc:Choice>
                <mc:Fallback>
                  <p:oleObj name="" r:id="rId1" imgW="32613600" imgH="48768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04" y="1680"/>
                          <a:ext cx="2544" cy="3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1" name="Text Box 6"/>
            <p:cNvSpPr txBox="1">
              <a:spLocks noChangeArrowheads="1"/>
            </p:cNvSpPr>
            <p:nvPr/>
          </p:nvSpPr>
          <p:spPr bwMode="auto">
            <a:xfrm>
              <a:off x="4032" y="1656"/>
              <a:ext cx="624" cy="367"/>
            </a:xfrm>
            <a:prstGeom prst="rect">
              <a:avLst/>
            </a:prstGeom>
            <a:noFill/>
            <a:ln w="38100">
              <a:noFill/>
              <a:miter lim="800000"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（*）</a:t>
              </a:r>
              <a:r>
                <a:rPr lang="zh-CN" altLang="en-US"/>
                <a:t> </a:t>
              </a:r>
              <a:endParaRPr lang="zh-CN" altLang="en-US"/>
            </a:p>
          </p:txBody>
        </p:sp>
      </p:grpSp>
      <p:sp>
        <p:nvSpPr>
          <p:cNvPr id="1538055" name="Text Box 7"/>
          <p:cNvSpPr txBox="1">
            <a:spLocks noChangeArrowheads="1"/>
          </p:cNvSpPr>
          <p:nvPr/>
        </p:nvSpPr>
        <p:spPr bwMode="auto">
          <a:xfrm>
            <a:off x="739775" y="3048000"/>
            <a:ext cx="7315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当</a:t>
            </a:r>
            <a:r>
              <a:rPr lang="zh-CN" altLang="en-US" sz="1000">
                <a:latin typeface="宋体" panose="02010600030101010101" pitchFamily="2" charset="-122"/>
              </a:rPr>
              <a:t> </a:t>
            </a:r>
            <a:r>
              <a:rPr lang="en-US" altLang="zh-CN" i="1"/>
              <a:t>A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en-US" altLang="zh-CN" i="1"/>
              <a:t>B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r>
              <a:rPr lang="en-US" altLang="zh-CN" i="1"/>
              <a:t>C </a:t>
            </a:r>
            <a:r>
              <a:rPr lang="zh-CN" altLang="en-US">
                <a:latin typeface="宋体" panose="02010600030101010101" pitchFamily="2" charset="-122"/>
              </a:rPr>
              <a:t>不全为零时,表示一张平面,</a:t>
            </a:r>
            <a:r>
              <a:rPr lang="zh-CN" altLang="en-US"/>
              <a:t> </a:t>
            </a:r>
            <a:endParaRPr lang="zh-CN" altLang="en-US"/>
          </a:p>
        </p:txBody>
      </p:sp>
      <p:grpSp>
        <p:nvGrpSpPr>
          <p:cNvPr id="3" name="Group 8"/>
          <p:cNvGrpSpPr/>
          <p:nvPr/>
        </p:nvGrpSpPr>
        <p:grpSpPr bwMode="auto">
          <a:xfrm>
            <a:off x="663575" y="3810000"/>
            <a:ext cx="4330700" cy="582613"/>
            <a:chOff x="480" y="2539"/>
            <a:chExt cx="2728" cy="367"/>
          </a:xfrm>
        </p:grpSpPr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>
              <a:off x="480" y="2539"/>
              <a:ext cx="1296" cy="367"/>
            </a:xfrm>
            <a:prstGeom prst="rect">
              <a:avLst/>
            </a:prstGeom>
            <a:noFill/>
            <a:ln w="38100">
              <a:noFill/>
              <a:miter lim="800000"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它的法向为</a:t>
              </a:r>
              <a:r>
                <a:rPr lang="zh-CN" altLang="en-US"/>
                <a:t> </a:t>
              </a:r>
              <a:endParaRPr lang="zh-CN" altLang="en-US"/>
            </a:p>
          </p:txBody>
        </p:sp>
        <p:graphicFrame>
          <p:nvGraphicFramePr>
            <p:cNvPr id="40962" name="Object 10"/>
            <p:cNvGraphicFramePr>
              <a:graphicFrameLocks noChangeAspect="1"/>
            </p:cNvGraphicFramePr>
            <p:nvPr/>
          </p:nvGraphicFramePr>
          <p:xfrm>
            <a:off x="1768" y="2568"/>
            <a:ext cx="144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21336000" imgH="4876800" progId="Equation.3">
                    <p:embed/>
                  </p:oleObj>
                </mc:Choice>
                <mc:Fallback>
                  <p:oleObj name="Equation" r:id="rId3" imgW="21336000" imgH="4876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68" y="2568"/>
                          <a:ext cx="1440" cy="3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8059" name="Text Box 11"/>
          <p:cNvSpPr txBox="1">
            <a:spLocks noChangeArrowheads="1"/>
          </p:cNvSpPr>
          <p:nvPr/>
        </p:nvSpPr>
        <p:spPr bwMode="auto">
          <a:xfrm>
            <a:off x="1196975" y="4572000"/>
            <a:ext cx="5562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（*）称为平面的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一般方程</a:t>
            </a:r>
            <a:r>
              <a:rPr lang="zh-CN" altLang="en-US">
                <a:latin typeface="宋体" panose="02010600030101010101" pitchFamily="2" charset="-122"/>
              </a:rPr>
              <a:t>.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51" grpId="0" autoUpdateAnimBg="0"/>
      <p:bldP spid="1538055" grpId="0" autoUpdateAnimBg="0"/>
      <p:bldP spid="153805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586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平面一般方程的几种特殊情况：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39075" name="Object 3"/>
          <p:cNvGraphicFramePr>
            <a:graphicFrameLocks noChangeAspect="1"/>
          </p:cNvGraphicFramePr>
          <p:nvPr/>
        </p:nvGraphicFramePr>
        <p:xfrm>
          <a:off x="1112520" y="2025650"/>
          <a:ext cx="15367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公式" r:id="rId1" imgW="36880800" imgH="9753600" progId="Equation.3">
                  <p:embed/>
                </p:oleObj>
              </mc:Choice>
              <mc:Fallback>
                <p:oleObj name="公式" r:id="rId1" imgW="36880800" imgH="97536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2520" y="2025650"/>
                        <a:ext cx="15367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076" name="Text Box 4"/>
          <p:cNvSpPr txBox="1">
            <a:spLocks noChangeArrowheads="1"/>
          </p:cNvSpPr>
          <p:nvPr/>
        </p:nvSpPr>
        <p:spPr bwMode="auto">
          <a:xfrm>
            <a:off x="2852420" y="1905000"/>
            <a:ext cx="436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平面通过坐标原点；</a:t>
            </a:r>
            <a:endParaRPr lang="zh-CN" altLang="en-US"/>
          </a:p>
        </p:txBody>
      </p:sp>
      <p:graphicFrame>
        <p:nvGraphicFramePr>
          <p:cNvPr id="1539077" name="Object 5"/>
          <p:cNvGraphicFramePr>
            <a:graphicFrameLocks noChangeAspect="1"/>
          </p:cNvGraphicFramePr>
          <p:nvPr/>
        </p:nvGraphicFramePr>
        <p:xfrm>
          <a:off x="1099820" y="3003550"/>
          <a:ext cx="154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公式" r:id="rId3" imgW="37185600" imgH="9753600" progId="Equation.3">
                  <p:embed/>
                </p:oleObj>
              </mc:Choice>
              <mc:Fallback>
                <p:oleObj name="公式" r:id="rId3" imgW="37185600" imgH="9753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820" y="3003550"/>
                        <a:ext cx="15494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78" name="Object 6"/>
          <p:cNvGraphicFramePr>
            <a:graphicFrameLocks noChangeAspect="1"/>
          </p:cNvGraphicFramePr>
          <p:nvPr/>
        </p:nvGraphicFramePr>
        <p:xfrm>
          <a:off x="2801620" y="2646363"/>
          <a:ext cx="1206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公式" r:id="rId5" imgW="28956000" imgH="24993600" progId="Equation.3">
                  <p:embed/>
                </p:oleObj>
              </mc:Choice>
              <mc:Fallback>
                <p:oleObj name="公式" r:id="rId5" imgW="28956000" imgH="249936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1620" y="2646363"/>
                        <a:ext cx="1206500" cy="104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 bwMode="auto">
          <a:xfrm>
            <a:off x="4249420" y="2590800"/>
            <a:ext cx="2667000" cy="519113"/>
            <a:chOff x="2880" y="1545"/>
            <a:chExt cx="1680" cy="327"/>
          </a:xfrm>
        </p:grpSpPr>
        <p:sp>
          <p:nvSpPr>
            <p:cNvPr id="42007" name="Text Box 8"/>
            <p:cNvSpPr txBox="1">
              <a:spLocks noChangeArrowheads="1"/>
            </p:cNvSpPr>
            <p:nvPr/>
          </p:nvSpPr>
          <p:spPr bwMode="auto">
            <a:xfrm>
              <a:off x="2880" y="1545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平面通过   轴；</a:t>
              </a:r>
              <a:endParaRPr lang="zh-CN" altLang="en-US"/>
            </a:p>
          </p:txBody>
        </p:sp>
        <p:graphicFrame>
          <p:nvGraphicFramePr>
            <p:cNvPr id="41995" name="Object 9"/>
            <p:cNvGraphicFramePr>
              <a:graphicFrameLocks noChangeAspect="1"/>
            </p:cNvGraphicFramePr>
            <p:nvPr/>
          </p:nvGraphicFramePr>
          <p:xfrm>
            <a:off x="3832" y="1660"/>
            <a:ext cx="16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7" imgW="267335" imgH="254635" progId="Equation.3">
                    <p:embed/>
                  </p:oleObj>
                </mc:Choice>
                <mc:Fallback>
                  <p:oleObj name="公式" r:id="rId7" imgW="267335" imgH="254635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32" y="1660"/>
                          <a:ext cx="167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/>
          <p:nvPr/>
        </p:nvGrpSpPr>
        <p:grpSpPr bwMode="auto">
          <a:xfrm>
            <a:off x="4249420" y="3168650"/>
            <a:ext cx="3581400" cy="519113"/>
            <a:chOff x="2880" y="1929"/>
            <a:chExt cx="2256" cy="327"/>
          </a:xfrm>
        </p:grpSpPr>
        <p:sp>
          <p:nvSpPr>
            <p:cNvPr id="42006" name="Text Box 11"/>
            <p:cNvSpPr txBox="1">
              <a:spLocks noChangeArrowheads="1"/>
            </p:cNvSpPr>
            <p:nvPr/>
          </p:nvSpPr>
          <p:spPr bwMode="auto">
            <a:xfrm>
              <a:off x="2880" y="1929"/>
              <a:ext cx="225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平面平行于   轴；</a:t>
              </a:r>
              <a:endParaRPr lang="zh-CN" altLang="en-US"/>
            </a:p>
          </p:txBody>
        </p:sp>
        <p:graphicFrame>
          <p:nvGraphicFramePr>
            <p:cNvPr id="41994" name="Object 12"/>
            <p:cNvGraphicFramePr>
              <a:graphicFrameLocks noChangeAspect="1"/>
            </p:cNvGraphicFramePr>
            <p:nvPr/>
          </p:nvGraphicFramePr>
          <p:xfrm>
            <a:off x="4052" y="2016"/>
            <a:ext cx="16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9" imgW="267335" imgH="254635" progId="Equation.3">
                    <p:embed/>
                  </p:oleObj>
                </mc:Choice>
                <mc:Fallback>
                  <p:oleObj name="公式" r:id="rId9" imgW="267335" imgH="254635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52" y="2016"/>
                          <a:ext cx="167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0"/>
          <p:cNvGrpSpPr/>
          <p:nvPr/>
        </p:nvGrpSpPr>
        <p:grpSpPr bwMode="auto">
          <a:xfrm>
            <a:off x="972820" y="3886200"/>
            <a:ext cx="5943600" cy="523875"/>
            <a:chOff x="672" y="2064"/>
            <a:chExt cx="3744" cy="330"/>
          </a:xfrm>
        </p:grpSpPr>
        <p:graphicFrame>
          <p:nvGraphicFramePr>
            <p:cNvPr id="41991" name="Object 21"/>
            <p:cNvGraphicFramePr>
              <a:graphicFrameLocks noChangeAspect="1"/>
            </p:cNvGraphicFramePr>
            <p:nvPr/>
          </p:nvGraphicFramePr>
          <p:xfrm>
            <a:off x="2136" y="2139"/>
            <a:ext cx="1272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10" imgW="48463200" imgH="9753600" progId="Equation.3">
                    <p:embed/>
                  </p:oleObj>
                </mc:Choice>
                <mc:Fallback>
                  <p:oleObj name="公式" r:id="rId10" imgW="48463200" imgH="9753600" progId="Equation.3">
                    <p:embed/>
                    <p:pic>
                      <p:nvPicPr>
                        <p:cNvPr id="0" name="Object 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36" y="2139"/>
                          <a:ext cx="1272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3" name="Rectangle 22"/>
            <p:cNvSpPr>
              <a:spLocks noChangeArrowheads="1"/>
            </p:cNvSpPr>
            <p:nvPr/>
          </p:nvSpPr>
          <p:spPr bwMode="auto">
            <a:xfrm>
              <a:off x="672" y="2064"/>
              <a:ext cx="374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/>
                <a:t>类似地可讨论                          情形.</a:t>
              </a:r>
              <a:endParaRPr lang="zh-CN" altLang="en-US"/>
            </a:p>
          </p:txBody>
        </p:sp>
      </p:grpSp>
      <p:graphicFrame>
        <p:nvGraphicFramePr>
          <p:cNvPr id="41990" name="Object 23"/>
          <p:cNvGraphicFramePr>
            <a:graphicFrameLocks noChangeAspect="1"/>
          </p:cNvGraphicFramePr>
          <p:nvPr/>
        </p:nvGraphicFramePr>
        <p:xfrm>
          <a:off x="1447800" y="381000"/>
          <a:ext cx="4038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2" imgW="32613600" imgH="4876800" progId="Equation.3">
                  <p:embed/>
                </p:oleObj>
              </mc:Choice>
              <mc:Fallback>
                <p:oleObj name="" r:id="rId12" imgW="32613600" imgH="48768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7800" y="381000"/>
                        <a:ext cx="4038600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64210" y="4815205"/>
            <a:ext cx="8119745" cy="16414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eaLnBrk="1" latinLnBrk="0" hangingPunct="1">
              <a:lnSpc>
                <a:spcPct val="120000"/>
              </a:lnSpc>
            </a:pPr>
            <a:r>
              <a:rPr lang="en-US" altLang="zh-CN"/>
              <a:t>     </a:t>
            </a:r>
            <a:r>
              <a:rPr lang="zh-CN" altLang="en-US"/>
              <a:t>平面一般方程中缺哪一个变量（即这个变量的系数为</a:t>
            </a:r>
            <a:r>
              <a:rPr lang="en-US" altLang="zh-CN"/>
              <a:t>0</a:t>
            </a:r>
            <a:r>
              <a:rPr lang="zh-CN" altLang="en-US"/>
              <a:t>），则这个方程所表示的平面就平行于这个变量对应的坐标轴。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51865" y="436499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规律：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6" grpId="0" autoUpdateAnimBg="0"/>
      <p:bldP spid="14" grpId="0"/>
      <p:bldP spid="1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586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平面一般方程的几种特殊情况：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39085" name="Object 13"/>
          <p:cNvGraphicFramePr>
            <a:graphicFrameLocks noChangeAspect="1"/>
          </p:cNvGraphicFramePr>
          <p:nvPr/>
        </p:nvGraphicFramePr>
        <p:xfrm>
          <a:off x="812800" y="1868488"/>
          <a:ext cx="22352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公式" r:id="rId1" imgW="53644800" imgH="9753600" progId="Equation.3">
                  <p:embed/>
                </p:oleObj>
              </mc:Choice>
              <mc:Fallback>
                <p:oleObj name="公式" r:id="rId1" imgW="53644800" imgH="97536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2800" y="1868488"/>
                        <a:ext cx="22352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 bwMode="auto">
          <a:xfrm>
            <a:off x="3124200" y="1778000"/>
            <a:ext cx="4572000" cy="519113"/>
            <a:chOff x="2256" y="2572"/>
            <a:chExt cx="2880" cy="327"/>
          </a:xfrm>
        </p:grpSpPr>
        <p:sp>
          <p:nvSpPr>
            <p:cNvPr id="42005" name="Text Box 15"/>
            <p:cNvSpPr txBox="1">
              <a:spLocks noChangeArrowheads="1"/>
            </p:cNvSpPr>
            <p:nvPr/>
          </p:nvSpPr>
          <p:spPr bwMode="auto">
            <a:xfrm>
              <a:off x="2256" y="2572"/>
              <a:ext cx="288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平面平行于       坐标面；</a:t>
              </a:r>
              <a:endParaRPr lang="zh-CN" altLang="en-US"/>
            </a:p>
          </p:txBody>
        </p:sp>
        <p:graphicFrame>
          <p:nvGraphicFramePr>
            <p:cNvPr id="41993" name="Object 16"/>
            <p:cNvGraphicFramePr>
              <a:graphicFrameLocks noChangeAspect="1"/>
            </p:cNvGraphicFramePr>
            <p:nvPr/>
          </p:nvGraphicFramePr>
          <p:xfrm>
            <a:off x="3393" y="2672"/>
            <a:ext cx="39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3" imgW="622935" imgH="330200" progId="Equation.3">
                    <p:embed/>
                  </p:oleObj>
                </mc:Choice>
                <mc:Fallback>
                  <p:oleObj name="公式" r:id="rId3" imgW="622935" imgH="3302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93" y="2672"/>
                          <a:ext cx="391" cy="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7"/>
          <p:cNvGrpSpPr/>
          <p:nvPr/>
        </p:nvGrpSpPr>
        <p:grpSpPr bwMode="auto">
          <a:xfrm>
            <a:off x="685800" y="2547938"/>
            <a:ext cx="6781800" cy="525462"/>
            <a:chOff x="576" y="3120"/>
            <a:chExt cx="4272" cy="331"/>
          </a:xfrm>
        </p:grpSpPr>
        <p:sp>
          <p:nvSpPr>
            <p:cNvPr id="42004" name="Text Box 18"/>
            <p:cNvSpPr txBox="1">
              <a:spLocks noChangeArrowheads="1"/>
            </p:cNvSpPr>
            <p:nvPr/>
          </p:nvSpPr>
          <p:spPr bwMode="auto">
            <a:xfrm>
              <a:off x="576" y="3120"/>
              <a:ext cx="427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类似地可讨论                                       情形.</a:t>
              </a:r>
              <a:endParaRPr lang="zh-CN" altLang="en-US"/>
            </a:p>
          </p:txBody>
        </p:sp>
        <p:graphicFrame>
          <p:nvGraphicFramePr>
            <p:cNvPr id="41992" name="Object 19"/>
            <p:cNvGraphicFramePr>
              <a:graphicFrameLocks noChangeAspect="1"/>
            </p:cNvGraphicFramePr>
            <p:nvPr/>
          </p:nvGraphicFramePr>
          <p:xfrm>
            <a:off x="2016" y="3196"/>
            <a:ext cx="2112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5" imgW="80467200" imgH="9753600" progId="Equation.3">
                    <p:embed/>
                  </p:oleObj>
                </mc:Choice>
                <mc:Fallback>
                  <p:oleObj name="公式" r:id="rId5" imgW="80467200" imgH="9753600" progId="Equation.3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16" y="3196"/>
                          <a:ext cx="2112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90" name="Object 23"/>
          <p:cNvGraphicFramePr>
            <a:graphicFrameLocks noChangeAspect="1"/>
          </p:cNvGraphicFramePr>
          <p:nvPr/>
        </p:nvGraphicFramePr>
        <p:xfrm>
          <a:off x="1447800" y="381000"/>
          <a:ext cx="4038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32613600" imgH="4876800" progId="Equation.3">
                  <p:embed/>
                </p:oleObj>
              </mc:Choice>
              <mc:Fallback>
                <p:oleObj name="" r:id="rId7" imgW="32613600" imgH="48768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381000"/>
                        <a:ext cx="4038600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61365" y="3923030"/>
            <a:ext cx="7825740" cy="16414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/>
              <a:t>     </a:t>
            </a:r>
            <a:r>
              <a:rPr lang="zh-CN" altLang="en-US"/>
              <a:t>平面一般方程中缺哪两个变量（即这两个变量的系数都为</a:t>
            </a:r>
            <a:r>
              <a:rPr lang="en-US" altLang="zh-CN"/>
              <a:t>0</a:t>
            </a:r>
            <a:r>
              <a:rPr lang="zh-CN" altLang="en-US"/>
              <a:t>），则这个方程所表示的平面就平行于这个两个变量对应的坐标平面。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5800" y="326961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规律：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7" name="Text Box 3"/>
          <p:cNvSpPr txBox="1">
            <a:spLocks noChangeArrowheads="1"/>
          </p:cNvSpPr>
          <p:nvPr/>
        </p:nvSpPr>
        <p:spPr bwMode="auto">
          <a:xfrm>
            <a:off x="228600" y="285115"/>
            <a:ext cx="3733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一、向量的概念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511428" name="Text Box 4"/>
          <p:cNvSpPr txBox="1">
            <a:spLocks noChangeArrowheads="1"/>
          </p:cNvSpPr>
          <p:nvPr/>
        </p:nvSpPr>
        <p:spPr bwMode="auto">
          <a:xfrm>
            <a:off x="228600" y="945515"/>
            <a:ext cx="868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1、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</a:t>
            </a:r>
            <a:r>
              <a:rPr lang="zh-CN" altLang="en-US"/>
              <a:t>: 既有大小, 又有方向的量, 称为</a:t>
            </a:r>
            <a:r>
              <a:rPr lang="zh-CN" altLang="en-US">
                <a:solidFill>
                  <a:srgbClr val="FF0000"/>
                </a:solidFill>
                <a:ea typeface="黑体" panose="02010609060101010101" pitchFamily="49" charset="-122"/>
              </a:rPr>
              <a:t>向量</a:t>
            </a:r>
            <a:r>
              <a:rPr lang="zh-CN" altLang="en-US"/>
              <a:t> (或</a:t>
            </a:r>
            <a:r>
              <a:rPr lang="zh-CN" altLang="en-US">
                <a:solidFill>
                  <a:srgbClr val="FF0000"/>
                </a:solidFill>
                <a:ea typeface="黑体" panose="02010609060101010101" pitchFamily="49" charset="-122"/>
              </a:rPr>
              <a:t>矢量</a:t>
            </a:r>
            <a:r>
              <a:rPr lang="zh-CN" altLang="en-US"/>
              <a:t>).</a:t>
            </a:r>
            <a:endParaRPr lang="zh-CN" altLang="en-US"/>
          </a:p>
        </p:txBody>
      </p:sp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609600" y="1931670"/>
            <a:ext cx="5562600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87350" indent="-387350">
              <a:lnSpc>
                <a:spcPct val="120000"/>
              </a:lnSpc>
              <a:spcBef>
                <a:spcPct val="50000"/>
              </a:spcBef>
            </a:pPr>
            <a:r>
              <a:rPr lang="zh-CN" altLang="en-US"/>
              <a:t>用一条有方向的线段来表示向量.</a:t>
            </a:r>
            <a:endParaRPr lang="zh-CN" altLang="en-US"/>
          </a:p>
        </p:txBody>
      </p:sp>
      <p:sp>
        <p:nvSpPr>
          <p:cNvPr id="1511430" name="Text Box 6"/>
          <p:cNvSpPr txBox="1">
            <a:spLocks noChangeArrowheads="1"/>
          </p:cNvSpPr>
          <p:nvPr/>
        </p:nvSpPr>
        <p:spPr bwMode="auto">
          <a:xfrm>
            <a:off x="228600" y="1474470"/>
            <a:ext cx="403860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2、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向量的几何表示法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sp>
        <p:nvSpPr>
          <p:cNvPr id="1511431" name="Text Box 7"/>
          <p:cNvSpPr txBox="1">
            <a:spLocks noChangeArrowheads="1"/>
          </p:cNvSpPr>
          <p:nvPr/>
        </p:nvSpPr>
        <p:spPr bwMode="auto">
          <a:xfrm>
            <a:off x="609600" y="2532380"/>
            <a:ext cx="5334000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/>
              <a:t>以线段的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长度</a:t>
            </a:r>
            <a:r>
              <a:rPr lang="zh-CN" altLang="en-US"/>
              <a:t>表示向量的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大小</a:t>
            </a:r>
            <a:r>
              <a:rPr lang="zh-CN" altLang="en-US"/>
              <a:t>,</a:t>
            </a:r>
            <a:r>
              <a:rPr lang="zh-CN" altLang="en-US" b="0"/>
              <a:t> </a:t>
            </a:r>
            <a:endParaRPr lang="zh-CN" altLang="en-US" b="0"/>
          </a:p>
        </p:txBody>
      </p:sp>
      <p:grpSp>
        <p:nvGrpSpPr>
          <p:cNvPr id="2" name="Group 8"/>
          <p:cNvGrpSpPr/>
          <p:nvPr/>
        </p:nvGrpSpPr>
        <p:grpSpPr bwMode="auto">
          <a:xfrm>
            <a:off x="6248400" y="1428115"/>
            <a:ext cx="2022475" cy="1865313"/>
            <a:chOff x="4032" y="1216"/>
            <a:chExt cx="1274" cy="1175"/>
          </a:xfrm>
        </p:grpSpPr>
        <p:sp>
          <p:nvSpPr>
            <p:cNvPr id="1061" name="Line 9"/>
            <p:cNvSpPr>
              <a:spLocks noChangeShapeType="1"/>
            </p:cNvSpPr>
            <p:nvPr/>
          </p:nvSpPr>
          <p:spPr bwMode="auto">
            <a:xfrm flipV="1">
              <a:off x="4032" y="1317"/>
              <a:ext cx="1034" cy="8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2" name="Text Box 10"/>
            <p:cNvSpPr txBox="1">
              <a:spLocks noChangeArrowheads="1"/>
            </p:cNvSpPr>
            <p:nvPr/>
          </p:nvSpPr>
          <p:spPr bwMode="auto">
            <a:xfrm>
              <a:off x="4032" y="2064"/>
              <a:ext cx="322" cy="327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FF0000"/>
                  </a:solidFill>
                </a:rPr>
                <a:t>A</a:t>
              </a:r>
              <a:endParaRPr lang="en-US" altLang="zh-CN" i="1">
                <a:solidFill>
                  <a:srgbClr val="FF0000"/>
                </a:solidFill>
              </a:endParaRPr>
            </a:p>
          </p:txBody>
        </p:sp>
        <p:sp>
          <p:nvSpPr>
            <p:cNvPr id="1063" name="Rectangle 11"/>
            <p:cNvSpPr>
              <a:spLocks noChangeArrowheads="1"/>
            </p:cNvSpPr>
            <p:nvPr/>
          </p:nvSpPr>
          <p:spPr bwMode="auto">
            <a:xfrm>
              <a:off x="5041" y="1216"/>
              <a:ext cx="265" cy="327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FF0000"/>
                  </a:solidFill>
                </a:rPr>
                <a:t>B</a:t>
              </a:r>
              <a:endParaRPr lang="en-US" altLang="zh-CN" i="1">
                <a:solidFill>
                  <a:srgbClr val="FF0000"/>
                </a:solidFill>
              </a:endParaRPr>
            </a:p>
          </p:txBody>
        </p:sp>
        <p:graphicFrame>
          <p:nvGraphicFramePr>
            <p:cNvPr id="1029" name="Object 12"/>
            <p:cNvGraphicFramePr>
              <a:graphicFrameLocks noChangeAspect="1"/>
            </p:cNvGraphicFramePr>
            <p:nvPr/>
          </p:nvGraphicFramePr>
          <p:xfrm>
            <a:off x="4272" y="1440"/>
            <a:ext cx="231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1" imgW="3048000" imgH="4267200" progId="Equation.3">
                    <p:embed/>
                  </p:oleObj>
                </mc:Choice>
                <mc:Fallback>
                  <p:oleObj name="Equation" r:id="rId1" imgW="3048000" imgH="426720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72" y="1440"/>
                          <a:ext cx="231" cy="327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1437" name="Text Box 13"/>
          <p:cNvSpPr txBox="1">
            <a:spLocks noChangeArrowheads="1"/>
          </p:cNvSpPr>
          <p:nvPr/>
        </p:nvSpPr>
        <p:spPr bwMode="auto">
          <a:xfrm>
            <a:off x="533400" y="4788535"/>
            <a:ext cx="586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特别: 模为1的向量称为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单位向量</a:t>
            </a:r>
            <a:r>
              <a:rPr lang="zh-CN" altLang="en-US">
                <a:latin typeface="宋体" panose="02010600030101010101" pitchFamily="2" charset="-122"/>
              </a:rPr>
              <a:t>.</a:t>
            </a:r>
            <a:endParaRPr lang="zh-CN" altLang="en-US">
              <a:latin typeface="宋体" panose="02010600030101010101" pitchFamily="2" charset="-122"/>
            </a:endParaRP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0" y="5314950"/>
            <a:ext cx="8839200" cy="1365250"/>
            <a:chOff x="96" y="3600"/>
            <a:chExt cx="5568" cy="860"/>
          </a:xfrm>
        </p:grpSpPr>
        <p:sp>
          <p:nvSpPr>
            <p:cNvPr id="1060" name="Text Box 15"/>
            <p:cNvSpPr txBox="1">
              <a:spLocks noChangeArrowheads="1"/>
            </p:cNvSpPr>
            <p:nvPr/>
          </p:nvSpPr>
          <p:spPr bwMode="auto">
            <a:xfrm>
              <a:off x="96" y="3616"/>
              <a:ext cx="5568" cy="8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b="0"/>
                <a:t>     </a:t>
              </a:r>
              <a:r>
                <a:rPr lang="zh-CN" altLang="en-US">
                  <a:latin typeface="宋体" panose="02010600030101010101" pitchFamily="2" charset="-122"/>
                </a:rPr>
                <a:t>模为0的向量称为</a:t>
              </a:r>
              <a:r>
                <a:rPr lang="zh-CN" altLang="en-US">
                  <a:solidFill>
                    <a:schemeClr val="accent2"/>
                  </a:solidFill>
                  <a:ea typeface="黑体" panose="02010609060101010101" pitchFamily="49" charset="-122"/>
                </a:rPr>
                <a:t>零向量</a:t>
              </a:r>
              <a:r>
                <a:rPr lang="zh-CN" altLang="en-US">
                  <a:latin typeface="宋体" panose="02010600030101010101" pitchFamily="2" charset="-122"/>
                </a:rPr>
                <a:t>.记为  ,它的方向可以看作 </a:t>
              </a:r>
              <a:endParaRPr lang="zh-CN" altLang="en-US"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>
                  <a:latin typeface="宋体" panose="02010600030101010101" pitchFamily="2" charset="-122"/>
                </a:rPr>
                <a:t>  是任意的.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graphicFrame>
          <p:nvGraphicFramePr>
            <p:cNvPr id="1028" name="Object 16"/>
            <p:cNvGraphicFramePr>
              <a:graphicFrameLocks noChangeAspect="1"/>
            </p:cNvGraphicFramePr>
            <p:nvPr/>
          </p:nvGraphicFramePr>
          <p:xfrm>
            <a:off x="3408" y="3600"/>
            <a:ext cx="213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3048000" imgH="5486400" progId="Equation.3">
                    <p:embed/>
                  </p:oleObj>
                </mc:Choice>
                <mc:Fallback>
                  <p:oleObj name="Equation" r:id="rId3" imgW="3048000" imgH="54864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8" y="3600"/>
                          <a:ext cx="213" cy="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1441" name="Text Box 17"/>
          <p:cNvSpPr txBox="1">
            <a:spLocks noChangeArrowheads="1"/>
          </p:cNvSpPr>
          <p:nvPr/>
        </p:nvSpPr>
        <p:spPr bwMode="auto">
          <a:xfrm>
            <a:off x="571500" y="3048635"/>
            <a:ext cx="5600700" cy="561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有向线段的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方向</a:t>
            </a:r>
            <a:r>
              <a:rPr lang="zh-CN" altLang="en-US">
                <a:latin typeface="宋体" panose="02010600030101010101" pitchFamily="2" charset="-122"/>
              </a:rPr>
              <a:t>表示向量的方向.</a:t>
            </a:r>
            <a:endParaRPr lang="zh-CN" altLang="en-US">
              <a:latin typeface="宋体" panose="02010600030101010101" pitchFamily="2" charset="-122"/>
            </a:endParaRP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596900" y="3451225"/>
            <a:ext cx="7010400" cy="666750"/>
            <a:chOff x="528" y="2496"/>
            <a:chExt cx="4416" cy="420"/>
          </a:xfrm>
        </p:grpSpPr>
        <p:sp>
          <p:nvSpPr>
            <p:cNvPr id="1056" name="Text Box 19"/>
            <p:cNvSpPr txBox="1">
              <a:spLocks noChangeArrowheads="1"/>
            </p:cNvSpPr>
            <p:nvPr/>
          </p:nvSpPr>
          <p:spPr bwMode="auto">
            <a:xfrm>
              <a:off x="528" y="2589"/>
              <a:ext cx="44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以</a:t>
              </a:r>
              <a:r>
                <a:rPr lang="en-US" altLang="zh-CN" i="1"/>
                <a:t>A</a:t>
              </a:r>
              <a:r>
                <a:rPr lang="zh-CN" altLang="zh-CN"/>
                <a:t>为起点, </a:t>
              </a:r>
              <a:r>
                <a:rPr lang="en-US" altLang="zh-CN" i="1"/>
                <a:t>B</a:t>
              </a:r>
              <a:r>
                <a:rPr lang="zh-CN" altLang="zh-CN"/>
                <a:t>为终点的向量, 记为</a:t>
              </a:r>
              <a:r>
                <a:rPr lang="zh-CN" altLang="en-US"/>
                <a:t>        或      .</a:t>
              </a:r>
              <a:endParaRPr lang="en-US" altLang="zh-CN"/>
            </a:p>
          </p:txBody>
        </p:sp>
        <p:grpSp>
          <p:nvGrpSpPr>
            <p:cNvPr id="1057" name="Group 20"/>
            <p:cNvGrpSpPr/>
            <p:nvPr/>
          </p:nvGrpSpPr>
          <p:grpSpPr bwMode="auto">
            <a:xfrm>
              <a:off x="3824" y="2512"/>
              <a:ext cx="464" cy="367"/>
              <a:chOff x="4464" y="3264"/>
              <a:chExt cx="432" cy="358"/>
            </a:xfrm>
          </p:grpSpPr>
          <p:sp>
            <p:nvSpPr>
              <p:cNvPr id="1058" name="Text Box 21"/>
              <p:cNvSpPr txBox="1">
                <a:spLocks noChangeArrowheads="1"/>
              </p:cNvSpPr>
              <p:nvPr/>
            </p:nvSpPr>
            <p:spPr bwMode="auto">
              <a:xfrm>
                <a:off x="4464" y="3264"/>
                <a:ext cx="432" cy="3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en-US" altLang="zh-CN" i="1"/>
                  <a:t>AB</a:t>
                </a:r>
                <a:endParaRPr lang="zh-CN" altLang="en-US" i="1"/>
              </a:p>
            </p:txBody>
          </p:sp>
          <p:sp>
            <p:nvSpPr>
              <p:cNvPr id="1059" name="Line 22"/>
              <p:cNvSpPr>
                <a:spLocks noChangeShapeType="1"/>
              </p:cNvSpPr>
              <p:nvPr/>
            </p:nvSpPr>
            <p:spPr bwMode="auto">
              <a:xfrm>
                <a:off x="4560" y="3328"/>
                <a:ext cx="279" cy="0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 type="none" w="sm" len="lg"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1027" name="Object 23"/>
            <p:cNvGraphicFramePr>
              <a:graphicFrameLocks noChangeAspect="1"/>
            </p:cNvGraphicFramePr>
            <p:nvPr/>
          </p:nvGraphicFramePr>
          <p:xfrm>
            <a:off x="4512" y="2496"/>
            <a:ext cx="275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5" imgW="3048000" imgH="4267200" progId="Equation.3">
                    <p:embed/>
                  </p:oleObj>
                </mc:Choice>
                <mc:Fallback>
                  <p:oleObj name="Equation" r:id="rId5" imgW="3048000" imgH="4267200" progId="Equation.3">
                    <p:embed/>
                    <p:pic>
                      <p:nvPicPr>
                        <p:cNvPr id="0" name="Object 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2" y="2496"/>
                          <a:ext cx="275" cy="3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4"/>
          <p:cNvGrpSpPr/>
          <p:nvPr/>
        </p:nvGrpSpPr>
        <p:grpSpPr bwMode="auto">
          <a:xfrm>
            <a:off x="558800" y="4051935"/>
            <a:ext cx="7620000" cy="760413"/>
            <a:chOff x="480" y="2696"/>
            <a:chExt cx="4800" cy="479"/>
          </a:xfrm>
        </p:grpSpPr>
        <p:sp>
          <p:nvSpPr>
            <p:cNvPr id="1043" name="Text Box 25"/>
            <p:cNvSpPr txBox="1">
              <a:spLocks noChangeArrowheads="1"/>
            </p:cNvSpPr>
            <p:nvPr/>
          </p:nvSpPr>
          <p:spPr bwMode="auto">
            <a:xfrm>
              <a:off x="480" y="2832"/>
              <a:ext cx="480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向量</a:t>
              </a:r>
              <a:r>
                <a:rPr lang="en-US" altLang="zh-CN" i="1"/>
                <a:t>       </a:t>
              </a:r>
              <a:r>
                <a:rPr lang="zh-CN" altLang="zh-CN"/>
                <a:t>的大小叫做向量的</a:t>
              </a:r>
              <a:r>
                <a:rPr lang="zh-CN" altLang="zh-CN">
                  <a:solidFill>
                    <a:schemeClr val="accent2"/>
                  </a:solidFill>
                  <a:ea typeface="黑体" panose="02010609060101010101" pitchFamily="49" charset="-122"/>
                </a:rPr>
                <a:t>模</a:t>
              </a:r>
              <a:r>
                <a:rPr lang="zh-CN" altLang="zh-CN"/>
                <a:t>. 记为 </a:t>
              </a:r>
              <a:r>
                <a:rPr lang="zh-CN" altLang="en-US"/>
                <a:t>     </a:t>
              </a:r>
              <a:r>
                <a:rPr lang="en-US" altLang="zh-CN"/>
                <a:t>  </a:t>
              </a:r>
              <a:r>
                <a:rPr lang="zh-CN" altLang="zh-CN"/>
                <a:t>或</a:t>
              </a:r>
              <a:r>
                <a:rPr lang="zh-CN" altLang="en-US"/>
                <a:t>        .</a:t>
              </a:r>
              <a:r>
                <a:rPr lang="zh-CN" altLang="zh-CN"/>
                <a:t>      </a:t>
              </a:r>
              <a:endParaRPr lang="zh-CN" altLang="en-US"/>
            </a:p>
          </p:txBody>
        </p:sp>
        <p:grpSp>
          <p:nvGrpSpPr>
            <p:cNvPr id="1044" name="Group 26"/>
            <p:cNvGrpSpPr/>
            <p:nvPr/>
          </p:nvGrpSpPr>
          <p:grpSpPr bwMode="auto">
            <a:xfrm>
              <a:off x="968" y="2800"/>
              <a:ext cx="432" cy="367"/>
              <a:chOff x="4464" y="3264"/>
              <a:chExt cx="432" cy="367"/>
            </a:xfrm>
          </p:grpSpPr>
          <p:sp>
            <p:nvSpPr>
              <p:cNvPr id="1054" name="Text Box 27"/>
              <p:cNvSpPr txBox="1">
                <a:spLocks noChangeArrowheads="1"/>
              </p:cNvSpPr>
              <p:nvPr/>
            </p:nvSpPr>
            <p:spPr bwMode="auto">
              <a:xfrm>
                <a:off x="4464" y="3264"/>
                <a:ext cx="432" cy="3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en-US" altLang="zh-CN" i="1"/>
                  <a:t>AB</a:t>
                </a:r>
                <a:endParaRPr lang="zh-CN" altLang="en-US" i="1"/>
              </a:p>
            </p:txBody>
          </p:sp>
          <p:sp>
            <p:nvSpPr>
              <p:cNvPr id="1055" name="Line 28"/>
              <p:cNvSpPr>
                <a:spLocks noChangeShapeType="1"/>
              </p:cNvSpPr>
              <p:nvPr/>
            </p:nvSpPr>
            <p:spPr bwMode="auto">
              <a:xfrm>
                <a:off x="4560" y="3328"/>
                <a:ext cx="279" cy="0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 type="none" w="sm" len="lg"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45" name="Group 29"/>
            <p:cNvGrpSpPr/>
            <p:nvPr/>
          </p:nvGrpSpPr>
          <p:grpSpPr bwMode="auto">
            <a:xfrm>
              <a:off x="3896" y="2696"/>
              <a:ext cx="552" cy="479"/>
              <a:chOff x="5056" y="1856"/>
              <a:chExt cx="552" cy="479"/>
            </a:xfrm>
          </p:grpSpPr>
          <p:grpSp>
            <p:nvGrpSpPr>
              <p:cNvPr id="1049" name="Group 30"/>
              <p:cNvGrpSpPr/>
              <p:nvPr/>
            </p:nvGrpSpPr>
            <p:grpSpPr bwMode="auto">
              <a:xfrm>
                <a:off x="5128" y="1968"/>
                <a:ext cx="432" cy="367"/>
                <a:chOff x="4464" y="3264"/>
                <a:chExt cx="432" cy="367"/>
              </a:xfrm>
            </p:grpSpPr>
            <p:sp>
              <p:nvSpPr>
                <p:cNvPr id="105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64" y="3264"/>
                  <a:ext cx="432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ct val="50000"/>
                    </a:spcBef>
                  </a:pPr>
                  <a:r>
                    <a:rPr lang="en-US" altLang="zh-CN" i="1"/>
                    <a:t>AB</a:t>
                  </a:r>
                  <a:endParaRPr lang="zh-CN" altLang="en-US" i="1"/>
                </a:p>
              </p:txBody>
            </p:sp>
            <p:sp>
              <p:nvSpPr>
                <p:cNvPr id="1053" name="Line 32"/>
                <p:cNvSpPr>
                  <a:spLocks noChangeShapeType="1"/>
                </p:cNvSpPr>
                <p:nvPr/>
              </p:nvSpPr>
              <p:spPr bwMode="auto">
                <a:xfrm>
                  <a:off x="4560" y="3328"/>
                  <a:ext cx="279" cy="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round/>
                  <a:headEnd type="none" w="sm" len="lg"/>
                  <a:tailEnd type="stealth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50" name="Text Box 33"/>
              <p:cNvSpPr txBox="1">
                <a:spLocks noChangeArrowheads="1"/>
              </p:cNvSpPr>
              <p:nvPr/>
            </p:nvSpPr>
            <p:spPr bwMode="auto">
              <a:xfrm>
                <a:off x="5056" y="1872"/>
                <a:ext cx="144" cy="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zh-CN" altLang="zh-CN" sz="3600"/>
                  <a:t>|</a:t>
                </a:r>
                <a:endParaRPr lang="zh-CN" altLang="en-US" sz="3600"/>
              </a:p>
            </p:txBody>
          </p:sp>
          <p:sp>
            <p:nvSpPr>
              <p:cNvPr id="1051" name="Text Box 34"/>
              <p:cNvSpPr txBox="1">
                <a:spLocks noChangeArrowheads="1"/>
              </p:cNvSpPr>
              <p:nvPr/>
            </p:nvSpPr>
            <p:spPr bwMode="auto">
              <a:xfrm>
                <a:off x="5464" y="1856"/>
                <a:ext cx="144" cy="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zh-CN" altLang="zh-CN" sz="3600"/>
                  <a:t>|</a:t>
                </a:r>
                <a:endParaRPr lang="zh-CN" altLang="en-US" sz="3600"/>
              </a:p>
            </p:txBody>
          </p:sp>
        </p:grpSp>
        <p:grpSp>
          <p:nvGrpSpPr>
            <p:cNvPr id="1046" name="Group 35"/>
            <p:cNvGrpSpPr/>
            <p:nvPr/>
          </p:nvGrpSpPr>
          <p:grpSpPr bwMode="auto">
            <a:xfrm>
              <a:off x="4616" y="2712"/>
              <a:ext cx="408" cy="456"/>
              <a:chOff x="4056" y="3864"/>
              <a:chExt cx="408" cy="456"/>
            </a:xfrm>
          </p:grpSpPr>
          <p:graphicFrame>
            <p:nvGraphicFramePr>
              <p:cNvPr id="1026" name="Object 36"/>
              <p:cNvGraphicFramePr>
                <a:graphicFrameLocks noChangeAspect="1"/>
              </p:cNvGraphicFramePr>
              <p:nvPr/>
            </p:nvGraphicFramePr>
            <p:xfrm>
              <a:off x="4128" y="3921"/>
              <a:ext cx="285" cy="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Equation" r:id="rId7" imgW="3048000" imgH="4267200" progId="Equation.3">
                      <p:embed/>
                    </p:oleObj>
                  </mc:Choice>
                  <mc:Fallback>
                    <p:oleObj name="Equation" r:id="rId7" imgW="3048000" imgH="426720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128" y="3921"/>
                            <a:ext cx="285" cy="3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7" name="Text Box 37"/>
              <p:cNvSpPr txBox="1">
                <a:spLocks noChangeArrowheads="1"/>
              </p:cNvSpPr>
              <p:nvPr/>
            </p:nvSpPr>
            <p:spPr bwMode="auto">
              <a:xfrm>
                <a:off x="4056" y="3864"/>
                <a:ext cx="144" cy="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zh-CN" altLang="zh-CN" sz="3600"/>
                  <a:t>|</a:t>
                </a:r>
                <a:endParaRPr lang="zh-CN" altLang="en-US" sz="3600"/>
              </a:p>
            </p:txBody>
          </p:sp>
          <p:sp>
            <p:nvSpPr>
              <p:cNvPr id="1048" name="Text Box 38"/>
              <p:cNvSpPr txBox="1">
                <a:spLocks noChangeArrowheads="1"/>
              </p:cNvSpPr>
              <p:nvPr/>
            </p:nvSpPr>
            <p:spPr bwMode="auto">
              <a:xfrm>
                <a:off x="4320" y="3864"/>
                <a:ext cx="144" cy="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</a:pPr>
                <a:r>
                  <a:rPr lang="zh-CN" altLang="zh-CN" sz="3600"/>
                  <a:t>|</a:t>
                </a:r>
                <a:endParaRPr lang="zh-CN" altLang="en-US" sz="36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8" grpId="0" autoUpdateAnimBg="0"/>
      <p:bldP spid="1511429" grpId="0" autoUpdateAnimBg="0"/>
      <p:bldP spid="1511430" grpId="0" autoUpdateAnimBg="0"/>
      <p:bldP spid="1511431" grpId="0" autoUpdateAnimBg="0"/>
      <p:bldP spid="1511437" grpId="0" autoUpdateAnimBg="0"/>
      <p:bldP spid="151144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0099" name="Text Box 3"/>
          <p:cNvSpPr txBox="1">
            <a:spLocks noChangeArrowheads="1"/>
          </p:cNvSpPr>
          <p:nvPr/>
        </p:nvSpPr>
        <p:spPr bwMode="auto">
          <a:xfrm>
            <a:off x="304800" y="471488"/>
            <a:ext cx="1371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例4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0100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68580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求通过 </a:t>
            </a:r>
            <a:r>
              <a:rPr lang="en-US" altLang="zh-CN" i="1"/>
              <a:t>x </a:t>
            </a:r>
            <a:r>
              <a:rPr lang="zh-CN" altLang="zh-CN"/>
              <a:t>轴和点(4, </a:t>
            </a:r>
            <a:r>
              <a:rPr lang="zh-CN" altLang="zh-CN">
                <a:sym typeface="Symbol" panose="05050102010706020507" pitchFamily="18" charset="2"/>
              </a:rPr>
              <a:t>3, 1</a:t>
            </a:r>
            <a:r>
              <a:rPr lang="zh-CN" altLang="zh-CN"/>
              <a:t>)的平面方程.</a:t>
            </a:r>
            <a:endParaRPr lang="zh-CN" altLang="en-US"/>
          </a:p>
        </p:txBody>
      </p:sp>
      <p:sp>
        <p:nvSpPr>
          <p:cNvPr id="1540101" name="Text Box 5"/>
          <p:cNvSpPr txBox="1">
            <a:spLocks noChangeArrowheads="1"/>
          </p:cNvSpPr>
          <p:nvPr/>
        </p:nvSpPr>
        <p:spPr bwMode="auto">
          <a:xfrm>
            <a:off x="1143000" y="1384300"/>
            <a:ext cx="64770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由于平面过 </a:t>
            </a:r>
            <a:r>
              <a:rPr lang="en-US" altLang="zh-CN" i="1"/>
              <a:t>x </a:t>
            </a:r>
            <a:r>
              <a:rPr lang="zh-CN" altLang="zh-CN"/>
              <a:t>轴, 所以 </a:t>
            </a:r>
            <a:r>
              <a:rPr lang="en-US" altLang="zh-CN" i="1"/>
              <a:t>A </a:t>
            </a:r>
            <a:r>
              <a:rPr lang="en-US" altLang="zh-CN"/>
              <a:t>= </a:t>
            </a:r>
            <a:r>
              <a:rPr lang="en-US" altLang="zh-CN" i="1"/>
              <a:t>D </a:t>
            </a:r>
            <a:r>
              <a:rPr lang="en-US" altLang="zh-CN"/>
              <a:t>= 0.</a:t>
            </a:r>
            <a:endParaRPr lang="en-US" altLang="zh-CN"/>
          </a:p>
        </p:txBody>
      </p:sp>
      <p:sp>
        <p:nvSpPr>
          <p:cNvPr id="1540102" name="Text Box 6"/>
          <p:cNvSpPr txBox="1">
            <a:spLocks noChangeArrowheads="1"/>
          </p:cNvSpPr>
          <p:nvPr/>
        </p:nvSpPr>
        <p:spPr bwMode="auto">
          <a:xfrm>
            <a:off x="1066800" y="2133600"/>
            <a:ext cx="66294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设所求平面的方程为   </a:t>
            </a:r>
            <a:r>
              <a:rPr lang="en-US" altLang="zh-CN" i="1"/>
              <a:t>By </a:t>
            </a:r>
            <a:r>
              <a:rPr lang="en-US" altLang="zh-CN"/>
              <a:t>+ </a:t>
            </a:r>
            <a:r>
              <a:rPr lang="en-US" altLang="zh-CN" i="1"/>
              <a:t>Cz</a:t>
            </a:r>
            <a:r>
              <a:rPr lang="en-US" altLang="zh-CN"/>
              <a:t> = 0 ,</a:t>
            </a:r>
            <a:endParaRPr lang="en-US" altLang="zh-CN"/>
          </a:p>
        </p:txBody>
      </p:sp>
      <p:sp>
        <p:nvSpPr>
          <p:cNvPr id="1540103" name="Rectangle 7"/>
          <p:cNvSpPr>
            <a:spLocks noChangeArrowheads="1"/>
          </p:cNvSpPr>
          <p:nvPr/>
        </p:nvSpPr>
        <p:spPr bwMode="auto">
          <a:xfrm>
            <a:off x="1066800" y="2819400"/>
            <a:ext cx="59436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/>
              <a:t>又点(4, </a:t>
            </a:r>
            <a:r>
              <a:rPr lang="zh-CN" altLang="zh-CN">
                <a:sym typeface="Symbol" panose="05050102010706020507" pitchFamily="18" charset="2"/>
              </a:rPr>
              <a:t>3, 1</a:t>
            </a:r>
            <a:r>
              <a:rPr lang="zh-CN" altLang="zh-CN"/>
              <a:t>)在平面上, </a:t>
            </a:r>
            <a:r>
              <a:rPr lang="zh-CN" altLang="en-US"/>
              <a:t> </a:t>
            </a:r>
            <a:r>
              <a:rPr lang="zh-CN" altLang="zh-CN"/>
              <a:t>所以</a:t>
            </a:r>
            <a:endParaRPr lang="zh-CN" altLang="en-US"/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28194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sym typeface="Symbol" panose="05050102010706020507" pitchFamily="18" charset="2"/>
              </a:rPr>
              <a:t></a:t>
            </a:r>
            <a:r>
              <a:rPr lang="zh-CN" altLang="en-US"/>
              <a:t>3</a:t>
            </a:r>
            <a:r>
              <a:rPr lang="en-US" altLang="zh-CN" i="1"/>
              <a:t>B </a:t>
            </a:r>
            <a:r>
              <a:rPr lang="en-US" altLang="zh-CN">
                <a:sym typeface="Symbol" panose="05050102010706020507" pitchFamily="18" charset="2"/>
              </a:rPr>
              <a:t> </a:t>
            </a:r>
            <a:r>
              <a:rPr lang="en-US" altLang="zh-CN" i="1"/>
              <a:t>C </a:t>
            </a:r>
            <a:r>
              <a:rPr lang="en-US" altLang="zh-CN"/>
              <a:t>= 0 ,</a:t>
            </a:r>
            <a:endParaRPr lang="en-US" altLang="zh-CN"/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3962400" y="3581400"/>
            <a:ext cx="25146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/>
              <a:t> </a:t>
            </a:r>
            <a:r>
              <a:rPr lang="en-US" altLang="zh-CN" i="1"/>
              <a:t>C </a:t>
            </a:r>
            <a:r>
              <a:rPr lang="en-US" altLang="zh-CN"/>
              <a:t>= </a:t>
            </a:r>
            <a:r>
              <a:rPr lang="en-US" altLang="zh-CN">
                <a:sym typeface="Symbol" panose="05050102010706020507" pitchFamily="18" charset="2"/>
              </a:rPr>
              <a:t></a:t>
            </a:r>
            <a:r>
              <a:rPr lang="en-US" altLang="zh-CN"/>
              <a:t> 3</a:t>
            </a:r>
            <a:r>
              <a:rPr lang="en-US" altLang="zh-CN" i="1"/>
              <a:t>B </a:t>
            </a:r>
            <a:r>
              <a:rPr lang="en-US" altLang="zh-CN">
                <a:latin typeface="宋体" panose="02010600030101010101" pitchFamily="2" charset="-122"/>
              </a:rPr>
              <a:t>,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1143000" y="4267200"/>
            <a:ext cx="6248400" cy="51911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所求平面方程为   </a:t>
            </a:r>
            <a:r>
              <a:rPr lang="en-US" altLang="zh-CN" i="1"/>
              <a:t>By </a:t>
            </a:r>
            <a:r>
              <a:rPr lang="en-US" altLang="zh-CN"/>
              <a:t> </a:t>
            </a:r>
            <a:r>
              <a:rPr lang="en-US" altLang="zh-CN">
                <a:sym typeface="Symbol" panose="05050102010706020507" pitchFamily="18" charset="2"/>
              </a:rPr>
              <a:t> </a:t>
            </a:r>
            <a:r>
              <a:rPr lang="en-US" altLang="zh-CN"/>
              <a:t>3</a:t>
            </a:r>
            <a:r>
              <a:rPr lang="en-US" altLang="zh-CN" i="1"/>
              <a:t>Bz</a:t>
            </a:r>
            <a:r>
              <a:rPr lang="en-US" altLang="zh-CN"/>
              <a:t> = 0 ,</a:t>
            </a:r>
            <a:endParaRPr lang="en-US" altLang="zh-CN"/>
          </a:p>
        </p:txBody>
      </p:sp>
      <p:graphicFrame>
        <p:nvGraphicFramePr>
          <p:cNvPr id="1540107" name="Object 11"/>
          <p:cNvGraphicFramePr>
            <a:graphicFrameLocks noChangeAspect="1"/>
          </p:cNvGraphicFramePr>
          <p:nvPr/>
        </p:nvGraphicFramePr>
        <p:xfrm>
          <a:off x="1168400" y="4953000"/>
          <a:ext cx="1955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Equation" r:id="rId1" imgW="18592800" imgH="4876800" progId="Equation.3">
                  <p:embed/>
                </p:oleObj>
              </mc:Choice>
              <mc:Fallback>
                <p:oleObj name="Equation" r:id="rId1" imgW="18592800" imgH="4876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68400" y="4953000"/>
                        <a:ext cx="1955800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8" name="Text Box 12"/>
          <p:cNvSpPr txBox="1">
            <a:spLocks noChangeArrowheads="1"/>
          </p:cNvSpPr>
          <p:nvPr/>
        </p:nvSpPr>
        <p:spPr bwMode="auto">
          <a:xfrm>
            <a:off x="3352800" y="4838700"/>
            <a:ext cx="4572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所以所求平面方程为</a:t>
            </a:r>
            <a:endParaRPr lang="zh-CN" altLang="en-US"/>
          </a:p>
        </p:txBody>
      </p:sp>
      <p:graphicFrame>
        <p:nvGraphicFramePr>
          <p:cNvPr id="1540109" name="Object 13"/>
          <p:cNvGraphicFramePr>
            <a:graphicFrameLocks noChangeAspect="1"/>
          </p:cNvGraphicFramePr>
          <p:nvPr/>
        </p:nvGraphicFramePr>
        <p:xfrm>
          <a:off x="2514600" y="5638800"/>
          <a:ext cx="18510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3" imgW="17373600" imgH="4876800" progId="Equation.3">
                  <p:embed/>
                </p:oleObj>
              </mc:Choice>
              <mc:Fallback>
                <p:oleObj name="Equation" r:id="rId3" imgW="17373600" imgH="4876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5638800"/>
                        <a:ext cx="1851025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4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098" grpId="0" autoUpdateAnimBg="0"/>
      <p:bldP spid="1540101" grpId="0" autoUpdateAnimBg="0"/>
      <p:bldP spid="1540102" grpId="0" autoUpdateAnimBg="0"/>
      <p:bldP spid="1540103" grpId="0" autoUpdateAnimBg="0"/>
      <p:bldP spid="1540104" grpId="0" autoUpdateAnimBg="0"/>
      <p:bldP spid="1540105" grpId="0" autoUpdateAnimBg="0"/>
      <p:bldP spid="1540106" grpId="0" autoUpdateAnimBg="0"/>
      <p:bldP spid="154010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122" name="Object 2"/>
          <p:cNvGraphicFramePr>
            <a:graphicFrameLocks noChangeAspect="1"/>
          </p:cNvGraphicFramePr>
          <p:nvPr/>
        </p:nvGraphicFramePr>
        <p:xfrm>
          <a:off x="838200" y="457200"/>
          <a:ext cx="78486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文档" r:id="rId1" imgW="8096250" imgH="1209675" progId="Word.Document.8">
                  <p:embed/>
                </p:oleObj>
              </mc:Choice>
              <mc:Fallback>
                <p:oleObj name="文档" r:id="rId1" imgW="8096250" imgH="120967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7848600" cy="1162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1219200" y="1824355"/>
            <a:ext cx="2971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设平面方程为</a:t>
            </a:r>
            <a:endParaRPr lang="zh-CN" altLang="en-US"/>
          </a:p>
        </p:txBody>
      </p:sp>
      <p:graphicFrame>
        <p:nvGraphicFramePr>
          <p:cNvPr id="1541125" name="Object 5"/>
          <p:cNvGraphicFramePr>
            <a:graphicFrameLocks noChangeAspect="1"/>
          </p:cNvGraphicFramePr>
          <p:nvPr/>
        </p:nvGraphicFramePr>
        <p:xfrm>
          <a:off x="3733800" y="1938655"/>
          <a:ext cx="34290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公式" r:id="rId3" imgW="84124800" imgH="9753600" progId="Equation.3">
                  <p:embed/>
                </p:oleObj>
              </mc:Choice>
              <mc:Fallback>
                <p:oleObj name="公式" r:id="rId3" imgW="84124800" imgH="9753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938655"/>
                        <a:ext cx="3429000" cy="395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26" name="Text Box 6"/>
          <p:cNvSpPr txBox="1">
            <a:spLocks noChangeArrowheads="1"/>
          </p:cNvSpPr>
          <p:nvPr/>
        </p:nvSpPr>
        <p:spPr bwMode="auto">
          <a:xfrm>
            <a:off x="892175" y="3110865"/>
            <a:ext cx="3657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将三点坐标代入得</a:t>
            </a:r>
            <a:endParaRPr lang="zh-CN" altLang="en-US"/>
          </a:p>
        </p:txBody>
      </p:sp>
      <p:graphicFrame>
        <p:nvGraphicFramePr>
          <p:cNvPr id="1541127" name="Object 7"/>
          <p:cNvGraphicFramePr>
            <a:graphicFrameLocks noChangeAspect="1"/>
          </p:cNvGraphicFramePr>
          <p:nvPr/>
        </p:nvGraphicFramePr>
        <p:xfrm>
          <a:off x="4016375" y="2675890"/>
          <a:ext cx="19812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5" imgW="20116800" imgH="14630400" progId="Equation.3">
                  <p:embed/>
                </p:oleObj>
              </mc:Choice>
              <mc:Fallback>
                <p:oleObj name="Equation" r:id="rId5" imgW="20116800" imgH="146304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6375" y="2675890"/>
                        <a:ext cx="1981200" cy="1439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128" name="Object 8"/>
          <p:cNvGraphicFramePr>
            <a:graphicFrameLocks noChangeAspect="1"/>
          </p:cNvGraphicFramePr>
          <p:nvPr/>
        </p:nvGraphicFramePr>
        <p:xfrm>
          <a:off x="1276985" y="4908868"/>
          <a:ext cx="4191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公式" r:id="rId7" imgW="10058400" imgH="6096000" progId="Equation.3">
                  <p:embed/>
                </p:oleObj>
              </mc:Choice>
              <mc:Fallback>
                <p:oleObj name="公式" r:id="rId7" imgW="10058400" imgH="60960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6985" y="4908868"/>
                        <a:ext cx="419100" cy="252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129" name="Object 9"/>
          <p:cNvGraphicFramePr>
            <a:graphicFrameLocks noChangeAspect="1"/>
          </p:cNvGraphicFramePr>
          <p:nvPr/>
        </p:nvGraphicFramePr>
        <p:xfrm>
          <a:off x="1873885" y="4597718"/>
          <a:ext cx="13716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公式" r:id="rId9" imgW="35356800" imgH="21640800" progId="Equation.3">
                  <p:embed/>
                </p:oleObj>
              </mc:Choice>
              <mc:Fallback>
                <p:oleObj name="公式" r:id="rId9" imgW="35356800" imgH="216408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3885" y="4597718"/>
                        <a:ext cx="1371600" cy="839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130" name="Object 10"/>
          <p:cNvGraphicFramePr>
            <a:graphicFrameLocks noChangeAspect="1"/>
          </p:cNvGraphicFramePr>
          <p:nvPr/>
        </p:nvGraphicFramePr>
        <p:xfrm>
          <a:off x="3474085" y="4589780"/>
          <a:ext cx="1384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公式" r:id="rId11" imgW="35356800" imgH="21640800" progId="Equation.3">
                  <p:embed/>
                </p:oleObj>
              </mc:Choice>
              <mc:Fallback>
                <p:oleObj name="公式" r:id="rId11" imgW="35356800" imgH="21640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4085" y="4589780"/>
                        <a:ext cx="1384300" cy="847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131" name="Object 11"/>
          <p:cNvGraphicFramePr>
            <a:graphicFrameLocks noChangeAspect="1"/>
          </p:cNvGraphicFramePr>
          <p:nvPr/>
        </p:nvGraphicFramePr>
        <p:xfrm>
          <a:off x="5226685" y="4600893"/>
          <a:ext cx="1371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公式" r:id="rId13" imgW="35052000" imgH="21640800" progId="Equation.3">
                  <p:embed/>
                </p:oleObj>
              </mc:Choice>
              <mc:Fallback>
                <p:oleObj name="公式" r:id="rId13" imgW="35052000" imgH="21640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6685" y="4600893"/>
                        <a:ext cx="1371600" cy="8461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32" name="Text Box 12"/>
          <p:cNvSpPr txBox="1">
            <a:spLocks noChangeArrowheads="1"/>
          </p:cNvSpPr>
          <p:nvPr/>
        </p:nvSpPr>
        <p:spPr bwMode="auto">
          <a:xfrm>
            <a:off x="457200" y="1824355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1133" name="Text Box 13"/>
          <p:cNvSpPr txBox="1">
            <a:spLocks noChangeArrowheads="1"/>
          </p:cNvSpPr>
          <p:nvPr/>
        </p:nvSpPr>
        <p:spPr bwMode="auto">
          <a:xfrm>
            <a:off x="368300" y="393700"/>
            <a:ext cx="12319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例5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24" grpId="0" autoUpdateAnimBg="0"/>
      <p:bldP spid="1541126" grpId="0" autoUpdateAnimBg="0"/>
      <p:bldP spid="154113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Text Box 2"/>
          <p:cNvSpPr txBox="1">
            <a:spLocks noChangeArrowheads="1"/>
          </p:cNvSpPr>
          <p:nvPr/>
        </p:nvSpPr>
        <p:spPr bwMode="auto">
          <a:xfrm>
            <a:off x="457200" y="2837180"/>
            <a:ext cx="4724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代入即得所求方程为</a:t>
            </a:r>
            <a:endParaRPr lang="zh-CN" altLang="en-US"/>
          </a:p>
        </p:txBody>
      </p:sp>
      <p:graphicFrame>
        <p:nvGraphicFramePr>
          <p:cNvPr id="1542147" name="Object 3"/>
          <p:cNvGraphicFramePr>
            <a:graphicFrameLocks noChangeAspect="1"/>
          </p:cNvGraphicFramePr>
          <p:nvPr/>
        </p:nvGraphicFramePr>
        <p:xfrm>
          <a:off x="2286000" y="3446780"/>
          <a:ext cx="22860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公式" r:id="rId1" imgW="48463200" imgH="21336000" progId="Equation.3">
                  <p:embed/>
                </p:oleObj>
              </mc:Choice>
              <mc:Fallback>
                <p:oleObj name="公式" r:id="rId1" imgW="48463200" imgH="213360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3446780"/>
                        <a:ext cx="2286000" cy="1006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148" name="Text Box 4"/>
          <p:cNvSpPr txBox="1">
            <a:spLocks noChangeArrowheads="1"/>
          </p:cNvSpPr>
          <p:nvPr/>
        </p:nvSpPr>
        <p:spPr bwMode="auto">
          <a:xfrm>
            <a:off x="4953635" y="3688715"/>
            <a:ext cx="37306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平面的截距式方程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596900" y="4338955"/>
            <a:ext cx="1898650" cy="915148"/>
            <a:chOff x="376" y="2976"/>
            <a:chExt cx="1196" cy="595"/>
          </a:xfrm>
        </p:grpSpPr>
        <p:graphicFrame>
          <p:nvGraphicFramePr>
            <p:cNvPr id="45066" name="Object 6"/>
            <p:cNvGraphicFramePr>
              <a:graphicFrameLocks noChangeAspect="1"/>
            </p:cNvGraphicFramePr>
            <p:nvPr/>
          </p:nvGraphicFramePr>
          <p:xfrm>
            <a:off x="376" y="3165"/>
            <a:ext cx="119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文档" r:id="rId3" imgW="3476625" imgH="1228725" progId="Word.Document.8">
                    <p:embed/>
                  </p:oleObj>
                </mc:Choice>
                <mc:Fallback>
                  <p:oleObj name="文档" r:id="rId3" imgW="3476625" imgH="1228725" progId="Word.Document.8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6" y="3165"/>
                          <a:ext cx="1196" cy="4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94" name="Line 7"/>
            <p:cNvSpPr>
              <a:spLocks noChangeShapeType="1"/>
            </p:cNvSpPr>
            <p:nvPr/>
          </p:nvSpPr>
          <p:spPr bwMode="auto">
            <a:xfrm flipV="1">
              <a:off x="1172" y="2976"/>
              <a:ext cx="268" cy="212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2495550" y="4410075"/>
            <a:ext cx="1873250" cy="793750"/>
            <a:chOff x="1812" y="2352"/>
            <a:chExt cx="1180" cy="500"/>
          </a:xfrm>
        </p:grpSpPr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812" y="2432"/>
            <a:ext cx="1180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文档" r:id="rId5" imgW="3476625" imgH="1228725" progId="Word.Document.8">
                    <p:embed/>
                  </p:oleObj>
                </mc:Choice>
                <mc:Fallback>
                  <p:oleObj name="文档" r:id="rId5" imgW="3476625" imgH="1228725" progId="Word.Document.8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12" y="2432"/>
                          <a:ext cx="1180" cy="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93" name="Line 10"/>
            <p:cNvSpPr>
              <a:spLocks noChangeShapeType="1"/>
            </p:cNvSpPr>
            <p:nvPr/>
          </p:nvSpPr>
          <p:spPr bwMode="auto">
            <a:xfrm flipH="1" flipV="1">
              <a:off x="2208" y="2352"/>
              <a:ext cx="208" cy="18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11"/>
          <p:cNvGrpSpPr/>
          <p:nvPr/>
        </p:nvGrpSpPr>
        <p:grpSpPr bwMode="auto">
          <a:xfrm>
            <a:off x="3926205" y="4267200"/>
            <a:ext cx="2536825" cy="842963"/>
            <a:chOff x="2496" y="2928"/>
            <a:chExt cx="1598" cy="531"/>
          </a:xfrm>
        </p:grpSpPr>
        <p:graphicFrame>
          <p:nvGraphicFramePr>
            <p:cNvPr id="45064" name="Object 12"/>
            <p:cNvGraphicFramePr>
              <a:graphicFrameLocks noChangeAspect="1"/>
            </p:cNvGraphicFramePr>
            <p:nvPr/>
          </p:nvGraphicFramePr>
          <p:xfrm>
            <a:off x="2914" y="3039"/>
            <a:ext cx="1180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文档" r:id="rId7" imgW="3476625" imgH="1228725" progId="Word.Document.8">
                    <p:embed/>
                  </p:oleObj>
                </mc:Choice>
                <mc:Fallback>
                  <p:oleObj name="文档" r:id="rId7" imgW="3476625" imgH="1228725" progId="Word.Document.8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14" y="3039"/>
                          <a:ext cx="1180" cy="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92" name="Line 13"/>
            <p:cNvSpPr>
              <a:spLocks noChangeShapeType="1"/>
            </p:cNvSpPr>
            <p:nvPr/>
          </p:nvSpPr>
          <p:spPr bwMode="auto">
            <a:xfrm flipH="1" flipV="1">
              <a:off x="2496" y="2928"/>
              <a:ext cx="508" cy="194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14"/>
          <p:cNvGrpSpPr/>
          <p:nvPr/>
        </p:nvGrpSpPr>
        <p:grpSpPr bwMode="auto">
          <a:xfrm>
            <a:off x="5562600" y="495300"/>
            <a:ext cx="3049588" cy="3021013"/>
            <a:chOff x="3839" y="1480"/>
            <a:chExt cx="1921" cy="1903"/>
          </a:xfrm>
        </p:grpSpPr>
        <p:sp>
          <p:nvSpPr>
            <p:cNvPr id="1542159" name="Rectangle 15"/>
            <p:cNvSpPr>
              <a:spLocks noChangeArrowheads="1"/>
            </p:cNvSpPr>
            <p:nvPr/>
          </p:nvSpPr>
          <p:spPr bwMode="auto">
            <a:xfrm>
              <a:off x="3839" y="1480"/>
              <a:ext cx="1921" cy="1903"/>
            </a:xfrm>
            <a:prstGeom prst="rect">
              <a:avLst/>
            </a:prstGeom>
            <a:solidFill>
              <a:srgbClr val="E7FBFF"/>
            </a:solidFill>
            <a:ln w="31750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75" name="Freeform 16"/>
            <p:cNvSpPr/>
            <p:nvPr/>
          </p:nvSpPr>
          <p:spPr bwMode="auto">
            <a:xfrm>
              <a:off x="4138" y="1913"/>
              <a:ext cx="1138" cy="973"/>
            </a:xfrm>
            <a:custGeom>
              <a:avLst/>
              <a:gdLst>
                <a:gd name="T0" fmla="*/ 207 w 1138"/>
                <a:gd name="T1" fmla="*/ 0 h 973"/>
                <a:gd name="T2" fmla="*/ 0 w 1138"/>
                <a:gd name="T3" fmla="*/ 973 h 973"/>
                <a:gd name="T4" fmla="*/ 1138 w 1138"/>
                <a:gd name="T5" fmla="*/ 745 h 973"/>
                <a:gd name="T6" fmla="*/ 207 w 1138"/>
                <a:gd name="T7" fmla="*/ 0 h 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8"/>
                <a:gd name="T13" fmla="*/ 0 h 973"/>
                <a:gd name="T14" fmla="*/ 1138 w 1138"/>
                <a:gd name="T15" fmla="*/ 973 h 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8" h="973">
                  <a:moveTo>
                    <a:pt x="207" y="0"/>
                  </a:moveTo>
                  <a:lnTo>
                    <a:pt x="0" y="973"/>
                  </a:lnTo>
                  <a:lnTo>
                    <a:pt x="1138" y="745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FFDB1"/>
            </a:solidFill>
            <a:ln w="31750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6" name="Line 17"/>
            <p:cNvSpPr>
              <a:spLocks noChangeShapeType="1"/>
            </p:cNvSpPr>
            <p:nvPr/>
          </p:nvSpPr>
          <p:spPr bwMode="auto">
            <a:xfrm>
              <a:off x="5280" y="2668"/>
              <a:ext cx="2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7" name="Line 18"/>
            <p:cNvSpPr>
              <a:spLocks noChangeShapeType="1"/>
            </p:cNvSpPr>
            <p:nvPr/>
          </p:nvSpPr>
          <p:spPr bwMode="auto">
            <a:xfrm flipV="1">
              <a:off x="4350" y="1583"/>
              <a:ext cx="0" cy="30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8" name="Line 19"/>
            <p:cNvSpPr>
              <a:spLocks noChangeShapeType="1"/>
            </p:cNvSpPr>
            <p:nvPr/>
          </p:nvSpPr>
          <p:spPr bwMode="auto">
            <a:xfrm flipH="1">
              <a:off x="3951" y="2884"/>
              <a:ext cx="177" cy="17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79" name="Line 20"/>
            <p:cNvSpPr>
              <a:spLocks noChangeShapeType="1"/>
            </p:cNvSpPr>
            <p:nvPr/>
          </p:nvSpPr>
          <p:spPr bwMode="auto">
            <a:xfrm flipH="1">
              <a:off x="4127" y="1913"/>
              <a:ext cx="217" cy="9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0" name="Line 21"/>
            <p:cNvSpPr>
              <a:spLocks noChangeShapeType="1"/>
            </p:cNvSpPr>
            <p:nvPr/>
          </p:nvSpPr>
          <p:spPr bwMode="auto">
            <a:xfrm flipV="1">
              <a:off x="4127" y="2662"/>
              <a:ext cx="1166" cy="2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1" name="Line 22"/>
            <p:cNvSpPr>
              <a:spLocks noChangeShapeType="1"/>
            </p:cNvSpPr>
            <p:nvPr/>
          </p:nvSpPr>
          <p:spPr bwMode="auto">
            <a:xfrm flipH="1" flipV="1">
              <a:off x="4344" y="1904"/>
              <a:ext cx="951" cy="76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2" name="Text Box 23"/>
            <p:cNvSpPr txBox="1">
              <a:spLocks noChangeArrowheads="1"/>
            </p:cNvSpPr>
            <p:nvPr/>
          </p:nvSpPr>
          <p:spPr bwMode="auto">
            <a:xfrm>
              <a:off x="4158" y="2460"/>
              <a:ext cx="248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/>
                <a:t>o</a:t>
              </a:r>
              <a:endParaRPr lang="en-US" altLang="zh-CN" sz="2400" i="1"/>
            </a:p>
          </p:txBody>
        </p:sp>
        <p:sp>
          <p:nvSpPr>
            <p:cNvPr id="45083" name="Rectangle 24"/>
            <p:cNvSpPr>
              <a:spLocks noChangeArrowheads="1"/>
            </p:cNvSpPr>
            <p:nvPr/>
          </p:nvSpPr>
          <p:spPr bwMode="auto">
            <a:xfrm>
              <a:off x="5457" y="2516"/>
              <a:ext cx="201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y</a:t>
              </a:r>
              <a:endParaRPr lang="en-US" altLang="zh-CN" sz="2400" i="1"/>
            </a:p>
          </p:txBody>
        </p:sp>
        <p:sp>
          <p:nvSpPr>
            <p:cNvPr id="45084" name="Rectangle 25"/>
            <p:cNvSpPr>
              <a:spLocks noChangeArrowheads="1"/>
            </p:cNvSpPr>
            <p:nvPr/>
          </p:nvSpPr>
          <p:spPr bwMode="auto">
            <a:xfrm>
              <a:off x="3914" y="2681"/>
              <a:ext cx="233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</a:rPr>
                <a:t>P</a:t>
              </a:r>
              <a:endParaRPr lang="en-US" altLang="zh-CN" sz="2400" i="1">
                <a:solidFill>
                  <a:srgbClr val="FF0000"/>
                </a:solidFill>
              </a:endParaRPr>
            </a:p>
          </p:txBody>
        </p:sp>
        <p:sp>
          <p:nvSpPr>
            <p:cNvPr id="45085" name="Rectangle 26"/>
            <p:cNvSpPr>
              <a:spLocks noChangeArrowheads="1"/>
            </p:cNvSpPr>
            <p:nvPr/>
          </p:nvSpPr>
          <p:spPr bwMode="auto">
            <a:xfrm>
              <a:off x="4030" y="2879"/>
              <a:ext cx="212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x</a:t>
              </a:r>
              <a:endParaRPr lang="en-US" altLang="zh-CN" sz="2400" i="1"/>
            </a:p>
          </p:txBody>
        </p:sp>
        <p:sp>
          <p:nvSpPr>
            <p:cNvPr id="45086" name="Rectangle 27"/>
            <p:cNvSpPr>
              <a:spLocks noChangeArrowheads="1"/>
            </p:cNvSpPr>
            <p:nvPr/>
          </p:nvSpPr>
          <p:spPr bwMode="auto">
            <a:xfrm>
              <a:off x="4151" y="1485"/>
              <a:ext cx="191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/>
                <a:t>z</a:t>
              </a:r>
              <a:endParaRPr lang="en-US" altLang="zh-CN" sz="2400" i="1"/>
            </a:p>
          </p:txBody>
        </p:sp>
        <p:sp>
          <p:nvSpPr>
            <p:cNvPr id="45087" name="Rectangle 28"/>
            <p:cNvSpPr>
              <a:spLocks noChangeArrowheads="1"/>
            </p:cNvSpPr>
            <p:nvPr/>
          </p:nvSpPr>
          <p:spPr bwMode="auto">
            <a:xfrm>
              <a:off x="5113" y="2620"/>
              <a:ext cx="255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</a:rPr>
                <a:t>Q</a:t>
              </a:r>
              <a:endParaRPr lang="en-US" altLang="zh-CN" sz="2400" i="1">
                <a:solidFill>
                  <a:srgbClr val="FF0000"/>
                </a:solidFill>
              </a:endParaRPr>
            </a:p>
          </p:txBody>
        </p:sp>
        <p:sp>
          <p:nvSpPr>
            <p:cNvPr id="45088" name="Line 29"/>
            <p:cNvSpPr>
              <a:spLocks noChangeShapeType="1"/>
            </p:cNvSpPr>
            <p:nvPr/>
          </p:nvSpPr>
          <p:spPr bwMode="auto">
            <a:xfrm flipV="1">
              <a:off x="4349" y="1874"/>
              <a:ext cx="0" cy="7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9" name="Line 30"/>
            <p:cNvSpPr>
              <a:spLocks noChangeShapeType="1"/>
            </p:cNvSpPr>
            <p:nvPr/>
          </p:nvSpPr>
          <p:spPr bwMode="auto">
            <a:xfrm flipH="1">
              <a:off x="4126" y="2669"/>
              <a:ext cx="222" cy="22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0" name="Line 31"/>
            <p:cNvSpPr>
              <a:spLocks noChangeShapeType="1"/>
            </p:cNvSpPr>
            <p:nvPr/>
          </p:nvSpPr>
          <p:spPr bwMode="auto">
            <a:xfrm flipH="1">
              <a:off x="4348" y="2669"/>
              <a:ext cx="92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91" name="Rectangle 32"/>
            <p:cNvSpPr>
              <a:spLocks noChangeArrowheads="1"/>
            </p:cNvSpPr>
            <p:nvPr/>
          </p:nvSpPr>
          <p:spPr bwMode="auto">
            <a:xfrm>
              <a:off x="4108" y="1726"/>
              <a:ext cx="244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i="1">
                  <a:solidFill>
                    <a:srgbClr val="FF0000"/>
                  </a:solidFill>
                </a:rPr>
                <a:t>R</a:t>
              </a:r>
              <a:endParaRPr lang="en-US" altLang="zh-CN" sz="2400" i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5059" name="Object 33"/>
          <p:cNvGraphicFramePr>
            <a:graphicFrameLocks noChangeAspect="1"/>
          </p:cNvGraphicFramePr>
          <p:nvPr/>
        </p:nvGraphicFramePr>
        <p:xfrm>
          <a:off x="596900" y="495300"/>
          <a:ext cx="1384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公式" r:id="rId9" imgW="35356800" imgH="21640800" progId="Equation.3">
                  <p:embed/>
                </p:oleObj>
              </mc:Choice>
              <mc:Fallback>
                <p:oleObj name="公式" r:id="rId9" imgW="35356800" imgH="21640800" progId="Equation.3">
                  <p:embed/>
                  <p:pic>
                    <p:nvPicPr>
                      <p:cNvPr id="0" name="Object 3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900" y="495300"/>
                        <a:ext cx="1384300" cy="847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34"/>
          <p:cNvGraphicFramePr>
            <a:graphicFrameLocks noChangeAspect="1"/>
          </p:cNvGraphicFramePr>
          <p:nvPr/>
        </p:nvGraphicFramePr>
        <p:xfrm>
          <a:off x="2197100" y="520700"/>
          <a:ext cx="1384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公式" r:id="rId11" imgW="35356800" imgH="21640800" progId="Equation.3">
                  <p:embed/>
                </p:oleObj>
              </mc:Choice>
              <mc:Fallback>
                <p:oleObj name="公式" r:id="rId11" imgW="35356800" imgH="21640800" progId="Equation.3">
                  <p:embed/>
                  <p:pic>
                    <p:nvPicPr>
                      <p:cNvPr id="0" name="Object 3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7100" y="520700"/>
                        <a:ext cx="1384300" cy="847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35"/>
          <p:cNvGraphicFramePr>
            <a:graphicFrameLocks noChangeAspect="1"/>
          </p:cNvGraphicFramePr>
          <p:nvPr/>
        </p:nvGraphicFramePr>
        <p:xfrm>
          <a:off x="3840163" y="523875"/>
          <a:ext cx="13843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公式" r:id="rId13" imgW="35052000" imgH="21640800" progId="Equation.3">
                  <p:embed/>
                </p:oleObj>
              </mc:Choice>
              <mc:Fallback>
                <p:oleObj name="公式" r:id="rId13" imgW="35052000" imgH="21640800" progId="Equation.3">
                  <p:embed/>
                  <p:pic>
                    <p:nvPicPr>
                      <p:cNvPr id="0" name="Object 3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40163" y="523875"/>
                        <a:ext cx="1384300" cy="854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Line 36"/>
          <p:cNvSpPr>
            <a:spLocks noChangeShapeType="1"/>
          </p:cNvSpPr>
          <p:nvPr/>
        </p:nvSpPr>
        <p:spPr bwMode="auto">
          <a:xfrm>
            <a:off x="457200" y="2142490"/>
            <a:ext cx="480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none" w="med" len="lg"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1542181" name="Object 37"/>
          <p:cNvGraphicFramePr>
            <a:graphicFrameLocks noChangeAspect="1"/>
          </p:cNvGraphicFramePr>
          <p:nvPr/>
        </p:nvGraphicFramePr>
        <p:xfrm>
          <a:off x="533400" y="2265680"/>
          <a:ext cx="1905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5" imgW="18592800" imgH="4876800" progId="Equation.3">
                  <p:embed/>
                </p:oleObj>
              </mc:Choice>
              <mc:Fallback>
                <p:oleObj name="Equation" r:id="rId15" imgW="18592800" imgH="4876800" progId="Equation.3">
                  <p:embed/>
                  <p:pic>
                    <p:nvPicPr>
                      <p:cNvPr id="0" name="Object 3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" y="2265680"/>
                        <a:ext cx="1905000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38"/>
          <p:cNvGraphicFramePr>
            <a:graphicFrameLocks noChangeAspect="1"/>
          </p:cNvGraphicFramePr>
          <p:nvPr/>
        </p:nvGraphicFramePr>
        <p:xfrm>
          <a:off x="533400" y="1494790"/>
          <a:ext cx="3352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7" imgW="34442400" imgH="4876800" progId="Equation.3">
                  <p:embed/>
                </p:oleObj>
              </mc:Choice>
              <mc:Fallback>
                <p:oleObj name="Equation" r:id="rId17" imgW="34442400" imgH="4876800" progId="Equation.3">
                  <p:embed/>
                  <p:pic>
                    <p:nvPicPr>
                      <p:cNvPr id="0" name="Object 3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3400" y="1494790"/>
                        <a:ext cx="3352800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93725" y="5268595"/>
            <a:ext cx="1847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方程特点：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5955" y="5790565"/>
            <a:ext cx="8048625" cy="9531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/>
              <a:t>方程等号右边是</a:t>
            </a:r>
            <a:r>
              <a:rPr lang="en-US" altLang="zh-CN"/>
              <a:t>“1”</a:t>
            </a:r>
            <a:r>
              <a:rPr lang="zh-CN" altLang="en-US"/>
              <a:t>，左边用</a:t>
            </a:r>
            <a:r>
              <a:rPr lang="en-US" altLang="zh-CN"/>
              <a:t>“+”</a:t>
            </a:r>
            <a:r>
              <a:rPr lang="zh-CN" altLang="en-US"/>
              <a:t>连接，</a:t>
            </a:r>
            <a:r>
              <a:rPr lang="en-US" altLang="zh-CN" i="1"/>
              <a:t>x,y,z</a:t>
            </a:r>
            <a:r>
              <a:rPr lang="zh-CN" altLang="en-US"/>
              <a:t>的系数是对应坐标轴上截距的倒数。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146" grpId="0" autoUpdateAnimBg="0"/>
      <p:bldP spid="1542148" grpId="0" autoUpdateAnimBg="0"/>
      <p:bldP spid="13" grpId="0"/>
      <p:bldP spid="14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8" name="文本框 19467"/>
          <p:cNvSpPr txBox="1"/>
          <p:nvPr/>
        </p:nvSpPr>
        <p:spPr>
          <a:xfrm>
            <a:off x="474980" y="1556385"/>
            <a:ext cx="8529320" cy="3466465"/>
          </a:xfrm>
          <a:prstGeom prst="rect">
            <a:avLst/>
          </a:prstGeom>
          <a:noFill/>
          <a:ln w="9525">
            <a:noFill/>
          </a:ln>
        </p:spPr>
        <p:txBody>
          <a:bodyPr wrap="square" lIns="126000" tIns="0" rIns="162000" bIns="108000">
            <a:spAutoFit/>
          </a:bodyPr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b="1" dirty="0">
                <a:solidFill>
                  <a:schemeClr val="tx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一个平面只要不与三坐标轴中的任意一条平行，就总可化为截距式方程。</a:t>
            </a:r>
            <a:endParaRPr lang="zh-CN" altLang="en-US" b="1" dirty="0">
              <a:solidFill>
                <a:schemeClr val="tx2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zh-CN" altLang="en-US" b="1" dirty="0">
                <a:solidFill>
                  <a:schemeClr val="tx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平面截距式方程特点是形式简单，在截距易于计算的情形下，由截距式方程可方便地写出平面方程。</a:t>
            </a:r>
            <a:endParaRPr lang="zh-CN" altLang="en-US" b="1" dirty="0">
              <a:solidFill>
                <a:schemeClr val="tx2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截距式方程的另一个特点是便于作平面图形，在可能的情形下，作平面图形最好先将其化为截距式。</a:t>
            </a:r>
            <a:endParaRPr lang="zh-CN" altLang="en-US" b="1">
              <a:solidFill>
                <a:schemeClr val="tx2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grpSp>
        <p:nvGrpSpPr>
          <p:cNvPr id="19475" name="组合 19474"/>
          <p:cNvGrpSpPr/>
          <p:nvPr/>
        </p:nvGrpSpPr>
        <p:grpSpPr>
          <a:xfrm>
            <a:off x="423545" y="496570"/>
            <a:ext cx="1195070" cy="462280"/>
            <a:chOff x="2080" y="246"/>
            <a:chExt cx="2358" cy="291"/>
          </a:xfrm>
        </p:grpSpPr>
        <p:grpSp>
          <p:nvGrpSpPr>
            <p:cNvPr id="19476" name="组合 19475"/>
            <p:cNvGrpSpPr/>
            <p:nvPr/>
          </p:nvGrpSpPr>
          <p:grpSpPr>
            <a:xfrm>
              <a:off x="2080" y="246"/>
              <a:ext cx="2358" cy="291"/>
              <a:chOff x="2040" y="246"/>
              <a:chExt cx="1814" cy="291"/>
            </a:xfrm>
          </p:grpSpPr>
          <p:sp>
            <p:nvSpPr>
              <p:cNvPr id="19477" name="Line 90"/>
              <p:cNvSpPr/>
              <p:nvPr/>
            </p:nvSpPr>
            <p:spPr>
              <a:xfrm>
                <a:off x="2040" y="537"/>
                <a:ext cx="1814" cy="0"/>
              </a:xfrm>
              <a:prstGeom prst="line">
                <a:avLst/>
              </a:prstGeom>
              <a:ln w="50800" cap="flat" cmpd="thinThick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1"/>
                </a:outerShdw>
              </a:effectLst>
            </p:spPr>
          </p:sp>
          <p:sp>
            <p:nvSpPr>
              <p:cNvPr id="19478" name="Line 91"/>
              <p:cNvSpPr/>
              <p:nvPr/>
            </p:nvSpPr>
            <p:spPr>
              <a:xfrm>
                <a:off x="2040" y="246"/>
                <a:ext cx="1814" cy="0"/>
              </a:xfrm>
              <a:prstGeom prst="line">
                <a:avLst/>
              </a:prstGeom>
              <a:ln w="50800" cap="flat" cmpd="thinThick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8398" dir="1593903" algn="ctr" rotWithShape="0">
                  <a:schemeClr val="bg1"/>
                </a:outerShdw>
              </a:effectLst>
            </p:spPr>
          </p:sp>
        </p:grpSp>
        <p:sp>
          <p:nvSpPr>
            <p:cNvPr id="19479" name="矩形 19478"/>
            <p:cNvSpPr/>
            <p:nvPr/>
          </p:nvSpPr>
          <p:spPr>
            <a:xfrm>
              <a:off x="2181" y="296"/>
              <a:ext cx="215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p>
              <a:pPr algn="ctr"/>
              <a:r>
                <a:rPr lang="zh-CN" altLang="en-US" sz="3200">
                  <a:solidFill>
                    <a:srgbClr val="00FF00"/>
                  </a:solidFill>
                  <a:effectLst>
                    <a:outerShdw dist="35921" dir="2699999" algn="ctr" rotWithShape="0">
                      <a:schemeClr val="bg1">
                        <a:alpha val="80000"/>
                      </a:schemeClr>
                    </a:outerShdw>
                  </a:effectLst>
                  <a:latin typeface="华文琥珀" panose="02010800040101010101" charset="-122"/>
                  <a:ea typeface="华文琥珀" panose="02010800040101010101" charset="-122"/>
                </a:rPr>
                <a:t>说明</a:t>
              </a:r>
              <a:endParaRPr lang="zh-CN" altLang="en-US" sz="3200">
                <a:solidFill>
                  <a:srgbClr val="00FF00"/>
                </a:solidFill>
                <a:effectLst>
                  <a:outerShdw dist="35921" dir="2699999" algn="ctr" rotWithShape="0">
                    <a:schemeClr val="bg1">
                      <a:alpha val="8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900"/>
                                        <p:tgtEl>
                                          <p:spTgt spid="1946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charRg st="9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900"/>
                                        <p:tgtEl>
                                          <p:spTgt spid="19468">
                                            <p:txEl>
                                              <p:charRg st="9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charRg st="142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900"/>
                                        <p:tgtEl>
                                          <p:spTgt spid="19468">
                                            <p:txEl>
                                              <p:charRg st="142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Text Box 2"/>
          <p:cNvSpPr txBox="1">
            <a:spLocks noChangeArrowheads="1"/>
          </p:cNvSpPr>
          <p:nvPr/>
        </p:nvSpPr>
        <p:spPr bwMode="auto">
          <a:xfrm>
            <a:off x="1079500" y="1790700"/>
            <a:ext cx="4711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把平面方程化为截距式</a:t>
            </a:r>
            <a:endParaRPr lang="zh-CN" altLang="en-US"/>
          </a:p>
        </p:txBody>
      </p:sp>
      <p:graphicFrame>
        <p:nvGraphicFramePr>
          <p:cNvPr id="1543171" name="Object 3"/>
          <p:cNvGraphicFramePr>
            <a:graphicFrameLocks noChangeAspect="1"/>
          </p:cNvGraphicFramePr>
          <p:nvPr/>
        </p:nvGraphicFramePr>
        <p:xfrm>
          <a:off x="1219200" y="2468563"/>
          <a:ext cx="3352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1" imgW="29565600" imgH="9753600" progId="Equation.3">
                  <p:embed/>
                </p:oleObj>
              </mc:Choice>
              <mc:Fallback>
                <p:oleObj name="Equation" r:id="rId1" imgW="29565600" imgH="97536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2468563"/>
                        <a:ext cx="33528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/>
          <p:nvPr/>
        </p:nvGrpSpPr>
        <p:grpSpPr bwMode="auto">
          <a:xfrm>
            <a:off x="5791200" y="1706563"/>
            <a:ext cx="2590800" cy="2152650"/>
            <a:chOff x="1657" y="1321"/>
            <a:chExt cx="2974" cy="1910"/>
          </a:xfrm>
        </p:grpSpPr>
        <p:grpSp>
          <p:nvGrpSpPr>
            <p:cNvPr id="46094" name="Group 5"/>
            <p:cNvGrpSpPr/>
            <p:nvPr/>
          </p:nvGrpSpPr>
          <p:grpSpPr bwMode="auto">
            <a:xfrm>
              <a:off x="1657" y="1321"/>
              <a:ext cx="2974" cy="1910"/>
              <a:chOff x="1657" y="1321"/>
              <a:chExt cx="2974" cy="1910"/>
            </a:xfrm>
          </p:grpSpPr>
          <p:sp>
            <p:nvSpPr>
              <p:cNvPr id="46095" name="Line 6"/>
              <p:cNvSpPr>
                <a:spLocks noChangeShapeType="1"/>
              </p:cNvSpPr>
              <p:nvPr/>
            </p:nvSpPr>
            <p:spPr bwMode="auto">
              <a:xfrm rot="721836" flipH="1">
                <a:off x="1900" y="259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96" name="Line 7"/>
              <p:cNvSpPr>
                <a:spLocks noChangeShapeType="1"/>
              </p:cNvSpPr>
              <p:nvPr/>
            </p:nvSpPr>
            <p:spPr bwMode="auto">
              <a:xfrm flipV="1">
                <a:off x="2592" y="1488"/>
                <a:ext cx="0" cy="1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97" name="Line 8"/>
              <p:cNvSpPr>
                <a:spLocks noChangeShapeType="1"/>
              </p:cNvSpPr>
              <p:nvPr/>
            </p:nvSpPr>
            <p:spPr bwMode="auto">
              <a:xfrm flipH="1">
                <a:off x="2592" y="2660"/>
                <a:ext cx="18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46086" name="Object 9"/>
              <p:cNvGraphicFramePr>
                <a:graphicFrameLocks noChangeAspect="1"/>
              </p:cNvGraphicFramePr>
              <p:nvPr/>
            </p:nvGraphicFramePr>
            <p:xfrm>
              <a:off x="1657" y="3072"/>
              <a:ext cx="16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公式" r:id="rId3" imgW="267335" imgH="254635" progId="Equation.3">
                      <p:embed/>
                    </p:oleObj>
                  </mc:Choice>
                  <mc:Fallback>
                    <p:oleObj name="公式" r:id="rId3" imgW="267335" imgH="254635" progId="Equation.3">
                      <p:embed/>
                      <p:pic>
                        <p:nvPicPr>
                          <p:cNvPr id="0" name="Object 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657" y="3072"/>
                            <a:ext cx="167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10"/>
              <p:cNvGraphicFramePr>
                <a:graphicFrameLocks noChangeAspect="1"/>
              </p:cNvGraphicFramePr>
              <p:nvPr/>
            </p:nvGraphicFramePr>
            <p:xfrm>
              <a:off x="4464" y="2592"/>
              <a:ext cx="16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公式" r:id="rId5" imgW="267335" imgH="330835" progId="Equation.3">
                      <p:embed/>
                    </p:oleObj>
                  </mc:Choice>
                  <mc:Fallback>
                    <p:oleObj name="公式" r:id="rId5" imgW="267335" imgH="330835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464" y="2592"/>
                            <a:ext cx="167" cy="2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11"/>
              <p:cNvGraphicFramePr>
                <a:graphicFrameLocks noChangeAspect="1"/>
              </p:cNvGraphicFramePr>
              <p:nvPr/>
            </p:nvGraphicFramePr>
            <p:xfrm>
              <a:off x="2553" y="1321"/>
              <a:ext cx="135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公式" r:id="rId7" imgW="216535" imgH="267335" progId="Equation.3">
                      <p:embed/>
                    </p:oleObj>
                  </mc:Choice>
                  <mc:Fallback>
                    <p:oleObj name="公式" r:id="rId7" imgW="216535" imgH="267335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553" y="1321"/>
                            <a:ext cx="135" cy="16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085" name="Object 12"/>
            <p:cNvGraphicFramePr>
              <a:graphicFrameLocks noChangeAspect="1"/>
            </p:cNvGraphicFramePr>
            <p:nvPr/>
          </p:nvGraphicFramePr>
          <p:xfrm>
            <a:off x="2592" y="2673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9" imgW="5486400" imgH="6096000" progId="Equation.3">
                    <p:embed/>
                  </p:oleObj>
                </mc:Choice>
                <mc:Fallback>
                  <p:oleObj name="公式" r:id="rId9" imgW="5486400" imgH="609600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92" y="2673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3181" name="AutoShape 13"/>
          <p:cNvSpPr>
            <a:spLocks noChangeArrowheads="1"/>
          </p:cNvSpPr>
          <p:nvPr/>
        </p:nvSpPr>
        <p:spPr bwMode="auto">
          <a:xfrm rot="-725286">
            <a:off x="6032500" y="2239963"/>
            <a:ext cx="1639888" cy="1162050"/>
          </a:xfrm>
          <a:prstGeom prst="triangle">
            <a:avLst>
              <a:gd name="adj" fmla="val 41606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1543182" name="Object 14"/>
          <p:cNvGraphicFramePr>
            <a:graphicFrameLocks noChangeAspect="1"/>
          </p:cNvGraphicFramePr>
          <p:nvPr/>
        </p:nvGraphicFramePr>
        <p:xfrm>
          <a:off x="457200" y="584200"/>
          <a:ext cx="78486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ocument" r:id="rId11" imgW="19764375" imgH="2647950" progId="Word.Document.8">
                  <p:embed/>
                </p:oleObj>
              </mc:Choice>
              <mc:Fallback>
                <p:oleObj name="Document" r:id="rId11" imgW="19764375" imgH="2647950" progId="Word.Document.8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584200"/>
                        <a:ext cx="7848600" cy="1101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3183" name="Object 15"/>
          <p:cNvGraphicFramePr>
            <a:graphicFrameLocks noChangeAspect="1"/>
          </p:cNvGraphicFramePr>
          <p:nvPr/>
        </p:nvGraphicFramePr>
        <p:xfrm>
          <a:off x="533400" y="3840163"/>
          <a:ext cx="4419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13" imgW="39624000" imgH="9753600" progId="Equation.3">
                  <p:embed/>
                </p:oleObj>
              </mc:Choice>
              <mc:Fallback>
                <p:oleObj name="Equation" r:id="rId13" imgW="39624000" imgH="97536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0" y="3840163"/>
                        <a:ext cx="4419600" cy="974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84" name="Text Box 16"/>
          <p:cNvSpPr txBox="1">
            <a:spLocks noChangeArrowheads="1"/>
          </p:cNvSpPr>
          <p:nvPr/>
        </p:nvSpPr>
        <p:spPr bwMode="auto">
          <a:xfrm>
            <a:off x="381000" y="18034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3185" name="Text Box 17"/>
          <p:cNvSpPr txBox="1">
            <a:spLocks noChangeArrowheads="1"/>
          </p:cNvSpPr>
          <p:nvPr/>
        </p:nvSpPr>
        <p:spPr bwMode="auto">
          <a:xfrm>
            <a:off x="591820" y="528955"/>
            <a:ext cx="1219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例6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4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0" grpId="0" autoUpdateAnimBg="0"/>
      <p:bldP spid="1543181" grpId="0" animBg="1"/>
      <p:bldP spid="154318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0274" name="Object 2"/>
          <p:cNvGraphicFramePr>
            <a:graphicFrameLocks noChangeAspect="1"/>
          </p:cNvGraphicFramePr>
          <p:nvPr/>
        </p:nvGraphicFramePr>
        <p:xfrm>
          <a:off x="714375" y="998538"/>
          <a:ext cx="76200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Document" r:id="rId1" imgW="7677785" imgH="1268095" progId="Word.Document.8">
                  <p:embed/>
                </p:oleObj>
              </mc:Choice>
              <mc:Fallback>
                <p:oleObj name="Document" r:id="rId1" imgW="7677785" imgH="126809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4375" y="998538"/>
                        <a:ext cx="7620000" cy="1262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275" name="AutoShape 3"/>
          <p:cNvSpPr>
            <a:spLocks noChangeArrowheads="1"/>
          </p:cNvSpPr>
          <p:nvPr/>
        </p:nvSpPr>
        <p:spPr bwMode="auto">
          <a:xfrm>
            <a:off x="5586413" y="3169920"/>
            <a:ext cx="3200400" cy="685800"/>
          </a:xfrm>
          <a:prstGeom prst="parallelogram">
            <a:avLst>
              <a:gd name="adj" fmla="val 116667"/>
            </a:avLst>
          </a:prstGeom>
          <a:solidFill>
            <a:srgbClr val="FFD5D5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aphicFrame>
        <p:nvGraphicFramePr>
          <p:cNvPr id="1590283" name="Object 11"/>
          <p:cNvGraphicFramePr>
            <a:graphicFrameLocks noChangeAspect="1"/>
          </p:cNvGraphicFramePr>
          <p:nvPr/>
        </p:nvGraphicFramePr>
        <p:xfrm>
          <a:off x="7599363" y="217932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公式" r:id="rId3" imgW="12192000" imgH="10972800" progId="Equation.3">
                  <p:embed/>
                </p:oleObj>
              </mc:Choice>
              <mc:Fallback>
                <p:oleObj name="公式" r:id="rId3" imgW="12192000" imgH="10972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9363" y="2179320"/>
                        <a:ext cx="5080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4572000" cy="609600"/>
          </a:xfrm>
        </p:spPr>
        <p:txBody>
          <a:bodyPr/>
          <a:lstStyle/>
          <a:p>
            <a:pPr algn="l" eaLnBrk="1" hangingPunct="1"/>
            <a:r>
              <a:rPr lang="en-US" altLang="zh-CN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、点到平面的距离公式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91298" name="Object 4"/>
          <p:cNvGraphicFramePr>
            <a:graphicFrameLocks noChangeAspect="1"/>
          </p:cNvGraphicFramePr>
          <p:nvPr/>
        </p:nvGraphicFramePr>
        <p:xfrm>
          <a:off x="1071563" y="2498408"/>
          <a:ext cx="41989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公式" r:id="rId5" imgW="39014400" imgH="10363200" progId="Equation.3">
                  <p:embed/>
                </p:oleObj>
              </mc:Choice>
              <mc:Fallback>
                <p:oleObj name="公式" r:id="rId5" imgW="39014400" imgH="103632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1563" y="2498408"/>
                        <a:ext cx="4198937" cy="1116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rot="5400000">
            <a:off x="7207091" y="2865279"/>
            <a:ext cx="930275" cy="1588"/>
          </a:xfrm>
          <a:prstGeom prst="line">
            <a:avLst/>
          </a:prstGeom>
          <a:noFill/>
          <a:ln w="38100" algn="ctr">
            <a:solidFill>
              <a:srgbClr val="FF3300"/>
            </a:solidFill>
            <a:prstDash val="dash"/>
            <a:round/>
            <a:tailEnd type="none" w="med" len="lg"/>
          </a:ln>
        </p:spPr>
      </p:cxnSp>
      <p:graphicFrame>
        <p:nvGraphicFramePr>
          <p:cNvPr id="1591300" name="Object 5"/>
          <p:cNvGraphicFramePr>
            <a:graphicFrameLocks noChangeAspect="1"/>
          </p:cNvGraphicFramePr>
          <p:nvPr/>
        </p:nvGraphicFramePr>
        <p:xfrm>
          <a:off x="533400" y="4217670"/>
          <a:ext cx="7539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Document" r:id="rId7" imgW="18640425" imgH="1362075" progId="Word.Document.8">
                  <p:embed/>
                </p:oleObj>
              </mc:Choice>
              <mc:Fallback>
                <p:oleObj name="Document" r:id="rId7" imgW="18640425" imgH="1362075" progId="Word.Document.8">
                  <p:embed/>
                  <p:pic>
                    <p:nvPicPr>
                      <p:cNvPr id="0" name="图片 4710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4217670"/>
                        <a:ext cx="7539038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1306" name="Object 10"/>
          <p:cNvGraphicFramePr>
            <a:graphicFrameLocks noChangeAspect="1"/>
          </p:cNvGraphicFramePr>
          <p:nvPr/>
        </p:nvGraphicFramePr>
        <p:xfrm>
          <a:off x="1752600" y="4970780"/>
          <a:ext cx="19812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9" imgW="19812000" imgH="10972800" progId="Equation.3">
                  <p:embed/>
                </p:oleObj>
              </mc:Choice>
              <mc:Fallback>
                <p:oleObj name="Equation" r:id="rId9" imgW="19812000" imgH="10972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4970780"/>
                        <a:ext cx="1981200" cy="1087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1307" name="Object 7"/>
          <p:cNvGraphicFramePr>
            <a:graphicFrameLocks noChangeAspect="1"/>
          </p:cNvGraphicFramePr>
          <p:nvPr/>
        </p:nvGraphicFramePr>
        <p:xfrm>
          <a:off x="3657600" y="5046980"/>
          <a:ext cx="12192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11" imgW="12496800" imgH="10363200" progId="Equation.3">
                  <p:embed/>
                </p:oleObj>
              </mc:Choice>
              <mc:Fallback>
                <p:oleObj name="Equation" r:id="rId11" imgW="12496800" imgH="103632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57600" y="5046980"/>
                        <a:ext cx="1219200" cy="1001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12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9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275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ChangeArrowheads="1"/>
          </p:cNvSpPr>
          <p:nvPr/>
        </p:nvSpPr>
        <p:spPr bwMode="auto">
          <a:xfrm>
            <a:off x="1447800" y="990600"/>
            <a:ext cx="7467600" cy="60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两平面法向量之间的夹角称为两平面的夹角.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4195" name="Text Box 3"/>
          <p:cNvSpPr txBox="1">
            <a:spLocks noChangeArrowheads="1"/>
          </p:cNvSpPr>
          <p:nvPr/>
        </p:nvSpPr>
        <p:spPr bwMode="auto">
          <a:xfrm>
            <a:off x="457200" y="1063625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44196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4143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（通常取锐角或直角 ）</a:t>
            </a:r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609600" y="4267200"/>
            <a:ext cx="3352800" cy="838200"/>
            <a:chOff x="3024" y="2928"/>
            <a:chExt cx="2112" cy="528"/>
          </a:xfrm>
        </p:grpSpPr>
        <p:sp>
          <p:nvSpPr>
            <p:cNvPr id="49179" name="AutoShape 6"/>
            <p:cNvSpPr>
              <a:spLocks noChangeArrowheads="1"/>
            </p:cNvSpPr>
            <p:nvPr/>
          </p:nvSpPr>
          <p:spPr bwMode="auto">
            <a:xfrm flipH="1">
              <a:off x="3024" y="2928"/>
              <a:ext cx="2112" cy="528"/>
            </a:xfrm>
            <a:prstGeom prst="parallelogram">
              <a:avLst>
                <a:gd name="adj" fmla="val 106241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49162" name="Object 7"/>
            <p:cNvGraphicFramePr>
              <a:graphicFrameLocks noChangeAspect="1"/>
            </p:cNvGraphicFramePr>
            <p:nvPr/>
          </p:nvGraphicFramePr>
          <p:xfrm>
            <a:off x="4704" y="3216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3" name="公式" r:id="rId1" imgW="10972800" imgH="10972800" progId="Equation.3">
                    <p:embed/>
                  </p:oleObj>
                </mc:Choice>
                <mc:Fallback>
                  <p:oleObj name="公式" r:id="rId1" imgW="10972800" imgH="109728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04" y="3216"/>
                          <a:ext cx="240" cy="2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/>
          <p:nvPr/>
        </p:nvGrpSpPr>
        <p:grpSpPr bwMode="auto">
          <a:xfrm>
            <a:off x="1327150" y="2362200"/>
            <a:ext cx="341313" cy="2286000"/>
            <a:chOff x="3476" y="1728"/>
            <a:chExt cx="215" cy="1440"/>
          </a:xfrm>
        </p:grpSpPr>
        <p:sp>
          <p:nvSpPr>
            <p:cNvPr id="49178" name="Line 9"/>
            <p:cNvSpPr>
              <a:spLocks noChangeShapeType="1"/>
            </p:cNvSpPr>
            <p:nvPr/>
          </p:nvSpPr>
          <p:spPr bwMode="auto">
            <a:xfrm flipV="1">
              <a:off x="3552" y="2016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9161" name="Object 10"/>
            <p:cNvGraphicFramePr>
              <a:graphicFrameLocks noChangeAspect="1"/>
            </p:cNvGraphicFramePr>
            <p:nvPr/>
          </p:nvGraphicFramePr>
          <p:xfrm>
            <a:off x="3476" y="1728"/>
            <a:ext cx="21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公式" r:id="rId3" imgW="8229600" imgH="10972800" progId="Equation.3">
                    <p:embed/>
                  </p:oleObj>
                </mc:Choice>
                <mc:Fallback>
                  <p:oleObj name="公式" r:id="rId3" imgW="8229600" imgH="10972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76" y="1728"/>
                          <a:ext cx="215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4203" name="Line 11"/>
          <p:cNvSpPr>
            <a:spLocks noChangeShapeType="1"/>
          </p:cNvSpPr>
          <p:nvPr/>
        </p:nvSpPr>
        <p:spPr bwMode="auto">
          <a:xfrm>
            <a:off x="1447800" y="4648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12"/>
          <p:cNvGrpSpPr/>
          <p:nvPr/>
        </p:nvGrpSpPr>
        <p:grpSpPr bwMode="auto">
          <a:xfrm>
            <a:off x="1592263" y="3581400"/>
            <a:ext cx="1471612" cy="1160463"/>
            <a:chOff x="1243" y="2448"/>
            <a:chExt cx="927" cy="731"/>
          </a:xfrm>
        </p:grpSpPr>
        <p:sp>
          <p:nvSpPr>
            <p:cNvPr id="49177" name="AutoShape 13"/>
            <p:cNvSpPr>
              <a:spLocks noChangeArrowheads="1"/>
            </p:cNvSpPr>
            <p:nvPr/>
          </p:nvSpPr>
          <p:spPr bwMode="auto">
            <a:xfrm rot="-2579902">
              <a:off x="1243" y="2502"/>
              <a:ext cx="927" cy="677"/>
            </a:xfrm>
            <a:prstGeom prst="parallelogram">
              <a:avLst>
                <a:gd name="adj" fmla="val 0"/>
              </a:avLst>
            </a:prstGeom>
            <a:solidFill>
              <a:srgbClr val="FF9999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49160" name="Object 14"/>
            <p:cNvGraphicFramePr>
              <a:graphicFrameLocks noChangeAspect="1"/>
            </p:cNvGraphicFramePr>
            <p:nvPr/>
          </p:nvGraphicFramePr>
          <p:xfrm>
            <a:off x="1790" y="2448"/>
            <a:ext cx="190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5" imgW="11277600" imgH="10972800" progId="Equation.3">
                    <p:embed/>
                  </p:oleObj>
                </mc:Choice>
                <mc:Fallback>
                  <p:oleObj name="公式" r:id="rId5" imgW="11277600" imgH="109728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90" y="2448"/>
                          <a:ext cx="190" cy="1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4207" name="Line 15"/>
          <p:cNvSpPr>
            <a:spLocks noChangeShapeType="1"/>
          </p:cNvSpPr>
          <p:nvPr/>
        </p:nvSpPr>
        <p:spPr bwMode="auto">
          <a:xfrm flipV="1">
            <a:off x="1708150" y="4038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16"/>
          <p:cNvGrpSpPr/>
          <p:nvPr/>
        </p:nvGrpSpPr>
        <p:grpSpPr bwMode="auto">
          <a:xfrm>
            <a:off x="679450" y="2667000"/>
            <a:ext cx="1377950" cy="1600200"/>
            <a:chOff x="3020" y="1968"/>
            <a:chExt cx="868" cy="1008"/>
          </a:xfrm>
        </p:grpSpPr>
        <p:sp>
          <p:nvSpPr>
            <p:cNvPr id="49176" name="Line 17"/>
            <p:cNvSpPr>
              <a:spLocks noChangeShapeType="1"/>
            </p:cNvSpPr>
            <p:nvPr/>
          </p:nvSpPr>
          <p:spPr bwMode="auto">
            <a:xfrm flipH="1" flipV="1">
              <a:off x="3168" y="2256"/>
              <a:ext cx="72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9159" name="Object 18"/>
            <p:cNvGraphicFramePr>
              <a:graphicFrameLocks noChangeAspect="1"/>
            </p:cNvGraphicFramePr>
            <p:nvPr/>
          </p:nvGraphicFramePr>
          <p:xfrm>
            <a:off x="3020" y="1968"/>
            <a:ext cx="22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公式" r:id="rId7" imgW="8534400" imgH="10972800" progId="Equation.3">
                    <p:embed/>
                  </p:oleObj>
                </mc:Choice>
                <mc:Fallback>
                  <p:oleObj name="公式" r:id="rId7" imgW="8534400" imgH="109728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20" y="1968"/>
                          <a:ext cx="223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9"/>
          <p:cNvGrpSpPr/>
          <p:nvPr/>
        </p:nvGrpSpPr>
        <p:grpSpPr bwMode="auto">
          <a:xfrm>
            <a:off x="1200150" y="3086100"/>
            <a:ext cx="238125" cy="406400"/>
            <a:chOff x="1002" y="2344"/>
            <a:chExt cx="150" cy="256"/>
          </a:xfrm>
        </p:grpSpPr>
        <p:graphicFrame>
          <p:nvGraphicFramePr>
            <p:cNvPr id="49158" name="Object 20"/>
            <p:cNvGraphicFramePr>
              <a:graphicFrameLocks noChangeAspect="1"/>
            </p:cNvGraphicFramePr>
            <p:nvPr/>
          </p:nvGraphicFramePr>
          <p:xfrm>
            <a:off x="1002" y="2344"/>
            <a:ext cx="150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公式" r:id="rId9" imgW="6096000" imgH="8229600" progId="Equation.3">
                    <p:embed/>
                  </p:oleObj>
                </mc:Choice>
                <mc:Fallback>
                  <p:oleObj name="公式" r:id="rId9" imgW="6096000" imgH="8229600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2" y="2344"/>
                          <a:ext cx="150" cy="2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5" name="Freeform 21"/>
            <p:cNvSpPr/>
            <p:nvPr/>
          </p:nvSpPr>
          <p:spPr bwMode="auto">
            <a:xfrm>
              <a:off x="1080" y="2516"/>
              <a:ext cx="68" cy="84"/>
            </a:xfrm>
            <a:custGeom>
              <a:avLst/>
              <a:gdLst>
                <a:gd name="T0" fmla="*/ 0 w 40"/>
                <a:gd name="T1" fmla="*/ 323 h 60"/>
                <a:gd name="T2" fmla="*/ 569 w 40"/>
                <a:gd name="T3" fmla="*/ 0 h 60"/>
                <a:gd name="T4" fmla="*/ 0 w 40"/>
                <a:gd name="T5" fmla="*/ 323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544214" name="Object 22"/>
          <p:cNvGraphicFramePr>
            <a:graphicFrameLocks noChangeAspect="1"/>
          </p:cNvGraphicFramePr>
          <p:nvPr/>
        </p:nvGraphicFramePr>
        <p:xfrm>
          <a:off x="3200400" y="2286000"/>
          <a:ext cx="5029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11" imgW="46634400" imgH="5181600" progId="Equation.3">
                  <p:embed/>
                </p:oleObj>
              </mc:Choice>
              <mc:Fallback>
                <p:oleObj name="Equation" r:id="rId11" imgW="46634400" imgH="5181600" progId="Equation.3">
                  <p:embed/>
                  <p:pic>
                    <p:nvPicPr>
                      <p:cNvPr id="0" name="Object 2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0400" y="2286000"/>
                        <a:ext cx="5029200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4215" name="Object 23"/>
          <p:cNvGraphicFramePr>
            <a:graphicFrameLocks noChangeAspect="1"/>
          </p:cNvGraphicFramePr>
          <p:nvPr/>
        </p:nvGraphicFramePr>
        <p:xfrm>
          <a:off x="3200400" y="3048000"/>
          <a:ext cx="5029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13" imgW="47548800" imgH="5181600" progId="Equation.3">
                  <p:embed/>
                </p:oleObj>
              </mc:Choice>
              <mc:Fallback>
                <p:oleObj name="Equation" r:id="rId13" imgW="47548800" imgH="51816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0400" y="3048000"/>
                        <a:ext cx="5029200" cy="547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4216" name="Object 24"/>
          <p:cNvGraphicFramePr>
            <a:graphicFrameLocks noChangeAspect="1"/>
          </p:cNvGraphicFramePr>
          <p:nvPr/>
        </p:nvGraphicFramePr>
        <p:xfrm>
          <a:off x="4572000" y="3886200"/>
          <a:ext cx="2743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15" imgW="26822400" imgH="5181600" progId="Equation.3">
                  <p:embed/>
                </p:oleObj>
              </mc:Choice>
              <mc:Fallback>
                <p:oleObj name="Equation" r:id="rId15" imgW="26822400" imgH="5181600" progId="Equation.3">
                  <p:embed/>
                  <p:pic>
                    <p:nvPicPr>
                      <p:cNvPr id="0" name="Object 2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0" y="3886200"/>
                        <a:ext cx="2743200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4217" name="Object 25"/>
          <p:cNvGraphicFramePr>
            <a:graphicFrameLocks noChangeAspect="1"/>
          </p:cNvGraphicFramePr>
          <p:nvPr/>
        </p:nvGraphicFramePr>
        <p:xfrm>
          <a:off x="4572000" y="4572000"/>
          <a:ext cx="28956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7" imgW="27736800" imgH="5181600" progId="Equation.3">
                  <p:embed/>
                </p:oleObj>
              </mc:Choice>
              <mc:Fallback>
                <p:oleObj name="Equation" r:id="rId17" imgW="27736800" imgH="5181600" progId="Equation.3">
                  <p:embed/>
                  <p:pic>
                    <p:nvPicPr>
                      <p:cNvPr id="0" name="Object 2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72000" y="4572000"/>
                        <a:ext cx="2895600" cy="541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4218" name="Rectangle 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343400" cy="609600"/>
          </a:xfrm>
        </p:spPr>
        <p:txBody>
          <a:bodyPr/>
          <a:lstStyle/>
          <a:p>
            <a:pPr algn="l" eaLnBrk="1" hangingPunct="1"/>
            <a:r>
              <a:rPr lang="en-US" altLang="zh-CN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、两平面的夹角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4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4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4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4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194" grpId="0" autoUpdateAnimBg="0"/>
      <p:bldP spid="1544195" grpId="0" autoUpdateAnimBg="0"/>
      <p:bldP spid="1544196" grpId="0" autoUpdateAnimBg="0"/>
      <p:bldP spid="1544203" grpId="0" animBg="1"/>
      <p:bldP spid="154420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Text Box 2"/>
          <p:cNvSpPr txBox="1">
            <a:spLocks noChangeArrowheads="1"/>
          </p:cNvSpPr>
          <p:nvPr/>
        </p:nvSpPr>
        <p:spPr bwMode="auto">
          <a:xfrm>
            <a:off x="663575" y="457200"/>
            <a:ext cx="594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按照两向量夹角余弦公式有</a:t>
            </a:r>
            <a:endParaRPr lang="zh-CN" altLang="en-US"/>
          </a:p>
        </p:txBody>
      </p:sp>
      <p:graphicFrame>
        <p:nvGraphicFramePr>
          <p:cNvPr id="1545219" name="Object 3"/>
          <p:cNvGraphicFramePr>
            <a:graphicFrameLocks noChangeAspect="1"/>
          </p:cNvGraphicFramePr>
          <p:nvPr/>
        </p:nvGraphicFramePr>
        <p:xfrm>
          <a:off x="892175" y="1219200"/>
          <a:ext cx="72390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1" imgW="66446400" imgH="12192000" progId="Equation.3">
                  <p:embed/>
                </p:oleObj>
              </mc:Choice>
              <mc:Fallback>
                <p:oleObj name="Equation" r:id="rId1" imgW="66446400" imgH="121920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2175" y="1219200"/>
                        <a:ext cx="7239000" cy="1328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5220" name="Rectangle 4"/>
          <p:cNvSpPr>
            <a:spLocks noChangeArrowheads="1"/>
          </p:cNvSpPr>
          <p:nvPr/>
        </p:nvSpPr>
        <p:spPr bwMode="auto">
          <a:xfrm>
            <a:off x="4016375" y="2667000"/>
            <a:ext cx="4114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两平面夹角余弦公式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45221" name="Text Box 5"/>
          <p:cNvSpPr txBox="1">
            <a:spLocks noChangeArrowheads="1"/>
          </p:cNvSpPr>
          <p:nvPr/>
        </p:nvSpPr>
        <p:spPr bwMode="auto">
          <a:xfrm>
            <a:off x="663575" y="3124200"/>
            <a:ext cx="4038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anose="02010609060101010101" pitchFamily="49" charset="-122"/>
              </a:rPr>
              <a:t>两平面位置特征：</a:t>
            </a:r>
            <a:endParaRPr lang="zh-CN" altLang="en-US">
              <a:ea typeface="黑体" panose="02010609060101010101" pitchFamily="49" charset="-122"/>
            </a:endParaRPr>
          </a:p>
        </p:txBody>
      </p:sp>
      <p:graphicFrame>
        <p:nvGraphicFramePr>
          <p:cNvPr id="1545222" name="Object 6"/>
          <p:cNvGraphicFramePr>
            <a:graphicFrameLocks noChangeAspect="1"/>
          </p:cNvGraphicFramePr>
          <p:nvPr/>
        </p:nvGraphicFramePr>
        <p:xfrm>
          <a:off x="974725" y="39624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公式" r:id="rId3" imgW="47548800" imgH="10972800" progId="Equation.3">
                  <p:embed/>
                </p:oleObj>
              </mc:Choice>
              <mc:Fallback>
                <p:oleObj name="公式" r:id="rId3" imgW="47548800" imgH="109728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3962400"/>
                        <a:ext cx="19812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5223" name="Object 7"/>
          <p:cNvGraphicFramePr>
            <a:graphicFrameLocks noChangeAspect="1"/>
          </p:cNvGraphicFramePr>
          <p:nvPr/>
        </p:nvGraphicFramePr>
        <p:xfrm>
          <a:off x="3025775" y="3962400"/>
          <a:ext cx="459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公式" r:id="rId5" imgW="110337600" imgH="10972800" progId="Equation.3">
                  <p:embed/>
                </p:oleObj>
              </mc:Choice>
              <mc:Fallback>
                <p:oleObj name="公式" r:id="rId5" imgW="110337600" imgH="10972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5775" y="3962400"/>
                        <a:ext cx="45974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 bwMode="auto">
          <a:xfrm>
            <a:off x="955675" y="4799013"/>
            <a:ext cx="2000250" cy="579437"/>
            <a:chOff x="736" y="3148"/>
            <a:chExt cx="1312" cy="365"/>
          </a:xfrm>
        </p:grpSpPr>
        <p:graphicFrame>
          <p:nvGraphicFramePr>
            <p:cNvPr id="50182" name="Object 9"/>
            <p:cNvGraphicFramePr>
              <a:graphicFrameLocks noChangeAspect="1"/>
            </p:cNvGraphicFramePr>
            <p:nvPr/>
          </p:nvGraphicFramePr>
          <p:xfrm>
            <a:off x="736" y="3216"/>
            <a:ext cx="131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公式" r:id="rId7" imgW="49987200" imgH="10972800" progId="Equation.3">
                    <p:embed/>
                  </p:oleObj>
                </mc:Choice>
                <mc:Fallback>
                  <p:oleObj name="公式" r:id="rId7" imgW="49987200" imgH="109728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6" y="3216"/>
                          <a:ext cx="1312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8" name="Text Box 10"/>
            <p:cNvSpPr txBox="1">
              <a:spLocks noChangeArrowheads="1"/>
            </p:cNvSpPr>
            <p:nvPr/>
          </p:nvSpPr>
          <p:spPr bwMode="auto">
            <a:xfrm>
              <a:off x="1508" y="314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//</a:t>
              </a:r>
              <a:endParaRPr lang="zh-CN" altLang="en-US" sz="3200"/>
            </a:p>
          </p:txBody>
        </p:sp>
      </p:grpSp>
      <p:graphicFrame>
        <p:nvGraphicFramePr>
          <p:cNvPr id="1545227" name="Object 11"/>
          <p:cNvGraphicFramePr>
            <a:graphicFrameLocks noChangeAspect="1"/>
          </p:cNvGraphicFramePr>
          <p:nvPr/>
        </p:nvGraphicFramePr>
        <p:xfrm>
          <a:off x="3070225" y="4660900"/>
          <a:ext cx="3086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公式" r:id="rId9" imgW="74066400" imgH="23469600" progId="Equation.3">
                  <p:embed/>
                </p:oleObj>
              </mc:Choice>
              <mc:Fallback>
                <p:oleObj name="公式" r:id="rId9" imgW="74066400" imgH="23469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0225" y="4660900"/>
                        <a:ext cx="3086100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52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5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0" grpId="0" autoUpdateAnimBg="0"/>
      <p:bldP spid="1545221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CA8E9736-D53C-445B-8023-C8022976260F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  <p:graphicFrame>
        <p:nvGraphicFramePr>
          <p:cNvPr id="1546242" name="Object 2"/>
          <p:cNvGraphicFramePr>
            <a:graphicFrameLocks noChangeAspect="1"/>
          </p:cNvGraphicFramePr>
          <p:nvPr/>
        </p:nvGraphicFramePr>
        <p:xfrm>
          <a:off x="452755" y="385445"/>
          <a:ext cx="81534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文档" r:id="rId1" imgW="3286125" imgH="409575" progId="Word.Document.8">
                  <p:embed/>
                </p:oleObj>
              </mc:Choice>
              <mc:Fallback>
                <p:oleObj name="文档" r:id="rId1" imgW="3286125" imgH="40957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755" y="385445"/>
                        <a:ext cx="8153400" cy="1108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3" name="Text Box 3"/>
          <p:cNvSpPr txBox="1">
            <a:spLocks noChangeArrowheads="1"/>
          </p:cNvSpPr>
          <p:nvPr/>
        </p:nvSpPr>
        <p:spPr bwMode="auto">
          <a:xfrm>
            <a:off x="739775" y="1523683"/>
            <a:ext cx="685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6244" name="Text Box 4"/>
          <p:cNvSpPr txBox="1">
            <a:spLocks noChangeArrowheads="1"/>
          </p:cNvSpPr>
          <p:nvPr/>
        </p:nvSpPr>
        <p:spPr bwMode="auto">
          <a:xfrm>
            <a:off x="591820" y="279400"/>
            <a:ext cx="1069975" cy="58610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例7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46245" name="Object 5"/>
          <p:cNvGraphicFramePr>
            <a:graphicFrameLocks noChangeAspect="1"/>
          </p:cNvGraphicFramePr>
          <p:nvPr/>
        </p:nvGraphicFramePr>
        <p:xfrm>
          <a:off x="1295400" y="2286000"/>
          <a:ext cx="2365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3" imgW="22250400" imgH="5181600" progId="Equation.3">
                  <p:embed/>
                </p:oleObj>
              </mc:Choice>
              <mc:Fallback>
                <p:oleObj name="Equation" r:id="rId3" imgW="22250400" imgH="5181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286000"/>
                        <a:ext cx="2365375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6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4191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两平面的法向分别为</a:t>
            </a:r>
            <a:endParaRPr lang="zh-CN" altLang="en-US"/>
          </a:p>
        </p:txBody>
      </p:sp>
      <p:graphicFrame>
        <p:nvGraphicFramePr>
          <p:cNvPr id="1546247" name="Object 7"/>
          <p:cNvGraphicFramePr>
            <a:graphicFrameLocks noChangeAspect="1"/>
          </p:cNvGraphicFramePr>
          <p:nvPr/>
        </p:nvGraphicFramePr>
        <p:xfrm>
          <a:off x="3767138" y="2262188"/>
          <a:ext cx="21764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5" imgW="20421600" imgH="5181600" progId="Equation.3">
                  <p:embed/>
                </p:oleObj>
              </mc:Choice>
              <mc:Fallback>
                <p:oleObj name="Equation" r:id="rId5" imgW="20421600" imgH="5181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7138" y="2262188"/>
                        <a:ext cx="2176462" cy="557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48" name="Object 8"/>
          <p:cNvGraphicFramePr>
            <a:graphicFrameLocks noChangeAspect="1"/>
          </p:cNvGraphicFramePr>
          <p:nvPr/>
        </p:nvGraphicFramePr>
        <p:xfrm>
          <a:off x="1295400" y="3124200"/>
          <a:ext cx="19129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7" imgW="17068800" imgH="5181600" progId="Equation.3">
                  <p:embed/>
                </p:oleObj>
              </mc:Choice>
              <mc:Fallback>
                <p:oleObj name="Equation" r:id="rId7" imgW="17068800" imgH="51816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3124200"/>
                        <a:ext cx="1912938" cy="59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49" name="Object 9"/>
          <p:cNvGraphicFramePr>
            <a:graphicFrameLocks noChangeAspect="1"/>
          </p:cNvGraphicFramePr>
          <p:nvPr/>
        </p:nvGraphicFramePr>
        <p:xfrm>
          <a:off x="3429000" y="3048000"/>
          <a:ext cx="288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9" imgW="26822400" imgH="5791200" progId="Equation.3">
                  <p:embed/>
                </p:oleObj>
              </mc:Choice>
              <mc:Fallback>
                <p:oleObj name="Equation" r:id="rId9" imgW="26822400" imgH="57912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3048000"/>
                        <a:ext cx="2886075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50" name="Object 10"/>
          <p:cNvGraphicFramePr>
            <a:graphicFrameLocks noChangeAspect="1"/>
          </p:cNvGraphicFramePr>
          <p:nvPr/>
        </p:nvGraphicFramePr>
        <p:xfrm>
          <a:off x="1295400" y="4114800"/>
          <a:ext cx="3352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11" imgW="33223200" imgH="10668000" progId="Equation.3">
                  <p:embed/>
                </p:oleObj>
              </mc:Choice>
              <mc:Fallback>
                <p:oleObj name="Equation" r:id="rId11" imgW="33223200" imgH="106680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4114800"/>
                        <a:ext cx="3352800" cy="1077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51" name="Object 11"/>
          <p:cNvGraphicFramePr>
            <a:graphicFrameLocks noChangeAspect="1"/>
          </p:cNvGraphicFramePr>
          <p:nvPr/>
        </p:nvGraphicFramePr>
        <p:xfrm>
          <a:off x="4800600" y="4125913"/>
          <a:ext cx="1752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Equation" r:id="rId13" imgW="17678400" imgH="9753600" progId="Equation.3">
                  <p:embed/>
                </p:oleObj>
              </mc:Choice>
              <mc:Fallback>
                <p:oleObj name="Equation" r:id="rId13" imgW="17678400" imgH="9753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0600" y="4125913"/>
                        <a:ext cx="1752600" cy="955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Text Box 2"/>
          <p:cNvSpPr txBox="1">
            <a:spLocks noChangeArrowheads="1"/>
          </p:cNvSpPr>
          <p:nvPr/>
        </p:nvSpPr>
        <p:spPr bwMode="auto">
          <a:xfrm>
            <a:off x="685800" y="2027238"/>
            <a:ext cx="64770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平面的方程</a:t>
            </a:r>
            <a:endParaRPr lang="zh-CN" altLang="en-US" sz="3200"/>
          </a:p>
        </p:txBody>
      </p:sp>
      <p:sp>
        <p:nvSpPr>
          <p:cNvPr id="1553411" name="Text Box 3"/>
          <p:cNvSpPr txBox="1">
            <a:spLocks noChangeArrowheads="1"/>
          </p:cNvSpPr>
          <p:nvPr/>
        </p:nvSpPr>
        <p:spPr bwMode="auto">
          <a:xfrm>
            <a:off x="533400" y="3443288"/>
            <a:ext cx="6477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（熟记平面的几种特殊位置的方程）</a:t>
            </a:r>
            <a:endParaRPr lang="zh-CN" altLang="en-US"/>
          </a:p>
        </p:txBody>
      </p:sp>
      <p:sp>
        <p:nvSpPr>
          <p:cNvPr id="1553413" name="Rectangle 5"/>
          <p:cNvSpPr>
            <a:spLocks noChangeArrowheads="1"/>
          </p:cNvSpPr>
          <p:nvPr/>
        </p:nvSpPr>
        <p:spPr bwMode="auto">
          <a:xfrm>
            <a:off x="685800" y="4857750"/>
            <a:ext cx="541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/>
              <a:t>点到平面的距离公式.</a:t>
            </a:r>
            <a:endParaRPr lang="zh-CN" altLang="en-US" sz="3200"/>
          </a:p>
        </p:txBody>
      </p:sp>
      <p:sp>
        <p:nvSpPr>
          <p:cNvPr id="1553414" name="Rectangle 6"/>
          <p:cNvSpPr>
            <a:spLocks noChangeArrowheads="1"/>
          </p:cNvSpPr>
          <p:nvPr/>
        </p:nvSpPr>
        <p:spPr bwMode="auto">
          <a:xfrm>
            <a:off x="3048000" y="1295400"/>
            <a:ext cx="3429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accent2"/>
                </a:solidFill>
                <a:ea typeface="黑体" panose="02010609060101010101" pitchFamily="49" charset="-122"/>
              </a:rPr>
              <a:t>点法式方程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553415" name="Rectangle 7"/>
          <p:cNvSpPr>
            <a:spLocks noChangeArrowheads="1"/>
          </p:cNvSpPr>
          <p:nvPr/>
        </p:nvSpPr>
        <p:spPr bwMode="auto">
          <a:xfrm>
            <a:off x="3048000" y="2028825"/>
            <a:ext cx="2971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accent2"/>
                </a:solidFill>
                <a:ea typeface="黑体" panose="02010609060101010101" pitchFamily="49" charset="-122"/>
              </a:rPr>
              <a:t>一般方程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553416" name="Rectangle 8"/>
          <p:cNvSpPr>
            <a:spLocks noChangeArrowheads="1"/>
          </p:cNvSpPr>
          <p:nvPr/>
        </p:nvSpPr>
        <p:spPr bwMode="auto">
          <a:xfrm>
            <a:off x="3048000" y="2770188"/>
            <a:ext cx="3276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accent2"/>
                </a:solidFill>
                <a:ea typeface="黑体" panose="02010609060101010101" pitchFamily="49" charset="-122"/>
              </a:rPr>
              <a:t>截距式方程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graphicFrame>
        <p:nvGraphicFramePr>
          <p:cNvPr id="1553417" name="Object 9"/>
          <p:cNvGraphicFramePr>
            <a:graphicFrameLocks noChangeAspect="1"/>
          </p:cNvGraphicFramePr>
          <p:nvPr/>
        </p:nvGraphicFramePr>
        <p:xfrm>
          <a:off x="2895600" y="1600200"/>
          <a:ext cx="4048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公式" r:id="rId1" imgW="9753600" imgH="39014400" progId="Equation.3">
                  <p:embed/>
                </p:oleObj>
              </mc:Choice>
              <mc:Fallback>
                <p:oleObj name="公式" r:id="rId1" imgW="9753600" imgH="390144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404813" cy="162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3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371600" cy="6858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chemeClr val="accent2"/>
                </a:solidFill>
                <a:ea typeface="黑体" panose="02010609060101010101" pitchFamily="49" charset="-122"/>
              </a:rPr>
              <a:t>小结</a:t>
            </a:r>
            <a:endParaRPr lang="zh-CN" altLang="en-US" sz="4000" b="1" smtClean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5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5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0" grpId="0" autoUpdateAnimBg="0"/>
      <p:bldP spid="1553411" grpId="0" autoUpdateAnimBg="0"/>
      <p:bldP spid="1553413" grpId="0" autoUpdateAnimBg="0"/>
      <p:bldP spid="1553414" grpId="0" autoUpdateAnimBg="0"/>
      <p:bldP spid="1553415" grpId="0" autoUpdateAnimBg="0"/>
      <p:bldP spid="15534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83" name="Text Box 11"/>
          <p:cNvSpPr txBox="1">
            <a:spLocks noChangeArrowheads="1"/>
          </p:cNvSpPr>
          <p:nvPr/>
        </p:nvSpPr>
        <p:spPr bwMode="auto">
          <a:xfrm>
            <a:off x="457200" y="3810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3、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自由向量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42"/>
          <p:cNvGrpSpPr/>
          <p:nvPr/>
        </p:nvGrpSpPr>
        <p:grpSpPr bwMode="auto">
          <a:xfrm>
            <a:off x="2057400" y="5143500"/>
            <a:ext cx="914400" cy="1152525"/>
            <a:chOff x="1296" y="3072"/>
            <a:chExt cx="576" cy="726"/>
          </a:xfrm>
        </p:grpSpPr>
        <p:sp>
          <p:nvSpPr>
            <p:cNvPr id="2074" name="Line 13"/>
            <p:cNvSpPr>
              <a:spLocks noChangeShapeType="1"/>
            </p:cNvSpPr>
            <p:nvPr/>
          </p:nvSpPr>
          <p:spPr bwMode="auto">
            <a:xfrm flipV="1">
              <a:off x="1440" y="3072"/>
              <a:ext cx="432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056" name="Object 15"/>
            <p:cNvGraphicFramePr>
              <a:graphicFrameLocks noChangeAspect="1"/>
            </p:cNvGraphicFramePr>
            <p:nvPr/>
          </p:nvGraphicFramePr>
          <p:xfrm>
            <a:off x="1296" y="3168"/>
            <a:ext cx="283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Equation" r:id="rId1" imgW="3048000" imgH="4267200" progId="Equation.3">
                    <p:embed/>
                  </p:oleObj>
                </mc:Choice>
                <mc:Fallback>
                  <p:oleObj name="Equation" r:id="rId1" imgW="3048000" imgH="4267200" progId="Equation.3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96" y="3168"/>
                          <a:ext cx="283" cy="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689" name="Text Box 17"/>
          <p:cNvSpPr txBox="1">
            <a:spLocks noChangeArrowheads="1"/>
          </p:cNvSpPr>
          <p:nvPr/>
        </p:nvSpPr>
        <p:spPr bwMode="auto">
          <a:xfrm>
            <a:off x="457200" y="914400"/>
            <a:ext cx="815340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622425" indent="-1622425"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自由向量</a:t>
            </a:r>
            <a:r>
              <a:rPr lang="zh-CN" altLang="en-US"/>
              <a:t>：只有大小、方向, 而无特定起点的向量. 具有在空间中可以任意平移的性质.</a:t>
            </a:r>
            <a:endParaRPr lang="zh-CN" altLang="en-US"/>
          </a:p>
        </p:txBody>
      </p:sp>
      <p:grpSp>
        <p:nvGrpSpPr>
          <p:cNvPr id="3" name="Group 34"/>
          <p:cNvGrpSpPr/>
          <p:nvPr/>
        </p:nvGrpSpPr>
        <p:grpSpPr bwMode="auto">
          <a:xfrm>
            <a:off x="609600" y="3771900"/>
            <a:ext cx="5929313" cy="549275"/>
            <a:chOff x="336" y="1440"/>
            <a:chExt cx="3735" cy="346"/>
          </a:xfrm>
        </p:grpSpPr>
        <p:graphicFrame>
          <p:nvGraphicFramePr>
            <p:cNvPr id="2055" name="Object 19"/>
            <p:cNvGraphicFramePr>
              <a:graphicFrameLocks noChangeAspect="1"/>
            </p:cNvGraphicFramePr>
            <p:nvPr/>
          </p:nvGraphicFramePr>
          <p:xfrm>
            <a:off x="336" y="1440"/>
            <a:ext cx="149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19812000" imgH="5181600" progId="Equation.3">
                    <p:embed/>
                  </p:oleObj>
                </mc:Choice>
                <mc:Fallback>
                  <p:oleObj name="Equation" r:id="rId3" imgW="19812000" imgH="5181600" progId="Equation.3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6" y="1440"/>
                          <a:ext cx="1499" cy="3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1736" y="1448"/>
              <a:ext cx="233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大小相等且方向相同,</a:t>
              </a:r>
              <a:endParaRPr lang="zh-CN" altLang="en-US"/>
            </a:p>
          </p:txBody>
        </p:sp>
      </p:grpSp>
      <p:grpSp>
        <p:nvGrpSpPr>
          <p:cNvPr id="5" name="Group 35"/>
          <p:cNvGrpSpPr/>
          <p:nvPr/>
        </p:nvGrpSpPr>
        <p:grpSpPr bwMode="auto">
          <a:xfrm>
            <a:off x="3124200" y="4343400"/>
            <a:ext cx="4849813" cy="682625"/>
            <a:chOff x="336" y="1824"/>
            <a:chExt cx="3055" cy="430"/>
          </a:xfrm>
        </p:grpSpPr>
        <p:graphicFrame>
          <p:nvGraphicFramePr>
            <p:cNvPr id="2053" name="Object 22"/>
            <p:cNvGraphicFramePr>
              <a:graphicFrameLocks noChangeAspect="1"/>
            </p:cNvGraphicFramePr>
            <p:nvPr/>
          </p:nvGraphicFramePr>
          <p:xfrm>
            <a:off x="336" y="1872"/>
            <a:ext cx="2256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5" imgW="29565600" imgH="5181600" progId="Equation.3">
                    <p:embed/>
                  </p:oleObj>
                </mc:Choice>
                <mc:Fallback>
                  <p:oleObj name="Equation" r:id="rId5" imgW="29565600" imgH="5181600" progId="Equation.3">
                    <p:embed/>
                    <p:pic>
                      <p:nvPicPr>
                        <p:cNvPr id="0" name="Object 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6" y="1872"/>
                          <a:ext cx="2256" cy="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23"/>
            <p:cNvGraphicFramePr>
              <a:graphicFrameLocks noChangeAspect="1"/>
            </p:cNvGraphicFramePr>
            <p:nvPr/>
          </p:nvGraphicFramePr>
          <p:xfrm>
            <a:off x="2488" y="1824"/>
            <a:ext cx="903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7" imgW="10668000" imgH="5486400" progId="Equation.3">
                    <p:embed/>
                  </p:oleObj>
                </mc:Choice>
                <mc:Fallback>
                  <p:oleObj name="Equation" r:id="rId7" imgW="10668000" imgH="5486400" progId="Equation.3">
                    <p:embed/>
                    <p:pic>
                      <p:nvPicPr>
                        <p:cNvPr id="0" name="Object 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88" y="1824"/>
                          <a:ext cx="903" cy="4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6"/>
          <p:cNvGrpSpPr/>
          <p:nvPr/>
        </p:nvGrpSpPr>
        <p:grpSpPr bwMode="auto">
          <a:xfrm>
            <a:off x="1676400" y="2133600"/>
            <a:ext cx="2314575" cy="950913"/>
            <a:chOff x="624" y="3168"/>
            <a:chExt cx="1458" cy="599"/>
          </a:xfrm>
        </p:grpSpPr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V="1">
              <a:off x="624" y="3312"/>
              <a:ext cx="1458" cy="45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lg"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52" name="Object 26"/>
            <p:cNvGraphicFramePr>
              <a:graphicFrameLocks noChangeAspect="1"/>
            </p:cNvGraphicFramePr>
            <p:nvPr/>
          </p:nvGraphicFramePr>
          <p:xfrm>
            <a:off x="1104" y="3168"/>
            <a:ext cx="22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9" imgW="3048000" imgH="4267200" progId="Equation.3">
                    <p:embed/>
                  </p:oleObj>
                </mc:Choice>
                <mc:Fallback>
                  <p:oleObj name="Equation" r:id="rId9" imgW="3048000" imgH="4267200" progId="Equation.3">
                    <p:embed/>
                    <p:pic>
                      <p:nvPicPr>
                        <p:cNvPr id="0" name="Object 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04" y="3168"/>
                          <a:ext cx="229" cy="3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7"/>
          <p:cNvGrpSpPr/>
          <p:nvPr/>
        </p:nvGrpSpPr>
        <p:grpSpPr bwMode="auto">
          <a:xfrm>
            <a:off x="1691640" y="2120265"/>
            <a:ext cx="2314575" cy="950913"/>
            <a:chOff x="624" y="3168"/>
            <a:chExt cx="1458" cy="599"/>
          </a:xfrm>
        </p:grpSpPr>
        <p:sp>
          <p:nvSpPr>
            <p:cNvPr id="2071" name="Line 38"/>
            <p:cNvSpPr>
              <a:spLocks noChangeShapeType="1"/>
            </p:cNvSpPr>
            <p:nvPr/>
          </p:nvSpPr>
          <p:spPr bwMode="auto">
            <a:xfrm flipV="1">
              <a:off x="624" y="3312"/>
              <a:ext cx="1458" cy="45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lg"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51" name="Object 39"/>
            <p:cNvGraphicFramePr>
              <a:graphicFrameLocks noChangeAspect="1"/>
            </p:cNvGraphicFramePr>
            <p:nvPr/>
          </p:nvGraphicFramePr>
          <p:xfrm>
            <a:off x="1104" y="3168"/>
            <a:ext cx="22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1" imgW="3048000" imgH="4267200" progId="Equation.3">
                    <p:embed/>
                  </p:oleObj>
                </mc:Choice>
                <mc:Fallback>
                  <p:oleObj name="Equation" r:id="rId11" imgW="3048000" imgH="4267200" progId="Equation.3">
                    <p:embed/>
                    <p:pic>
                      <p:nvPicPr>
                        <p:cNvPr id="0" name="Object 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04" y="3168"/>
                          <a:ext cx="229" cy="3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43"/>
          <p:cNvGrpSpPr/>
          <p:nvPr/>
        </p:nvGrpSpPr>
        <p:grpSpPr bwMode="auto">
          <a:xfrm>
            <a:off x="3657600" y="5143500"/>
            <a:ext cx="914400" cy="1152525"/>
            <a:chOff x="2304" y="3072"/>
            <a:chExt cx="576" cy="726"/>
          </a:xfrm>
        </p:grpSpPr>
        <p:sp>
          <p:nvSpPr>
            <p:cNvPr id="2070" name="Line 40"/>
            <p:cNvSpPr>
              <a:spLocks noChangeShapeType="1"/>
            </p:cNvSpPr>
            <p:nvPr/>
          </p:nvSpPr>
          <p:spPr bwMode="auto">
            <a:xfrm flipV="1">
              <a:off x="2448" y="3072"/>
              <a:ext cx="432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050" name="Object 41"/>
            <p:cNvGraphicFramePr>
              <a:graphicFrameLocks noChangeAspect="1"/>
            </p:cNvGraphicFramePr>
            <p:nvPr/>
          </p:nvGraphicFramePr>
          <p:xfrm>
            <a:off x="2304" y="3131"/>
            <a:ext cx="283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Equation" r:id="rId13" imgW="3048000" imgH="5181600" progId="Equation.3">
                    <p:embed/>
                  </p:oleObj>
                </mc:Choice>
                <mc:Fallback>
                  <p:oleObj name="Equation" r:id="rId13" imgW="3048000" imgH="5181600" progId="Equation.3">
                    <p:embed/>
                    <p:pic>
                      <p:nvPicPr>
                        <p:cNvPr id="0" name="Object 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04" y="3131"/>
                          <a:ext cx="283" cy="4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57200" y="3200400"/>
            <a:ext cx="2590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4、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向量相等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sp>
        <p:nvSpPr>
          <p:cNvPr id="2067" name="Text Box 45"/>
          <p:cNvSpPr txBox="1">
            <a:spLocks noChangeArrowheads="1"/>
          </p:cNvSpPr>
          <p:nvPr/>
        </p:nvSpPr>
        <p:spPr bwMode="auto">
          <a:xfrm>
            <a:off x="6324600" y="3886200"/>
            <a:ext cx="259080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endParaRPr lang="zh-CN" altLang="en-US"/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6324600" y="3708400"/>
            <a:ext cx="198120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即通过平移</a:t>
            </a:r>
            <a:endParaRPr lang="zh-CN" altLang="en-US"/>
          </a:p>
        </p:txBody>
      </p:sp>
      <p:sp>
        <p:nvSpPr>
          <p:cNvPr id="1436719" name="Text Box 47"/>
          <p:cNvSpPr txBox="1">
            <a:spLocks noChangeArrowheads="1"/>
          </p:cNvSpPr>
          <p:nvPr/>
        </p:nvSpPr>
        <p:spPr bwMode="auto">
          <a:xfrm>
            <a:off x="304800" y="4343400"/>
            <a:ext cx="289560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可以使它们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重合</a:t>
            </a:r>
            <a:r>
              <a:rPr lang="zh-CN" altLang="en-US">
                <a:latin typeface="宋体" panose="02010600030101010101" pitchFamily="2" charset="-122"/>
              </a:rPr>
              <a:t>,</a:t>
            </a: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8542 0.000000 L 0.017014 0.000000 L 0.024097 0.005648 L 0.031181 0.005648 L 0.038264 0.007593 L 0.045278 0.011296 L 0.055208 0.013241 L 0.062292 0.015093 L 0.070764 0.018889 L 0.077847 0.020741 L 0.084931 0.024537 L 0.093403 0.026389 L 0.100486 0.028333 L 0.107569 0.028333 L 0.114653 0.028333 L 0.121736 0.028333 L 0.130208 0.026389 L 0.137292 0.024537 L 0.144375 0.018889 L 0.151458 0.018889 L 0.159931 0.015093 L 0.167014 0.011296 L 0.174097 0.007593 L 0.182569 0.003796 L 0.189653 0.000000 L 0.196736 -0.003796 L 0.203819 -0.007500 L 0.210903 -0.011296 L 0.217986 -0.013241 L 0.226458 -0.015093 L 0.233542 -0.016944 L 0.242014 -0.016944 L 0.249097 -0.016944 L 0.257569 -0.016944 L 0.264653 -0.016944 L 0.271736 -0.015093 L 0.278819 -0.009444 L 0.285903 -0.005648 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33 0.002037 L 0.177222 0.000000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89" grpId="0" autoUpdateAnimBg="0"/>
      <p:bldP spid="1436716" grpId="0" autoUpdateAnimBg="0"/>
      <p:bldP spid="1436718" grpId="0" autoUpdateAnimBg="0"/>
      <p:bldP spid="143671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28" name="Rectangle 24"/>
          <p:cNvSpPr>
            <a:spLocks noGrp="1" noChangeArrowheads="1"/>
          </p:cNvSpPr>
          <p:nvPr>
            <p:ph type="title"/>
          </p:nvPr>
        </p:nvSpPr>
        <p:spPr>
          <a:xfrm>
            <a:off x="1391285" y="2294255"/>
            <a:ext cx="5905500" cy="962025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chemeClr val="accent2"/>
                </a:solidFill>
                <a:latin typeface="华文琥珀" panose="02010800040101010101" charset="-122"/>
                <a:ea typeface="华文琥珀" panose="02010800040101010101" charset="-122"/>
              </a:rPr>
              <a:t>7.4  </a:t>
            </a:r>
            <a:r>
              <a:rPr lang="zh-CN" altLang="en-US" sz="4000" b="1" smtClean="0">
                <a:solidFill>
                  <a:schemeClr val="accent2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空间直线及其方程</a:t>
            </a:r>
            <a:endParaRPr lang="zh-CN" altLang="en-US" sz="4000" b="1" smtClean="0">
              <a:solidFill>
                <a:schemeClr val="accent2"/>
              </a:solidFill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226050" y="2932113"/>
            <a:ext cx="3581400" cy="3124200"/>
            <a:chOff x="1657" y="1321"/>
            <a:chExt cx="2974" cy="1910"/>
          </a:xfrm>
        </p:grpSpPr>
        <p:grpSp>
          <p:nvGrpSpPr>
            <p:cNvPr id="53273" name="Group 3"/>
            <p:cNvGrpSpPr/>
            <p:nvPr/>
          </p:nvGrpSpPr>
          <p:grpSpPr bwMode="auto">
            <a:xfrm>
              <a:off x="1657" y="1321"/>
              <a:ext cx="2974" cy="1910"/>
              <a:chOff x="1657" y="1321"/>
              <a:chExt cx="2974" cy="1910"/>
            </a:xfrm>
          </p:grpSpPr>
          <p:sp>
            <p:nvSpPr>
              <p:cNvPr id="53274" name="Line 4"/>
              <p:cNvSpPr>
                <a:spLocks noChangeShapeType="1"/>
              </p:cNvSpPr>
              <p:nvPr/>
            </p:nvSpPr>
            <p:spPr bwMode="auto">
              <a:xfrm rot="721836" flipH="1">
                <a:off x="1900" y="259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275" name="Line 5"/>
              <p:cNvSpPr>
                <a:spLocks noChangeShapeType="1"/>
              </p:cNvSpPr>
              <p:nvPr/>
            </p:nvSpPr>
            <p:spPr bwMode="auto">
              <a:xfrm flipV="1">
                <a:off x="2592" y="1488"/>
                <a:ext cx="0" cy="1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276" name="Line 6"/>
              <p:cNvSpPr>
                <a:spLocks noChangeShapeType="1"/>
              </p:cNvSpPr>
              <p:nvPr/>
            </p:nvSpPr>
            <p:spPr bwMode="auto">
              <a:xfrm flipH="1">
                <a:off x="2592" y="2660"/>
                <a:ext cx="18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3257" name="Object 7"/>
              <p:cNvGraphicFramePr>
                <a:graphicFrameLocks noChangeAspect="1"/>
              </p:cNvGraphicFramePr>
              <p:nvPr/>
            </p:nvGraphicFramePr>
            <p:xfrm>
              <a:off x="1657" y="3072"/>
              <a:ext cx="16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249" name="公式" r:id="rId1" imgW="267335" imgH="254635" progId="Equation.3">
                      <p:embed/>
                    </p:oleObj>
                  </mc:Choice>
                  <mc:Fallback>
                    <p:oleObj name="公式" r:id="rId1" imgW="267335" imgH="254635" progId="Equation.3">
                      <p:embed/>
                      <p:pic>
                        <p:nvPicPr>
                          <p:cNvPr id="0" name="Object 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657" y="3072"/>
                            <a:ext cx="167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58" name="Object 8"/>
              <p:cNvGraphicFramePr>
                <a:graphicFrameLocks noChangeAspect="1"/>
              </p:cNvGraphicFramePr>
              <p:nvPr/>
            </p:nvGraphicFramePr>
            <p:xfrm>
              <a:off x="4464" y="2592"/>
              <a:ext cx="16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公式" r:id="rId3" imgW="267335" imgH="330835" progId="Equation.3">
                      <p:embed/>
                    </p:oleObj>
                  </mc:Choice>
                  <mc:Fallback>
                    <p:oleObj name="公式" r:id="rId3" imgW="267335" imgH="330835" progId="Equation.3">
                      <p:embed/>
                      <p:pic>
                        <p:nvPicPr>
                          <p:cNvPr id="0" name="Object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464" y="2592"/>
                            <a:ext cx="167" cy="2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59" name="Object 9"/>
              <p:cNvGraphicFramePr>
                <a:graphicFrameLocks noChangeAspect="1"/>
              </p:cNvGraphicFramePr>
              <p:nvPr/>
            </p:nvGraphicFramePr>
            <p:xfrm>
              <a:off x="2553" y="1321"/>
              <a:ext cx="135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公式" r:id="rId5" imgW="216535" imgH="267335" progId="Equation.3">
                      <p:embed/>
                    </p:oleObj>
                  </mc:Choice>
                  <mc:Fallback>
                    <p:oleObj name="公式" r:id="rId5" imgW="216535" imgH="267335" progId="Equation.3">
                      <p:embed/>
                      <p:pic>
                        <p:nvPicPr>
                          <p:cNvPr id="0" name="Object 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53" y="1321"/>
                            <a:ext cx="135" cy="16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256" name="Object 10"/>
            <p:cNvGraphicFramePr>
              <a:graphicFrameLocks noChangeAspect="1"/>
            </p:cNvGraphicFramePr>
            <p:nvPr/>
          </p:nvGraphicFramePr>
          <p:xfrm>
            <a:off x="2592" y="2673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7" imgW="5486400" imgH="6096000" progId="Equation.3">
                    <p:embed/>
                  </p:oleObj>
                </mc:Choice>
                <mc:Fallback>
                  <p:oleObj name="公式" r:id="rId7" imgW="5486400" imgH="60960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92" y="2673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1"/>
          <p:cNvGrpSpPr/>
          <p:nvPr/>
        </p:nvGrpSpPr>
        <p:grpSpPr bwMode="auto">
          <a:xfrm>
            <a:off x="6529388" y="2895600"/>
            <a:ext cx="754062" cy="1800225"/>
            <a:chOff x="4037" y="1513"/>
            <a:chExt cx="475" cy="1134"/>
          </a:xfrm>
        </p:grpSpPr>
        <p:sp>
          <p:nvSpPr>
            <p:cNvPr id="53272" name="AutoShape 12"/>
            <p:cNvSpPr>
              <a:spLocks noChangeArrowheads="1"/>
            </p:cNvSpPr>
            <p:nvPr/>
          </p:nvSpPr>
          <p:spPr bwMode="auto">
            <a:xfrm rot="-3039119">
              <a:off x="3659" y="1891"/>
              <a:ext cx="1134" cy="377"/>
            </a:xfrm>
            <a:prstGeom prst="parallelogram">
              <a:avLst>
                <a:gd name="adj" fmla="val 26389"/>
              </a:avLst>
            </a:prstGeom>
            <a:solidFill>
              <a:srgbClr val="C9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53255" name="Object 13"/>
            <p:cNvGraphicFramePr>
              <a:graphicFrameLocks noChangeAspect="1"/>
            </p:cNvGraphicFramePr>
            <p:nvPr/>
          </p:nvGraphicFramePr>
          <p:xfrm>
            <a:off x="4320" y="1680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9" imgW="10972800" imgH="10972800" progId="Equation.3">
                    <p:embed/>
                  </p:oleObj>
                </mc:Choice>
                <mc:Fallback>
                  <p:oleObj name="公式" r:id="rId9" imgW="10972800" imgH="109728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20" y="1680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4"/>
          <p:cNvGrpSpPr/>
          <p:nvPr/>
        </p:nvGrpSpPr>
        <p:grpSpPr bwMode="auto">
          <a:xfrm>
            <a:off x="6334125" y="3416300"/>
            <a:ext cx="2239963" cy="1055688"/>
            <a:chOff x="3914" y="1841"/>
            <a:chExt cx="1411" cy="665"/>
          </a:xfrm>
        </p:grpSpPr>
        <p:sp>
          <p:nvSpPr>
            <p:cNvPr id="53271" name="AutoShape 15"/>
            <p:cNvSpPr>
              <a:spLocks noChangeArrowheads="1"/>
            </p:cNvSpPr>
            <p:nvPr/>
          </p:nvSpPr>
          <p:spPr bwMode="auto">
            <a:xfrm rot="-719080">
              <a:off x="3914" y="1841"/>
              <a:ext cx="1411" cy="665"/>
            </a:xfrm>
            <a:prstGeom prst="parallelogram">
              <a:avLst>
                <a:gd name="adj" fmla="val 124518"/>
              </a:avLst>
            </a:prstGeom>
            <a:solidFill>
              <a:srgbClr val="FFC1C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53254" name="Object 16"/>
            <p:cNvGraphicFramePr>
              <a:graphicFrameLocks noChangeAspect="1"/>
            </p:cNvGraphicFramePr>
            <p:nvPr/>
          </p:nvGraphicFramePr>
          <p:xfrm>
            <a:off x="4411" y="2304"/>
            <a:ext cx="19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1" imgW="11277600" imgH="10972800" progId="Equation.3">
                    <p:embed/>
                  </p:oleObj>
                </mc:Choice>
                <mc:Fallback>
                  <p:oleObj name="公式" r:id="rId11" imgW="11277600" imgH="109728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11" y="2304"/>
                          <a:ext cx="197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6497" name="Text Box 17"/>
          <p:cNvSpPr txBox="1">
            <a:spLocks noChangeArrowheads="1"/>
          </p:cNvSpPr>
          <p:nvPr/>
        </p:nvSpPr>
        <p:spPr bwMode="auto">
          <a:xfrm>
            <a:off x="609600" y="1183005"/>
            <a:ext cx="1066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56498" name="Text Box 18"/>
          <p:cNvSpPr txBox="1">
            <a:spLocks noChangeArrowheads="1"/>
          </p:cNvSpPr>
          <p:nvPr/>
        </p:nvSpPr>
        <p:spPr bwMode="auto">
          <a:xfrm>
            <a:off x="1532890" y="1183005"/>
            <a:ext cx="67532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anose="02010609060101010101" pitchFamily="49" charset="-122"/>
              </a:rPr>
              <a:t>空间直线可看成两个不平行平面的交线．</a:t>
            </a:r>
            <a:endParaRPr lang="zh-CN" altLang="en-US">
              <a:ea typeface="黑体" panose="02010609060101010101" pitchFamily="49" charset="-122"/>
            </a:endParaRPr>
          </a:p>
        </p:txBody>
      </p:sp>
      <p:graphicFrame>
        <p:nvGraphicFramePr>
          <p:cNvPr id="1556499" name="Object 19"/>
          <p:cNvGraphicFramePr>
            <a:graphicFrameLocks noChangeAspect="1"/>
          </p:cNvGraphicFramePr>
          <p:nvPr/>
        </p:nvGraphicFramePr>
        <p:xfrm>
          <a:off x="914400" y="1949450"/>
          <a:ext cx="464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公式" r:id="rId13" imgW="111556800" imgH="10972800" progId="Equation.3">
                  <p:embed/>
                </p:oleObj>
              </mc:Choice>
              <mc:Fallback>
                <p:oleObj name="公式" r:id="rId13" imgW="111556800" imgH="1097280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4400" y="1949450"/>
                        <a:ext cx="46482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00" name="Object 20"/>
          <p:cNvGraphicFramePr>
            <a:graphicFrameLocks noChangeAspect="1"/>
          </p:cNvGraphicFramePr>
          <p:nvPr/>
        </p:nvGraphicFramePr>
        <p:xfrm>
          <a:off x="914400" y="2635250"/>
          <a:ext cx="474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公式" r:id="rId15" imgW="113995200" imgH="10972800" progId="Equation.3">
                  <p:embed/>
                </p:oleObj>
              </mc:Choice>
              <mc:Fallback>
                <p:oleObj name="公式" r:id="rId15" imgW="113995200" imgH="109728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4400" y="2635250"/>
                        <a:ext cx="47498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01" name="Object 21"/>
          <p:cNvGraphicFramePr>
            <a:graphicFrameLocks noChangeAspect="1"/>
          </p:cNvGraphicFramePr>
          <p:nvPr/>
        </p:nvGraphicFramePr>
        <p:xfrm>
          <a:off x="1066800" y="3392805"/>
          <a:ext cx="412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公式" r:id="rId17" imgW="99060000" imgH="25603200" progId="Equation.3">
                  <p:embed/>
                </p:oleObj>
              </mc:Choice>
              <mc:Fallback>
                <p:oleObj name="公式" r:id="rId17" imgW="99060000" imgH="25603200" progId="Equation.3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6800" y="3392805"/>
                        <a:ext cx="41275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1074420" y="5000625"/>
            <a:ext cx="4953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  空间直线的一般方程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10" name="Group 23"/>
          <p:cNvGrpSpPr/>
          <p:nvPr/>
        </p:nvGrpSpPr>
        <p:grpSpPr bwMode="auto">
          <a:xfrm>
            <a:off x="6369050" y="3376613"/>
            <a:ext cx="1200150" cy="1624012"/>
            <a:chOff x="3936" y="1816"/>
            <a:chExt cx="756" cy="1023"/>
          </a:xfrm>
        </p:grpSpPr>
        <p:sp>
          <p:nvSpPr>
            <p:cNvPr id="53270" name="Line 24"/>
            <p:cNvSpPr>
              <a:spLocks noChangeShapeType="1"/>
            </p:cNvSpPr>
            <p:nvPr/>
          </p:nvSpPr>
          <p:spPr bwMode="auto">
            <a:xfrm flipV="1">
              <a:off x="3992" y="1816"/>
              <a:ext cx="700" cy="8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3253" name="Object 25"/>
            <p:cNvGraphicFramePr>
              <a:graphicFrameLocks noChangeAspect="1"/>
            </p:cNvGraphicFramePr>
            <p:nvPr/>
          </p:nvGraphicFramePr>
          <p:xfrm>
            <a:off x="3936" y="2688"/>
            <a:ext cx="134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19" imgW="6705600" imgH="7620000" progId="Equation.3">
                    <p:embed/>
                  </p:oleObj>
                </mc:Choice>
                <mc:Fallback>
                  <p:oleObj name="公式" r:id="rId19" imgW="6705600" imgH="7620000" progId="Equation.3">
                    <p:embed/>
                    <p:pic>
                      <p:nvPicPr>
                        <p:cNvPr id="0" name="Object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936" y="2688"/>
                          <a:ext cx="134" cy="1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6507" name="Rectangle 27"/>
          <p:cNvSpPr>
            <a:spLocks noChangeArrowheads="1"/>
          </p:cNvSpPr>
          <p:nvPr/>
        </p:nvSpPr>
        <p:spPr bwMode="auto">
          <a:xfrm>
            <a:off x="330200" y="381000"/>
            <a:ext cx="5334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000">
                <a:solidFill>
                  <a:srgbClr val="0033CC"/>
                </a:solidFill>
                <a:ea typeface="黑体" panose="02010609060101010101" pitchFamily="49" charset="-122"/>
              </a:rPr>
              <a:t>1、空间直线的一般方程</a:t>
            </a:r>
            <a:endParaRPr lang="zh-CN" altLang="en-US" sz="300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5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5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5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5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497" grpId="0" autoUpdateAnimBg="0"/>
      <p:bldP spid="1556498" grpId="0" autoUpdateAnimBg="0"/>
      <p:bldP spid="155650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89905" y="925513"/>
            <a:ext cx="3048000" cy="2659062"/>
            <a:chOff x="1657" y="1321"/>
            <a:chExt cx="2974" cy="1910"/>
          </a:xfrm>
        </p:grpSpPr>
        <p:grpSp>
          <p:nvGrpSpPr>
            <p:cNvPr id="54303" name="Group 3"/>
            <p:cNvGrpSpPr/>
            <p:nvPr/>
          </p:nvGrpSpPr>
          <p:grpSpPr bwMode="auto">
            <a:xfrm>
              <a:off x="1657" y="1321"/>
              <a:ext cx="2974" cy="1910"/>
              <a:chOff x="1657" y="1321"/>
              <a:chExt cx="2974" cy="1910"/>
            </a:xfrm>
          </p:grpSpPr>
          <p:sp>
            <p:nvSpPr>
              <p:cNvPr id="54304" name="Line 4"/>
              <p:cNvSpPr>
                <a:spLocks noChangeShapeType="1"/>
              </p:cNvSpPr>
              <p:nvPr/>
            </p:nvSpPr>
            <p:spPr bwMode="auto">
              <a:xfrm rot="721836" flipH="1">
                <a:off x="1900" y="259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05" name="Line 5"/>
              <p:cNvSpPr>
                <a:spLocks noChangeShapeType="1"/>
              </p:cNvSpPr>
              <p:nvPr/>
            </p:nvSpPr>
            <p:spPr bwMode="auto">
              <a:xfrm flipV="1">
                <a:off x="2592" y="1488"/>
                <a:ext cx="0" cy="1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06" name="Line 6"/>
              <p:cNvSpPr>
                <a:spLocks noChangeShapeType="1"/>
              </p:cNvSpPr>
              <p:nvPr/>
            </p:nvSpPr>
            <p:spPr bwMode="auto">
              <a:xfrm flipH="1">
                <a:off x="2592" y="2660"/>
                <a:ext cx="18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4286" name="Object 7"/>
              <p:cNvGraphicFramePr>
                <a:graphicFrameLocks noChangeAspect="1"/>
              </p:cNvGraphicFramePr>
              <p:nvPr/>
            </p:nvGraphicFramePr>
            <p:xfrm>
              <a:off x="1657" y="3072"/>
              <a:ext cx="16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73" name="公式" r:id="rId1" imgW="267335" imgH="254635" progId="Equation.3">
                      <p:embed/>
                    </p:oleObj>
                  </mc:Choice>
                  <mc:Fallback>
                    <p:oleObj name="公式" r:id="rId1" imgW="267335" imgH="254635" progId="Equation.3">
                      <p:embed/>
                      <p:pic>
                        <p:nvPicPr>
                          <p:cNvPr id="0" name="Object 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657" y="3072"/>
                            <a:ext cx="167" cy="15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287" name="Object 8"/>
              <p:cNvGraphicFramePr>
                <a:graphicFrameLocks noChangeAspect="1"/>
              </p:cNvGraphicFramePr>
              <p:nvPr/>
            </p:nvGraphicFramePr>
            <p:xfrm>
              <a:off x="4464" y="2592"/>
              <a:ext cx="16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公式" r:id="rId3" imgW="267335" imgH="330835" progId="Equation.3">
                      <p:embed/>
                    </p:oleObj>
                  </mc:Choice>
                  <mc:Fallback>
                    <p:oleObj name="公式" r:id="rId3" imgW="267335" imgH="330835" progId="Equation.3">
                      <p:embed/>
                      <p:pic>
                        <p:nvPicPr>
                          <p:cNvPr id="0" name="Object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464" y="2592"/>
                            <a:ext cx="167" cy="2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288" name="Object 9"/>
              <p:cNvGraphicFramePr>
                <a:graphicFrameLocks noChangeAspect="1"/>
              </p:cNvGraphicFramePr>
              <p:nvPr/>
            </p:nvGraphicFramePr>
            <p:xfrm>
              <a:off x="2553" y="1321"/>
              <a:ext cx="135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公式" r:id="rId5" imgW="216535" imgH="267335" progId="Equation.3">
                      <p:embed/>
                    </p:oleObj>
                  </mc:Choice>
                  <mc:Fallback>
                    <p:oleObj name="公式" r:id="rId5" imgW="216535" imgH="267335" progId="Equation.3">
                      <p:embed/>
                      <p:pic>
                        <p:nvPicPr>
                          <p:cNvPr id="0" name="Object 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53" y="1321"/>
                            <a:ext cx="135" cy="16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285" name="Object 10"/>
            <p:cNvGraphicFramePr>
              <a:graphicFrameLocks noChangeAspect="1"/>
            </p:cNvGraphicFramePr>
            <p:nvPr/>
          </p:nvGraphicFramePr>
          <p:xfrm>
            <a:off x="2592" y="2673"/>
            <a:ext cx="144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公式" r:id="rId7" imgW="5486400" imgH="6096000" progId="Equation.3">
                    <p:embed/>
                  </p:oleObj>
                </mc:Choice>
                <mc:Fallback>
                  <p:oleObj name="公式" r:id="rId7" imgW="5486400" imgH="60960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92" y="2673"/>
                          <a:ext cx="144" cy="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7515" name="Text Box 11"/>
          <p:cNvSpPr txBox="1">
            <a:spLocks noChangeArrowheads="1"/>
          </p:cNvSpPr>
          <p:nvPr/>
        </p:nvSpPr>
        <p:spPr bwMode="auto">
          <a:xfrm>
            <a:off x="381000" y="918845"/>
            <a:ext cx="30797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方向向量的定义：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57516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5629910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如果一非零向量平行于一条已知直线，这个向量称为这条直线的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方向向量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Group 13"/>
          <p:cNvGrpSpPr/>
          <p:nvPr/>
        </p:nvGrpSpPr>
        <p:grpSpPr bwMode="auto">
          <a:xfrm>
            <a:off x="6732905" y="1230313"/>
            <a:ext cx="914400" cy="685800"/>
            <a:chOff x="3840" y="1488"/>
            <a:chExt cx="576" cy="432"/>
          </a:xfrm>
        </p:grpSpPr>
        <p:sp>
          <p:nvSpPr>
            <p:cNvPr id="54302" name="Line 14"/>
            <p:cNvSpPr>
              <a:spLocks noChangeShapeType="1"/>
            </p:cNvSpPr>
            <p:nvPr/>
          </p:nvSpPr>
          <p:spPr bwMode="auto">
            <a:xfrm flipV="1">
              <a:off x="3840" y="1584"/>
              <a:ext cx="576" cy="336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4284" name="Object 15"/>
            <p:cNvGraphicFramePr>
              <a:graphicFrameLocks noChangeAspect="1"/>
            </p:cNvGraphicFramePr>
            <p:nvPr/>
          </p:nvGraphicFramePr>
          <p:xfrm>
            <a:off x="4176" y="1488"/>
            <a:ext cx="144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公式" r:id="rId9" imgW="5486400" imgH="7620000" progId="Equation.3">
                    <p:embed/>
                  </p:oleObj>
                </mc:Choice>
                <mc:Fallback>
                  <p:oleObj name="公式" r:id="rId9" imgW="5486400" imgH="7620000" progId="Equation.3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76" y="1488"/>
                          <a:ext cx="144" cy="1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6"/>
          <p:cNvGrpSpPr/>
          <p:nvPr/>
        </p:nvGrpSpPr>
        <p:grpSpPr bwMode="auto">
          <a:xfrm>
            <a:off x="6656705" y="1230313"/>
            <a:ext cx="1946275" cy="1219200"/>
            <a:chOff x="3792" y="1488"/>
            <a:chExt cx="1226" cy="768"/>
          </a:xfrm>
        </p:grpSpPr>
        <p:sp>
          <p:nvSpPr>
            <p:cNvPr id="54301" name="Line 17"/>
            <p:cNvSpPr>
              <a:spLocks noChangeShapeType="1"/>
            </p:cNvSpPr>
            <p:nvPr/>
          </p:nvSpPr>
          <p:spPr bwMode="auto">
            <a:xfrm flipV="1">
              <a:off x="3792" y="1580"/>
              <a:ext cx="1116" cy="67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4283" name="Object 18"/>
            <p:cNvGraphicFramePr>
              <a:graphicFrameLocks noChangeAspect="1"/>
            </p:cNvGraphicFramePr>
            <p:nvPr/>
          </p:nvGraphicFramePr>
          <p:xfrm>
            <a:off x="4888" y="1488"/>
            <a:ext cx="130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公式" r:id="rId11" imgW="6705600" imgH="7620000" progId="Equation.3">
                    <p:embed/>
                  </p:oleObj>
                </mc:Choice>
                <mc:Fallback>
                  <p:oleObj name="公式" r:id="rId11" imgW="6705600" imgH="76200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888" y="1488"/>
                          <a:ext cx="130" cy="1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7523" name="Object 19"/>
          <p:cNvGraphicFramePr>
            <a:graphicFrameLocks noChangeAspect="1"/>
          </p:cNvGraphicFramePr>
          <p:nvPr/>
        </p:nvGraphicFramePr>
        <p:xfrm>
          <a:off x="800100" y="3116898"/>
          <a:ext cx="20955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公式" r:id="rId13" imgW="50292000" imgH="10363200" progId="Equation.3">
                  <p:embed/>
                </p:oleObj>
              </mc:Choice>
              <mc:Fallback>
                <p:oleObj name="公式" r:id="rId13" imgW="50292000" imgH="1036320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0100" y="3116898"/>
                        <a:ext cx="2095500" cy="430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24" name="Object 20"/>
          <p:cNvGraphicFramePr>
            <a:graphicFrameLocks noChangeAspect="1"/>
          </p:cNvGraphicFramePr>
          <p:nvPr/>
        </p:nvGraphicFramePr>
        <p:xfrm>
          <a:off x="6809105" y="2058988"/>
          <a:ext cx="7508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15" imgW="8229600" imgH="5486400" progId="Equation.3">
                  <p:embed/>
                </p:oleObj>
              </mc:Choice>
              <mc:Fallback>
                <p:oleObj name="Equation" r:id="rId15" imgW="8229600" imgH="54864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9105" y="2058988"/>
                        <a:ext cx="750888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25" name="Object 21"/>
          <p:cNvGraphicFramePr>
            <a:graphicFrameLocks noChangeAspect="1"/>
          </p:cNvGraphicFramePr>
          <p:nvPr/>
        </p:nvGraphicFramePr>
        <p:xfrm>
          <a:off x="7799705" y="1479550"/>
          <a:ext cx="6921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17" imgW="7315200" imgH="4876800" progId="Equation.3">
                  <p:embed/>
                </p:oleObj>
              </mc:Choice>
              <mc:Fallback>
                <p:oleObj name="Equation" r:id="rId17" imgW="7315200" imgH="4876800" progId="Equation.3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99705" y="1479550"/>
                        <a:ext cx="692150" cy="461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26" name="Object 22"/>
          <p:cNvGraphicFramePr>
            <a:graphicFrameLocks noChangeAspect="1"/>
          </p:cNvGraphicFramePr>
          <p:nvPr/>
        </p:nvGraphicFramePr>
        <p:xfrm>
          <a:off x="822325" y="3785235"/>
          <a:ext cx="1539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19" imgW="14935200" imgH="4876800" progId="Equation.3">
                  <p:embed/>
                </p:oleObj>
              </mc:Choice>
              <mc:Fallback>
                <p:oleObj name="Equation" r:id="rId19" imgW="14935200" imgH="4876800" progId="Equation.3">
                  <p:embed/>
                  <p:pic>
                    <p:nvPicPr>
                      <p:cNvPr id="0" name="Object 22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2325" y="3785235"/>
                        <a:ext cx="1539875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27" name="Object 23"/>
          <p:cNvGraphicFramePr>
            <a:graphicFrameLocks noChangeAspect="1"/>
          </p:cNvGraphicFramePr>
          <p:nvPr/>
        </p:nvGraphicFramePr>
        <p:xfrm>
          <a:off x="3359150" y="3162935"/>
          <a:ext cx="16129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公式" r:id="rId21" imgW="38709600" imgH="9448800" progId="Equation.3">
                  <p:embed/>
                </p:oleObj>
              </mc:Choice>
              <mc:Fallback>
                <p:oleObj name="公式" r:id="rId21" imgW="38709600" imgH="94488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59150" y="3162935"/>
                        <a:ext cx="1612900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4"/>
          <p:cNvGrpSpPr/>
          <p:nvPr/>
        </p:nvGrpSpPr>
        <p:grpSpPr bwMode="auto">
          <a:xfrm>
            <a:off x="2438400" y="3721735"/>
            <a:ext cx="1498600" cy="579438"/>
            <a:chOff x="1824" y="2688"/>
            <a:chExt cx="944" cy="365"/>
          </a:xfrm>
        </p:grpSpPr>
        <p:graphicFrame>
          <p:nvGraphicFramePr>
            <p:cNvPr id="54282" name="Object 25"/>
            <p:cNvGraphicFramePr>
              <a:graphicFrameLocks noChangeAspect="1"/>
            </p:cNvGraphicFramePr>
            <p:nvPr/>
          </p:nvGraphicFramePr>
          <p:xfrm>
            <a:off x="1824" y="2736"/>
            <a:ext cx="9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公式" r:id="rId23" imgW="35966400" imgH="10972800" progId="Equation.3">
                    <p:embed/>
                  </p:oleObj>
                </mc:Choice>
                <mc:Fallback>
                  <p:oleObj name="公式" r:id="rId23" imgW="35966400" imgH="10972800" progId="Equation.3">
                    <p:embed/>
                    <p:pic>
                      <p:nvPicPr>
                        <p:cNvPr id="0" name="Object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824" y="2736"/>
                          <a:ext cx="944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9" name="Line 26"/>
            <p:cNvSpPr>
              <a:spLocks noChangeShapeType="1"/>
            </p:cNvSpPr>
            <p:nvPr/>
          </p:nvSpPr>
          <p:spPr bwMode="auto">
            <a:xfrm>
              <a:off x="1872" y="27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2352" y="2688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//</a:t>
              </a:r>
              <a:endParaRPr lang="zh-CN" altLang="en-US" sz="3200"/>
            </a:p>
          </p:txBody>
        </p:sp>
      </p:grpSp>
      <p:graphicFrame>
        <p:nvGraphicFramePr>
          <p:cNvPr id="1557532" name="Object 28"/>
          <p:cNvGraphicFramePr>
            <a:graphicFrameLocks noChangeAspect="1"/>
          </p:cNvGraphicFramePr>
          <p:nvPr/>
        </p:nvGraphicFramePr>
        <p:xfrm>
          <a:off x="723900" y="4480243"/>
          <a:ext cx="21717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公式" r:id="rId25" imgW="52120800" imgH="9753600" progId="Equation.3">
                  <p:embed/>
                </p:oleObj>
              </mc:Choice>
              <mc:Fallback>
                <p:oleObj name="公式" r:id="rId25" imgW="52120800" imgH="9753600" progId="Equation.3">
                  <p:embed/>
                  <p:pic>
                    <p:nvPicPr>
                      <p:cNvPr id="0" name="Object 2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3900" y="4480243"/>
                        <a:ext cx="21717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9"/>
          <p:cNvGrpSpPr/>
          <p:nvPr/>
        </p:nvGrpSpPr>
        <p:grpSpPr bwMode="auto">
          <a:xfrm>
            <a:off x="3390900" y="4467543"/>
            <a:ext cx="4610100" cy="469900"/>
            <a:chOff x="2520" y="3208"/>
            <a:chExt cx="2904" cy="296"/>
          </a:xfrm>
        </p:grpSpPr>
        <p:graphicFrame>
          <p:nvGraphicFramePr>
            <p:cNvPr id="54281" name="Object 30"/>
            <p:cNvGraphicFramePr>
              <a:graphicFrameLocks noChangeAspect="1"/>
            </p:cNvGraphicFramePr>
            <p:nvPr/>
          </p:nvGraphicFramePr>
          <p:xfrm>
            <a:off x="2520" y="3216"/>
            <a:ext cx="290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公式" r:id="rId27" imgW="110642400" imgH="10972800" progId="Equation.3">
                    <p:embed/>
                  </p:oleObj>
                </mc:Choice>
                <mc:Fallback>
                  <p:oleObj name="公式" r:id="rId27" imgW="110642400" imgH="10972800" progId="Equation.3">
                    <p:embed/>
                    <p:pic>
                      <p:nvPicPr>
                        <p:cNvPr id="0" name="Object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520" y="3216"/>
                          <a:ext cx="2904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8" name="Line 31"/>
            <p:cNvSpPr>
              <a:spLocks noChangeShapeType="1"/>
            </p:cNvSpPr>
            <p:nvPr/>
          </p:nvSpPr>
          <p:spPr bwMode="auto">
            <a:xfrm>
              <a:off x="2564" y="32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57536" name="Rectangle 3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6858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2、空间直线的点向式方程与参数方程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57537" name="Object 33"/>
          <p:cNvGraphicFramePr>
            <a:graphicFrameLocks noChangeAspect="1"/>
          </p:cNvGraphicFramePr>
          <p:nvPr/>
        </p:nvGraphicFramePr>
        <p:xfrm>
          <a:off x="1638300" y="5067935"/>
          <a:ext cx="38862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公式" r:id="rId29" imgW="87782400" imgH="23164800" progId="Equation.3">
                  <p:embed/>
                </p:oleObj>
              </mc:Choice>
              <mc:Fallback>
                <p:oleObj name="公式" r:id="rId29" imgW="87782400" imgH="23164800" progId="Equation.3">
                  <p:embed/>
                  <p:pic>
                    <p:nvPicPr>
                      <p:cNvPr id="0" name="Object 33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38300" y="5067935"/>
                        <a:ext cx="3886200" cy="1025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531" name="Rectangle 3"/>
          <p:cNvSpPr>
            <a:spLocks noChangeArrowheads="1"/>
          </p:cNvSpPr>
          <p:nvPr/>
        </p:nvSpPr>
        <p:spPr bwMode="auto">
          <a:xfrm>
            <a:off x="1324610" y="6104890"/>
            <a:ext cx="6203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 直线的点向式方程(或对称式方程)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5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5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5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5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5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57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75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8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15" grpId="0" autoUpdateAnimBg="0"/>
      <p:bldP spid="1557516" grpId="0" autoUpdateAnimBg="0"/>
      <p:bldP spid="155853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8530" name="Object 2"/>
          <p:cNvGraphicFramePr>
            <a:graphicFrameLocks noChangeAspect="1"/>
          </p:cNvGraphicFramePr>
          <p:nvPr/>
        </p:nvGraphicFramePr>
        <p:xfrm>
          <a:off x="2209800" y="304800"/>
          <a:ext cx="37338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公式" r:id="rId1" imgW="87782400" imgH="23164800" progId="Equation.3">
                  <p:embed/>
                </p:oleObj>
              </mc:Choice>
              <mc:Fallback>
                <p:oleObj name="公式" r:id="rId1" imgW="87782400" imgH="231648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9800" y="304800"/>
                        <a:ext cx="3733800" cy="985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532" name="Object 4"/>
          <p:cNvGraphicFramePr>
            <a:graphicFrameLocks noChangeAspect="1"/>
          </p:cNvGraphicFramePr>
          <p:nvPr/>
        </p:nvGraphicFramePr>
        <p:xfrm>
          <a:off x="1129665" y="1555115"/>
          <a:ext cx="64008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文档" r:id="rId3" imgW="2514600" imgH="657225" progId="Word.Document.8">
                  <p:embed/>
                </p:oleObj>
              </mc:Choice>
              <mc:Fallback>
                <p:oleObj name="文档" r:id="rId3" imgW="2514600" imgH="657225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9665" y="1555115"/>
                        <a:ext cx="6400800" cy="1670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8533" name="Object 5"/>
          <p:cNvGraphicFramePr>
            <a:graphicFrameLocks noChangeAspect="1"/>
          </p:cNvGraphicFramePr>
          <p:nvPr/>
        </p:nvGraphicFramePr>
        <p:xfrm>
          <a:off x="1815465" y="3536315"/>
          <a:ext cx="48768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文档" r:id="rId5" imgW="1933575" imgH="533400" progId="Word.Document.8">
                  <p:embed/>
                </p:oleObj>
              </mc:Choice>
              <mc:Fallback>
                <p:oleObj name="文档" r:id="rId5" imgW="1933575" imgH="533400" progId="Word.Documen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5465" y="3536315"/>
                        <a:ext cx="4876800" cy="1341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8535" name="Text Box 7"/>
          <p:cNvSpPr txBox="1">
            <a:spLocks noChangeArrowheads="1"/>
          </p:cNvSpPr>
          <p:nvPr/>
        </p:nvSpPr>
        <p:spPr bwMode="auto">
          <a:xfrm>
            <a:off x="1053465" y="3079115"/>
            <a:ext cx="4648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此时直线与 </a:t>
            </a:r>
            <a:r>
              <a:rPr lang="en-US" altLang="zh-CN" i="1"/>
              <a:t>x </a:t>
            </a:r>
            <a:r>
              <a:rPr lang="zh-CN" altLang="en-US"/>
              <a:t>轴垂直； </a:t>
            </a:r>
            <a:endParaRPr lang="zh-CN" altLang="en-US"/>
          </a:p>
        </p:txBody>
      </p:sp>
      <p:sp>
        <p:nvSpPr>
          <p:cNvPr id="1558536" name="Text Box 8"/>
          <p:cNvSpPr txBox="1">
            <a:spLocks noChangeArrowheads="1"/>
          </p:cNvSpPr>
          <p:nvPr/>
        </p:nvSpPr>
        <p:spPr bwMode="auto">
          <a:xfrm>
            <a:off x="1053465" y="4679315"/>
            <a:ext cx="4648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此时直线与 </a:t>
            </a:r>
            <a:r>
              <a:rPr lang="en-US" altLang="zh-CN" i="1"/>
              <a:t>xOy </a:t>
            </a:r>
            <a:r>
              <a:rPr lang="zh-CN" altLang="en-US"/>
              <a:t>面垂直.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535" grpId="0" autoUpdateAnimBg="0"/>
      <p:bldP spid="155853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38200" y="609600"/>
            <a:ext cx="4787900" cy="965200"/>
            <a:chOff x="1008" y="1920"/>
            <a:chExt cx="3016" cy="608"/>
          </a:xfrm>
        </p:grpSpPr>
        <p:graphicFrame>
          <p:nvGraphicFramePr>
            <p:cNvPr id="56323" name="Object 3"/>
            <p:cNvGraphicFramePr>
              <a:graphicFrameLocks noChangeAspect="1"/>
            </p:cNvGraphicFramePr>
            <p:nvPr/>
          </p:nvGraphicFramePr>
          <p:xfrm>
            <a:off x="1392" y="1920"/>
            <a:ext cx="263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1" name="公式" r:id="rId1" imgW="100279200" imgH="23164800" progId="Equation.3">
                    <p:embed/>
                  </p:oleObj>
                </mc:Choice>
                <mc:Fallback>
                  <p:oleObj name="公式" r:id="rId1" imgW="100279200" imgH="231648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92" y="1920"/>
                          <a:ext cx="2632" cy="6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4"/>
            <p:cNvSpPr txBox="1">
              <a:spLocks noChangeArrowheads="1"/>
            </p:cNvSpPr>
            <p:nvPr/>
          </p:nvSpPr>
          <p:spPr bwMode="auto">
            <a:xfrm>
              <a:off x="1008" y="2025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令</a:t>
              </a:r>
              <a:endParaRPr lang="zh-CN" altLang="en-US"/>
            </a:p>
          </p:txBody>
        </p:sp>
      </p:grpSp>
      <p:graphicFrame>
        <p:nvGraphicFramePr>
          <p:cNvPr id="1559557" name="Object 5"/>
          <p:cNvGraphicFramePr>
            <a:graphicFrameLocks noChangeAspect="1"/>
          </p:cNvGraphicFramePr>
          <p:nvPr/>
        </p:nvGraphicFramePr>
        <p:xfrm>
          <a:off x="1828800" y="3276600"/>
          <a:ext cx="228600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公式" r:id="rId3" imgW="49072800" imgH="39624000" progId="Equation.3">
                  <p:embed/>
                </p:oleObj>
              </mc:Choice>
              <mc:Fallback>
                <p:oleObj name="公式" r:id="rId3" imgW="49072800" imgH="396240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276600"/>
                        <a:ext cx="2286000" cy="184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/>
          <p:nvPr/>
        </p:nvGrpSpPr>
        <p:grpSpPr bwMode="auto">
          <a:xfrm>
            <a:off x="2133600" y="1447800"/>
            <a:ext cx="5943600" cy="900113"/>
            <a:chOff x="1536" y="1920"/>
            <a:chExt cx="3744" cy="567"/>
          </a:xfrm>
        </p:grpSpPr>
        <p:sp>
          <p:nvSpPr>
            <p:cNvPr id="56329" name="Text Box 7"/>
            <p:cNvSpPr txBox="1">
              <a:spLocks noChangeArrowheads="1"/>
            </p:cNvSpPr>
            <p:nvPr/>
          </p:nvSpPr>
          <p:spPr bwMode="auto">
            <a:xfrm>
              <a:off x="2976" y="2160"/>
              <a:ext cx="230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直线的一组</a:t>
              </a:r>
              <a:r>
                <a:rPr lang="zh-CN" altLang="en-US">
                  <a:solidFill>
                    <a:schemeClr val="accent2"/>
                  </a:solidFill>
                  <a:ea typeface="黑体" panose="02010609060101010101" pitchFamily="49" charset="-122"/>
                </a:rPr>
                <a:t>方向数</a:t>
              </a:r>
              <a:endParaRPr lang="zh-CN" altLang="en-US"/>
            </a:p>
          </p:txBody>
        </p:sp>
        <p:sp>
          <p:nvSpPr>
            <p:cNvPr id="56330" name="Line 8"/>
            <p:cNvSpPr>
              <a:spLocks noChangeShapeType="1"/>
            </p:cNvSpPr>
            <p:nvPr/>
          </p:nvSpPr>
          <p:spPr bwMode="auto">
            <a:xfrm flipH="1" flipV="1">
              <a:off x="1536" y="1920"/>
              <a:ext cx="2688" cy="336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1" name="Line 9"/>
            <p:cNvSpPr>
              <a:spLocks noChangeShapeType="1"/>
            </p:cNvSpPr>
            <p:nvPr/>
          </p:nvSpPr>
          <p:spPr bwMode="auto">
            <a:xfrm flipH="1" flipV="1">
              <a:off x="2400" y="1920"/>
              <a:ext cx="1824" cy="336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2" name="Line 10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008" cy="336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59563" name="Text Box 11"/>
          <p:cNvSpPr txBox="1">
            <a:spLocks noChangeArrowheads="1"/>
          </p:cNvSpPr>
          <p:nvPr/>
        </p:nvSpPr>
        <p:spPr bwMode="auto">
          <a:xfrm>
            <a:off x="457200" y="2590800"/>
            <a:ext cx="6324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方向向量的余弦称为直线的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方向余弦</a:t>
            </a:r>
            <a:r>
              <a:rPr lang="zh-CN" altLang="en-US">
                <a:solidFill>
                  <a:schemeClr val="accent2"/>
                </a:solidFill>
              </a:rPr>
              <a:t>.</a:t>
            </a:r>
            <a:endParaRPr lang="zh-CN" altLang="en-US"/>
          </a:p>
        </p:txBody>
      </p:sp>
      <p:sp>
        <p:nvSpPr>
          <p:cNvPr id="1559564" name="Rectangle 12"/>
          <p:cNvSpPr>
            <a:spLocks noChangeArrowheads="1"/>
          </p:cNvSpPr>
          <p:nvPr/>
        </p:nvSpPr>
        <p:spPr bwMode="auto">
          <a:xfrm>
            <a:off x="4419600" y="3810000"/>
            <a:ext cx="3886200" cy="52197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直线的参数方程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9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559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63" grpId="0" autoUpdateAnimBg="0"/>
      <p:bldP spid="155956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0578" name="Object 2"/>
          <p:cNvGraphicFramePr>
            <a:graphicFrameLocks noChangeAspect="1"/>
          </p:cNvGraphicFramePr>
          <p:nvPr/>
        </p:nvGraphicFramePr>
        <p:xfrm>
          <a:off x="1295400" y="434975"/>
          <a:ext cx="73152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Document" r:id="rId1" imgW="19173825" imgH="1352550" progId="Word.Document.8">
                  <p:embed/>
                </p:oleObj>
              </mc:Choice>
              <mc:Fallback>
                <p:oleObj name="Document" r:id="rId1" imgW="19173825" imgH="135255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434975"/>
                        <a:ext cx="7315200" cy="538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0579" name="Text Box 3"/>
          <p:cNvSpPr txBox="1">
            <a:spLocks noChangeArrowheads="1"/>
          </p:cNvSpPr>
          <p:nvPr/>
        </p:nvSpPr>
        <p:spPr bwMode="auto">
          <a:xfrm>
            <a:off x="315913" y="1262063"/>
            <a:ext cx="685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0580" name="Text Box 4"/>
          <p:cNvSpPr txBox="1">
            <a:spLocks noChangeArrowheads="1"/>
          </p:cNvSpPr>
          <p:nvPr/>
        </p:nvSpPr>
        <p:spPr bwMode="auto">
          <a:xfrm>
            <a:off x="228600" y="382588"/>
            <a:ext cx="12954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例11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0581" name="Text Box 5"/>
          <p:cNvSpPr txBox="1">
            <a:spLocks noChangeArrowheads="1"/>
          </p:cNvSpPr>
          <p:nvPr/>
        </p:nvSpPr>
        <p:spPr bwMode="auto">
          <a:xfrm>
            <a:off x="2819400" y="4800600"/>
            <a:ext cx="4648200" cy="586105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/>
              <a:t>-----</a:t>
            </a:r>
            <a:r>
              <a:rPr lang="zh-CN" altLang="en-US">
                <a:latin typeface="宋体" panose="02010600030101010101" pitchFamily="2" charset="-122"/>
              </a:rPr>
              <a:t>直线的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两点式方程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60582" name="Text Box 6"/>
          <p:cNvSpPr txBox="1">
            <a:spLocks noChangeArrowheads="1"/>
          </p:cNvSpPr>
          <p:nvPr/>
        </p:nvSpPr>
        <p:spPr bwMode="auto">
          <a:xfrm>
            <a:off x="1143000" y="1219200"/>
            <a:ext cx="3505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方向向量为</a:t>
            </a:r>
            <a:endParaRPr lang="zh-CN" altLang="en-US"/>
          </a:p>
        </p:txBody>
      </p:sp>
      <p:grpSp>
        <p:nvGrpSpPr>
          <p:cNvPr id="2" name="Group 12"/>
          <p:cNvGrpSpPr/>
          <p:nvPr/>
        </p:nvGrpSpPr>
        <p:grpSpPr bwMode="auto">
          <a:xfrm>
            <a:off x="1219200" y="1981200"/>
            <a:ext cx="5029200" cy="541338"/>
            <a:chOff x="768" y="1248"/>
            <a:chExt cx="3168" cy="341"/>
          </a:xfrm>
        </p:grpSpPr>
        <p:graphicFrame>
          <p:nvGraphicFramePr>
            <p:cNvPr id="57348" name="Object 8"/>
            <p:cNvGraphicFramePr>
              <a:graphicFrameLocks noChangeAspect="1"/>
            </p:cNvGraphicFramePr>
            <p:nvPr/>
          </p:nvGraphicFramePr>
          <p:xfrm>
            <a:off x="768" y="1248"/>
            <a:ext cx="316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3" imgW="49072800" imgH="5181600" progId="Equation.3">
                    <p:embed/>
                  </p:oleObj>
                </mc:Choice>
                <mc:Fallback>
                  <p:oleObj name="Equation" r:id="rId3" imgW="49072800" imgH="51816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8" y="1248"/>
                          <a:ext cx="3168" cy="3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6" name="Line 9"/>
            <p:cNvSpPr>
              <a:spLocks noChangeShapeType="1"/>
            </p:cNvSpPr>
            <p:nvPr/>
          </p:nvSpPr>
          <p:spPr bwMode="auto">
            <a:xfrm>
              <a:off x="848" y="127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aphicFrame>
        <p:nvGraphicFramePr>
          <p:cNvPr id="1560586" name="Object 10"/>
          <p:cNvGraphicFramePr>
            <a:graphicFrameLocks noChangeAspect="1"/>
          </p:cNvGraphicFramePr>
          <p:nvPr/>
        </p:nvGraphicFramePr>
        <p:xfrm>
          <a:off x="1752600" y="3505200"/>
          <a:ext cx="4267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5" imgW="41452800" imgH="10668000" progId="Equation.3">
                  <p:embed/>
                </p:oleObj>
              </mc:Choice>
              <mc:Fallback>
                <p:oleObj name="Equation" r:id="rId5" imgW="41452800" imgH="106680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3505200"/>
                        <a:ext cx="4267200" cy="1092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0587" name="Text Box 11"/>
          <p:cNvSpPr txBox="1">
            <a:spLocks noChangeArrowheads="1"/>
          </p:cNvSpPr>
          <p:nvPr/>
        </p:nvSpPr>
        <p:spPr bwMode="auto">
          <a:xfrm>
            <a:off x="762000" y="2667000"/>
            <a:ext cx="4572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所以所求直线方程为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0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05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0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79" grpId="0" autoUpdateAnimBg="0"/>
      <p:bldP spid="1560581" grpId="0" autoUpdateAnimBg="0"/>
      <p:bldP spid="1560582" grpId="0" autoUpdateAnimBg="0"/>
      <p:bldP spid="156058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2626" name="Object 2"/>
          <p:cNvGraphicFramePr>
            <a:graphicFrameLocks noChangeAspect="1"/>
          </p:cNvGraphicFramePr>
          <p:nvPr/>
        </p:nvGraphicFramePr>
        <p:xfrm>
          <a:off x="1143000" y="5486400"/>
          <a:ext cx="3752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Document" r:id="rId1" imgW="8753475" imgH="1304925" progId="Word.Document.8">
                  <p:embed/>
                </p:oleObj>
              </mc:Choice>
              <mc:Fallback>
                <p:oleObj name="Document" r:id="rId1" imgW="8753475" imgH="13049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5486400"/>
                        <a:ext cx="375285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2627" name="Text Box 3"/>
          <p:cNvSpPr txBox="1">
            <a:spLocks noChangeArrowheads="1"/>
          </p:cNvSpPr>
          <p:nvPr/>
        </p:nvSpPr>
        <p:spPr bwMode="auto">
          <a:xfrm>
            <a:off x="457200" y="21590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2629" name="Text Box 5"/>
          <p:cNvSpPr txBox="1">
            <a:spLocks noChangeArrowheads="1"/>
          </p:cNvSpPr>
          <p:nvPr/>
        </p:nvSpPr>
        <p:spPr bwMode="auto">
          <a:xfrm>
            <a:off x="381000" y="398463"/>
            <a:ext cx="83058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例13  </a:t>
            </a:r>
            <a:r>
              <a:rPr lang="zh-CN" altLang="en-US">
                <a:latin typeface="宋体" panose="02010600030101010101" pitchFamily="2" charset="-122"/>
              </a:rPr>
              <a:t>将直线一般式化为对称方程及参数方程：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562630" name="Object 6"/>
          <p:cNvGraphicFramePr>
            <a:graphicFrameLocks noChangeAspect="1"/>
          </p:cNvGraphicFramePr>
          <p:nvPr/>
        </p:nvGraphicFramePr>
        <p:xfrm>
          <a:off x="2671763" y="1000125"/>
          <a:ext cx="304323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30480000" imgH="11277600" progId="Equation.3">
                  <p:embed/>
                </p:oleObj>
              </mc:Choice>
              <mc:Fallback>
                <p:oleObj name="Equation" r:id="rId3" imgW="30480000" imgH="112776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763" y="1000125"/>
                        <a:ext cx="3043237" cy="1119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2631" name="Text Box 7"/>
          <p:cNvSpPr txBox="1">
            <a:spLocks noChangeArrowheads="1"/>
          </p:cNvSpPr>
          <p:nvPr/>
        </p:nvSpPr>
        <p:spPr bwMode="auto">
          <a:xfrm>
            <a:off x="1219200" y="2133600"/>
            <a:ext cx="4267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先在直线上找一点：</a:t>
            </a:r>
            <a:endParaRPr lang="zh-CN" altLang="en-US"/>
          </a:p>
        </p:txBody>
      </p:sp>
      <p:graphicFrame>
        <p:nvGraphicFramePr>
          <p:cNvPr id="1562634" name="Object 10"/>
          <p:cNvGraphicFramePr>
            <a:graphicFrameLocks noChangeAspect="1"/>
          </p:cNvGraphicFramePr>
          <p:nvPr/>
        </p:nvGraphicFramePr>
        <p:xfrm>
          <a:off x="1066800" y="3200400"/>
          <a:ext cx="1520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15240000" imgH="4876800" progId="Equation.3">
                  <p:embed/>
                </p:oleObj>
              </mc:Choice>
              <mc:Fallback>
                <p:oleObj name="Equation" r:id="rId5" imgW="15240000" imgH="4876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3200400"/>
                        <a:ext cx="1520825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2635" name="Object 11"/>
          <p:cNvGraphicFramePr>
            <a:graphicFrameLocks noChangeAspect="1"/>
          </p:cNvGraphicFramePr>
          <p:nvPr/>
        </p:nvGraphicFramePr>
        <p:xfrm>
          <a:off x="2743200" y="2895600"/>
          <a:ext cx="2819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7" imgW="27432000" imgH="10972800" progId="Equation.3">
                  <p:embed/>
                </p:oleObj>
              </mc:Choice>
              <mc:Fallback>
                <p:oleObj name="Equation" r:id="rId7" imgW="27432000" imgH="10972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2895600"/>
                        <a:ext cx="2819400" cy="1120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2636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1447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解得</a:t>
            </a:r>
            <a:endParaRPr lang="zh-CN" altLang="en-US"/>
          </a:p>
        </p:txBody>
      </p:sp>
      <p:graphicFrame>
        <p:nvGraphicFramePr>
          <p:cNvPr id="1562637" name="Object 13"/>
          <p:cNvGraphicFramePr>
            <a:graphicFrameLocks noChangeAspect="1"/>
          </p:cNvGraphicFramePr>
          <p:nvPr/>
        </p:nvGraphicFramePr>
        <p:xfrm>
          <a:off x="2209800" y="4114800"/>
          <a:ext cx="1447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9" imgW="14020800" imgH="10972800" progId="Equation.3">
                  <p:embed/>
                </p:oleObj>
              </mc:Choice>
              <mc:Fallback>
                <p:oleObj name="Equation" r:id="rId9" imgW="14020800" imgH="10972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9800" y="4114800"/>
                        <a:ext cx="1447800" cy="1123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6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7" grpId="0" autoUpdateAnimBg="0"/>
      <p:bldP spid="1562631" grpId="0" autoUpdateAnimBg="0"/>
      <p:bldP spid="156263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3650" name="Object 2"/>
          <p:cNvGraphicFramePr>
            <a:graphicFrameLocks noChangeAspect="1"/>
          </p:cNvGraphicFramePr>
          <p:nvPr/>
        </p:nvGraphicFramePr>
        <p:xfrm>
          <a:off x="642938" y="2590800"/>
          <a:ext cx="7162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Document" r:id="rId1" imgW="17173575" imgH="1381125" progId="Word.Document.8">
                  <p:embed/>
                </p:oleObj>
              </mc:Choice>
              <mc:Fallback>
                <p:oleObj name="Document" r:id="rId1" imgW="17173575" imgH="13811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2938" y="2590800"/>
                        <a:ext cx="71628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3651" name="Object 3"/>
          <p:cNvGraphicFramePr>
            <a:graphicFrameLocks noChangeAspect="1"/>
          </p:cNvGraphicFramePr>
          <p:nvPr/>
        </p:nvGraphicFramePr>
        <p:xfrm>
          <a:off x="457200" y="3200400"/>
          <a:ext cx="7543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Document" r:id="rId3" imgW="18307050" imgH="1352550" progId="Word.Document.8">
                  <p:embed/>
                </p:oleObj>
              </mc:Choice>
              <mc:Fallback>
                <p:oleObj name="Document" r:id="rId3" imgW="18307050" imgH="1352550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200400"/>
                        <a:ext cx="754380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3652" name="Object 4"/>
          <p:cNvGraphicFramePr>
            <a:graphicFrameLocks noChangeAspect="1"/>
          </p:cNvGraphicFramePr>
          <p:nvPr/>
        </p:nvGraphicFramePr>
        <p:xfrm>
          <a:off x="457200" y="3733800"/>
          <a:ext cx="655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Document" r:id="rId5" imgW="16344900" imgH="2533650" progId="Word.Document.8">
                  <p:embed/>
                </p:oleObj>
              </mc:Choice>
              <mc:Fallback>
                <p:oleObj name="Document" r:id="rId5" imgW="16344900" imgH="2533650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33800"/>
                        <a:ext cx="6553200" cy="1003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3962400" cy="5191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再求方向向量：</a:t>
            </a:r>
            <a:endParaRPr lang="zh-CN" altLang="en-US"/>
          </a:p>
        </p:txBody>
      </p:sp>
      <p:graphicFrame>
        <p:nvGraphicFramePr>
          <p:cNvPr id="60421" name="Object 7"/>
          <p:cNvGraphicFramePr>
            <a:graphicFrameLocks noChangeAspect="1"/>
          </p:cNvGraphicFramePr>
          <p:nvPr/>
        </p:nvGraphicFramePr>
        <p:xfrm>
          <a:off x="1295400" y="152400"/>
          <a:ext cx="3276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7" imgW="30480000" imgH="10972800" progId="Equation.3">
                  <p:embed/>
                </p:oleObj>
              </mc:Choice>
              <mc:Fallback>
                <p:oleObj name="Equation" r:id="rId7" imgW="30480000" imgH="10972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152400"/>
                        <a:ext cx="3276600" cy="1173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0" name="Line 8"/>
          <p:cNvSpPr>
            <a:spLocks noChangeShapeType="1"/>
          </p:cNvSpPr>
          <p:nvPr/>
        </p:nvSpPr>
        <p:spPr bwMode="auto">
          <a:xfrm>
            <a:off x="457200" y="1981200"/>
            <a:ext cx="556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none" w="med" len="lg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Group 9"/>
          <p:cNvGrpSpPr/>
          <p:nvPr/>
        </p:nvGrpSpPr>
        <p:grpSpPr bwMode="auto">
          <a:xfrm>
            <a:off x="6624638" y="635000"/>
            <a:ext cx="754062" cy="1800225"/>
            <a:chOff x="4037" y="1513"/>
            <a:chExt cx="475" cy="1134"/>
          </a:xfrm>
        </p:grpSpPr>
        <p:sp>
          <p:nvSpPr>
            <p:cNvPr id="60440" name="AutoShape 10"/>
            <p:cNvSpPr>
              <a:spLocks noChangeArrowheads="1"/>
            </p:cNvSpPr>
            <p:nvPr/>
          </p:nvSpPr>
          <p:spPr bwMode="auto">
            <a:xfrm rot="-3039119">
              <a:off x="3659" y="1891"/>
              <a:ext cx="1134" cy="377"/>
            </a:xfrm>
            <a:prstGeom prst="parallelogram">
              <a:avLst>
                <a:gd name="adj" fmla="val 26389"/>
              </a:avLst>
            </a:prstGeom>
            <a:solidFill>
              <a:srgbClr val="C9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60427" name="Object 11"/>
            <p:cNvGraphicFramePr>
              <a:graphicFrameLocks noChangeAspect="1"/>
            </p:cNvGraphicFramePr>
            <p:nvPr/>
          </p:nvGraphicFramePr>
          <p:xfrm>
            <a:off x="4320" y="1680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" name="公式" r:id="rId9" imgW="10972800" imgH="10972800" progId="Equation.3">
                    <p:embed/>
                  </p:oleObj>
                </mc:Choice>
                <mc:Fallback>
                  <p:oleObj name="公式" r:id="rId9" imgW="10972800" imgH="10972800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20" y="1680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/>
          <p:nvPr/>
        </p:nvGrpSpPr>
        <p:grpSpPr bwMode="auto">
          <a:xfrm>
            <a:off x="6446838" y="1168400"/>
            <a:ext cx="2239962" cy="1055688"/>
            <a:chOff x="3914" y="1841"/>
            <a:chExt cx="1411" cy="665"/>
          </a:xfrm>
        </p:grpSpPr>
        <p:sp>
          <p:nvSpPr>
            <p:cNvPr id="60439" name="AutoShape 13"/>
            <p:cNvSpPr>
              <a:spLocks noChangeArrowheads="1"/>
            </p:cNvSpPr>
            <p:nvPr/>
          </p:nvSpPr>
          <p:spPr bwMode="auto">
            <a:xfrm rot="-719080">
              <a:off x="3914" y="1841"/>
              <a:ext cx="1411" cy="665"/>
            </a:xfrm>
            <a:prstGeom prst="parallelogram">
              <a:avLst>
                <a:gd name="adj" fmla="val 124518"/>
              </a:avLst>
            </a:prstGeom>
            <a:solidFill>
              <a:srgbClr val="FFC1C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60426" name="Object 14"/>
            <p:cNvGraphicFramePr>
              <a:graphicFrameLocks noChangeAspect="1"/>
            </p:cNvGraphicFramePr>
            <p:nvPr/>
          </p:nvGraphicFramePr>
          <p:xfrm>
            <a:off x="4411" y="2304"/>
            <a:ext cx="197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8" name="公式" r:id="rId11" imgW="11277600" imgH="10972800" progId="Equation.3">
                    <p:embed/>
                  </p:oleObj>
                </mc:Choice>
                <mc:Fallback>
                  <p:oleObj name="公式" r:id="rId11" imgW="11277600" imgH="109728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11" y="2304"/>
                          <a:ext cx="197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3663" name="Line 15"/>
          <p:cNvSpPr>
            <a:spLocks noChangeShapeType="1"/>
          </p:cNvSpPr>
          <p:nvPr/>
        </p:nvSpPr>
        <p:spPr bwMode="auto">
          <a:xfrm flipV="1">
            <a:off x="6573838" y="1117600"/>
            <a:ext cx="1079500" cy="1320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6"/>
          <p:cNvGrpSpPr/>
          <p:nvPr/>
        </p:nvGrpSpPr>
        <p:grpSpPr bwMode="auto">
          <a:xfrm>
            <a:off x="7183438" y="1168400"/>
            <a:ext cx="1371600" cy="552450"/>
            <a:chOff x="4368" y="672"/>
            <a:chExt cx="864" cy="348"/>
          </a:xfrm>
        </p:grpSpPr>
        <p:sp>
          <p:nvSpPr>
            <p:cNvPr id="60438" name="Line 17"/>
            <p:cNvSpPr>
              <a:spLocks noChangeShapeType="1"/>
            </p:cNvSpPr>
            <p:nvPr/>
          </p:nvSpPr>
          <p:spPr bwMode="auto">
            <a:xfrm flipV="1">
              <a:off x="4368" y="864"/>
              <a:ext cx="528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60425" name="Object 18"/>
            <p:cNvGraphicFramePr>
              <a:graphicFrameLocks noChangeAspect="1"/>
            </p:cNvGraphicFramePr>
            <p:nvPr/>
          </p:nvGraphicFramePr>
          <p:xfrm>
            <a:off x="4944" y="672"/>
            <a:ext cx="28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9" name="Equation" r:id="rId13" imgW="4267200" imgH="5181600" progId="Equation.3">
                    <p:embed/>
                  </p:oleObj>
                </mc:Choice>
                <mc:Fallback>
                  <p:oleObj name="Equation" r:id="rId13" imgW="4267200" imgH="51816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944" y="672"/>
                          <a:ext cx="288" cy="3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9"/>
          <p:cNvGrpSpPr/>
          <p:nvPr/>
        </p:nvGrpSpPr>
        <p:grpSpPr bwMode="auto">
          <a:xfrm>
            <a:off x="6307138" y="558800"/>
            <a:ext cx="838200" cy="1143000"/>
            <a:chOff x="3792" y="288"/>
            <a:chExt cx="528" cy="720"/>
          </a:xfrm>
        </p:grpSpPr>
        <p:sp>
          <p:nvSpPr>
            <p:cNvPr id="60437" name="Line 20"/>
            <p:cNvSpPr>
              <a:spLocks noChangeShapeType="1"/>
            </p:cNvSpPr>
            <p:nvPr/>
          </p:nvSpPr>
          <p:spPr bwMode="auto">
            <a:xfrm flipH="1" flipV="1">
              <a:off x="3840" y="624"/>
              <a:ext cx="48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60424" name="Object 21"/>
            <p:cNvGraphicFramePr>
              <a:graphicFrameLocks noChangeAspect="1"/>
            </p:cNvGraphicFramePr>
            <p:nvPr/>
          </p:nvGraphicFramePr>
          <p:xfrm>
            <a:off x="3792" y="288"/>
            <a:ext cx="28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0" name="Equation" r:id="rId15" imgW="4267200" imgH="5181600" progId="Equation.3">
                    <p:embed/>
                  </p:oleObj>
                </mc:Choice>
                <mc:Fallback>
                  <p:oleObj name="Equation" r:id="rId15" imgW="4267200" imgH="5181600" progId="Equation.3">
                    <p:embed/>
                    <p:pic>
                      <p:nvPicPr>
                        <p:cNvPr id="0" name="Object 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792" y="288"/>
                          <a:ext cx="288" cy="3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3670" name="Text Box 22"/>
          <p:cNvSpPr txBox="1">
            <a:spLocks noChangeArrowheads="1"/>
          </p:cNvSpPr>
          <p:nvPr/>
        </p:nvSpPr>
        <p:spPr bwMode="auto">
          <a:xfrm>
            <a:off x="457200" y="5181600"/>
            <a:ext cx="26670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参数方程为</a:t>
            </a:r>
            <a:endParaRPr lang="zh-CN" altLang="en-US"/>
          </a:p>
        </p:txBody>
      </p:sp>
      <p:graphicFrame>
        <p:nvGraphicFramePr>
          <p:cNvPr id="1563671" name="Object 23"/>
          <p:cNvGraphicFramePr>
            <a:graphicFrameLocks noChangeAspect="1"/>
          </p:cNvGraphicFramePr>
          <p:nvPr/>
        </p:nvGraphicFramePr>
        <p:xfrm>
          <a:off x="2514600" y="4724400"/>
          <a:ext cx="19812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17" imgW="20421600" imgH="16154400" progId="Equation.3">
                  <p:embed/>
                </p:oleObj>
              </mc:Choice>
              <mc:Fallback>
                <p:oleObj name="Equation" r:id="rId17" imgW="20421600" imgH="16154400" progId="Equation.3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4600" y="4724400"/>
                        <a:ext cx="1981200" cy="1582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24"/>
          <p:cNvGraphicFramePr>
            <a:graphicFrameLocks noChangeAspect="1"/>
          </p:cNvGraphicFramePr>
          <p:nvPr/>
        </p:nvGraphicFramePr>
        <p:xfrm>
          <a:off x="1143000" y="1371600"/>
          <a:ext cx="3752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Document" r:id="rId19" imgW="8753475" imgH="1304925" progId="Word.Document.8">
                  <p:embed/>
                </p:oleObj>
              </mc:Choice>
              <mc:Fallback>
                <p:oleObj name="Document" r:id="rId19" imgW="8753475" imgH="1304925" progId="Word.Document.8">
                  <p:embed/>
                  <p:pic>
                    <p:nvPicPr>
                      <p:cNvPr id="0" name="Object 2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3000" y="1371600"/>
                        <a:ext cx="3752850" cy="561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6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6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53" grpId="0" autoUpdateAnimBg="0"/>
      <p:bldP spid="1563663" grpId="0" animBg="1"/>
      <p:bldP spid="156367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ChangeArrowheads="1"/>
          </p:cNvSpPr>
          <p:nvPr/>
        </p:nvSpPr>
        <p:spPr bwMode="auto">
          <a:xfrm>
            <a:off x="7499350" y="1495425"/>
            <a:ext cx="342900" cy="457200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i="1">
                <a:sym typeface="Symbol" panose="05050102010706020507" pitchFamily="18" charset="2"/>
              </a:rPr>
              <a:t></a:t>
            </a:r>
            <a:endParaRPr lang="zh-CN" altLang="en-US" sz="2400" i="1">
              <a:sym typeface="Symbol" panose="05050102010706020507" pitchFamily="18" charset="2"/>
            </a:endParaRPr>
          </a:p>
        </p:txBody>
      </p:sp>
      <p:sp>
        <p:nvSpPr>
          <p:cNvPr id="1564675" name="Text Box 3"/>
          <p:cNvSpPr txBox="1">
            <a:spLocks noChangeArrowheads="1"/>
          </p:cNvSpPr>
          <p:nvPr/>
        </p:nvSpPr>
        <p:spPr bwMode="auto">
          <a:xfrm>
            <a:off x="304800" y="1120775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14350" y="2822258"/>
            <a:ext cx="1473200" cy="565150"/>
            <a:chOff x="768" y="1776"/>
            <a:chExt cx="928" cy="356"/>
          </a:xfrm>
        </p:grpSpPr>
        <p:sp>
          <p:nvSpPr>
            <p:cNvPr id="61465" name="Text Box 5"/>
            <p:cNvSpPr txBox="1">
              <a:spLocks noChangeArrowheads="1"/>
            </p:cNvSpPr>
            <p:nvPr/>
          </p:nvSpPr>
          <p:spPr bwMode="auto">
            <a:xfrm>
              <a:off x="768" y="1776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直线</a:t>
              </a:r>
              <a:endParaRPr lang="zh-CN" altLang="en-US"/>
            </a:p>
          </p:txBody>
        </p:sp>
        <p:graphicFrame>
          <p:nvGraphicFramePr>
            <p:cNvPr id="61446" name="Object 6"/>
            <p:cNvGraphicFramePr>
              <a:graphicFrameLocks noChangeAspect="1"/>
            </p:cNvGraphicFramePr>
            <p:nvPr/>
          </p:nvGraphicFramePr>
          <p:xfrm>
            <a:off x="1344" y="1844"/>
            <a:ext cx="35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7" name="公式" r:id="rId1" imgW="13411200" imgH="10972800" progId="Equation.3">
                    <p:embed/>
                  </p:oleObj>
                </mc:Choice>
                <mc:Fallback>
                  <p:oleObj name="公式" r:id="rId1" imgW="13411200" imgH="109728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44" y="1844"/>
                          <a:ext cx="352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64679" name="Object 7"/>
          <p:cNvGraphicFramePr>
            <a:graphicFrameLocks noChangeAspect="1"/>
          </p:cNvGraphicFramePr>
          <p:nvPr/>
        </p:nvGraphicFramePr>
        <p:xfrm>
          <a:off x="2311400" y="2663508"/>
          <a:ext cx="3721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公式" r:id="rId3" imgW="89306400" imgH="23469600" progId="Equation.3">
                  <p:embed/>
                </p:oleObj>
              </mc:Choice>
              <mc:Fallback>
                <p:oleObj name="公式" r:id="rId3" imgW="89306400" imgH="23469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400" y="2663508"/>
                        <a:ext cx="3721100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/>
          <p:nvPr/>
        </p:nvGrpSpPr>
        <p:grpSpPr bwMode="auto">
          <a:xfrm>
            <a:off x="514350" y="3965258"/>
            <a:ext cx="1485900" cy="565150"/>
            <a:chOff x="768" y="2460"/>
            <a:chExt cx="936" cy="356"/>
          </a:xfrm>
        </p:grpSpPr>
        <p:sp>
          <p:nvSpPr>
            <p:cNvPr id="61464" name="Text Box 9"/>
            <p:cNvSpPr txBox="1">
              <a:spLocks noChangeArrowheads="1"/>
            </p:cNvSpPr>
            <p:nvPr/>
          </p:nvSpPr>
          <p:spPr bwMode="auto">
            <a:xfrm>
              <a:off x="768" y="2460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直线</a:t>
              </a:r>
              <a:endParaRPr lang="zh-CN" altLang="en-US"/>
            </a:p>
          </p:txBody>
        </p:sp>
        <p:graphicFrame>
          <p:nvGraphicFramePr>
            <p:cNvPr id="61445" name="Object 10"/>
            <p:cNvGraphicFramePr>
              <a:graphicFrameLocks noChangeAspect="1"/>
            </p:cNvGraphicFramePr>
            <p:nvPr/>
          </p:nvGraphicFramePr>
          <p:xfrm>
            <a:off x="1337" y="2528"/>
            <a:ext cx="36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19" name="公式" r:id="rId5" imgW="14020800" imgH="10972800" progId="Equation.3">
                    <p:embed/>
                  </p:oleObj>
                </mc:Choice>
                <mc:Fallback>
                  <p:oleObj name="公式" r:id="rId5" imgW="14020800" imgH="10972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37" y="2528"/>
                          <a:ext cx="367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64683" name="Object 11"/>
          <p:cNvGraphicFramePr>
            <a:graphicFrameLocks noChangeAspect="1"/>
          </p:cNvGraphicFramePr>
          <p:nvPr/>
        </p:nvGraphicFramePr>
        <p:xfrm>
          <a:off x="2279650" y="3806508"/>
          <a:ext cx="3784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公式" r:id="rId7" imgW="90830400" imgH="23469600" progId="Equation.3">
                  <p:embed/>
                </p:oleObj>
              </mc:Choice>
              <mc:Fallback>
                <p:oleObj name="公式" r:id="rId7" imgW="90830400" imgH="23469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9650" y="3806508"/>
                        <a:ext cx="3784600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/>
          <p:nvPr/>
        </p:nvGrpSpPr>
        <p:grpSpPr bwMode="auto">
          <a:xfrm>
            <a:off x="514350" y="4797108"/>
            <a:ext cx="7405688" cy="1219200"/>
            <a:chOff x="528" y="2784"/>
            <a:chExt cx="4665" cy="768"/>
          </a:xfrm>
        </p:grpSpPr>
        <p:graphicFrame>
          <p:nvGraphicFramePr>
            <p:cNvPr id="61444" name="Object 13"/>
            <p:cNvGraphicFramePr>
              <a:graphicFrameLocks noChangeAspect="1"/>
            </p:cNvGraphicFramePr>
            <p:nvPr/>
          </p:nvGraphicFramePr>
          <p:xfrm>
            <a:off x="528" y="2888"/>
            <a:ext cx="4665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1" name="公式" r:id="rId9" imgW="177698400" imgH="25298400" progId="Equation.3">
                    <p:embed/>
                  </p:oleObj>
                </mc:Choice>
                <mc:Fallback>
                  <p:oleObj name="公式" r:id="rId9" imgW="177698400" imgH="252984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28" y="2888"/>
                          <a:ext cx="4665" cy="6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63" name="Text Box 14"/>
            <p:cNvSpPr txBox="1">
              <a:spLocks noChangeArrowheads="1"/>
            </p:cNvSpPr>
            <p:nvPr/>
          </p:nvSpPr>
          <p:spPr bwMode="auto">
            <a:xfrm>
              <a:off x="1008" y="2784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/>
                <a:t>^</a:t>
              </a:r>
              <a:endParaRPr lang="zh-CN" altLang="en-US" sz="4400"/>
            </a:p>
          </p:txBody>
        </p:sp>
      </p:grpSp>
      <p:sp>
        <p:nvSpPr>
          <p:cNvPr id="1564687" name="Rectangle 15"/>
          <p:cNvSpPr>
            <a:spLocks noChangeArrowheads="1"/>
          </p:cNvSpPr>
          <p:nvPr/>
        </p:nvSpPr>
        <p:spPr bwMode="auto">
          <a:xfrm>
            <a:off x="1320800" y="1041400"/>
            <a:ext cx="5425440" cy="977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ea typeface="黑体" panose="02010609060101010101" pitchFamily="49" charset="-122"/>
              </a:rPr>
              <a:t>不共线的两直线的方向向量的夹角称为两直线的夹角.（通常取锐角或直角）</a:t>
            </a:r>
            <a:endParaRPr lang="zh-CN" altLang="en-US" sz="2400">
              <a:ea typeface="黑体" panose="02010609060101010101" pitchFamily="49" charset="-122"/>
            </a:endParaRPr>
          </a:p>
        </p:txBody>
      </p:sp>
      <p:sp>
        <p:nvSpPr>
          <p:cNvPr id="1564688" name="Rectangle 16"/>
          <p:cNvSpPr>
            <a:spLocks noChangeArrowheads="1"/>
          </p:cNvSpPr>
          <p:nvPr/>
        </p:nvSpPr>
        <p:spPr bwMode="auto">
          <a:xfrm>
            <a:off x="3962400" y="6169025"/>
            <a:ext cx="38798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黑体" panose="02010609060101010101" pitchFamily="49" charset="-122"/>
              </a:rPr>
              <a:t>------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两直线的夹角公式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64689" name="Rectangle 1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0386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3、两直线的夹角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sp>
        <p:nvSpPr>
          <p:cNvPr id="1564690" name="Arc 18"/>
          <p:cNvSpPr/>
          <p:nvPr/>
        </p:nvSpPr>
        <p:spPr bwMode="auto">
          <a:xfrm>
            <a:off x="7392988" y="1779588"/>
            <a:ext cx="207962" cy="241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19"/>
          <p:cNvGrpSpPr/>
          <p:nvPr/>
        </p:nvGrpSpPr>
        <p:grpSpPr bwMode="auto">
          <a:xfrm>
            <a:off x="6850063" y="762000"/>
            <a:ext cx="1611312" cy="1819275"/>
            <a:chOff x="4326" y="966"/>
            <a:chExt cx="1015" cy="1146"/>
          </a:xfrm>
        </p:grpSpPr>
        <p:sp>
          <p:nvSpPr>
            <p:cNvPr id="61461" name="Line 20"/>
            <p:cNvSpPr>
              <a:spLocks noChangeShapeType="1"/>
            </p:cNvSpPr>
            <p:nvPr/>
          </p:nvSpPr>
          <p:spPr bwMode="auto">
            <a:xfrm flipV="1">
              <a:off x="4326" y="1121"/>
              <a:ext cx="638" cy="99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2" name="Text Box 21"/>
            <p:cNvSpPr txBox="1">
              <a:spLocks noChangeArrowheads="1"/>
            </p:cNvSpPr>
            <p:nvPr/>
          </p:nvSpPr>
          <p:spPr bwMode="auto">
            <a:xfrm>
              <a:off x="4968" y="966"/>
              <a:ext cx="373" cy="327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s</a:t>
              </a:r>
              <a:r>
                <a:rPr lang="en-US" altLang="zh-CN" b="0" baseline="-25000"/>
                <a:t>1</a:t>
              </a:r>
              <a:endParaRPr lang="en-US" altLang="zh-CN" b="0"/>
            </a:p>
          </p:txBody>
        </p:sp>
      </p:grpSp>
      <p:grpSp>
        <p:nvGrpSpPr>
          <p:cNvPr id="6" name="Group 22"/>
          <p:cNvGrpSpPr/>
          <p:nvPr/>
        </p:nvGrpSpPr>
        <p:grpSpPr bwMode="auto">
          <a:xfrm>
            <a:off x="6456363" y="1760538"/>
            <a:ext cx="2459037" cy="519112"/>
            <a:chOff x="4078" y="1595"/>
            <a:chExt cx="1549" cy="327"/>
          </a:xfrm>
        </p:grpSpPr>
        <p:sp>
          <p:nvSpPr>
            <p:cNvPr id="61459" name="Line 23"/>
            <p:cNvSpPr>
              <a:spLocks noChangeShapeType="1"/>
            </p:cNvSpPr>
            <p:nvPr/>
          </p:nvSpPr>
          <p:spPr bwMode="auto">
            <a:xfrm flipV="1">
              <a:off x="4078" y="1617"/>
              <a:ext cx="1386" cy="269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0" name="Text Box 24"/>
            <p:cNvSpPr txBox="1">
              <a:spLocks noChangeArrowheads="1"/>
            </p:cNvSpPr>
            <p:nvPr/>
          </p:nvSpPr>
          <p:spPr bwMode="auto">
            <a:xfrm>
              <a:off x="5318" y="1595"/>
              <a:ext cx="309" cy="327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s</a:t>
              </a:r>
              <a:r>
                <a:rPr lang="en-US" altLang="zh-CN" b="0" baseline="-25000"/>
                <a:t>2</a:t>
              </a:r>
              <a:endParaRPr lang="en-US" altLang="zh-CN" b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27455" y="2064385"/>
            <a:ext cx="3580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空间两直线夹角范围：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8220" y="1986280"/>
          <a:ext cx="816610" cy="6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1" imgW="431800" imgH="431800" progId="Equation.KSEE3">
                  <p:embed/>
                </p:oleObj>
              </mc:Choice>
              <mc:Fallback>
                <p:oleObj name="" r:id="rId11" imgW="4318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8220" y="1986280"/>
                        <a:ext cx="816610" cy="67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6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6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"/>
                                        <p:tgtEl>
                                          <p:spTgt spid="156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74" grpId="0" autoUpdateAnimBg="0"/>
      <p:bldP spid="1564675" grpId="0" autoUpdateAnimBg="0"/>
      <p:bldP spid="1564687" grpId="0" autoUpdateAnimBg="0"/>
      <p:bldP spid="1564688" grpId="0" autoUpdateAnimBg="0"/>
      <p:bldP spid="1564690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Text Box 2"/>
          <p:cNvSpPr txBox="1">
            <a:spLocks noChangeArrowheads="1"/>
          </p:cNvSpPr>
          <p:nvPr/>
        </p:nvSpPr>
        <p:spPr bwMode="auto">
          <a:xfrm>
            <a:off x="685800" y="447675"/>
            <a:ext cx="5029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accent2"/>
                </a:solidFill>
                <a:ea typeface="黑体" panose="02010609060101010101" pitchFamily="49" charset="-122"/>
              </a:rPr>
              <a:t>两直线的位置关系：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graphicFrame>
        <p:nvGraphicFramePr>
          <p:cNvPr id="1565699" name="Object 3"/>
          <p:cNvGraphicFramePr>
            <a:graphicFrameLocks noChangeAspect="1"/>
          </p:cNvGraphicFramePr>
          <p:nvPr/>
        </p:nvGraphicFramePr>
        <p:xfrm>
          <a:off x="876300" y="1362075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公式" r:id="rId1" imgW="46939200" imgH="10972800" progId="Equation.3">
                  <p:embed/>
                </p:oleObj>
              </mc:Choice>
              <mc:Fallback>
                <p:oleObj name="公式" r:id="rId1" imgW="46939200" imgH="10972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6300" y="1362075"/>
                        <a:ext cx="19558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700" name="Object 4"/>
          <p:cNvGraphicFramePr>
            <a:graphicFrameLocks noChangeAspect="1"/>
          </p:cNvGraphicFramePr>
          <p:nvPr/>
        </p:nvGraphicFramePr>
        <p:xfrm>
          <a:off x="2946400" y="1362075"/>
          <a:ext cx="459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公式" r:id="rId3" imgW="110337600" imgH="10972800" progId="Equation.3">
                  <p:embed/>
                </p:oleObj>
              </mc:Choice>
              <mc:Fallback>
                <p:oleObj name="公式" r:id="rId3" imgW="110337600" imgH="10972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6400" y="1362075"/>
                        <a:ext cx="45974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 bwMode="auto">
          <a:xfrm>
            <a:off x="885825" y="2276475"/>
            <a:ext cx="1981200" cy="579438"/>
            <a:chOff x="2256" y="1968"/>
            <a:chExt cx="1248" cy="365"/>
          </a:xfrm>
        </p:grpSpPr>
        <p:graphicFrame>
          <p:nvGraphicFramePr>
            <p:cNvPr id="62476" name="Object 6"/>
            <p:cNvGraphicFramePr>
              <a:graphicFrameLocks noChangeAspect="1"/>
            </p:cNvGraphicFramePr>
            <p:nvPr/>
          </p:nvGraphicFramePr>
          <p:xfrm>
            <a:off x="2256" y="2016"/>
            <a:ext cx="124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3" name="公式" r:id="rId5" imgW="47548800" imgH="10972800" progId="Equation.3">
                    <p:embed/>
                  </p:oleObj>
                </mc:Choice>
                <mc:Fallback>
                  <p:oleObj name="公式" r:id="rId5" imgW="47548800" imgH="10972800" progId="Equation.3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56" y="2016"/>
                          <a:ext cx="1248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85" name="Text Box 7"/>
            <p:cNvSpPr txBox="1">
              <a:spLocks noChangeArrowheads="1"/>
            </p:cNvSpPr>
            <p:nvPr/>
          </p:nvSpPr>
          <p:spPr bwMode="auto">
            <a:xfrm>
              <a:off x="2976" y="1968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//</a:t>
              </a:r>
              <a:endParaRPr lang="zh-CN" altLang="en-US" sz="3200"/>
            </a:p>
          </p:txBody>
        </p:sp>
      </p:grpSp>
      <p:graphicFrame>
        <p:nvGraphicFramePr>
          <p:cNvPr id="1565704" name="Object 8"/>
          <p:cNvGraphicFramePr>
            <a:graphicFrameLocks noChangeAspect="1"/>
          </p:cNvGraphicFramePr>
          <p:nvPr/>
        </p:nvGraphicFramePr>
        <p:xfrm>
          <a:off x="2959100" y="2092325"/>
          <a:ext cx="312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公式" r:id="rId7" imgW="74980800" imgH="23774400" progId="Equation.3">
                  <p:embed/>
                </p:oleObj>
              </mc:Choice>
              <mc:Fallback>
                <p:oleObj name="公式" r:id="rId7" imgW="74980800" imgH="237744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9100" y="2092325"/>
                        <a:ext cx="3124200" cy="99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"/>
          <p:cNvGrpSpPr/>
          <p:nvPr/>
        </p:nvGrpSpPr>
        <p:grpSpPr bwMode="auto">
          <a:xfrm>
            <a:off x="1447800" y="3324225"/>
            <a:ext cx="1473200" cy="565150"/>
            <a:chOff x="768" y="1776"/>
            <a:chExt cx="928" cy="356"/>
          </a:xfrm>
        </p:grpSpPr>
        <p:sp>
          <p:nvSpPr>
            <p:cNvPr id="62484" name="Text Box 10"/>
            <p:cNvSpPr txBox="1">
              <a:spLocks noChangeArrowheads="1"/>
            </p:cNvSpPr>
            <p:nvPr/>
          </p:nvSpPr>
          <p:spPr bwMode="auto">
            <a:xfrm>
              <a:off x="768" y="1776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直线</a:t>
              </a:r>
              <a:endParaRPr lang="zh-CN" altLang="en-US"/>
            </a:p>
          </p:txBody>
        </p:sp>
        <p:graphicFrame>
          <p:nvGraphicFramePr>
            <p:cNvPr id="62475" name="Object 11"/>
            <p:cNvGraphicFramePr>
              <a:graphicFrameLocks noChangeAspect="1"/>
            </p:cNvGraphicFramePr>
            <p:nvPr/>
          </p:nvGraphicFramePr>
          <p:xfrm>
            <a:off x="1344" y="1844"/>
            <a:ext cx="35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5" name="公式" r:id="rId9" imgW="13411200" imgH="10972800" progId="Equation.3">
                    <p:embed/>
                  </p:oleObj>
                </mc:Choice>
                <mc:Fallback>
                  <p:oleObj name="公式" r:id="rId9" imgW="13411200" imgH="10972800" progId="Equation.3">
                    <p:embed/>
                    <p:pic>
                      <p:nvPicPr>
                        <p:cNvPr id="0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44" y="1844"/>
                          <a:ext cx="352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2"/>
          <p:cNvGrpSpPr/>
          <p:nvPr/>
        </p:nvGrpSpPr>
        <p:grpSpPr bwMode="auto">
          <a:xfrm>
            <a:off x="1485900" y="4029075"/>
            <a:ext cx="1485900" cy="565150"/>
            <a:chOff x="768" y="2460"/>
            <a:chExt cx="936" cy="356"/>
          </a:xfrm>
        </p:grpSpPr>
        <p:sp>
          <p:nvSpPr>
            <p:cNvPr id="62483" name="Text Box 13"/>
            <p:cNvSpPr txBox="1">
              <a:spLocks noChangeArrowheads="1"/>
            </p:cNvSpPr>
            <p:nvPr/>
          </p:nvSpPr>
          <p:spPr bwMode="auto">
            <a:xfrm>
              <a:off x="768" y="2460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直线</a:t>
              </a:r>
              <a:endParaRPr lang="zh-CN" altLang="en-US"/>
            </a:p>
          </p:txBody>
        </p:sp>
        <p:graphicFrame>
          <p:nvGraphicFramePr>
            <p:cNvPr id="62474" name="Object 14"/>
            <p:cNvGraphicFramePr>
              <a:graphicFrameLocks noChangeAspect="1"/>
            </p:cNvGraphicFramePr>
            <p:nvPr/>
          </p:nvGraphicFramePr>
          <p:xfrm>
            <a:off x="1337" y="2528"/>
            <a:ext cx="36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6" name="公式" r:id="rId11" imgW="14020800" imgH="10972800" progId="Equation.3">
                    <p:embed/>
                  </p:oleObj>
                </mc:Choice>
                <mc:Fallback>
                  <p:oleObj name="公式" r:id="rId11" imgW="14020800" imgH="109728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37" y="2528"/>
                          <a:ext cx="367" cy="2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65711" name="Object 15"/>
          <p:cNvGraphicFramePr>
            <a:graphicFrameLocks noChangeAspect="1"/>
          </p:cNvGraphicFramePr>
          <p:nvPr/>
        </p:nvGraphicFramePr>
        <p:xfrm>
          <a:off x="3263900" y="3400425"/>
          <a:ext cx="2146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公式" r:id="rId13" imgW="51511200" imgH="10972800" progId="Equation.3">
                  <p:embed/>
                </p:oleObj>
              </mc:Choice>
              <mc:Fallback>
                <p:oleObj name="公式" r:id="rId13" imgW="51511200" imgH="109728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63900" y="3400425"/>
                        <a:ext cx="21463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712" name="Object 16"/>
          <p:cNvGraphicFramePr>
            <a:graphicFrameLocks noChangeAspect="1"/>
          </p:cNvGraphicFramePr>
          <p:nvPr/>
        </p:nvGraphicFramePr>
        <p:xfrm>
          <a:off x="3314700" y="4162425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公式" r:id="rId15" imgW="44805600" imgH="10972800" progId="Equation.3">
                  <p:embed/>
                </p:oleObj>
              </mc:Choice>
              <mc:Fallback>
                <p:oleObj name="公式" r:id="rId15" imgW="44805600" imgH="10972800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14700" y="4162425"/>
                        <a:ext cx="18669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713" name="Object 17"/>
          <p:cNvGraphicFramePr>
            <a:graphicFrameLocks noChangeAspect="1"/>
          </p:cNvGraphicFramePr>
          <p:nvPr/>
        </p:nvGraphicFramePr>
        <p:xfrm>
          <a:off x="914400" y="4924425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公式" r:id="rId17" imgW="44805600" imgH="10972800" progId="Equation.3">
                  <p:embed/>
                </p:oleObj>
              </mc:Choice>
              <mc:Fallback>
                <p:oleObj name="公式" r:id="rId17" imgW="44805600" imgH="109728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4400" y="4924425"/>
                        <a:ext cx="18669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5714" name="Object 18"/>
          <p:cNvGraphicFramePr>
            <a:graphicFrameLocks noChangeAspect="1"/>
          </p:cNvGraphicFramePr>
          <p:nvPr/>
        </p:nvGraphicFramePr>
        <p:xfrm>
          <a:off x="3289300" y="4924425"/>
          <a:ext cx="143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公式" r:id="rId19" imgW="34442400" imgH="10972800" progId="Equation.3">
                  <p:embed/>
                </p:oleObj>
              </mc:Choice>
              <mc:Fallback>
                <p:oleObj name="公式" r:id="rId19" imgW="34442400" imgH="10972800" progId="Equation.3">
                  <p:embed/>
                  <p:pic>
                    <p:nvPicPr>
                      <p:cNvPr id="0" name="Object 1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89300" y="4924425"/>
                        <a:ext cx="14351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5715" name="Rectangle 19"/>
          <p:cNvSpPr>
            <a:spLocks noChangeArrowheads="1"/>
          </p:cNvSpPr>
          <p:nvPr/>
        </p:nvSpPr>
        <p:spPr bwMode="auto">
          <a:xfrm>
            <a:off x="457200" y="3324225"/>
            <a:ext cx="1255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/>
              <a:t>例如，</a:t>
            </a:r>
            <a:endParaRPr lang="zh-CN" altLang="en-US"/>
          </a:p>
        </p:txBody>
      </p:sp>
      <p:graphicFrame>
        <p:nvGraphicFramePr>
          <p:cNvPr id="1565716" name="Object 20"/>
          <p:cNvGraphicFramePr>
            <a:graphicFrameLocks noChangeAspect="1"/>
          </p:cNvGraphicFramePr>
          <p:nvPr/>
        </p:nvGraphicFramePr>
        <p:xfrm>
          <a:off x="5029200" y="4899025"/>
          <a:ext cx="2057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21" imgW="19507200" imgH="5181600" progId="Equation.3">
                  <p:embed/>
                </p:oleObj>
              </mc:Choice>
              <mc:Fallback>
                <p:oleObj name="Equation" r:id="rId21" imgW="19507200" imgH="51816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29200" y="4899025"/>
                        <a:ext cx="2057400" cy="5429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6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6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6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6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6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7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707" name="Text Box 11"/>
          <p:cNvSpPr txBox="1">
            <a:spLocks noChangeArrowheads="1"/>
          </p:cNvSpPr>
          <p:nvPr/>
        </p:nvSpPr>
        <p:spPr bwMode="auto">
          <a:xfrm>
            <a:off x="457200" y="457200"/>
            <a:ext cx="4114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5、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向量平行(或共线)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47"/>
          <p:cNvGrpSpPr/>
          <p:nvPr/>
        </p:nvGrpSpPr>
        <p:grpSpPr bwMode="auto">
          <a:xfrm>
            <a:off x="1752600" y="2438400"/>
            <a:ext cx="2057400" cy="1676400"/>
            <a:chOff x="2592" y="1200"/>
            <a:chExt cx="1296" cy="1056"/>
          </a:xfrm>
        </p:grpSpPr>
        <p:grpSp>
          <p:nvGrpSpPr>
            <p:cNvPr id="3095" name="Group 36"/>
            <p:cNvGrpSpPr/>
            <p:nvPr/>
          </p:nvGrpSpPr>
          <p:grpSpPr bwMode="auto">
            <a:xfrm>
              <a:off x="2592" y="1248"/>
              <a:ext cx="576" cy="726"/>
              <a:chOff x="1296" y="3072"/>
              <a:chExt cx="576" cy="726"/>
            </a:xfrm>
          </p:grpSpPr>
          <p:sp>
            <p:nvSpPr>
              <p:cNvPr id="3097" name="Line 37"/>
              <p:cNvSpPr>
                <a:spLocks noChangeShapeType="1"/>
              </p:cNvSpPr>
              <p:nvPr/>
            </p:nvSpPr>
            <p:spPr bwMode="auto">
              <a:xfrm flipV="1">
                <a:off x="1440" y="3072"/>
                <a:ext cx="432" cy="7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3081" name="Object 38"/>
              <p:cNvGraphicFramePr>
                <a:graphicFrameLocks noChangeAspect="1"/>
              </p:cNvGraphicFramePr>
              <p:nvPr/>
            </p:nvGraphicFramePr>
            <p:xfrm>
              <a:off x="1296" y="3168"/>
              <a:ext cx="283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" name="Equation" r:id="rId1" imgW="3048000" imgH="4267200" progId="Equation.3">
                      <p:embed/>
                    </p:oleObj>
                  </mc:Choice>
                  <mc:Fallback>
                    <p:oleObj name="Equation" r:id="rId1" imgW="3048000" imgH="42672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296" y="3168"/>
                            <a:ext cx="283" cy="34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6" name="Line 40"/>
            <p:cNvSpPr>
              <a:spLocks noChangeShapeType="1"/>
            </p:cNvSpPr>
            <p:nvPr/>
          </p:nvSpPr>
          <p:spPr bwMode="auto">
            <a:xfrm flipV="1">
              <a:off x="3264" y="1200"/>
              <a:ext cx="624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080" name="Object 41"/>
            <p:cNvGraphicFramePr>
              <a:graphicFrameLocks noChangeAspect="1"/>
            </p:cNvGraphicFramePr>
            <p:nvPr/>
          </p:nvGraphicFramePr>
          <p:xfrm>
            <a:off x="3312" y="1259"/>
            <a:ext cx="283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3" imgW="3048000" imgH="5181600" progId="Equation.3">
                    <p:embed/>
                  </p:oleObj>
                </mc:Choice>
                <mc:Fallback>
                  <p:oleObj name="Equation" r:id="rId3" imgW="3048000" imgH="5181600" progId="Equation.3">
                    <p:embed/>
                    <p:pic>
                      <p:nvPicPr>
                        <p:cNvPr id="0" name="Object 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12" y="1259"/>
                          <a:ext cx="283" cy="4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8"/>
          <p:cNvGrpSpPr/>
          <p:nvPr/>
        </p:nvGrpSpPr>
        <p:grpSpPr bwMode="auto">
          <a:xfrm>
            <a:off x="4876800" y="2438400"/>
            <a:ext cx="2057400" cy="1676400"/>
            <a:chOff x="3984" y="1488"/>
            <a:chExt cx="1296" cy="1056"/>
          </a:xfrm>
        </p:grpSpPr>
        <p:grpSp>
          <p:nvGrpSpPr>
            <p:cNvPr id="3092" name="Group 42"/>
            <p:cNvGrpSpPr/>
            <p:nvPr/>
          </p:nvGrpSpPr>
          <p:grpSpPr bwMode="auto">
            <a:xfrm>
              <a:off x="3984" y="1536"/>
              <a:ext cx="576" cy="726"/>
              <a:chOff x="1296" y="3072"/>
              <a:chExt cx="576" cy="726"/>
            </a:xfrm>
          </p:grpSpPr>
          <p:sp>
            <p:nvSpPr>
              <p:cNvPr id="3094" name="Line 43"/>
              <p:cNvSpPr>
                <a:spLocks noChangeShapeType="1"/>
              </p:cNvSpPr>
              <p:nvPr/>
            </p:nvSpPr>
            <p:spPr bwMode="auto">
              <a:xfrm flipV="1">
                <a:off x="1440" y="3072"/>
                <a:ext cx="432" cy="7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3079" name="Object 44"/>
              <p:cNvGraphicFramePr>
                <a:graphicFrameLocks noChangeAspect="1"/>
              </p:cNvGraphicFramePr>
              <p:nvPr/>
            </p:nvGraphicFramePr>
            <p:xfrm>
              <a:off x="1296" y="3168"/>
              <a:ext cx="283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" name="Equation" r:id="rId5" imgW="3048000" imgH="4267200" progId="Equation.3">
                      <p:embed/>
                    </p:oleObj>
                  </mc:Choice>
                  <mc:Fallback>
                    <p:oleObj name="Equation" r:id="rId5" imgW="3048000" imgH="4267200" progId="Equation.3">
                      <p:embed/>
                      <p:pic>
                        <p:nvPicPr>
                          <p:cNvPr id="0" name="Object 4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296" y="3168"/>
                            <a:ext cx="283" cy="34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3" name="Line 45"/>
            <p:cNvSpPr>
              <a:spLocks noChangeShapeType="1"/>
            </p:cNvSpPr>
            <p:nvPr/>
          </p:nvSpPr>
          <p:spPr bwMode="auto">
            <a:xfrm flipV="1">
              <a:off x="4656" y="1488"/>
              <a:ext cx="624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078" name="Object 46"/>
            <p:cNvGraphicFramePr>
              <a:graphicFrameLocks noChangeAspect="1"/>
            </p:cNvGraphicFramePr>
            <p:nvPr/>
          </p:nvGraphicFramePr>
          <p:xfrm>
            <a:off x="4704" y="1547"/>
            <a:ext cx="283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6" imgW="3048000" imgH="5181600" progId="Equation.3">
                    <p:embed/>
                  </p:oleObj>
                </mc:Choice>
                <mc:Fallback>
                  <p:oleObj name="Equation" r:id="rId6" imgW="3048000" imgH="5181600" progId="Equation.3">
                    <p:embed/>
                    <p:pic>
                      <p:nvPicPr>
                        <p:cNvPr id="0" name="Object 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04" y="1547"/>
                          <a:ext cx="283" cy="4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7745" name="Text Box 49"/>
          <p:cNvSpPr txBox="1">
            <a:spLocks noChangeArrowheads="1"/>
          </p:cNvSpPr>
          <p:nvPr/>
        </p:nvSpPr>
        <p:spPr bwMode="auto">
          <a:xfrm>
            <a:off x="457200" y="4343400"/>
            <a:ext cx="2590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6、</a:t>
            </a: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向量共面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sp>
        <p:nvSpPr>
          <p:cNvPr id="1437746" name="Text Box 50"/>
          <p:cNvSpPr txBox="1">
            <a:spLocks noChangeArrowheads="1"/>
          </p:cNvSpPr>
          <p:nvPr/>
        </p:nvSpPr>
        <p:spPr bwMode="auto">
          <a:xfrm>
            <a:off x="457200" y="4800600"/>
            <a:ext cx="807720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    当把若干个向量的起点放在一起时,若它们的终点和公共起点在一个平面上,则称这些向量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共面</a:t>
            </a:r>
            <a:r>
              <a:rPr lang="zh-CN" altLang="en-US">
                <a:latin typeface="宋体" panose="02010600030101010101" pitchFamily="2" charset="-122"/>
              </a:rPr>
              <a:t>.</a:t>
            </a:r>
            <a:r>
              <a:rPr lang="zh-CN" altLang="en-US"/>
              <a:t> </a:t>
            </a:r>
            <a:endParaRPr lang="zh-CN" altLang="en-US"/>
          </a:p>
        </p:txBody>
      </p:sp>
      <p:grpSp>
        <p:nvGrpSpPr>
          <p:cNvPr id="7" name="Group 56"/>
          <p:cNvGrpSpPr/>
          <p:nvPr/>
        </p:nvGrpSpPr>
        <p:grpSpPr bwMode="auto">
          <a:xfrm>
            <a:off x="609600" y="1066800"/>
            <a:ext cx="7848600" cy="1184276"/>
            <a:chOff x="384" y="672"/>
            <a:chExt cx="4944" cy="746"/>
          </a:xfrm>
        </p:grpSpPr>
        <p:sp>
          <p:nvSpPr>
            <p:cNvPr id="3089" name="Text Box 31"/>
            <p:cNvSpPr txBox="1">
              <a:spLocks noChangeArrowheads="1"/>
            </p:cNvSpPr>
            <p:nvPr/>
          </p:nvSpPr>
          <p:spPr bwMode="auto">
            <a:xfrm>
              <a:off x="384" y="700"/>
              <a:ext cx="4944" cy="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/>
                <a:t> </a:t>
              </a:r>
              <a:r>
                <a:rPr lang="zh-CN" altLang="en-US">
                  <a:latin typeface="宋体" panose="02010600030101010101" pitchFamily="2" charset="-122"/>
                </a:rPr>
                <a:t>   </a:t>
              </a:r>
              <a:r>
                <a:rPr lang="zh-CN" altLang="en-US"/>
                <a:t>如果两个向量</a:t>
              </a:r>
              <a:r>
                <a:rPr lang="zh-CN" altLang="en-US">
                  <a:latin typeface="宋体" panose="02010600030101010101" pitchFamily="2" charset="-122"/>
                </a:rPr>
                <a:t>  与  的方向相同或相反,称为</a:t>
              </a:r>
              <a:r>
                <a:rPr lang="zh-CN" altLang="en-US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平行</a:t>
              </a:r>
              <a:r>
                <a:rPr lang="zh-CN" altLang="en-US">
                  <a:latin typeface="宋体" panose="02010600030101010101" pitchFamily="2" charset="-122"/>
                </a:rPr>
                <a:t>,记为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graphicFrame>
          <p:nvGraphicFramePr>
            <p:cNvPr id="3074" name="Object 29"/>
            <p:cNvGraphicFramePr>
              <a:graphicFrameLocks noChangeAspect="1"/>
            </p:cNvGraphicFramePr>
            <p:nvPr/>
          </p:nvGraphicFramePr>
          <p:xfrm>
            <a:off x="2192" y="724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Equation" r:id="rId7" imgW="3048000" imgH="4267200" progId="Equation.3">
                    <p:embed/>
                  </p:oleObj>
                </mc:Choice>
                <mc:Fallback>
                  <p:oleObj name="Equation" r:id="rId7" imgW="3048000" imgH="4267200" progId="Equation.3">
                    <p:embed/>
                    <p:pic>
                      <p:nvPicPr>
                        <p:cNvPr id="0" name="Object 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2" y="724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2"/>
            <p:cNvGraphicFramePr>
              <a:graphicFrameLocks noChangeAspect="1"/>
            </p:cNvGraphicFramePr>
            <p:nvPr/>
          </p:nvGraphicFramePr>
          <p:xfrm>
            <a:off x="2640" y="672"/>
            <a:ext cx="272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9" imgW="3048000" imgH="5181600" progId="Equation.3">
                    <p:embed/>
                  </p:oleObj>
                </mc:Choice>
                <mc:Fallback>
                  <p:oleObj name="Equation" r:id="rId9" imgW="3048000" imgH="5181600" progId="Equation.3">
                    <p:embed/>
                    <p:pic>
                      <p:nvPicPr>
                        <p:cNvPr id="0" name="Object 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40" y="672"/>
                          <a:ext cx="272" cy="4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90" name="Group 55"/>
            <p:cNvGrpSpPr/>
            <p:nvPr/>
          </p:nvGrpSpPr>
          <p:grpSpPr bwMode="auto">
            <a:xfrm>
              <a:off x="1456" y="1016"/>
              <a:ext cx="581" cy="402"/>
              <a:chOff x="2976" y="144"/>
              <a:chExt cx="581" cy="402"/>
            </a:xfrm>
          </p:grpSpPr>
          <p:graphicFrame>
            <p:nvGraphicFramePr>
              <p:cNvPr id="3076" name="Object 52"/>
              <p:cNvGraphicFramePr>
                <a:graphicFrameLocks noChangeAspect="1"/>
              </p:cNvGraphicFramePr>
              <p:nvPr/>
            </p:nvGraphicFramePr>
            <p:xfrm>
              <a:off x="2976" y="192"/>
              <a:ext cx="244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" name="Equation" r:id="rId11" imgW="3048000" imgH="4267200" progId="Equation.3">
                      <p:embed/>
                    </p:oleObj>
                  </mc:Choice>
                  <mc:Fallback>
                    <p:oleObj name="Equation" r:id="rId11" imgW="3048000" imgH="4267200" progId="Equation.3">
                      <p:embed/>
                      <p:pic>
                        <p:nvPicPr>
                          <p:cNvPr id="0" name="Object 5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976" y="192"/>
                            <a:ext cx="244" cy="34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1" name="Text Box 53"/>
              <p:cNvSpPr txBox="1">
                <a:spLocks noChangeArrowheads="1"/>
              </p:cNvSpPr>
              <p:nvPr/>
            </p:nvSpPr>
            <p:spPr bwMode="auto">
              <a:xfrm>
                <a:off x="3175" y="217"/>
                <a:ext cx="336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i="1">
                    <a:solidFill>
                      <a:schemeClr val="accent2"/>
                    </a:solidFill>
                  </a:rPr>
                  <a:t>‖</a:t>
                </a:r>
                <a:endParaRPr lang="zh-CN" altLang="en-US" i="1">
                  <a:solidFill>
                    <a:schemeClr val="accent2"/>
                  </a:solidFill>
                </a:endParaRPr>
              </a:p>
            </p:txBody>
          </p:sp>
          <p:graphicFrame>
            <p:nvGraphicFramePr>
              <p:cNvPr id="3077" name="Object 54"/>
              <p:cNvGraphicFramePr>
                <a:graphicFrameLocks noChangeAspect="1"/>
              </p:cNvGraphicFramePr>
              <p:nvPr/>
            </p:nvGraphicFramePr>
            <p:xfrm>
              <a:off x="3331" y="144"/>
              <a:ext cx="226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" name="Equation" r:id="rId13" imgW="3048000" imgH="5181600" progId="Equation.3">
                      <p:embed/>
                    </p:oleObj>
                  </mc:Choice>
                  <mc:Fallback>
                    <p:oleObj name="Equation" r:id="rId13" imgW="3048000" imgH="5181600" progId="Equation.3">
                      <p:embed/>
                      <p:pic>
                        <p:nvPicPr>
                          <p:cNvPr id="0" name="Object 5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331" y="144"/>
                            <a:ext cx="226" cy="3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5" imgW="914400" imgH="215900" progId="Equation.KSEE3">
                  <p:embed/>
                </p:oleObj>
              </mc:Choice>
              <mc:Fallback>
                <p:oleObj name="" r:id="rId15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4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22" name="Object 2"/>
          <p:cNvGraphicFramePr>
            <a:graphicFrameLocks noChangeAspect="1"/>
          </p:cNvGraphicFramePr>
          <p:nvPr/>
        </p:nvGraphicFramePr>
        <p:xfrm>
          <a:off x="536575" y="304800"/>
          <a:ext cx="6770370" cy="200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Document" r:id="rId1" imgW="2676525" imgH="828675" progId="Word.Document.8">
                  <p:embed/>
                </p:oleObj>
              </mc:Choice>
              <mc:Fallback>
                <p:oleObj name="Document" r:id="rId1" imgW="2676525" imgH="82867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304800"/>
                        <a:ext cx="6770370" cy="2008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23" name="Text Box 3"/>
          <p:cNvSpPr txBox="1">
            <a:spLocks noChangeArrowheads="1"/>
          </p:cNvSpPr>
          <p:nvPr/>
        </p:nvSpPr>
        <p:spPr bwMode="auto">
          <a:xfrm>
            <a:off x="393700" y="299085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66724" name="Text Box 4"/>
          <p:cNvSpPr txBox="1">
            <a:spLocks noChangeArrowheads="1"/>
          </p:cNvSpPr>
          <p:nvPr/>
        </p:nvSpPr>
        <p:spPr bwMode="auto">
          <a:xfrm>
            <a:off x="663575" y="476250"/>
            <a:ext cx="1219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例14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66725" name="Object 5"/>
          <p:cNvGraphicFramePr>
            <a:graphicFrameLocks noChangeAspect="1"/>
          </p:cNvGraphicFramePr>
          <p:nvPr/>
        </p:nvGraphicFramePr>
        <p:xfrm>
          <a:off x="1219200" y="2746375"/>
          <a:ext cx="55626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3" imgW="53949600" imgH="10363200" progId="Equation.3">
                  <p:embed/>
                </p:oleObj>
              </mc:Choice>
              <mc:Fallback>
                <p:oleObj name="Equation" r:id="rId3" imgW="53949600" imgH="10363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6375"/>
                        <a:ext cx="5562600" cy="1068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26" name="Object 6"/>
          <p:cNvGraphicFramePr>
            <a:graphicFrameLocks noChangeAspect="1"/>
          </p:cNvGraphicFramePr>
          <p:nvPr/>
        </p:nvGraphicFramePr>
        <p:xfrm>
          <a:off x="838200" y="4043363"/>
          <a:ext cx="3276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5" imgW="30784800" imgH="10363200" progId="Equation.3">
                  <p:embed/>
                </p:oleObj>
              </mc:Choice>
              <mc:Fallback>
                <p:oleObj name="Equation" r:id="rId5" imgW="30784800" imgH="10363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043363"/>
                        <a:ext cx="3276600" cy="1104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2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定义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567748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7200900" cy="111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直线与平面不垂直时，直线和它在平面上的投影直线的夹角</a:t>
            </a:r>
            <a:r>
              <a:rPr lang="zh-CN" altLang="en-US">
                <a:ea typeface="黑体" panose="02010609060101010101" pitchFamily="49" charset="-122"/>
              </a:rPr>
              <a:t> </a:t>
            </a:r>
            <a:r>
              <a:rPr kumimoji="0" lang="zh-CN" altLang="en-US" i="1">
                <a:latin typeface="Symbol" panose="05050102010706020507" pitchFamily="18" charset="2"/>
                <a:sym typeface="Symbol" panose="05050102010706020507" pitchFamily="18" charset="2"/>
              </a:rPr>
              <a:t>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称为直线与平面的夹角．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67750" name="Object 6"/>
          <p:cNvGraphicFramePr>
            <a:graphicFrameLocks noChangeAspect="1"/>
          </p:cNvGraphicFramePr>
          <p:nvPr/>
        </p:nvGraphicFramePr>
        <p:xfrm>
          <a:off x="533400" y="3276600"/>
          <a:ext cx="44005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Equation" r:id="rId1" imgW="43281600" imgH="10363200" progId="Equation.3">
                  <p:embed/>
                </p:oleObj>
              </mc:Choice>
              <mc:Fallback>
                <p:oleObj name="Equation" r:id="rId1" imgW="43281600" imgH="10363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3276600"/>
                        <a:ext cx="4400550" cy="1054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751" name="Object 7"/>
          <p:cNvGraphicFramePr>
            <a:graphicFrameLocks noChangeAspect="1"/>
          </p:cNvGraphicFramePr>
          <p:nvPr/>
        </p:nvGraphicFramePr>
        <p:xfrm>
          <a:off x="533400" y="4495800"/>
          <a:ext cx="3962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Equation" r:id="rId3" imgW="39014400" imgH="4876800" progId="Equation.3">
                  <p:embed/>
                </p:oleObj>
              </mc:Choice>
              <mc:Fallback>
                <p:oleObj name="Equation" r:id="rId3" imgW="39014400" imgH="4876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495800"/>
                        <a:ext cx="39624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752" name="Object 8"/>
          <p:cNvGraphicFramePr>
            <a:graphicFrameLocks noChangeAspect="1"/>
          </p:cNvGraphicFramePr>
          <p:nvPr/>
        </p:nvGraphicFramePr>
        <p:xfrm>
          <a:off x="5105400" y="3544888"/>
          <a:ext cx="22542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5" imgW="21336000" imgH="4876800" progId="Equation.3">
                  <p:embed/>
                </p:oleObj>
              </mc:Choice>
              <mc:Fallback>
                <p:oleObj name="Equation" r:id="rId5" imgW="21336000" imgH="4876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3544888"/>
                        <a:ext cx="2254250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753" name="Object 9"/>
          <p:cNvGraphicFramePr>
            <a:graphicFrameLocks noChangeAspect="1"/>
          </p:cNvGraphicFramePr>
          <p:nvPr/>
        </p:nvGraphicFramePr>
        <p:xfrm>
          <a:off x="4876800" y="4475163"/>
          <a:ext cx="22098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Equation" r:id="rId7" imgW="21336000" imgH="4876800" progId="Equation.3">
                  <p:embed/>
                </p:oleObj>
              </mc:Choice>
              <mc:Fallback>
                <p:oleObj name="Equation" r:id="rId7" imgW="21336000" imgH="48768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6800" y="4475163"/>
                        <a:ext cx="2209800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754" name="AutoShape 10"/>
          <p:cNvSpPr>
            <a:spLocks noChangeArrowheads="1"/>
          </p:cNvSpPr>
          <p:nvPr/>
        </p:nvSpPr>
        <p:spPr bwMode="auto">
          <a:xfrm>
            <a:off x="5759450" y="2395538"/>
            <a:ext cx="2362200" cy="606425"/>
          </a:xfrm>
          <a:prstGeom prst="parallelogram">
            <a:avLst>
              <a:gd name="adj" fmla="val 97382"/>
            </a:avLst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6172200" y="2057400"/>
            <a:ext cx="1349375" cy="1349375"/>
            <a:chOff x="3696" y="1728"/>
            <a:chExt cx="960" cy="960"/>
          </a:xfrm>
        </p:grpSpPr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>
              <a:off x="4176" y="1728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8" name="Line 13"/>
            <p:cNvSpPr>
              <a:spLocks noChangeShapeType="1"/>
            </p:cNvSpPr>
            <p:nvPr/>
          </p:nvSpPr>
          <p:spPr bwMode="auto">
            <a:xfrm flipH="1">
              <a:off x="3984" y="216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539" name="Line 14"/>
            <p:cNvSpPr>
              <a:spLocks noChangeShapeType="1"/>
            </p:cNvSpPr>
            <p:nvPr/>
          </p:nvSpPr>
          <p:spPr bwMode="auto">
            <a:xfrm flipH="1">
              <a:off x="3696" y="2400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67759" name="Line 15"/>
          <p:cNvSpPr>
            <a:spLocks noChangeShapeType="1"/>
          </p:cNvSpPr>
          <p:nvPr/>
        </p:nvSpPr>
        <p:spPr bwMode="auto">
          <a:xfrm flipV="1">
            <a:off x="6299200" y="2568575"/>
            <a:ext cx="1349375" cy="269875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6"/>
          <p:cNvGrpSpPr/>
          <p:nvPr/>
        </p:nvGrpSpPr>
        <p:grpSpPr bwMode="auto">
          <a:xfrm>
            <a:off x="7034213" y="2406650"/>
            <a:ext cx="338137" cy="258763"/>
            <a:chOff x="4315" y="1976"/>
            <a:chExt cx="240" cy="185"/>
          </a:xfrm>
        </p:grpSpPr>
        <p:sp>
          <p:nvSpPr>
            <p:cNvPr id="64536" name="Freeform 17"/>
            <p:cNvSpPr/>
            <p:nvPr/>
          </p:nvSpPr>
          <p:spPr bwMode="auto">
            <a:xfrm rot="19829691" flipH="1">
              <a:off x="4315" y="2061"/>
              <a:ext cx="60" cy="100"/>
            </a:xfrm>
            <a:custGeom>
              <a:avLst/>
              <a:gdLst>
                <a:gd name="T0" fmla="*/ 0 w 60"/>
                <a:gd name="T1" fmla="*/ 0 h 120"/>
                <a:gd name="T2" fmla="*/ 20 w 60"/>
                <a:gd name="T3" fmla="*/ 14 h 120"/>
                <a:gd name="T4" fmla="*/ 60 w 60"/>
                <a:gd name="T5" fmla="*/ 28 h 120"/>
                <a:gd name="T6" fmla="*/ 0 60000 65536"/>
                <a:gd name="T7" fmla="*/ 0 60000 65536"/>
                <a:gd name="T8" fmla="*/ 0 60000 65536"/>
                <a:gd name="T9" fmla="*/ 0 w 60"/>
                <a:gd name="T10" fmla="*/ 0 h 120"/>
                <a:gd name="T11" fmla="*/ 60 w 6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120">
                  <a:moveTo>
                    <a:pt x="0" y="0"/>
                  </a:moveTo>
                  <a:cubicBezTo>
                    <a:pt x="7" y="20"/>
                    <a:pt x="11" y="41"/>
                    <a:pt x="20" y="60"/>
                  </a:cubicBezTo>
                  <a:cubicBezTo>
                    <a:pt x="31" y="81"/>
                    <a:pt x="60" y="120"/>
                    <a:pt x="60" y="1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64521" name="Object 18"/>
            <p:cNvGraphicFramePr>
              <a:graphicFrameLocks noChangeAspect="1"/>
            </p:cNvGraphicFramePr>
            <p:nvPr/>
          </p:nvGraphicFramePr>
          <p:xfrm>
            <a:off x="4416" y="1976"/>
            <a:ext cx="139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3" name="公式" r:id="rId9" imgW="6705600" imgH="7924800" progId="Equation.3">
                    <p:embed/>
                  </p:oleObj>
                </mc:Choice>
                <mc:Fallback>
                  <p:oleObj name="公式" r:id="rId9" imgW="6705600" imgH="79248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16" y="1976"/>
                          <a:ext cx="139" cy="1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7763" name="Line 19"/>
          <p:cNvSpPr>
            <a:spLocks noChangeShapeType="1"/>
          </p:cNvSpPr>
          <p:nvPr/>
        </p:nvSpPr>
        <p:spPr bwMode="auto">
          <a:xfrm flipV="1">
            <a:off x="6838950" y="2057400"/>
            <a:ext cx="0" cy="674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67764" name="Line 20"/>
          <p:cNvSpPr>
            <a:spLocks noChangeShapeType="1"/>
          </p:cNvSpPr>
          <p:nvPr/>
        </p:nvSpPr>
        <p:spPr bwMode="auto">
          <a:xfrm>
            <a:off x="6838950" y="2732088"/>
            <a:ext cx="0" cy="6746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3606800" y="5181600"/>
            <a:ext cx="2108200" cy="920750"/>
            <a:chOff x="3024" y="3436"/>
            <a:chExt cx="1328" cy="580"/>
          </a:xfrm>
        </p:grpSpPr>
        <p:graphicFrame>
          <p:nvGraphicFramePr>
            <p:cNvPr id="64520" name="Object 22"/>
            <p:cNvGraphicFramePr>
              <a:graphicFrameLocks noChangeAspect="1"/>
            </p:cNvGraphicFramePr>
            <p:nvPr/>
          </p:nvGraphicFramePr>
          <p:xfrm>
            <a:off x="3024" y="3456"/>
            <a:ext cx="132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4" name="公式" r:id="rId11" imgW="50596800" imgH="21336000" progId="Equation.3">
                    <p:embed/>
                  </p:oleObj>
                </mc:Choice>
                <mc:Fallback>
                  <p:oleObj name="公式" r:id="rId11" imgW="50596800" imgH="21336000" progId="Equation.3">
                    <p:embed/>
                    <p:pic>
                      <p:nvPicPr>
                        <p:cNvPr id="0" name="Object 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24" y="3456"/>
                          <a:ext cx="1328" cy="5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35" name="Text Box 23"/>
            <p:cNvSpPr txBox="1">
              <a:spLocks noChangeArrowheads="1"/>
            </p:cNvSpPr>
            <p:nvPr/>
          </p:nvSpPr>
          <p:spPr bwMode="auto">
            <a:xfrm>
              <a:off x="3160" y="34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^</a:t>
              </a:r>
              <a:endParaRPr lang="zh-CN" altLang="en-US" sz="3200"/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838200" y="5181600"/>
            <a:ext cx="2108200" cy="920750"/>
            <a:chOff x="1056" y="3436"/>
            <a:chExt cx="1328" cy="580"/>
          </a:xfrm>
        </p:grpSpPr>
        <p:graphicFrame>
          <p:nvGraphicFramePr>
            <p:cNvPr id="64519" name="Object 25"/>
            <p:cNvGraphicFramePr>
              <a:graphicFrameLocks noChangeAspect="1"/>
            </p:cNvGraphicFramePr>
            <p:nvPr/>
          </p:nvGraphicFramePr>
          <p:xfrm>
            <a:off x="1056" y="3456"/>
            <a:ext cx="1328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5" name="公式" r:id="rId13" imgW="50596800" imgH="21336000" progId="Equation.3">
                    <p:embed/>
                  </p:oleObj>
                </mc:Choice>
                <mc:Fallback>
                  <p:oleObj name="公式" r:id="rId13" imgW="50596800" imgH="21336000" progId="Equation.3">
                    <p:embed/>
                    <p:pic>
                      <p:nvPicPr>
                        <p:cNvPr id="0" name="Object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56" y="3456"/>
                          <a:ext cx="1328" cy="5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34" name="Text Box 26"/>
            <p:cNvSpPr txBox="1">
              <a:spLocks noChangeArrowheads="1"/>
            </p:cNvSpPr>
            <p:nvPr/>
          </p:nvSpPr>
          <p:spPr bwMode="auto">
            <a:xfrm>
              <a:off x="1200" y="3436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^</a:t>
              </a:r>
              <a:endParaRPr lang="zh-CN" altLang="en-US" sz="3200"/>
            </a:p>
          </p:txBody>
        </p:sp>
      </p:grpSp>
      <p:sp>
        <p:nvSpPr>
          <p:cNvPr id="1567771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0386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4、直线与平面的夹角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67773" name="Object 29"/>
          <p:cNvGraphicFramePr>
            <a:graphicFrameLocks noChangeAspect="1"/>
          </p:cNvGraphicFramePr>
          <p:nvPr/>
        </p:nvGraphicFramePr>
        <p:xfrm>
          <a:off x="1595438" y="2225675"/>
          <a:ext cx="26003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公式" r:id="rId15" imgW="24688800" imgH="9448800" progId="Equation.3">
                  <p:embed/>
                </p:oleObj>
              </mc:Choice>
              <mc:Fallback>
                <p:oleObj name="公式" r:id="rId15" imgW="24688800" imgH="9448800" progId="Equation.3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5438" y="2225675"/>
                        <a:ext cx="2600325" cy="993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6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6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6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6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6" grpId="0" autoUpdateAnimBg="0"/>
      <p:bldP spid="1567748" grpId="0" autoUpdateAnimBg="0"/>
      <p:bldP spid="1567754" grpId="0" animBg="1"/>
      <p:bldP spid="1567759" grpId="0" animBg="1"/>
      <p:bldP spid="1567763" grpId="0" animBg="1"/>
      <p:bldP spid="156776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8770" name="Object 2"/>
          <p:cNvGraphicFramePr>
            <a:graphicFrameLocks noChangeAspect="1"/>
          </p:cNvGraphicFramePr>
          <p:nvPr/>
        </p:nvGraphicFramePr>
        <p:xfrm>
          <a:off x="533400" y="1371600"/>
          <a:ext cx="63246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Equation" r:id="rId1" imgW="58826400" imgH="11582400" progId="Equation.3">
                  <p:embed/>
                </p:oleObj>
              </mc:Choice>
              <mc:Fallback>
                <p:oleObj name="Equation" r:id="rId1" imgW="58826400" imgH="115824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1371600"/>
                        <a:ext cx="6324600" cy="1246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8771" name="Rectangle 3"/>
          <p:cNvSpPr>
            <a:spLocks noChangeArrowheads="1"/>
          </p:cNvSpPr>
          <p:nvPr/>
        </p:nvSpPr>
        <p:spPr bwMode="auto">
          <a:xfrm>
            <a:off x="2971800" y="2667000"/>
            <a:ext cx="541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— 直线与平面的夹角公式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568772" name="Rectangle 4"/>
          <p:cNvSpPr>
            <a:spLocks noChangeArrowheads="1"/>
          </p:cNvSpPr>
          <p:nvPr/>
        </p:nvSpPr>
        <p:spPr bwMode="auto">
          <a:xfrm>
            <a:off x="304800" y="3429000"/>
            <a:ext cx="4953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ea typeface="黑体" panose="02010609060101010101" pitchFamily="49" charset="-122"/>
              </a:rPr>
              <a:t>直线与平面的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位置关系：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68773" name="Object 5"/>
          <p:cNvGraphicFramePr>
            <a:graphicFrameLocks noChangeAspect="1"/>
          </p:cNvGraphicFramePr>
          <p:nvPr/>
        </p:nvGraphicFramePr>
        <p:xfrm>
          <a:off x="457200" y="4425950"/>
          <a:ext cx="1714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公式" r:id="rId3" imgW="41148000" imgH="9753600" progId="Equation.3">
                  <p:embed/>
                </p:oleObj>
              </mc:Choice>
              <mc:Fallback>
                <p:oleObj name="公式" r:id="rId3" imgW="41148000" imgH="9753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425950"/>
                        <a:ext cx="1714500" cy="404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8774" name="Object 6"/>
          <p:cNvGraphicFramePr>
            <a:graphicFrameLocks noChangeAspect="1"/>
          </p:cNvGraphicFramePr>
          <p:nvPr/>
        </p:nvGraphicFramePr>
        <p:xfrm>
          <a:off x="2432050" y="4100513"/>
          <a:ext cx="3060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公式" r:id="rId5" imgW="73456800" imgH="23469600" progId="Equation.3">
                  <p:embed/>
                </p:oleObj>
              </mc:Choice>
              <mc:Fallback>
                <p:oleObj name="公式" r:id="rId5" imgW="73456800" imgH="234696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2050" y="4100513"/>
                        <a:ext cx="3060700" cy="977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/>
          <p:nvPr/>
        </p:nvGrpSpPr>
        <p:grpSpPr bwMode="auto">
          <a:xfrm>
            <a:off x="457200" y="5211763"/>
            <a:ext cx="1765300" cy="579437"/>
            <a:chOff x="868" y="3224"/>
            <a:chExt cx="1112" cy="365"/>
          </a:xfrm>
        </p:grpSpPr>
        <p:graphicFrame>
          <p:nvGraphicFramePr>
            <p:cNvPr id="65545" name="Object 8"/>
            <p:cNvGraphicFramePr>
              <a:graphicFrameLocks noChangeAspect="1"/>
            </p:cNvGraphicFramePr>
            <p:nvPr/>
          </p:nvGraphicFramePr>
          <p:xfrm>
            <a:off x="868" y="3312"/>
            <a:ext cx="1112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16" name="公式" r:id="rId7" imgW="42367200" imgH="9753600" progId="Equation.3">
                    <p:embed/>
                  </p:oleObj>
                </mc:Choice>
                <mc:Fallback>
                  <p:oleObj name="公式" r:id="rId7" imgW="42367200" imgH="9753600" progId="Equation.3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68" y="3312"/>
                          <a:ext cx="1112" cy="2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61" name="Text Box 9"/>
            <p:cNvSpPr txBox="1">
              <a:spLocks noChangeArrowheads="1"/>
            </p:cNvSpPr>
            <p:nvPr/>
          </p:nvSpPr>
          <p:spPr bwMode="auto">
            <a:xfrm>
              <a:off x="1528" y="3224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/>
                <a:t>//</a:t>
              </a:r>
              <a:endParaRPr lang="zh-CN" altLang="en-US" sz="3200"/>
            </a:p>
          </p:txBody>
        </p:sp>
      </p:grpSp>
      <p:graphicFrame>
        <p:nvGraphicFramePr>
          <p:cNvPr id="1568778" name="Object 10"/>
          <p:cNvGraphicFramePr>
            <a:graphicFrameLocks noChangeAspect="1"/>
          </p:cNvGraphicFramePr>
          <p:nvPr/>
        </p:nvGraphicFramePr>
        <p:xfrm>
          <a:off x="2438400" y="5351463"/>
          <a:ext cx="4114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公式" r:id="rId9" imgW="98755200" imgH="9753600" progId="Equation.3">
                  <p:embed/>
                </p:oleObj>
              </mc:Choice>
              <mc:Fallback>
                <p:oleObj name="公式" r:id="rId9" imgW="98755200" imgH="97536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5351463"/>
                        <a:ext cx="4114800" cy="404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8783" name="Object 15"/>
          <p:cNvGraphicFramePr>
            <a:graphicFrameLocks noChangeAspect="1"/>
          </p:cNvGraphicFramePr>
          <p:nvPr/>
        </p:nvGraphicFramePr>
        <p:xfrm>
          <a:off x="533400" y="369888"/>
          <a:ext cx="28194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11" imgW="28346400" imgH="9753600" progId="Equation.3">
                  <p:embed/>
                </p:oleObj>
              </mc:Choice>
              <mc:Fallback>
                <p:oleObj name="Equation" r:id="rId11" imgW="28346400" imgH="97536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" y="369888"/>
                        <a:ext cx="2819400" cy="969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8785" name="Object 17"/>
          <p:cNvGraphicFramePr>
            <a:graphicFrameLocks noChangeAspect="1"/>
          </p:cNvGraphicFramePr>
          <p:nvPr/>
        </p:nvGraphicFramePr>
        <p:xfrm>
          <a:off x="3276600" y="381000"/>
          <a:ext cx="22733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13" imgW="22860000" imgH="9753600" progId="Equation.3">
                  <p:embed/>
                </p:oleObj>
              </mc:Choice>
              <mc:Fallback>
                <p:oleObj name="Equation" r:id="rId13" imgW="22860000" imgH="9753600" progId="Equation.3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6600" y="381000"/>
                        <a:ext cx="2273300" cy="969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50" name="Group 29"/>
          <p:cNvGrpSpPr/>
          <p:nvPr/>
        </p:nvGrpSpPr>
        <p:grpSpPr bwMode="auto">
          <a:xfrm>
            <a:off x="6477000" y="381000"/>
            <a:ext cx="2362200" cy="1349375"/>
            <a:chOff x="3628" y="1296"/>
            <a:chExt cx="1488" cy="850"/>
          </a:xfrm>
        </p:grpSpPr>
        <p:sp>
          <p:nvSpPr>
            <p:cNvPr id="65551" name="AutoShape 30"/>
            <p:cNvSpPr>
              <a:spLocks noChangeArrowheads="1"/>
            </p:cNvSpPr>
            <p:nvPr/>
          </p:nvSpPr>
          <p:spPr bwMode="auto">
            <a:xfrm>
              <a:off x="3628" y="1509"/>
              <a:ext cx="1488" cy="382"/>
            </a:xfrm>
            <a:prstGeom prst="parallelogram">
              <a:avLst>
                <a:gd name="adj" fmla="val 97382"/>
              </a:avLst>
            </a:prstGeom>
            <a:solidFill>
              <a:srgbClr val="66FFFF">
                <a:alpha val="50195"/>
              </a:srgb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65552" name="Group 31"/>
            <p:cNvGrpSpPr/>
            <p:nvPr/>
          </p:nvGrpSpPr>
          <p:grpSpPr bwMode="auto">
            <a:xfrm>
              <a:off x="3888" y="1296"/>
              <a:ext cx="850" cy="850"/>
              <a:chOff x="3696" y="1728"/>
              <a:chExt cx="960" cy="960"/>
            </a:xfrm>
          </p:grpSpPr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 flipH="1">
                <a:off x="4176" y="1728"/>
                <a:ext cx="48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 flipH="1">
                <a:off x="3984" y="2160"/>
                <a:ext cx="24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60" name="Line 34"/>
              <p:cNvSpPr>
                <a:spLocks noChangeShapeType="1"/>
              </p:cNvSpPr>
              <p:nvPr/>
            </p:nvSpPr>
            <p:spPr bwMode="auto">
              <a:xfrm flipH="1">
                <a:off x="3696" y="2400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53" name="Line 35"/>
            <p:cNvSpPr>
              <a:spLocks noChangeShapeType="1"/>
            </p:cNvSpPr>
            <p:nvPr/>
          </p:nvSpPr>
          <p:spPr bwMode="auto">
            <a:xfrm flipV="1">
              <a:off x="3968" y="1618"/>
              <a:ext cx="850" cy="17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54" name="Group 36"/>
            <p:cNvGrpSpPr/>
            <p:nvPr/>
          </p:nvGrpSpPr>
          <p:grpSpPr bwMode="auto">
            <a:xfrm>
              <a:off x="4431" y="1516"/>
              <a:ext cx="213" cy="163"/>
              <a:chOff x="4315" y="1976"/>
              <a:chExt cx="240" cy="185"/>
            </a:xfrm>
          </p:grpSpPr>
          <p:sp>
            <p:nvSpPr>
              <p:cNvPr id="65557" name="Freeform 37"/>
              <p:cNvSpPr/>
              <p:nvPr/>
            </p:nvSpPr>
            <p:spPr bwMode="auto">
              <a:xfrm rot="19829691" flipH="1">
                <a:off x="4315" y="2061"/>
                <a:ext cx="60" cy="100"/>
              </a:xfrm>
              <a:custGeom>
                <a:avLst/>
                <a:gdLst>
                  <a:gd name="T0" fmla="*/ 0 w 60"/>
                  <a:gd name="T1" fmla="*/ 0 h 120"/>
                  <a:gd name="T2" fmla="*/ 20 w 60"/>
                  <a:gd name="T3" fmla="*/ 14 h 120"/>
                  <a:gd name="T4" fmla="*/ 60 w 60"/>
                  <a:gd name="T5" fmla="*/ 28 h 12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20"/>
                  <a:gd name="T11" fmla="*/ 60 w 60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20">
                    <a:moveTo>
                      <a:pt x="0" y="0"/>
                    </a:moveTo>
                    <a:cubicBezTo>
                      <a:pt x="7" y="20"/>
                      <a:pt x="11" y="41"/>
                      <a:pt x="20" y="60"/>
                    </a:cubicBezTo>
                    <a:cubicBezTo>
                      <a:pt x="31" y="81"/>
                      <a:pt x="60" y="120"/>
                      <a:pt x="6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65544" name="Object 38"/>
              <p:cNvGraphicFramePr>
                <a:graphicFrameLocks noChangeAspect="1"/>
              </p:cNvGraphicFramePr>
              <p:nvPr/>
            </p:nvGraphicFramePr>
            <p:xfrm>
              <a:off x="4416" y="1976"/>
              <a:ext cx="139" cy="1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20" name="公式" r:id="rId15" imgW="6705600" imgH="7924800" progId="Equation.3">
                      <p:embed/>
                    </p:oleObj>
                  </mc:Choice>
                  <mc:Fallback>
                    <p:oleObj name="公式" r:id="rId15" imgW="6705600" imgH="79248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416" y="1976"/>
                            <a:ext cx="139" cy="16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555" name="Line 39"/>
            <p:cNvSpPr>
              <a:spLocks noChangeShapeType="1"/>
            </p:cNvSpPr>
            <p:nvPr/>
          </p:nvSpPr>
          <p:spPr bwMode="auto">
            <a:xfrm flipV="1">
              <a:off x="4308" y="1296"/>
              <a:ext cx="0" cy="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56" name="Line 40"/>
            <p:cNvSpPr>
              <a:spLocks noChangeShapeType="1"/>
            </p:cNvSpPr>
            <p:nvPr/>
          </p:nvSpPr>
          <p:spPr bwMode="auto">
            <a:xfrm>
              <a:off x="4308" y="1721"/>
              <a:ext cx="0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tailEnd type="arrow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8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87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6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6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6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6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71" grpId="0" autoUpdateAnimBg="0"/>
      <p:bldP spid="1568772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例15  </a:t>
            </a:r>
            <a:r>
              <a:rPr lang="zh-CN" altLang="en-US"/>
              <a:t>判定下列各组直线与平面的关系：</a:t>
            </a:r>
            <a:endParaRPr lang="zh-CN" altLang="en-US"/>
          </a:p>
        </p:txBody>
      </p:sp>
      <p:graphicFrame>
        <p:nvGraphicFramePr>
          <p:cNvPr id="1569795" name="Object 3"/>
          <p:cNvGraphicFramePr>
            <a:graphicFrameLocks noChangeAspect="1"/>
          </p:cNvGraphicFramePr>
          <p:nvPr/>
        </p:nvGraphicFramePr>
        <p:xfrm>
          <a:off x="565150" y="1173163"/>
          <a:ext cx="73596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Equation" r:id="rId1" imgW="75895200" imgH="9753600" progId="Equation.3">
                  <p:embed/>
                </p:oleObj>
              </mc:Choice>
              <mc:Fallback>
                <p:oleObj name="Equation" r:id="rId1" imgW="75895200" imgH="97536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150" y="1173163"/>
                        <a:ext cx="7359650" cy="946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796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7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又点</a:t>
            </a:r>
            <a:r>
              <a:rPr lang="en-US" altLang="zh-CN" i="1"/>
              <a:t>M</a:t>
            </a:r>
            <a:r>
              <a:rPr lang="en-US" altLang="zh-CN" baseline="-25000"/>
              <a:t>0</a:t>
            </a:r>
            <a:r>
              <a:rPr lang="en-US" altLang="zh-CN"/>
              <a:t>(</a:t>
            </a:r>
            <a:r>
              <a:rPr lang="en-US" altLang="zh-CN">
                <a:sym typeface="Symbol" panose="05050102010706020507" pitchFamily="18" charset="2"/>
              </a:rPr>
              <a:t>3,  4, 0</a:t>
            </a:r>
            <a:r>
              <a:rPr lang="en-US" altLang="zh-CN"/>
              <a:t>)</a:t>
            </a:r>
            <a:r>
              <a:rPr lang="zh-CN" altLang="en-US"/>
              <a:t>在直线 </a:t>
            </a:r>
            <a:r>
              <a:rPr lang="en-US" altLang="zh-CN" i="1"/>
              <a:t>L </a:t>
            </a:r>
            <a:r>
              <a:rPr lang="zh-CN" altLang="zh-CN"/>
              <a:t>上, 但不在平面上,</a:t>
            </a:r>
            <a:endParaRPr lang="zh-CN" altLang="en-US"/>
          </a:p>
        </p:txBody>
      </p:sp>
      <p:sp>
        <p:nvSpPr>
          <p:cNvPr id="1569797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5486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所以 </a:t>
            </a:r>
            <a:r>
              <a:rPr lang="en-US" altLang="zh-CN" i="1"/>
              <a:t>L </a:t>
            </a:r>
            <a:r>
              <a:rPr lang="zh-CN" altLang="zh-CN"/>
              <a:t>与</a:t>
            </a:r>
            <a:r>
              <a:rPr lang="zh-CN" altLang="en-US"/>
              <a:t> 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</a:t>
            </a:r>
            <a:r>
              <a:rPr lang="zh-CN" altLang="en-US" i="1">
                <a:sym typeface="Symbol" panose="05050102010706020507" pitchFamily="18" charset="2"/>
              </a:rPr>
              <a:t> </a:t>
            </a:r>
            <a:r>
              <a:rPr lang="zh-CN" altLang="zh-CN"/>
              <a:t>平行, 但不重合.</a:t>
            </a:r>
            <a:endParaRPr lang="zh-CN" altLang="en-US"/>
          </a:p>
        </p:txBody>
      </p:sp>
      <p:sp>
        <p:nvSpPr>
          <p:cNvPr id="1569798" name="Text Box 6"/>
          <p:cNvSpPr txBox="1">
            <a:spLocks noChangeArrowheads="1"/>
          </p:cNvSpPr>
          <p:nvPr/>
        </p:nvSpPr>
        <p:spPr bwMode="auto">
          <a:xfrm>
            <a:off x="381000" y="22606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1047750" y="2286000"/>
            <a:ext cx="4819650" cy="539750"/>
            <a:chOff x="804" y="1440"/>
            <a:chExt cx="3036" cy="340"/>
          </a:xfrm>
        </p:grpSpPr>
        <p:sp>
          <p:nvSpPr>
            <p:cNvPr id="66575" name="Text Box 9"/>
            <p:cNvSpPr txBox="1">
              <a:spLocks noChangeArrowheads="1"/>
            </p:cNvSpPr>
            <p:nvPr/>
          </p:nvSpPr>
          <p:spPr bwMode="auto">
            <a:xfrm>
              <a:off x="804" y="1440"/>
              <a:ext cx="174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L</a:t>
              </a:r>
              <a:r>
                <a:rPr lang="zh-CN" altLang="zh-CN"/>
                <a:t>的方向向量</a:t>
              </a:r>
              <a:endParaRPr lang="en-US" altLang="zh-CN"/>
            </a:p>
          </p:txBody>
        </p:sp>
        <p:graphicFrame>
          <p:nvGraphicFramePr>
            <p:cNvPr id="66565" name="Object 10"/>
            <p:cNvGraphicFramePr>
              <a:graphicFrameLocks noChangeAspect="1"/>
            </p:cNvGraphicFramePr>
            <p:nvPr/>
          </p:nvGraphicFramePr>
          <p:xfrm>
            <a:off x="2308" y="1449"/>
            <a:ext cx="1532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38" name="Equation" r:id="rId3" imgW="22555200" imgH="4876800" progId="Equation.3">
                    <p:embed/>
                  </p:oleObj>
                </mc:Choice>
                <mc:Fallback>
                  <p:oleObj name="Equation" r:id="rId3" imgW="22555200" imgH="4876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08" y="1449"/>
                          <a:ext cx="1532" cy="3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/>
          <p:nvPr/>
        </p:nvGrpSpPr>
        <p:grpSpPr bwMode="auto">
          <a:xfrm>
            <a:off x="990600" y="2971800"/>
            <a:ext cx="4673600" cy="542925"/>
            <a:chOff x="624" y="1872"/>
            <a:chExt cx="2944" cy="342"/>
          </a:xfrm>
        </p:grpSpPr>
        <p:sp>
          <p:nvSpPr>
            <p:cNvPr id="66574" name="Text Box 12"/>
            <p:cNvSpPr txBox="1">
              <a:spLocks noChangeArrowheads="1"/>
            </p:cNvSpPr>
            <p:nvPr/>
          </p:nvSpPr>
          <p:spPr bwMode="auto">
            <a:xfrm>
              <a:off x="624" y="1872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CN" altLang="en-US">
                  <a:latin typeface="Symbol" panose="05050102010706020507" pitchFamily="18" charset="2"/>
                  <a:sym typeface="Symbol" panose="05050102010706020507" pitchFamily="18" charset="2"/>
                </a:rPr>
                <a:t></a:t>
              </a:r>
              <a:r>
                <a:rPr lang="zh-CN" altLang="zh-CN" i="1">
                  <a:sym typeface="Symbol" panose="05050102010706020507" pitchFamily="18" charset="2"/>
                </a:rPr>
                <a:t> </a:t>
              </a:r>
              <a:r>
                <a:rPr lang="zh-CN" altLang="en-US"/>
                <a:t>的法向量</a:t>
              </a:r>
              <a:endParaRPr lang="en-US" altLang="zh-CN"/>
            </a:p>
          </p:txBody>
        </p:sp>
        <p:graphicFrame>
          <p:nvGraphicFramePr>
            <p:cNvPr id="66564" name="Object 13"/>
            <p:cNvGraphicFramePr>
              <a:graphicFrameLocks noChangeAspect="1"/>
            </p:cNvGraphicFramePr>
            <p:nvPr/>
          </p:nvGraphicFramePr>
          <p:xfrm>
            <a:off x="2080" y="1884"/>
            <a:ext cx="1488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39" name="Equation" r:id="rId5" imgW="21945600" imgH="4876800" progId="Equation.3">
                    <p:embed/>
                  </p:oleObj>
                </mc:Choice>
                <mc:Fallback>
                  <p:oleObj name="Equation" r:id="rId5" imgW="21945600" imgH="48768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80" y="1884"/>
                          <a:ext cx="1488" cy="3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69806" name="Object 14"/>
          <p:cNvGraphicFramePr>
            <a:graphicFrameLocks noChangeAspect="1"/>
          </p:cNvGraphicFramePr>
          <p:nvPr/>
        </p:nvGraphicFramePr>
        <p:xfrm>
          <a:off x="1347788" y="3733800"/>
          <a:ext cx="16478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7" imgW="14325600" imgH="4876800" progId="Equation.3">
                  <p:embed/>
                </p:oleObj>
              </mc:Choice>
              <mc:Fallback>
                <p:oleObj name="Equation" r:id="rId7" imgW="14325600" imgH="4876800" progId="Equation.3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7788" y="3733800"/>
                        <a:ext cx="1647825" cy="560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807" name="Text Box 15"/>
          <p:cNvSpPr txBox="1">
            <a:spLocks noChangeArrowheads="1"/>
          </p:cNvSpPr>
          <p:nvPr/>
        </p:nvSpPr>
        <p:spPr bwMode="auto">
          <a:xfrm>
            <a:off x="3124200" y="3733800"/>
            <a:ext cx="3886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所以</a:t>
            </a:r>
            <a:r>
              <a:rPr lang="zh-CN" altLang="en-US"/>
              <a:t> </a:t>
            </a:r>
            <a:r>
              <a:rPr lang="en-US" altLang="zh-CN" i="1"/>
              <a:t>L </a:t>
            </a:r>
            <a:r>
              <a:rPr lang="zh-CN" altLang="zh-CN"/>
              <a:t>与</a:t>
            </a:r>
            <a:r>
              <a:rPr lang="zh-CN" altLang="en-US"/>
              <a:t> 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</a:t>
            </a:r>
            <a:r>
              <a:rPr lang="zh-CN" altLang="en-US" i="1">
                <a:sym typeface="Symbol" panose="05050102010706020507" pitchFamily="18" charset="2"/>
              </a:rPr>
              <a:t> </a:t>
            </a:r>
            <a:r>
              <a:rPr lang="zh-CN" altLang="en-US"/>
              <a:t>平行.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6" grpId="0" autoUpdateAnimBg="0"/>
      <p:bldP spid="1569797" grpId="0" autoUpdateAnimBg="0"/>
      <p:bldP spid="1569798" grpId="0" autoUpdateAnimBg="0"/>
      <p:bldP spid="156980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9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1276350" y="2297113"/>
            <a:ext cx="4441825" cy="536575"/>
            <a:chOff x="804" y="1447"/>
            <a:chExt cx="2798" cy="338"/>
          </a:xfrm>
        </p:grpSpPr>
        <p:sp>
          <p:nvSpPr>
            <p:cNvPr id="67597" name="Text Box 6"/>
            <p:cNvSpPr txBox="1">
              <a:spLocks noChangeArrowheads="1"/>
            </p:cNvSpPr>
            <p:nvPr/>
          </p:nvSpPr>
          <p:spPr bwMode="auto">
            <a:xfrm>
              <a:off x="804" y="1447"/>
              <a:ext cx="174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L</a:t>
              </a:r>
              <a:r>
                <a:rPr lang="zh-CN" altLang="zh-CN"/>
                <a:t>的方向向量</a:t>
              </a:r>
              <a:endParaRPr lang="en-US" altLang="zh-CN"/>
            </a:p>
          </p:txBody>
        </p:sp>
        <p:graphicFrame>
          <p:nvGraphicFramePr>
            <p:cNvPr id="67589" name="Object 7"/>
            <p:cNvGraphicFramePr>
              <a:graphicFrameLocks noChangeAspect="1"/>
            </p:cNvGraphicFramePr>
            <p:nvPr/>
          </p:nvGraphicFramePr>
          <p:xfrm>
            <a:off x="2256" y="1454"/>
            <a:ext cx="1346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1" name="Equation" r:id="rId1" imgW="19812000" imgH="4876800" progId="Equation.3">
                    <p:embed/>
                  </p:oleObj>
                </mc:Choice>
                <mc:Fallback>
                  <p:oleObj name="Equation" r:id="rId1" imgW="19812000" imgH="48768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56" y="1454"/>
                          <a:ext cx="1346" cy="3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6"/>
          <p:cNvGrpSpPr/>
          <p:nvPr/>
        </p:nvGrpSpPr>
        <p:grpSpPr bwMode="auto">
          <a:xfrm>
            <a:off x="1219200" y="3124200"/>
            <a:ext cx="4640263" cy="557213"/>
            <a:chOff x="768" y="1968"/>
            <a:chExt cx="2923" cy="351"/>
          </a:xfrm>
        </p:grpSpPr>
        <p:sp>
          <p:nvSpPr>
            <p:cNvPr id="67596" name="Text Box 9"/>
            <p:cNvSpPr txBox="1">
              <a:spLocks noChangeArrowheads="1"/>
            </p:cNvSpPr>
            <p:nvPr/>
          </p:nvSpPr>
          <p:spPr bwMode="auto">
            <a:xfrm>
              <a:off x="768" y="1968"/>
              <a:ext cx="158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CN" altLang="en-US">
                  <a:latin typeface="Symbol" panose="05050102010706020507" pitchFamily="18" charset="2"/>
                  <a:sym typeface="Symbol" panose="05050102010706020507" pitchFamily="18" charset="2"/>
                </a:rPr>
                <a:t></a:t>
              </a:r>
              <a:r>
                <a:rPr lang="zh-CN" altLang="zh-CN" i="1">
                  <a:sym typeface="Symbol" panose="05050102010706020507" pitchFamily="18" charset="2"/>
                </a:rPr>
                <a:t> </a:t>
              </a:r>
              <a:r>
                <a:rPr lang="zh-CN" altLang="en-US"/>
                <a:t>的法向量</a:t>
              </a:r>
              <a:endParaRPr lang="en-US" altLang="zh-CN"/>
            </a:p>
          </p:txBody>
        </p:sp>
        <p:graphicFrame>
          <p:nvGraphicFramePr>
            <p:cNvPr id="67588" name="Object 10"/>
            <p:cNvGraphicFramePr>
              <a:graphicFrameLocks noChangeAspect="1"/>
            </p:cNvGraphicFramePr>
            <p:nvPr/>
          </p:nvGraphicFramePr>
          <p:xfrm>
            <a:off x="2244" y="1989"/>
            <a:ext cx="1447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2" name="Equation" r:id="rId3" imgW="21336000" imgH="4876800" progId="Equation.3">
                    <p:embed/>
                  </p:oleObj>
                </mc:Choice>
                <mc:Fallback>
                  <p:oleObj name="Equation" r:id="rId3" imgW="21336000" imgH="4876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44" y="1989"/>
                          <a:ext cx="1447" cy="3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70827" name="Object 11"/>
          <p:cNvGraphicFramePr>
            <a:graphicFrameLocks noChangeAspect="1"/>
          </p:cNvGraphicFramePr>
          <p:nvPr/>
        </p:nvGraphicFramePr>
        <p:xfrm>
          <a:off x="1371600" y="4038600"/>
          <a:ext cx="11557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5" imgW="10058400" imgH="4876800" progId="Equation.3">
                  <p:embed/>
                </p:oleObj>
              </mc:Choice>
              <mc:Fallback>
                <p:oleObj name="Equation" r:id="rId5" imgW="10058400" imgH="4876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4038600"/>
                        <a:ext cx="1155700" cy="560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0828" name="Text Box 12"/>
          <p:cNvSpPr txBox="1">
            <a:spLocks noChangeArrowheads="1"/>
          </p:cNvSpPr>
          <p:nvPr/>
        </p:nvSpPr>
        <p:spPr bwMode="auto">
          <a:xfrm>
            <a:off x="2743200" y="4005263"/>
            <a:ext cx="3733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所以</a:t>
            </a:r>
            <a:r>
              <a:rPr lang="zh-CN" altLang="en-US"/>
              <a:t> </a:t>
            </a:r>
            <a:r>
              <a:rPr lang="en-US" altLang="zh-CN" i="1"/>
              <a:t>L </a:t>
            </a:r>
            <a:r>
              <a:rPr lang="zh-CN" altLang="zh-CN"/>
              <a:t>与</a:t>
            </a:r>
            <a:r>
              <a:rPr lang="zh-CN" altLang="en-US"/>
              <a:t> 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</a:t>
            </a:r>
            <a:r>
              <a:rPr lang="zh-CN" altLang="en-US" i="1">
                <a:sym typeface="Symbol" panose="05050102010706020507" pitchFamily="18" charset="2"/>
              </a:rPr>
              <a:t> </a:t>
            </a:r>
            <a:r>
              <a:rPr lang="zh-CN" altLang="en-US"/>
              <a:t>垂直.</a:t>
            </a:r>
            <a:endParaRPr lang="en-US" altLang="zh-CN"/>
          </a:p>
        </p:txBody>
      </p:sp>
      <p:graphicFrame>
        <p:nvGraphicFramePr>
          <p:cNvPr id="1570829" name="Object 13"/>
          <p:cNvGraphicFramePr>
            <a:graphicFrameLocks noChangeAspect="1"/>
          </p:cNvGraphicFramePr>
          <p:nvPr/>
        </p:nvGraphicFramePr>
        <p:xfrm>
          <a:off x="609600" y="1066800"/>
          <a:ext cx="7086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7" imgW="68884800" imgH="9753600" progId="Equation.3">
                  <p:embed/>
                </p:oleObj>
              </mc:Choice>
              <mc:Fallback>
                <p:oleObj name="Equation" r:id="rId7" imgW="68884800" imgH="97536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066800"/>
                        <a:ext cx="7086600" cy="1000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Text Box 14"/>
          <p:cNvSpPr txBox="1">
            <a:spLocks noChangeArrowheads="1"/>
          </p:cNvSpPr>
          <p:nvPr/>
        </p:nvSpPr>
        <p:spPr bwMode="auto">
          <a:xfrm>
            <a:off x="3810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例15  </a:t>
            </a:r>
            <a:r>
              <a:rPr lang="zh-CN" altLang="en-US"/>
              <a:t>判定下列各组直线与平面的关系：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autoUpdateAnimBg="0"/>
      <p:bldP spid="157082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3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1219200" y="2286000"/>
            <a:ext cx="4343400" cy="519113"/>
            <a:chOff x="768" y="1440"/>
            <a:chExt cx="2736" cy="327"/>
          </a:xfrm>
        </p:grpSpPr>
        <p:sp>
          <p:nvSpPr>
            <p:cNvPr id="68623" name="Text Box 6"/>
            <p:cNvSpPr txBox="1">
              <a:spLocks noChangeArrowheads="1"/>
            </p:cNvSpPr>
            <p:nvPr/>
          </p:nvSpPr>
          <p:spPr bwMode="auto">
            <a:xfrm>
              <a:off x="768" y="1440"/>
              <a:ext cx="183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/>
                <a:t>L</a:t>
              </a:r>
              <a:r>
                <a:rPr lang="zh-CN" altLang="zh-CN"/>
                <a:t>的方向向量</a:t>
              </a:r>
              <a:endParaRPr lang="en-US" altLang="zh-CN"/>
            </a:p>
          </p:txBody>
        </p:sp>
        <p:graphicFrame>
          <p:nvGraphicFramePr>
            <p:cNvPr id="68613" name="Object 7"/>
            <p:cNvGraphicFramePr>
              <a:graphicFrameLocks noChangeAspect="1"/>
            </p:cNvGraphicFramePr>
            <p:nvPr/>
          </p:nvGraphicFramePr>
          <p:xfrm>
            <a:off x="2227" y="1447"/>
            <a:ext cx="1277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5" name="Equation" r:id="rId1" imgW="19507200" imgH="4876800" progId="Equation.3">
                    <p:embed/>
                  </p:oleObj>
                </mc:Choice>
                <mc:Fallback>
                  <p:oleObj name="Equation" r:id="rId1" imgW="19507200" imgH="48768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27" y="1447"/>
                          <a:ext cx="1277" cy="3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/>
          <p:nvPr/>
        </p:nvGrpSpPr>
        <p:grpSpPr bwMode="auto">
          <a:xfrm>
            <a:off x="1143000" y="3048000"/>
            <a:ext cx="4038600" cy="576263"/>
            <a:chOff x="720" y="1920"/>
            <a:chExt cx="2544" cy="363"/>
          </a:xfrm>
        </p:grpSpPr>
        <p:sp>
          <p:nvSpPr>
            <p:cNvPr id="68622" name="Text Box 9"/>
            <p:cNvSpPr txBox="1">
              <a:spLocks noChangeArrowheads="1"/>
            </p:cNvSpPr>
            <p:nvPr/>
          </p:nvSpPr>
          <p:spPr bwMode="auto">
            <a:xfrm>
              <a:off x="720" y="1920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zh-CN" altLang="en-US">
                  <a:latin typeface="Symbol" panose="05050102010706020507" pitchFamily="18" charset="2"/>
                  <a:sym typeface="Symbol" panose="05050102010706020507" pitchFamily="18" charset="2"/>
                </a:rPr>
                <a:t></a:t>
              </a:r>
              <a:r>
                <a:rPr lang="zh-CN" altLang="en-US"/>
                <a:t>的法向量</a:t>
              </a:r>
              <a:endParaRPr lang="en-US" altLang="zh-CN"/>
            </a:p>
          </p:txBody>
        </p:sp>
        <p:graphicFrame>
          <p:nvGraphicFramePr>
            <p:cNvPr id="68612" name="Object 10"/>
            <p:cNvGraphicFramePr>
              <a:graphicFrameLocks noChangeAspect="1"/>
            </p:cNvGraphicFramePr>
            <p:nvPr/>
          </p:nvGraphicFramePr>
          <p:xfrm>
            <a:off x="2160" y="1968"/>
            <a:ext cx="1104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86" name="Equation" r:id="rId3" imgW="17068800" imgH="4876800" progId="Equation.3">
                    <p:embed/>
                  </p:oleObj>
                </mc:Choice>
                <mc:Fallback>
                  <p:oleObj name="Equation" r:id="rId3" imgW="17068800" imgH="4876800" progId="Equation.3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60" y="1968"/>
                          <a:ext cx="1104" cy="3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71851" name="Object 11"/>
          <p:cNvGraphicFramePr>
            <a:graphicFrameLocks noChangeAspect="1"/>
          </p:cNvGraphicFramePr>
          <p:nvPr/>
        </p:nvGraphicFramePr>
        <p:xfrm>
          <a:off x="533400" y="1143000"/>
          <a:ext cx="7686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Equation" r:id="rId5" imgW="75895200" imgH="9753600" progId="Equation.3">
                  <p:embed/>
                </p:oleObj>
              </mc:Choice>
              <mc:Fallback>
                <p:oleObj name="Equation" r:id="rId5" imgW="75895200" imgH="9753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7686675" cy="984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1852" name="Object 12"/>
          <p:cNvGraphicFramePr>
            <a:graphicFrameLocks noChangeAspect="1"/>
          </p:cNvGraphicFramePr>
          <p:nvPr/>
        </p:nvGraphicFramePr>
        <p:xfrm>
          <a:off x="1295400" y="3886200"/>
          <a:ext cx="16478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7" imgW="14325600" imgH="4876800" progId="Equation.3">
                  <p:embed/>
                </p:oleObj>
              </mc:Choice>
              <mc:Fallback>
                <p:oleObj name="Equation" r:id="rId7" imgW="14325600" imgH="4876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3886200"/>
                        <a:ext cx="1647825" cy="560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1853" name="Text Box 13"/>
          <p:cNvSpPr txBox="1">
            <a:spLocks noChangeArrowheads="1"/>
          </p:cNvSpPr>
          <p:nvPr/>
        </p:nvSpPr>
        <p:spPr bwMode="auto">
          <a:xfrm>
            <a:off x="3048000" y="3863975"/>
            <a:ext cx="4038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所以</a:t>
            </a:r>
            <a:r>
              <a:rPr lang="zh-CN" altLang="en-US"/>
              <a:t> </a:t>
            </a:r>
            <a:r>
              <a:rPr lang="en-US" altLang="zh-CN" i="1"/>
              <a:t>L </a:t>
            </a:r>
            <a:r>
              <a:rPr lang="zh-CN" altLang="zh-CN"/>
              <a:t>与</a:t>
            </a:r>
            <a:r>
              <a:rPr lang="zh-CN" altLang="en-US"/>
              <a:t> 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 </a:t>
            </a:r>
            <a:r>
              <a:rPr lang="zh-CN" altLang="en-US"/>
              <a:t>平行.</a:t>
            </a:r>
            <a:endParaRPr lang="en-US" altLang="zh-CN"/>
          </a:p>
        </p:txBody>
      </p:sp>
      <p:sp>
        <p:nvSpPr>
          <p:cNvPr id="1571854" name="Text Box 14"/>
          <p:cNvSpPr txBox="1">
            <a:spLocks noChangeArrowheads="1"/>
          </p:cNvSpPr>
          <p:nvPr/>
        </p:nvSpPr>
        <p:spPr bwMode="auto">
          <a:xfrm>
            <a:off x="685800" y="4572000"/>
            <a:ext cx="7239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又 </a:t>
            </a:r>
            <a:r>
              <a:rPr lang="en-US" altLang="zh-CN" i="1"/>
              <a:t>L </a:t>
            </a:r>
            <a:r>
              <a:rPr lang="zh-CN" altLang="zh-CN"/>
              <a:t>上的点 </a:t>
            </a:r>
            <a:r>
              <a:rPr lang="en-US" altLang="zh-CN" i="1"/>
              <a:t>M</a:t>
            </a:r>
            <a:r>
              <a:rPr lang="en-US" altLang="zh-CN" baseline="-25000"/>
              <a:t>0</a:t>
            </a:r>
            <a:r>
              <a:rPr lang="en-US" altLang="zh-CN"/>
              <a:t>(2, </a:t>
            </a:r>
            <a:r>
              <a:rPr lang="en-US" altLang="zh-CN">
                <a:sym typeface="Symbol" panose="05050102010706020507" pitchFamily="18" charset="2"/>
              </a:rPr>
              <a:t>2, 3</a:t>
            </a:r>
            <a:r>
              <a:rPr lang="en-US" altLang="zh-CN"/>
              <a:t>) </a:t>
            </a:r>
            <a:r>
              <a:rPr lang="zh-CN" altLang="zh-CN"/>
              <a:t>满足平面方程,</a:t>
            </a:r>
            <a:endParaRPr lang="zh-CN" altLang="en-US"/>
          </a:p>
        </p:txBody>
      </p:sp>
      <p:sp>
        <p:nvSpPr>
          <p:cNvPr id="1571855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426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所以  </a:t>
            </a:r>
            <a:r>
              <a:rPr lang="en-US" altLang="zh-CN" i="1"/>
              <a:t>L </a:t>
            </a:r>
            <a:r>
              <a:rPr lang="zh-CN" altLang="zh-CN"/>
              <a:t>与 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</a:t>
            </a:r>
            <a:r>
              <a:rPr lang="zh-CN" altLang="zh-CN" i="1">
                <a:sym typeface="Symbol" panose="05050102010706020507" pitchFamily="18" charset="2"/>
              </a:rPr>
              <a:t> </a:t>
            </a:r>
            <a:r>
              <a:rPr lang="zh-CN" altLang="zh-CN">
                <a:sym typeface="Symbol" panose="05050102010706020507" pitchFamily="18" charset="2"/>
              </a:rPr>
              <a:t>重</a:t>
            </a:r>
            <a:r>
              <a:rPr lang="zh-CN" altLang="zh-CN"/>
              <a:t>合.</a:t>
            </a:r>
            <a:endParaRPr lang="zh-CN" altLang="en-US"/>
          </a:p>
        </p:txBody>
      </p:sp>
      <p:sp>
        <p:nvSpPr>
          <p:cNvPr id="68621" name="Text Box 16"/>
          <p:cNvSpPr txBox="1">
            <a:spLocks noChangeArrowheads="1"/>
          </p:cNvSpPr>
          <p:nvPr/>
        </p:nvSpPr>
        <p:spPr bwMode="auto">
          <a:xfrm>
            <a:off x="3810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例15  </a:t>
            </a:r>
            <a:r>
              <a:rPr lang="zh-CN" altLang="en-US"/>
              <a:t>判定下列各组直线与平面的关系：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7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3" grpId="0" autoUpdateAnimBg="0"/>
      <p:bldP spid="1571853" grpId="0" autoUpdateAnimBg="0"/>
      <p:bldP spid="1571854" grpId="0" autoUpdateAnimBg="0"/>
      <p:bldP spid="1571855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2866" name="Object 2"/>
          <p:cNvGraphicFramePr>
            <a:graphicFrameLocks noChangeAspect="1"/>
          </p:cNvGraphicFramePr>
          <p:nvPr/>
        </p:nvGraphicFramePr>
        <p:xfrm>
          <a:off x="457200" y="304800"/>
          <a:ext cx="693737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Document" r:id="rId1" imgW="16659225" imgH="3810000" progId="Word.Document.8">
                  <p:embed/>
                </p:oleObj>
              </mc:Choice>
              <mc:Fallback>
                <p:oleObj name="Document" r:id="rId1" imgW="16659225" imgH="381000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6937375" cy="1560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67" name="Object 3"/>
          <p:cNvGraphicFramePr>
            <a:graphicFrameLocks noChangeAspect="1"/>
          </p:cNvGraphicFramePr>
          <p:nvPr/>
        </p:nvGraphicFramePr>
        <p:xfrm>
          <a:off x="1447800" y="2166938"/>
          <a:ext cx="2057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20116800" imgH="4876800" progId="Equation.3">
                  <p:embed/>
                </p:oleObj>
              </mc:Choice>
              <mc:Fallback>
                <p:oleObj name="Equation" r:id="rId3" imgW="20116800" imgH="48768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166938"/>
                        <a:ext cx="2057400" cy="498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68" name="Object 4"/>
          <p:cNvGraphicFramePr>
            <a:graphicFrameLocks noChangeAspect="1"/>
          </p:cNvGraphicFramePr>
          <p:nvPr/>
        </p:nvGraphicFramePr>
        <p:xfrm>
          <a:off x="3733800" y="2133600"/>
          <a:ext cx="21336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5" imgW="20116800" imgH="4876800" progId="Equation.3">
                  <p:embed/>
                </p:oleObj>
              </mc:Choice>
              <mc:Fallback>
                <p:oleObj name="Equation" r:id="rId5" imgW="20116800" imgH="4876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2133600"/>
                        <a:ext cx="213360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69" name="Object 5"/>
          <p:cNvGraphicFramePr>
            <a:graphicFrameLocks noChangeAspect="1"/>
          </p:cNvGraphicFramePr>
          <p:nvPr/>
        </p:nvGraphicFramePr>
        <p:xfrm>
          <a:off x="1066800" y="2971800"/>
          <a:ext cx="2476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7" imgW="24079200" imgH="10363200" progId="Equation.3">
                  <p:embed/>
                </p:oleObj>
              </mc:Choice>
              <mc:Fallback>
                <p:oleObj name="Equation" r:id="rId7" imgW="24079200" imgH="103632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2971800"/>
                        <a:ext cx="2476500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70" name="Object 6"/>
          <p:cNvGraphicFramePr>
            <a:graphicFrameLocks noChangeAspect="1"/>
          </p:cNvGraphicFramePr>
          <p:nvPr/>
        </p:nvGraphicFramePr>
        <p:xfrm>
          <a:off x="3505200" y="2971800"/>
          <a:ext cx="16002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9" imgW="15849600" imgH="10363200" progId="Equation.3">
                  <p:embed/>
                </p:oleObj>
              </mc:Choice>
              <mc:Fallback>
                <p:oleObj name="Equation" r:id="rId9" imgW="15849600" imgH="10363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2971800"/>
                        <a:ext cx="1600200" cy="1046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71" name="Object 7"/>
          <p:cNvGraphicFramePr>
            <a:graphicFrameLocks noChangeAspect="1"/>
          </p:cNvGraphicFramePr>
          <p:nvPr/>
        </p:nvGraphicFramePr>
        <p:xfrm>
          <a:off x="5105400" y="3048000"/>
          <a:ext cx="1143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公式" r:id="rId11" imgW="28041600" imgH="21945600" progId="Equation.3">
                  <p:embed/>
                </p:oleObj>
              </mc:Choice>
              <mc:Fallback>
                <p:oleObj name="公式" r:id="rId11" imgW="28041600" imgH="21945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5400" y="3048000"/>
                        <a:ext cx="1143000" cy="893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2872" name="Object 8"/>
          <p:cNvGraphicFramePr>
            <a:graphicFrameLocks noChangeAspect="1"/>
          </p:cNvGraphicFramePr>
          <p:nvPr/>
        </p:nvGraphicFramePr>
        <p:xfrm>
          <a:off x="1066800" y="4343400"/>
          <a:ext cx="29718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13" imgW="67056000" imgH="20421600" progId="Equation.3">
                  <p:embed/>
                </p:oleObj>
              </mc:Choice>
              <mc:Fallback>
                <p:oleObj name="Equation" r:id="rId13" imgW="67056000" imgH="204216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6800" y="4343400"/>
                        <a:ext cx="2971800" cy="904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873" name="Text Box 9"/>
          <p:cNvSpPr txBox="1">
            <a:spLocks noChangeArrowheads="1"/>
          </p:cNvSpPr>
          <p:nvPr/>
        </p:nvSpPr>
        <p:spPr bwMode="auto">
          <a:xfrm>
            <a:off x="4202113" y="4506913"/>
            <a:ext cx="2971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为所求夹角．</a:t>
            </a:r>
            <a:endParaRPr lang="zh-CN" altLang="en-US"/>
          </a:p>
        </p:txBody>
      </p:sp>
      <p:sp>
        <p:nvSpPr>
          <p:cNvPr id="1572874" name="Text Box 10"/>
          <p:cNvSpPr txBox="1">
            <a:spLocks noChangeArrowheads="1"/>
          </p:cNvSpPr>
          <p:nvPr/>
        </p:nvSpPr>
        <p:spPr bwMode="auto">
          <a:xfrm>
            <a:off x="533400" y="2144713"/>
            <a:ext cx="685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2875" name="Text Box 11"/>
          <p:cNvSpPr txBox="1">
            <a:spLocks noChangeArrowheads="1"/>
          </p:cNvSpPr>
          <p:nvPr/>
        </p:nvSpPr>
        <p:spPr bwMode="auto">
          <a:xfrm>
            <a:off x="381000" y="482600"/>
            <a:ext cx="1447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例16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73" grpId="0" autoUpdateAnimBg="0"/>
      <p:bldP spid="157287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3890" name="Object 2"/>
          <p:cNvGraphicFramePr>
            <a:graphicFrameLocks noChangeAspect="1"/>
          </p:cNvGraphicFramePr>
          <p:nvPr/>
        </p:nvGraphicFramePr>
        <p:xfrm>
          <a:off x="227013" y="390525"/>
          <a:ext cx="80025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Document" r:id="rId1" imgW="19688175" imgH="2362200" progId="Word.Document.8">
                  <p:embed/>
                </p:oleObj>
              </mc:Choice>
              <mc:Fallback>
                <p:oleObj name="Document" r:id="rId1" imgW="19688175" imgH="236220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7013" y="390525"/>
                        <a:ext cx="8002587" cy="998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891" name="Object 3"/>
          <p:cNvGraphicFramePr>
            <a:graphicFrameLocks noChangeAspect="1"/>
          </p:cNvGraphicFramePr>
          <p:nvPr/>
        </p:nvGraphicFramePr>
        <p:xfrm>
          <a:off x="261938" y="2613025"/>
          <a:ext cx="85883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Document" r:id="rId3" imgW="22888575" imgH="2381250" progId="Word.Document.8">
                  <p:embed/>
                </p:oleObj>
              </mc:Choice>
              <mc:Fallback>
                <p:oleObj name="Document" r:id="rId3" imgW="22888575" imgH="2381250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8" y="2613025"/>
                        <a:ext cx="8588375" cy="955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892" name="Object 4"/>
          <p:cNvGraphicFramePr>
            <a:graphicFrameLocks noChangeAspect="1"/>
          </p:cNvGraphicFramePr>
          <p:nvPr/>
        </p:nvGraphicFramePr>
        <p:xfrm>
          <a:off x="533400" y="4953000"/>
          <a:ext cx="67056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Document" r:id="rId5" imgW="16602075" imgH="2571750" progId="Word.Document.8">
                  <p:embed/>
                </p:oleObj>
              </mc:Choice>
              <mc:Fallback>
                <p:oleObj name="Document" r:id="rId5" imgW="16602075" imgH="2571750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953000"/>
                        <a:ext cx="6705600" cy="1039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3893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3894" name="Text Box 6"/>
          <p:cNvSpPr txBox="1">
            <a:spLocks noChangeArrowheads="1"/>
          </p:cNvSpPr>
          <p:nvPr/>
        </p:nvSpPr>
        <p:spPr bwMode="auto">
          <a:xfrm>
            <a:off x="190500" y="304800"/>
            <a:ext cx="12573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例17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73895" name="Object 7"/>
          <p:cNvGraphicFramePr>
            <a:graphicFrameLocks noChangeAspect="1"/>
          </p:cNvGraphicFramePr>
          <p:nvPr/>
        </p:nvGraphicFramePr>
        <p:xfrm>
          <a:off x="1143000" y="1422400"/>
          <a:ext cx="3429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7" imgW="33528000" imgH="9753600" progId="Equation.3">
                  <p:embed/>
                </p:oleObj>
              </mc:Choice>
              <mc:Fallback>
                <p:oleObj name="Equation" r:id="rId7" imgW="33528000" imgH="9753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1422400"/>
                        <a:ext cx="3429000" cy="987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3896" name="Text Box 8"/>
          <p:cNvSpPr txBox="1">
            <a:spLocks noChangeArrowheads="1"/>
          </p:cNvSpPr>
          <p:nvPr/>
        </p:nvSpPr>
        <p:spPr bwMode="auto">
          <a:xfrm>
            <a:off x="152400" y="2514600"/>
            <a:ext cx="1219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例18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3897" name="Text Box 9"/>
          <p:cNvSpPr txBox="1">
            <a:spLocks noChangeArrowheads="1"/>
          </p:cNvSpPr>
          <p:nvPr/>
        </p:nvSpPr>
        <p:spPr bwMode="auto">
          <a:xfrm>
            <a:off x="228600" y="36576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3898" name="Text Box 10"/>
          <p:cNvSpPr txBox="1">
            <a:spLocks noChangeArrowheads="1"/>
          </p:cNvSpPr>
          <p:nvPr/>
        </p:nvSpPr>
        <p:spPr bwMode="auto">
          <a:xfrm>
            <a:off x="914400" y="3657600"/>
            <a:ext cx="2590800" cy="5191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r>
              <a:rPr lang="zh-CN" altLang="en-US"/>
              <a:t>方向向量</a:t>
            </a:r>
            <a:endParaRPr lang="zh-CN" altLang="en-US"/>
          </a:p>
        </p:txBody>
      </p:sp>
      <p:graphicFrame>
        <p:nvGraphicFramePr>
          <p:cNvPr id="1573899" name="Object 11"/>
          <p:cNvGraphicFramePr>
            <a:graphicFrameLocks noChangeAspect="1"/>
          </p:cNvGraphicFramePr>
          <p:nvPr/>
        </p:nvGraphicFramePr>
        <p:xfrm>
          <a:off x="838200" y="4343400"/>
          <a:ext cx="6019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9" imgW="60045600" imgH="4876800" progId="Equation.3">
                  <p:embed/>
                </p:oleObj>
              </mc:Choice>
              <mc:Fallback>
                <p:oleObj name="Equation" r:id="rId9" imgW="60045600" imgH="4876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4343400"/>
                        <a:ext cx="6019800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7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7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893" grpId="0" autoUpdateAnimBg="0"/>
      <p:bldP spid="1573896" grpId="0" autoUpdateAnimBg="0"/>
      <p:bldP spid="1573897" grpId="0" autoUpdateAnimBg="0"/>
      <p:bldP spid="1573898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39000" y="1943100"/>
            <a:ext cx="393700" cy="2324100"/>
            <a:chOff x="4656" y="1224"/>
            <a:chExt cx="248" cy="1464"/>
          </a:xfrm>
        </p:grpSpPr>
        <p:graphicFrame>
          <p:nvGraphicFramePr>
            <p:cNvPr id="71693" name="Object 3"/>
            <p:cNvGraphicFramePr>
              <a:graphicFrameLocks noChangeAspect="1"/>
            </p:cNvGraphicFramePr>
            <p:nvPr/>
          </p:nvGraphicFramePr>
          <p:xfrm>
            <a:off x="4682" y="1224"/>
            <a:ext cx="222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57" name="Equation" r:id="rId1" imgW="3657600" imgH="3962400" progId="Equation.3">
                    <p:embed/>
                  </p:oleObj>
                </mc:Choice>
                <mc:Fallback>
                  <p:oleObj name="Equation" r:id="rId1" imgW="3657600" imgH="3962400" progId="Equation.3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682" y="1224"/>
                          <a:ext cx="222" cy="2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09" name="Line 4"/>
            <p:cNvSpPr>
              <a:spLocks noChangeShapeType="1"/>
            </p:cNvSpPr>
            <p:nvPr/>
          </p:nvSpPr>
          <p:spPr bwMode="auto">
            <a:xfrm>
              <a:off x="4656" y="1296"/>
              <a:ext cx="0" cy="13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aphicFrame>
        <p:nvGraphicFramePr>
          <p:cNvPr id="1574917" name="Object 5"/>
          <p:cNvGraphicFramePr>
            <a:graphicFrameLocks noChangeAspect="1"/>
          </p:cNvGraphicFramePr>
          <p:nvPr/>
        </p:nvGraphicFramePr>
        <p:xfrm>
          <a:off x="457200" y="195263"/>
          <a:ext cx="83058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Document" r:id="rId3" imgW="20659725" imgH="3705225" progId="Word.Document.8">
                  <p:embed/>
                </p:oleObj>
              </mc:Choice>
              <mc:Fallback>
                <p:oleObj name="Document" r:id="rId3" imgW="20659725" imgH="3705225" progId="Word.Documen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5263"/>
                        <a:ext cx="8305800" cy="1489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4919" name="Object 7"/>
          <p:cNvGraphicFramePr>
            <a:graphicFrameLocks noChangeAspect="1"/>
          </p:cNvGraphicFramePr>
          <p:nvPr/>
        </p:nvGraphicFramePr>
        <p:xfrm>
          <a:off x="838200" y="3124200"/>
          <a:ext cx="38782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Document" r:id="rId5" imgW="9420225" imgH="1323975" progId="Word.Document.8">
                  <p:embed/>
                </p:oleObj>
              </mc:Choice>
              <mc:Fallback>
                <p:oleObj name="Document" r:id="rId5" imgW="9420225" imgH="1323975" progId="Word.Document.8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124200"/>
                        <a:ext cx="3878263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4922" name="Text Box 10"/>
          <p:cNvSpPr txBox="1">
            <a:spLocks noChangeArrowheads="1"/>
          </p:cNvSpPr>
          <p:nvPr/>
        </p:nvSpPr>
        <p:spPr bwMode="auto">
          <a:xfrm>
            <a:off x="381000" y="369888"/>
            <a:ext cx="1371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例19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4923" name="Text Box 11"/>
          <p:cNvSpPr txBox="1">
            <a:spLocks noChangeArrowheads="1"/>
          </p:cNvSpPr>
          <p:nvPr/>
        </p:nvSpPr>
        <p:spPr bwMode="auto">
          <a:xfrm>
            <a:off x="381000" y="1828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74924" name="Object 12"/>
          <p:cNvGraphicFramePr>
            <a:graphicFrameLocks noChangeAspect="1"/>
          </p:cNvGraphicFramePr>
          <p:nvPr/>
        </p:nvGraphicFramePr>
        <p:xfrm>
          <a:off x="838200" y="2514600"/>
          <a:ext cx="472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Equation" r:id="rId7" imgW="47853600" imgH="4876800" progId="Equation.3">
                  <p:embed/>
                </p:oleObj>
              </mc:Choice>
              <mc:Fallback>
                <p:oleObj name="Equation" r:id="rId7" imgW="47853600" imgH="4876800" progId="Equation.3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2514600"/>
                        <a:ext cx="4724400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/>
          <p:nvPr/>
        </p:nvGrpSpPr>
        <p:grpSpPr bwMode="auto">
          <a:xfrm>
            <a:off x="5791200" y="2743200"/>
            <a:ext cx="2667000" cy="838200"/>
            <a:chOff x="3744" y="1728"/>
            <a:chExt cx="1680" cy="528"/>
          </a:xfrm>
        </p:grpSpPr>
        <p:sp>
          <p:nvSpPr>
            <p:cNvPr id="71708" name="AutoShape 14"/>
            <p:cNvSpPr>
              <a:spLocks noChangeArrowheads="1"/>
            </p:cNvSpPr>
            <p:nvPr/>
          </p:nvSpPr>
          <p:spPr bwMode="auto">
            <a:xfrm>
              <a:off x="3744" y="1728"/>
              <a:ext cx="1680" cy="528"/>
            </a:xfrm>
            <a:prstGeom prst="parallelogram">
              <a:avLst>
                <a:gd name="adj" fmla="val 79545"/>
              </a:avLst>
            </a:prstGeom>
            <a:solidFill>
              <a:srgbClr val="99CCFF"/>
            </a:solidFill>
            <a:ln w="28575">
              <a:solidFill>
                <a:schemeClr val="tx2"/>
              </a:solidFill>
              <a:miter lim="800000"/>
              <a:tailEnd type="none" w="med" len="lg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71692" name="Object 15"/>
            <p:cNvGraphicFramePr>
              <a:graphicFrameLocks noChangeAspect="1"/>
            </p:cNvGraphicFramePr>
            <p:nvPr/>
          </p:nvGraphicFramePr>
          <p:xfrm>
            <a:off x="4800" y="2016"/>
            <a:ext cx="240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1" name="Equation" r:id="rId9" imgW="3962400" imgH="3657600" progId="Equation.3">
                    <p:embed/>
                  </p:oleObj>
                </mc:Choice>
                <mc:Fallback>
                  <p:oleObj name="Equation" r:id="rId9" imgW="3962400" imgH="3657600" progId="Equation.3">
                    <p:embed/>
                    <p:pic>
                      <p:nvPicPr>
                        <p:cNvPr id="0" name="Object 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00" y="2016"/>
                          <a:ext cx="240" cy="2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4928" name="Line 16"/>
          <p:cNvSpPr>
            <a:spLocks noChangeShapeType="1"/>
          </p:cNvSpPr>
          <p:nvPr/>
        </p:nvSpPr>
        <p:spPr bwMode="auto">
          <a:xfrm flipV="1">
            <a:off x="6477000" y="3124200"/>
            <a:ext cx="7620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none" w="med" len="lg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" name="Group 17"/>
          <p:cNvGrpSpPr/>
          <p:nvPr/>
        </p:nvGrpSpPr>
        <p:grpSpPr bwMode="auto">
          <a:xfrm>
            <a:off x="6070600" y="3187700"/>
            <a:ext cx="512763" cy="371475"/>
            <a:chOff x="3920" y="2008"/>
            <a:chExt cx="323" cy="234"/>
          </a:xfrm>
        </p:grpSpPr>
        <p:graphicFrame>
          <p:nvGraphicFramePr>
            <p:cNvPr id="71690" name="Object 18"/>
            <p:cNvGraphicFramePr>
              <a:graphicFrameLocks noChangeAspect="1"/>
            </p:cNvGraphicFramePr>
            <p:nvPr/>
          </p:nvGraphicFramePr>
          <p:xfrm>
            <a:off x="4128" y="2008"/>
            <a:ext cx="115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2" name="Equation" r:id="rId11" imgW="2743200" imgH="2743200" progId="Equation.3">
                    <p:embed/>
                  </p:oleObj>
                </mc:Choice>
                <mc:Fallback>
                  <p:oleObj name="Equation" r:id="rId11" imgW="2743200" imgH="27432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128" y="2008"/>
                          <a:ext cx="115" cy="1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1" name="Object 19"/>
            <p:cNvGraphicFramePr>
              <a:graphicFrameLocks noChangeAspect="1"/>
            </p:cNvGraphicFramePr>
            <p:nvPr/>
          </p:nvGraphicFramePr>
          <p:xfrm>
            <a:off x="3920" y="2016"/>
            <a:ext cx="24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63" name="Equation" r:id="rId13" imgW="3962400" imgH="3962400" progId="Equation.3">
                    <p:embed/>
                  </p:oleObj>
                </mc:Choice>
                <mc:Fallback>
                  <p:oleObj name="Equation" r:id="rId13" imgW="3962400" imgH="3962400" progId="Equation.3">
                    <p:embed/>
                    <p:pic>
                      <p:nvPicPr>
                        <p:cNvPr id="0" name="Object 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920" y="2016"/>
                          <a:ext cx="240" cy="2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74932" name="Object 20"/>
          <p:cNvGraphicFramePr>
            <a:graphicFrameLocks noChangeAspect="1"/>
          </p:cNvGraphicFramePr>
          <p:nvPr/>
        </p:nvGraphicFramePr>
        <p:xfrm>
          <a:off x="7099300" y="2971800"/>
          <a:ext cx="285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Equation" r:id="rId15" imgW="2743200" imgH="2743200" progId="Equation.3">
                  <p:embed/>
                </p:oleObj>
              </mc:Choice>
              <mc:Fallback>
                <p:oleObj name="Equation" r:id="rId15" imgW="2743200" imgH="27432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9300" y="2971800"/>
                        <a:ext cx="28575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1"/>
          <p:cNvGrpSpPr/>
          <p:nvPr/>
        </p:nvGrpSpPr>
        <p:grpSpPr bwMode="auto">
          <a:xfrm>
            <a:off x="7239000" y="2057400"/>
            <a:ext cx="0" cy="2209800"/>
            <a:chOff x="4656" y="1296"/>
            <a:chExt cx="0" cy="1392"/>
          </a:xfrm>
        </p:grpSpPr>
        <p:sp>
          <p:nvSpPr>
            <p:cNvPr id="71705" name="Line 22"/>
            <p:cNvSpPr>
              <a:spLocks noChangeShapeType="1"/>
            </p:cNvSpPr>
            <p:nvPr/>
          </p:nvSpPr>
          <p:spPr bwMode="auto">
            <a:xfrm>
              <a:off x="4656" y="1296"/>
              <a:ext cx="0" cy="67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06" name="Line 23"/>
            <p:cNvSpPr>
              <a:spLocks noChangeShapeType="1"/>
            </p:cNvSpPr>
            <p:nvPr/>
          </p:nvSpPr>
          <p:spPr bwMode="auto">
            <a:xfrm>
              <a:off x="4656" y="1976"/>
              <a:ext cx="0" cy="2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07" name="Line 24"/>
            <p:cNvSpPr>
              <a:spLocks noChangeShapeType="1"/>
            </p:cNvSpPr>
            <p:nvPr/>
          </p:nvSpPr>
          <p:spPr bwMode="auto">
            <a:xfrm>
              <a:off x="4656" y="2256"/>
              <a:ext cx="0" cy="4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aphicFrame>
        <p:nvGraphicFramePr>
          <p:cNvPr id="1574937" name="Object 25"/>
          <p:cNvGraphicFramePr>
            <a:graphicFrameLocks noChangeAspect="1"/>
          </p:cNvGraphicFramePr>
          <p:nvPr/>
        </p:nvGraphicFramePr>
        <p:xfrm>
          <a:off x="914400" y="4419600"/>
          <a:ext cx="19050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Equation" r:id="rId16" imgW="18897600" imgH="16154400" progId="Equation.3">
                  <p:embed/>
                </p:oleObj>
              </mc:Choice>
              <mc:Fallback>
                <p:oleObj name="Equation" r:id="rId16" imgW="18897600" imgH="16154400" progId="Equation.3">
                  <p:embed/>
                  <p:pic>
                    <p:nvPicPr>
                      <p:cNvPr id="0" name="Object 2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4400" y="4419600"/>
                        <a:ext cx="1905000" cy="1644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4938" name="Object 26"/>
          <p:cNvGraphicFramePr>
            <a:graphicFrameLocks noChangeAspect="1"/>
          </p:cNvGraphicFramePr>
          <p:nvPr/>
        </p:nvGraphicFramePr>
        <p:xfrm>
          <a:off x="3505200" y="5280025"/>
          <a:ext cx="17668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18" imgW="18592800" imgH="4876800" progId="Equation.3">
                  <p:embed/>
                </p:oleObj>
              </mc:Choice>
              <mc:Fallback>
                <p:oleObj name="Equation" r:id="rId18" imgW="18592800" imgH="4876800" progId="Equation.3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05200" y="5280025"/>
                        <a:ext cx="1766888" cy="471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4939" name="Object 27"/>
          <p:cNvGraphicFramePr>
            <a:graphicFrameLocks noChangeAspect="1"/>
          </p:cNvGraphicFramePr>
          <p:nvPr/>
        </p:nvGraphicFramePr>
        <p:xfrm>
          <a:off x="5410200" y="4997450"/>
          <a:ext cx="990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20" imgW="10363200" imgH="9753600" progId="Equation.3">
                  <p:embed/>
                </p:oleObj>
              </mc:Choice>
              <mc:Fallback>
                <p:oleObj name="Equation" r:id="rId20" imgW="10363200" imgH="9753600" progId="Equation.3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10200" y="4997450"/>
                        <a:ext cx="990600" cy="931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4940" name="Object 28"/>
          <p:cNvGraphicFramePr>
            <a:graphicFrameLocks noChangeAspect="1"/>
          </p:cNvGraphicFramePr>
          <p:nvPr/>
        </p:nvGraphicFramePr>
        <p:xfrm>
          <a:off x="7315200" y="2819400"/>
          <a:ext cx="381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22" imgW="3962400" imgH="3962400" progId="Equation.3">
                  <p:embed/>
                </p:oleObj>
              </mc:Choice>
              <mc:Fallback>
                <p:oleObj name="Equation" r:id="rId22" imgW="3962400" imgH="3962400" progId="Equation.3">
                  <p:embed/>
                  <p:pic>
                    <p:nvPicPr>
                      <p:cNvPr id="0" name="Object 28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15200" y="2819400"/>
                        <a:ext cx="381000" cy="358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4942" name="Text Box 30"/>
          <p:cNvSpPr txBox="1">
            <a:spLocks noChangeArrowheads="1"/>
          </p:cNvSpPr>
          <p:nvPr/>
        </p:nvSpPr>
        <p:spPr bwMode="auto">
          <a:xfrm>
            <a:off x="979488" y="1774825"/>
            <a:ext cx="6400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过点 </a:t>
            </a:r>
            <a:r>
              <a:rPr lang="en-US" altLang="zh-CN" i="1"/>
              <a:t>A </a:t>
            </a:r>
            <a:r>
              <a:rPr lang="zh-CN" altLang="en-US"/>
              <a:t>且与直线 </a:t>
            </a:r>
            <a:r>
              <a:rPr lang="en-US" altLang="zh-CN" i="1"/>
              <a:t>L </a:t>
            </a:r>
            <a:r>
              <a:rPr lang="zh-CN" altLang="en-US"/>
              <a:t>垂直的平面</a:t>
            </a:r>
            <a:r>
              <a:rPr kumimoji="0" lang="zh-CN" altLang="en-US">
                <a:sym typeface="Symbol" panose="05050102010706020507" pitchFamily="18" charset="2"/>
              </a:rPr>
              <a:t></a:t>
            </a:r>
            <a:r>
              <a:rPr lang="zh-CN" altLang="en-US"/>
              <a:t> ：</a:t>
            </a:r>
            <a:endParaRPr lang="zh-CN" altLang="en-US"/>
          </a:p>
        </p:txBody>
      </p:sp>
      <p:sp>
        <p:nvSpPr>
          <p:cNvPr id="1574943" name="Text Box 31"/>
          <p:cNvSpPr txBox="1">
            <a:spLocks noChangeArrowheads="1"/>
          </p:cNvSpPr>
          <p:nvPr/>
        </p:nvSpPr>
        <p:spPr bwMode="auto">
          <a:xfrm>
            <a:off x="533400" y="3733800"/>
            <a:ext cx="6553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再求直线 </a:t>
            </a:r>
            <a:r>
              <a:rPr lang="en-US" altLang="zh-CN" i="1"/>
              <a:t>L </a:t>
            </a:r>
            <a:r>
              <a:rPr lang="zh-CN" altLang="en-US"/>
              <a:t>与平面 </a:t>
            </a:r>
            <a:r>
              <a:rPr kumimoji="0" lang="zh-CN" altLang="en-US">
                <a:sym typeface="Symbol" panose="05050102010706020507" pitchFamily="18" charset="2"/>
              </a:rPr>
              <a:t> </a:t>
            </a:r>
            <a:r>
              <a:rPr lang="zh-CN" altLang="en-US"/>
              <a:t>的交点(垂足)： </a:t>
            </a:r>
            <a:endParaRPr lang="zh-CN" altLang="en-US"/>
          </a:p>
        </p:txBody>
      </p:sp>
      <p:sp>
        <p:nvSpPr>
          <p:cNvPr id="1574944" name="Text Box 32"/>
          <p:cNvSpPr txBox="1">
            <a:spLocks noChangeArrowheads="1"/>
          </p:cNvSpPr>
          <p:nvPr/>
        </p:nvSpPr>
        <p:spPr bwMode="auto">
          <a:xfrm>
            <a:off x="3429000" y="4441825"/>
            <a:ext cx="3124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代入</a:t>
            </a:r>
            <a:r>
              <a:rPr kumimoji="0" lang="zh-CN" altLang="en-US">
                <a:latin typeface="Symbol" panose="05050102010706020507" pitchFamily="18" charset="2"/>
                <a:sym typeface="Symbol" panose="05050102010706020507" pitchFamily="18" charset="2"/>
              </a:rPr>
              <a:t></a:t>
            </a:r>
            <a:r>
              <a:rPr lang="zh-CN" altLang="en-US">
                <a:latin typeface="宋体" panose="02010600030101010101" pitchFamily="2" charset="-122"/>
              </a:rPr>
              <a:t>的方程,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7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7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7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7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7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7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7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7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23" grpId="0" autoUpdateAnimBg="0"/>
      <p:bldP spid="1574928" grpId="0" animBg="1"/>
      <p:bldP spid="1574942" grpId="0" autoUpdateAnimBg="0"/>
      <p:bldP spid="1574943" grpId="0" autoUpdateAnimBg="0"/>
      <p:bldP spid="1574944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5938" name="Object 2"/>
          <p:cNvGraphicFramePr>
            <a:graphicFrameLocks noChangeAspect="1"/>
          </p:cNvGraphicFramePr>
          <p:nvPr/>
        </p:nvGraphicFramePr>
        <p:xfrm>
          <a:off x="1143000" y="1600200"/>
          <a:ext cx="36576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Document" r:id="rId1" imgW="9258300" imgH="2600325" progId="Word.Document.8">
                  <p:embed/>
                </p:oleObj>
              </mc:Choice>
              <mc:Fallback>
                <p:oleObj name="Document" r:id="rId1" imgW="9258300" imgH="26003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1600200"/>
                        <a:ext cx="3657600" cy="1062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5939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52578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所求直线为过点 </a:t>
            </a:r>
            <a:r>
              <a:rPr lang="en-US" altLang="zh-CN" i="1"/>
              <a:t>A</a:t>
            </a:r>
            <a:r>
              <a:rPr lang="en-US" altLang="zh-CN"/>
              <a:t>,</a:t>
            </a:r>
            <a:r>
              <a:rPr lang="en-US" altLang="zh-CN" i="1"/>
              <a:t>B </a:t>
            </a:r>
            <a:r>
              <a:rPr lang="zh-CN" altLang="en-US"/>
              <a:t>的直线： </a:t>
            </a:r>
            <a:endParaRPr lang="zh-CN" altLang="en-US"/>
          </a:p>
        </p:txBody>
      </p:sp>
      <p:graphicFrame>
        <p:nvGraphicFramePr>
          <p:cNvPr id="1575940" name="Object 4"/>
          <p:cNvGraphicFramePr>
            <a:graphicFrameLocks noChangeAspect="1"/>
          </p:cNvGraphicFramePr>
          <p:nvPr/>
        </p:nvGraphicFramePr>
        <p:xfrm>
          <a:off x="990600" y="3200400"/>
          <a:ext cx="3794125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Equation" r:id="rId3" imgW="39014400" imgH="14325600" progId="Equation.3">
                  <p:embed/>
                </p:oleObj>
              </mc:Choice>
              <mc:Fallback>
                <p:oleObj name="Equation" r:id="rId3" imgW="39014400" imgH="143256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200400"/>
                        <a:ext cx="3794125" cy="1446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5941" name="Object 5"/>
          <p:cNvGraphicFramePr>
            <a:graphicFrameLocks noChangeAspect="1"/>
          </p:cNvGraphicFramePr>
          <p:nvPr/>
        </p:nvGraphicFramePr>
        <p:xfrm>
          <a:off x="457200" y="4800600"/>
          <a:ext cx="3810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Equation" r:id="rId5" imgW="38709600" imgH="9753600" progId="Equation.3">
                  <p:embed/>
                </p:oleObj>
              </mc:Choice>
              <mc:Fallback>
                <p:oleObj name="Equation" r:id="rId5" imgW="38709600" imgH="97536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800600"/>
                        <a:ext cx="3810000" cy="955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718" name="Group 9"/>
          <p:cNvGrpSpPr/>
          <p:nvPr/>
        </p:nvGrpSpPr>
        <p:grpSpPr bwMode="auto">
          <a:xfrm>
            <a:off x="5791200" y="1943100"/>
            <a:ext cx="2667000" cy="2324100"/>
            <a:chOff x="3648" y="1224"/>
            <a:chExt cx="1680" cy="1464"/>
          </a:xfrm>
        </p:grpSpPr>
        <p:grpSp>
          <p:nvGrpSpPr>
            <p:cNvPr id="72721" name="Group 10"/>
            <p:cNvGrpSpPr/>
            <p:nvPr/>
          </p:nvGrpSpPr>
          <p:grpSpPr bwMode="auto">
            <a:xfrm>
              <a:off x="4560" y="1224"/>
              <a:ext cx="248" cy="1464"/>
              <a:chOff x="4656" y="1224"/>
              <a:chExt cx="248" cy="1464"/>
            </a:xfrm>
          </p:grpSpPr>
          <p:graphicFrame>
            <p:nvGraphicFramePr>
              <p:cNvPr id="72715" name="Object 11"/>
              <p:cNvGraphicFramePr>
                <a:graphicFrameLocks noChangeAspect="1"/>
              </p:cNvGraphicFramePr>
              <p:nvPr/>
            </p:nvGraphicFramePr>
            <p:xfrm>
              <a:off x="4682" y="1224"/>
              <a:ext cx="222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84" name="Equation" r:id="rId7" imgW="3657600" imgH="3962400" progId="Equation.3">
                      <p:embed/>
                    </p:oleObj>
                  </mc:Choice>
                  <mc:Fallback>
                    <p:oleObj name="Equation" r:id="rId7" imgW="3657600" imgH="39624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682" y="1224"/>
                            <a:ext cx="222" cy="22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30" name="Line 12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722" name="Group 13"/>
            <p:cNvGrpSpPr/>
            <p:nvPr/>
          </p:nvGrpSpPr>
          <p:grpSpPr bwMode="auto">
            <a:xfrm>
              <a:off x="3648" y="1728"/>
              <a:ext cx="1680" cy="528"/>
              <a:chOff x="3744" y="1728"/>
              <a:chExt cx="1680" cy="528"/>
            </a:xfrm>
          </p:grpSpPr>
          <p:sp>
            <p:nvSpPr>
              <p:cNvPr id="72729" name="AutoShape 1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1680" cy="528"/>
              </a:xfrm>
              <a:prstGeom prst="parallelogram">
                <a:avLst>
                  <a:gd name="adj" fmla="val 79545"/>
                </a:avLst>
              </a:prstGeom>
              <a:solidFill>
                <a:srgbClr val="99CCFF"/>
              </a:solidFill>
              <a:ln w="28575">
                <a:solidFill>
                  <a:schemeClr val="tx2"/>
                </a:solidFill>
                <a:miter lim="800000"/>
                <a:tailEnd type="none" w="med" len="lg"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5000"/>
                  </a:spcBef>
                </a:pPr>
                <a:endParaRPr lang="zh-CN" altLang="en-US"/>
              </a:p>
            </p:txBody>
          </p:sp>
          <p:graphicFrame>
            <p:nvGraphicFramePr>
              <p:cNvPr id="72714" name="Object 15"/>
              <p:cNvGraphicFramePr>
                <a:graphicFrameLocks noChangeAspect="1"/>
              </p:cNvGraphicFramePr>
              <p:nvPr/>
            </p:nvGraphicFramePr>
            <p:xfrm>
              <a:off x="4800" y="2016"/>
              <a:ext cx="240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85" name="Equation" r:id="rId9" imgW="3962400" imgH="3657600" progId="Equation.3">
                      <p:embed/>
                    </p:oleObj>
                  </mc:Choice>
                  <mc:Fallback>
                    <p:oleObj name="Equation" r:id="rId9" imgW="3962400" imgH="3657600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800" y="2016"/>
                            <a:ext cx="240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723" name="Line 16"/>
            <p:cNvSpPr>
              <a:spLocks noChangeShapeType="1"/>
            </p:cNvSpPr>
            <p:nvPr/>
          </p:nvSpPr>
          <p:spPr bwMode="auto">
            <a:xfrm flipV="1">
              <a:off x="4080" y="1968"/>
              <a:ext cx="480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2724" name="Group 17"/>
            <p:cNvGrpSpPr/>
            <p:nvPr/>
          </p:nvGrpSpPr>
          <p:grpSpPr bwMode="auto">
            <a:xfrm>
              <a:off x="3824" y="2008"/>
              <a:ext cx="323" cy="234"/>
              <a:chOff x="3920" y="2008"/>
              <a:chExt cx="323" cy="234"/>
            </a:xfrm>
          </p:grpSpPr>
          <p:graphicFrame>
            <p:nvGraphicFramePr>
              <p:cNvPr id="72712" name="Object 18"/>
              <p:cNvGraphicFramePr>
                <a:graphicFrameLocks noChangeAspect="1"/>
              </p:cNvGraphicFramePr>
              <p:nvPr/>
            </p:nvGraphicFramePr>
            <p:xfrm>
              <a:off x="4128" y="2008"/>
              <a:ext cx="115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86" name="Equation" r:id="rId11" imgW="2743200" imgH="2743200" progId="Equation.3">
                      <p:embed/>
                    </p:oleObj>
                  </mc:Choice>
                  <mc:Fallback>
                    <p:oleObj name="Equation" r:id="rId11" imgW="2743200" imgH="27432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128" y="2008"/>
                            <a:ext cx="115" cy="12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713" name="Object 19"/>
              <p:cNvGraphicFramePr>
                <a:graphicFrameLocks noChangeAspect="1"/>
              </p:cNvGraphicFramePr>
              <p:nvPr/>
            </p:nvGraphicFramePr>
            <p:xfrm>
              <a:off x="3920" y="2016"/>
              <a:ext cx="240" cy="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87" name="Equation" r:id="rId13" imgW="3962400" imgH="3962400" progId="Equation.3">
                      <p:embed/>
                    </p:oleObj>
                  </mc:Choice>
                  <mc:Fallback>
                    <p:oleObj name="Equation" r:id="rId13" imgW="3962400" imgH="396240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920" y="2016"/>
                            <a:ext cx="240" cy="22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710" name="Object 20"/>
            <p:cNvGraphicFramePr>
              <a:graphicFrameLocks noChangeAspect="1"/>
            </p:cNvGraphicFramePr>
            <p:nvPr/>
          </p:nvGraphicFramePr>
          <p:xfrm>
            <a:off x="4472" y="1872"/>
            <a:ext cx="18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8" name="Equation" r:id="rId15" imgW="2743200" imgH="2743200" progId="Equation.3">
                    <p:embed/>
                  </p:oleObj>
                </mc:Choice>
                <mc:Fallback>
                  <p:oleObj name="Equation" r:id="rId15" imgW="2743200" imgH="2743200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72" y="1872"/>
                          <a:ext cx="180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725" name="Group 21"/>
            <p:cNvGrpSpPr/>
            <p:nvPr/>
          </p:nvGrpSpPr>
          <p:grpSpPr bwMode="auto">
            <a:xfrm>
              <a:off x="4560" y="1296"/>
              <a:ext cx="0" cy="1392"/>
              <a:chOff x="4656" y="1296"/>
              <a:chExt cx="0" cy="1392"/>
            </a:xfrm>
          </p:grpSpPr>
          <p:sp>
            <p:nvSpPr>
              <p:cNvPr id="72726" name="Line 22"/>
              <p:cNvSpPr>
                <a:spLocks noChangeShapeType="1"/>
              </p:cNvSpPr>
              <p:nvPr/>
            </p:nvSpPr>
            <p:spPr bwMode="auto">
              <a:xfrm>
                <a:off x="4656" y="1296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727" name="Line 23"/>
              <p:cNvSpPr>
                <a:spLocks noChangeShapeType="1"/>
              </p:cNvSpPr>
              <p:nvPr/>
            </p:nvSpPr>
            <p:spPr bwMode="auto">
              <a:xfrm>
                <a:off x="4656" y="1976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sysDot"/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728" name="Line 24"/>
              <p:cNvSpPr>
                <a:spLocks noChangeShapeType="1"/>
              </p:cNvSpPr>
              <p:nvPr/>
            </p:nvSpPr>
            <p:spPr bwMode="auto">
              <a:xfrm>
                <a:off x="4656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72711" name="Object 25"/>
            <p:cNvGraphicFramePr>
              <a:graphicFrameLocks noChangeAspect="1"/>
            </p:cNvGraphicFramePr>
            <p:nvPr/>
          </p:nvGraphicFramePr>
          <p:xfrm>
            <a:off x="4608" y="1776"/>
            <a:ext cx="24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9" name="Equation" r:id="rId16" imgW="3962400" imgH="3962400" progId="Equation.3">
                    <p:embed/>
                  </p:oleObj>
                </mc:Choice>
                <mc:Fallback>
                  <p:oleObj name="Equation" r:id="rId16" imgW="3962400" imgH="3962400" progId="Equation.3">
                    <p:embed/>
                    <p:pic>
                      <p:nvPicPr>
                        <p:cNvPr id="0" name="Object 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08" y="1776"/>
                          <a:ext cx="240" cy="2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709" name="Object 26"/>
          <p:cNvGraphicFramePr>
            <a:graphicFrameLocks noChangeAspect="1"/>
          </p:cNvGraphicFramePr>
          <p:nvPr/>
        </p:nvGraphicFramePr>
        <p:xfrm>
          <a:off x="457200" y="195263"/>
          <a:ext cx="8305800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Document" r:id="rId18" imgW="20659725" imgH="3705225" progId="Word.Document.8">
                  <p:embed/>
                </p:oleObj>
              </mc:Choice>
              <mc:Fallback>
                <p:oleObj name="Document" r:id="rId18" imgW="20659725" imgH="3705225" progId="Word.Document.8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" y="195263"/>
                        <a:ext cx="8305800" cy="1489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9" name="Text Box 27"/>
          <p:cNvSpPr txBox="1">
            <a:spLocks noChangeArrowheads="1"/>
          </p:cNvSpPr>
          <p:nvPr/>
        </p:nvSpPr>
        <p:spPr bwMode="auto">
          <a:xfrm>
            <a:off x="381000" y="381000"/>
            <a:ext cx="1371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例19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20" name="Text Box 28"/>
          <p:cNvSpPr txBox="1">
            <a:spLocks noChangeArrowheads="1"/>
          </p:cNvSpPr>
          <p:nvPr/>
        </p:nvSpPr>
        <p:spPr bwMode="auto">
          <a:xfrm>
            <a:off x="381000" y="1828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900" name="Text Box 36"/>
          <p:cNvSpPr txBox="1">
            <a:spLocks noChangeArrowheads="1"/>
          </p:cNvSpPr>
          <p:nvPr/>
        </p:nvSpPr>
        <p:spPr bwMode="auto">
          <a:xfrm>
            <a:off x="609600" y="1066800"/>
            <a:ext cx="38862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>
                <a:solidFill>
                  <a:srgbClr val="000099"/>
                </a:solidFill>
              </a:rPr>
              <a:t>1、</a:t>
            </a:r>
            <a:r>
              <a:rPr lang="zh-CN" altLang="en-US" sz="3000">
                <a:solidFill>
                  <a:srgbClr val="000099"/>
                </a:solidFill>
                <a:ea typeface="黑体" panose="02010609060101010101" pitchFamily="49" charset="-122"/>
              </a:rPr>
              <a:t>向量的加法</a:t>
            </a:r>
            <a:endParaRPr lang="zh-CN" altLang="en-US" sz="3000">
              <a:solidFill>
                <a:srgbClr val="000099"/>
              </a:solidFill>
              <a:ea typeface="黑体" panose="02010609060101010101" pitchFamily="49" charset="-122"/>
            </a:endParaRPr>
          </a:p>
        </p:txBody>
      </p:sp>
      <p:sp>
        <p:nvSpPr>
          <p:cNvPr id="1316901" name="Text Box 37"/>
          <p:cNvSpPr txBox="1">
            <a:spLocks noChangeArrowheads="1"/>
          </p:cNvSpPr>
          <p:nvPr/>
        </p:nvSpPr>
        <p:spPr bwMode="auto">
          <a:xfrm>
            <a:off x="827405" y="4304030"/>
            <a:ext cx="35020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</a:t>
            </a:r>
            <a:r>
              <a:rPr lang="en-US" altLang="zh-CN"/>
              <a:t>2</a:t>
            </a:r>
            <a:r>
              <a:rPr lang="zh-CN" altLang="en-US"/>
              <a:t>) 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平行四边形法则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44"/>
          <p:cNvGrpSpPr/>
          <p:nvPr/>
        </p:nvGrpSpPr>
        <p:grpSpPr bwMode="auto">
          <a:xfrm>
            <a:off x="4368800" y="4255770"/>
            <a:ext cx="1065213" cy="1066800"/>
            <a:chOff x="2544" y="864"/>
            <a:chExt cx="671" cy="672"/>
          </a:xfrm>
        </p:grpSpPr>
        <p:graphicFrame>
          <p:nvGraphicFramePr>
            <p:cNvPr id="4105" name="Object 38"/>
            <p:cNvGraphicFramePr>
              <a:graphicFrameLocks noChangeAspect="1"/>
            </p:cNvGraphicFramePr>
            <p:nvPr/>
          </p:nvGraphicFramePr>
          <p:xfrm>
            <a:off x="2640" y="960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Equation" r:id="rId1" imgW="3048000" imgH="4267200" progId="Equation.3">
                    <p:embed/>
                  </p:oleObj>
                </mc:Choice>
                <mc:Fallback>
                  <p:oleObj name="Equation" r:id="rId1" imgW="3048000" imgH="4267200" progId="Equation.3">
                    <p:embed/>
                    <p:pic>
                      <p:nvPicPr>
                        <p:cNvPr id="0" name="Object 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40" y="960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8" name="Line 41"/>
            <p:cNvSpPr>
              <a:spLocks noChangeShapeType="1"/>
            </p:cNvSpPr>
            <p:nvPr/>
          </p:nvSpPr>
          <p:spPr bwMode="auto">
            <a:xfrm flipV="1">
              <a:off x="2544" y="864"/>
              <a:ext cx="671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" name="Group 46"/>
          <p:cNvGrpSpPr/>
          <p:nvPr/>
        </p:nvGrpSpPr>
        <p:grpSpPr bwMode="auto">
          <a:xfrm>
            <a:off x="5436235" y="1984375"/>
            <a:ext cx="2133600" cy="717550"/>
            <a:chOff x="3408" y="3743"/>
            <a:chExt cx="1344" cy="452"/>
          </a:xfrm>
        </p:grpSpPr>
        <p:graphicFrame>
          <p:nvGraphicFramePr>
            <p:cNvPr id="4104" name="Object 39"/>
            <p:cNvGraphicFramePr>
              <a:graphicFrameLocks noChangeAspect="1"/>
            </p:cNvGraphicFramePr>
            <p:nvPr/>
          </p:nvGraphicFramePr>
          <p:xfrm>
            <a:off x="3840" y="3792"/>
            <a:ext cx="272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Equation" r:id="rId3" imgW="3048000" imgH="5181600" progId="Equation.3">
                    <p:embed/>
                  </p:oleObj>
                </mc:Choice>
                <mc:Fallback>
                  <p:oleObj name="Equation" r:id="rId3" imgW="3048000" imgH="5181600" progId="Equation.3">
                    <p:embed/>
                    <p:pic>
                      <p:nvPicPr>
                        <p:cNvPr id="0" name="Object 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40" y="3792"/>
                          <a:ext cx="272" cy="4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7" name="Line 42"/>
            <p:cNvSpPr>
              <a:spLocks noChangeShapeType="1"/>
            </p:cNvSpPr>
            <p:nvPr/>
          </p:nvSpPr>
          <p:spPr bwMode="auto">
            <a:xfrm>
              <a:off x="3408" y="3743"/>
              <a:ext cx="1344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" name="Group 53"/>
          <p:cNvGrpSpPr/>
          <p:nvPr/>
        </p:nvGrpSpPr>
        <p:grpSpPr bwMode="auto">
          <a:xfrm>
            <a:off x="5384800" y="4281170"/>
            <a:ext cx="2133600" cy="1066800"/>
            <a:chOff x="2096" y="1488"/>
            <a:chExt cx="1344" cy="672"/>
          </a:xfrm>
        </p:grpSpPr>
        <p:sp>
          <p:nvSpPr>
            <p:cNvPr id="4125" name="Line 43"/>
            <p:cNvSpPr>
              <a:spLocks noChangeShapeType="1"/>
            </p:cNvSpPr>
            <p:nvPr/>
          </p:nvSpPr>
          <p:spPr bwMode="auto">
            <a:xfrm flipV="1">
              <a:off x="2760" y="1488"/>
              <a:ext cx="671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26" name="Line 45"/>
            <p:cNvSpPr>
              <a:spLocks noChangeShapeType="1"/>
            </p:cNvSpPr>
            <p:nvPr/>
          </p:nvSpPr>
          <p:spPr bwMode="auto">
            <a:xfrm>
              <a:off x="2096" y="1488"/>
              <a:ext cx="1344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" name="Group 50"/>
          <p:cNvGrpSpPr/>
          <p:nvPr/>
        </p:nvGrpSpPr>
        <p:grpSpPr bwMode="auto">
          <a:xfrm>
            <a:off x="4343400" y="5335270"/>
            <a:ext cx="2133600" cy="717550"/>
            <a:chOff x="3408" y="3743"/>
            <a:chExt cx="1344" cy="452"/>
          </a:xfrm>
        </p:grpSpPr>
        <p:graphicFrame>
          <p:nvGraphicFramePr>
            <p:cNvPr id="4103" name="Object 51"/>
            <p:cNvGraphicFramePr>
              <a:graphicFrameLocks noChangeAspect="1"/>
            </p:cNvGraphicFramePr>
            <p:nvPr/>
          </p:nvGraphicFramePr>
          <p:xfrm>
            <a:off x="3840" y="3792"/>
            <a:ext cx="272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5" imgW="3048000" imgH="5181600" progId="Equation.3">
                    <p:embed/>
                  </p:oleObj>
                </mc:Choice>
                <mc:Fallback>
                  <p:oleObj name="Equation" r:id="rId5" imgW="3048000" imgH="5181600" progId="Equation.3">
                    <p:embed/>
                    <p:pic>
                      <p:nvPicPr>
                        <p:cNvPr id="0" name="Object 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40" y="3792"/>
                          <a:ext cx="272" cy="4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4" name="Line 52"/>
            <p:cNvSpPr>
              <a:spLocks noChangeShapeType="1"/>
            </p:cNvSpPr>
            <p:nvPr/>
          </p:nvSpPr>
          <p:spPr bwMode="auto">
            <a:xfrm>
              <a:off x="3408" y="3743"/>
              <a:ext cx="1344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16918" name="Line 54"/>
          <p:cNvSpPr>
            <a:spLocks noChangeShapeType="1"/>
          </p:cNvSpPr>
          <p:nvPr/>
        </p:nvSpPr>
        <p:spPr bwMode="auto">
          <a:xfrm flipV="1">
            <a:off x="4343400" y="4268470"/>
            <a:ext cx="3200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1316919" name="Object 55"/>
          <p:cNvGraphicFramePr>
            <a:graphicFrameLocks noChangeAspect="1"/>
          </p:cNvGraphicFramePr>
          <p:nvPr/>
        </p:nvGraphicFramePr>
        <p:xfrm>
          <a:off x="5334000" y="4379595"/>
          <a:ext cx="838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8534400" imgH="5181600" progId="Equation.3">
                  <p:embed/>
                </p:oleObj>
              </mc:Choice>
              <mc:Fallback>
                <p:oleObj name="Equation" r:id="rId6" imgW="8534400" imgH="5181600" progId="Equation.3">
                  <p:embed/>
                  <p:pic>
                    <p:nvPicPr>
                      <p:cNvPr id="0" name="Object 5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379595"/>
                        <a:ext cx="838200" cy="446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6920" name="Text Box 56"/>
          <p:cNvSpPr txBox="1">
            <a:spLocks noChangeArrowheads="1"/>
          </p:cNvSpPr>
          <p:nvPr/>
        </p:nvSpPr>
        <p:spPr bwMode="auto">
          <a:xfrm>
            <a:off x="827405" y="2277110"/>
            <a:ext cx="2667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</a:t>
            </a:r>
            <a:r>
              <a:rPr lang="en-US" altLang="zh-CN"/>
              <a:t>1</a:t>
            </a:r>
            <a:r>
              <a:rPr lang="zh-CN" altLang="en-US"/>
              <a:t>) 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三角形法则</a:t>
            </a:r>
            <a:endParaRPr lang="zh-CN" altLang="en-US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pSp>
        <p:nvGrpSpPr>
          <p:cNvPr id="8" name="Group 65"/>
          <p:cNvGrpSpPr/>
          <p:nvPr/>
        </p:nvGrpSpPr>
        <p:grpSpPr bwMode="auto">
          <a:xfrm>
            <a:off x="4067810" y="2660650"/>
            <a:ext cx="1069340" cy="1109980"/>
            <a:chOff x="2544" y="869"/>
            <a:chExt cx="708" cy="712"/>
          </a:xfrm>
        </p:grpSpPr>
        <p:graphicFrame>
          <p:nvGraphicFramePr>
            <p:cNvPr id="4102" name="Object 66"/>
            <p:cNvGraphicFramePr>
              <a:graphicFrameLocks noChangeAspect="1"/>
            </p:cNvGraphicFramePr>
            <p:nvPr/>
          </p:nvGraphicFramePr>
          <p:xfrm>
            <a:off x="2640" y="960"/>
            <a:ext cx="27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8" imgW="3048000" imgH="4267200" progId="Equation.3">
                    <p:embed/>
                  </p:oleObj>
                </mc:Choice>
                <mc:Fallback>
                  <p:oleObj name="Equation" r:id="rId8" imgW="3048000" imgH="4267200" progId="Equation.3">
                    <p:embed/>
                    <p:pic>
                      <p:nvPicPr>
                        <p:cNvPr id="0" name="Object 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40" y="960"/>
                          <a:ext cx="272" cy="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3" name="Line 67"/>
            <p:cNvSpPr>
              <a:spLocks noChangeShapeType="1"/>
            </p:cNvSpPr>
            <p:nvPr/>
          </p:nvSpPr>
          <p:spPr bwMode="auto">
            <a:xfrm flipV="1">
              <a:off x="2544" y="869"/>
              <a:ext cx="708" cy="7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" name="Group 86"/>
          <p:cNvGrpSpPr/>
          <p:nvPr/>
        </p:nvGrpSpPr>
        <p:grpSpPr bwMode="auto">
          <a:xfrm>
            <a:off x="5436870" y="1987550"/>
            <a:ext cx="2132330" cy="640080"/>
            <a:chOff x="2736" y="3168"/>
            <a:chExt cx="1392" cy="403"/>
          </a:xfrm>
        </p:grpSpPr>
        <p:graphicFrame>
          <p:nvGraphicFramePr>
            <p:cNvPr id="4101" name="Object 69"/>
            <p:cNvGraphicFramePr>
              <a:graphicFrameLocks noChangeAspect="1"/>
            </p:cNvGraphicFramePr>
            <p:nvPr/>
          </p:nvGraphicFramePr>
          <p:xfrm>
            <a:off x="3216" y="3168"/>
            <a:ext cx="272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9" imgW="3048000" imgH="5181600" progId="Equation.3">
                    <p:embed/>
                  </p:oleObj>
                </mc:Choice>
                <mc:Fallback>
                  <p:oleObj name="Equation" r:id="rId9" imgW="3048000" imgH="5181600" progId="Equation.3">
                    <p:embed/>
                    <p:pic>
                      <p:nvPicPr>
                        <p:cNvPr id="0" name="Object 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16" y="3168"/>
                          <a:ext cx="272" cy="4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2" name="Line 70"/>
            <p:cNvSpPr>
              <a:spLocks noChangeShapeType="1"/>
            </p:cNvSpPr>
            <p:nvPr/>
          </p:nvSpPr>
          <p:spPr bwMode="auto">
            <a:xfrm>
              <a:off x="2736" y="3168"/>
              <a:ext cx="13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16935" name="Line 71"/>
          <p:cNvSpPr>
            <a:spLocks noChangeShapeType="1"/>
          </p:cNvSpPr>
          <p:nvPr/>
        </p:nvSpPr>
        <p:spPr bwMode="auto">
          <a:xfrm flipV="1">
            <a:off x="4067810" y="2702560"/>
            <a:ext cx="3200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lg"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1316936" name="Object 72"/>
          <p:cNvGraphicFramePr>
            <a:graphicFrameLocks noChangeAspect="1"/>
          </p:cNvGraphicFramePr>
          <p:nvPr/>
        </p:nvGraphicFramePr>
        <p:xfrm>
          <a:off x="5410200" y="3352165"/>
          <a:ext cx="914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0" imgW="8534400" imgH="5181600" progId="Equation.3">
                  <p:embed/>
                </p:oleObj>
              </mc:Choice>
              <mc:Fallback>
                <p:oleObj name="Equation" r:id="rId10" imgW="8534400" imgH="5181600" progId="Equation.3">
                  <p:embed/>
                  <p:pic>
                    <p:nvPicPr>
                      <p:cNvPr id="0" name="Object 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3352165"/>
                        <a:ext cx="914400" cy="487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6947" name="Text Box 83"/>
          <p:cNvSpPr txBox="1">
            <a:spLocks noChangeArrowheads="1"/>
          </p:cNvSpPr>
          <p:nvPr/>
        </p:nvSpPr>
        <p:spPr bwMode="auto">
          <a:xfrm>
            <a:off x="755650" y="1700530"/>
            <a:ext cx="205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8000"/>
                </a:solidFill>
                <a:ea typeface="黑体" panose="02010609060101010101" pitchFamily="49" charset="-122"/>
              </a:rPr>
              <a:t>向量的加法</a:t>
            </a:r>
            <a:endParaRPr lang="zh-CN" altLang="en-US">
              <a:solidFill>
                <a:srgbClr val="008000"/>
              </a:solidFill>
              <a:ea typeface="黑体" panose="02010609060101010101" pitchFamily="49" charset="-122"/>
            </a:endParaRPr>
          </a:p>
        </p:txBody>
      </p:sp>
      <p:sp>
        <p:nvSpPr>
          <p:cNvPr id="1316949" name="Rectangle 85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038600" cy="6096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二、向量的线性运算</a:t>
            </a:r>
            <a:endParaRPr lang="zh-CN" altLang="en-US" sz="3200" b="1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9375 0.104907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1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947" grpId="0"/>
      <p:bldP spid="1316920" grpId="0"/>
      <p:bldP spid="131690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0" name="Picture 10" descr="740"/>
          <p:cNvPicPr>
            <a:picLocks noChangeAspect="1" noChangeArrowheads="1"/>
          </p:cNvPicPr>
          <p:nvPr/>
        </p:nvPicPr>
        <p:blipFill>
          <a:blip r:embed="rId1"/>
          <a:srcRect l="8696" r="8696"/>
          <a:stretch>
            <a:fillRect/>
          </a:stretch>
        </p:blipFill>
        <p:spPr bwMode="auto">
          <a:xfrm>
            <a:off x="5715000" y="228600"/>
            <a:ext cx="3048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76963" name="Object 3"/>
          <p:cNvGraphicFramePr>
            <a:graphicFrameLocks noChangeAspect="1"/>
          </p:cNvGraphicFramePr>
          <p:nvPr/>
        </p:nvGraphicFramePr>
        <p:xfrm>
          <a:off x="685800" y="4724400"/>
          <a:ext cx="4724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文档" r:id="rId2" imgW="1685925" imgH="314325" progId="Word.Document.8">
                  <p:embed/>
                </p:oleObj>
              </mc:Choice>
              <mc:Fallback>
                <p:oleObj name="文档" r:id="rId2" imgW="1685925" imgH="314325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724400"/>
                        <a:ext cx="4724400" cy="898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1148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5、平面束方程</a:t>
            </a:r>
            <a:endParaRPr lang="zh-CN" altLang="en-US" sz="3000" b="1" smtClean="0">
              <a:solidFill>
                <a:srgbClr val="0033CC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576965" name="Object 5"/>
          <p:cNvGraphicFramePr>
            <a:graphicFrameLocks noChangeAspect="1"/>
          </p:cNvGraphicFramePr>
          <p:nvPr/>
        </p:nvGraphicFramePr>
        <p:xfrm>
          <a:off x="838200" y="1905000"/>
          <a:ext cx="480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公式" r:id="rId4" imgW="111556800" imgH="10972800" progId="Equation.3">
                  <p:embed/>
                </p:oleObj>
              </mc:Choice>
              <mc:Fallback>
                <p:oleObj name="公式" r:id="rId4" imgW="111556800" imgH="109728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905000"/>
                        <a:ext cx="480060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6966" name="Object 6"/>
          <p:cNvGraphicFramePr>
            <a:graphicFrameLocks noChangeAspect="1"/>
          </p:cNvGraphicFramePr>
          <p:nvPr/>
        </p:nvGraphicFramePr>
        <p:xfrm>
          <a:off x="838200" y="2667000"/>
          <a:ext cx="4800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公式" r:id="rId6" imgW="113995200" imgH="10972800" progId="Equation.3">
                  <p:embed/>
                </p:oleObj>
              </mc:Choice>
              <mc:Fallback>
                <p:oleObj name="公式" r:id="rId6" imgW="113995200" imgH="109728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667000"/>
                        <a:ext cx="4800600" cy="476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6967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3124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设两张平面</a:t>
            </a:r>
            <a:endParaRPr lang="zh-CN" altLang="en-US"/>
          </a:p>
        </p:txBody>
      </p:sp>
      <p:sp>
        <p:nvSpPr>
          <p:cNvPr id="1576968" name="Text Box 8"/>
          <p:cNvSpPr txBox="1">
            <a:spLocks noChangeArrowheads="1"/>
          </p:cNvSpPr>
          <p:nvPr/>
        </p:nvSpPr>
        <p:spPr bwMode="auto">
          <a:xfrm>
            <a:off x="381000" y="3276600"/>
            <a:ext cx="73914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相交于直线 </a:t>
            </a:r>
            <a:r>
              <a:rPr lang="en-US" altLang="zh-CN" i="1"/>
              <a:t>L </a:t>
            </a:r>
            <a:r>
              <a:rPr lang="en-US" altLang="zh-CN"/>
              <a:t>,  </a:t>
            </a:r>
            <a:r>
              <a:rPr lang="zh-CN" altLang="en-US"/>
              <a:t>则过 </a:t>
            </a:r>
            <a:r>
              <a:rPr lang="en-US" altLang="zh-CN" i="1"/>
              <a:t>L </a:t>
            </a:r>
            <a:r>
              <a:rPr lang="zh-CN" altLang="en-US"/>
              <a:t>的平面束可表示为 </a:t>
            </a:r>
            <a:endParaRPr lang="zh-CN" altLang="en-US"/>
          </a:p>
        </p:txBody>
      </p:sp>
      <p:graphicFrame>
        <p:nvGraphicFramePr>
          <p:cNvPr id="1576969" name="Object 9"/>
          <p:cNvGraphicFramePr>
            <a:graphicFrameLocks noChangeAspect="1"/>
          </p:cNvGraphicFramePr>
          <p:nvPr/>
        </p:nvGraphicFramePr>
        <p:xfrm>
          <a:off x="381000" y="4114800"/>
          <a:ext cx="8458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Equation" r:id="rId8" imgW="80772000" imgH="5181600" progId="Equation.3">
                  <p:embed/>
                </p:oleObj>
              </mc:Choice>
              <mc:Fallback>
                <p:oleObj name="Equation" r:id="rId8" imgW="80772000" imgH="51816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114800"/>
                        <a:ext cx="8458200" cy="557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7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7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7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7" grpId="0" autoUpdateAnimBg="0"/>
      <p:bldP spid="1576968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4370" name="Object 2"/>
          <p:cNvGraphicFramePr>
            <a:graphicFrameLocks noChangeAspect="1"/>
          </p:cNvGraphicFramePr>
          <p:nvPr/>
        </p:nvGraphicFramePr>
        <p:xfrm>
          <a:off x="762000" y="1879600"/>
          <a:ext cx="8153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Document" r:id="rId1" imgW="21012150" imgH="1266825" progId="Word.Document.8">
                  <p:embed/>
                </p:oleObj>
              </mc:Choice>
              <mc:Fallback>
                <p:oleObj name="Document" r:id="rId1" imgW="21012150" imgH="12668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1879600"/>
                        <a:ext cx="8153400" cy="493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4391" name="Object 23"/>
          <p:cNvGraphicFramePr>
            <a:graphicFrameLocks noChangeAspect="1"/>
          </p:cNvGraphicFramePr>
          <p:nvPr/>
        </p:nvGraphicFramePr>
        <p:xfrm>
          <a:off x="306388" y="174625"/>
          <a:ext cx="8151812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Document" r:id="rId3" imgW="20602575" imgH="3943350" progId="Word.Document.8">
                  <p:embed/>
                </p:oleObj>
              </mc:Choice>
              <mc:Fallback>
                <p:oleObj name="Document" r:id="rId3" imgW="20602575" imgH="3943350" progId="Word.Document.8">
                  <p:embed/>
                  <p:pic>
                    <p:nvPicPr>
                      <p:cNvPr id="0" name="Object 2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88" y="174625"/>
                        <a:ext cx="8151812" cy="1554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4392" name="Text Box 24"/>
          <p:cNvSpPr txBox="1">
            <a:spLocks noChangeArrowheads="1"/>
          </p:cNvSpPr>
          <p:nvPr/>
        </p:nvSpPr>
        <p:spPr bwMode="auto">
          <a:xfrm>
            <a:off x="152400" y="381000"/>
            <a:ext cx="1371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例20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4393" name="Text Box 25"/>
          <p:cNvSpPr txBox="1">
            <a:spLocks noChangeArrowheads="1"/>
          </p:cNvSpPr>
          <p:nvPr/>
        </p:nvSpPr>
        <p:spPr bwMode="auto">
          <a:xfrm>
            <a:off x="152400" y="1828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94394" name="Object 26"/>
          <p:cNvGraphicFramePr>
            <a:graphicFrameLocks noChangeAspect="1"/>
          </p:cNvGraphicFramePr>
          <p:nvPr/>
        </p:nvGraphicFramePr>
        <p:xfrm>
          <a:off x="458788" y="2593975"/>
          <a:ext cx="4452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Document" r:id="rId5" imgW="11534775" imgH="1266825" progId="Word.Document.8">
                  <p:embed/>
                </p:oleObj>
              </mc:Choice>
              <mc:Fallback>
                <p:oleObj name="Document" r:id="rId5" imgW="11534775" imgH="1266825" progId="Word.Document.8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788" y="2593975"/>
                        <a:ext cx="4452937" cy="493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4395" name="Object 27"/>
          <p:cNvGraphicFramePr>
            <a:graphicFrameLocks noChangeAspect="1"/>
          </p:cNvGraphicFramePr>
          <p:nvPr/>
        </p:nvGraphicFramePr>
        <p:xfrm>
          <a:off x="4953000" y="2554288"/>
          <a:ext cx="21336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Document" r:id="rId7" imgW="5905500" imgH="1266825" progId="Word.Document.8">
                  <p:embed/>
                </p:oleObj>
              </mc:Choice>
              <mc:Fallback>
                <p:oleObj name="Document" r:id="rId7" imgW="5905500" imgH="1266825" progId="Word.Document.8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2554288"/>
                        <a:ext cx="2133600" cy="493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4396" name="Text Box 28"/>
          <p:cNvSpPr txBox="1">
            <a:spLocks noChangeArrowheads="1"/>
          </p:cNvSpPr>
          <p:nvPr/>
        </p:nvSpPr>
        <p:spPr bwMode="auto">
          <a:xfrm>
            <a:off x="304800" y="3200400"/>
            <a:ext cx="5181600" cy="5191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由此得到所求平面方程为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594398" name="Object 30"/>
          <p:cNvGraphicFramePr>
            <a:graphicFrameLocks noChangeAspect="1"/>
          </p:cNvGraphicFramePr>
          <p:nvPr/>
        </p:nvGraphicFramePr>
        <p:xfrm>
          <a:off x="990600" y="3810000"/>
          <a:ext cx="6019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9" imgW="57607200" imgH="4876800" progId="Equation.3">
                  <p:embed/>
                </p:oleObj>
              </mc:Choice>
              <mc:Fallback>
                <p:oleObj name="Equation" r:id="rId9" imgW="57607200" imgH="4876800" progId="Equation.3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3810000"/>
                        <a:ext cx="6019800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4397" name="Object 29"/>
          <p:cNvGraphicFramePr>
            <a:graphicFrameLocks noChangeAspect="1"/>
          </p:cNvGraphicFramePr>
          <p:nvPr/>
        </p:nvGraphicFramePr>
        <p:xfrm>
          <a:off x="381000" y="4419600"/>
          <a:ext cx="403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11" imgW="37185600" imgH="4876800" progId="Equation.3">
                  <p:embed/>
                </p:oleObj>
              </mc:Choice>
              <mc:Fallback>
                <p:oleObj name="Equation" r:id="rId11" imgW="37185600" imgH="4876800" progId="Equation.3">
                  <p:embed/>
                  <p:pic>
                    <p:nvPicPr>
                      <p:cNvPr id="0" name="Object 2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000" y="4419600"/>
                        <a:ext cx="4038600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93" grpId="0" autoUpdateAnimBg="0"/>
      <p:bldP spid="1594396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8466" name="Object 2"/>
          <p:cNvGraphicFramePr>
            <a:graphicFrameLocks noChangeAspect="1"/>
          </p:cNvGraphicFramePr>
          <p:nvPr/>
        </p:nvGraphicFramePr>
        <p:xfrm>
          <a:off x="365443" y="103188"/>
          <a:ext cx="84121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Document" r:id="rId1" imgW="20554950" imgH="3619500" progId="Word.Document.8">
                  <p:embed/>
                </p:oleObj>
              </mc:Choice>
              <mc:Fallback>
                <p:oleObj name="Document" r:id="rId1" imgW="20554950" imgH="361950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443" y="103188"/>
                        <a:ext cx="8412162" cy="1479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28600" y="266700"/>
            <a:ext cx="1219200" cy="60483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比较：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598468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609600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98469" name="Object 5"/>
          <p:cNvGraphicFramePr>
            <a:graphicFrameLocks noChangeAspect="1"/>
          </p:cNvGraphicFramePr>
          <p:nvPr/>
        </p:nvGraphicFramePr>
        <p:xfrm>
          <a:off x="838200" y="1739900"/>
          <a:ext cx="8305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Document" r:id="rId3" imgW="3190875" imgH="209550" progId="Word.Document.8">
                  <p:embed/>
                </p:oleObj>
              </mc:Choice>
              <mc:Fallback>
                <p:oleObj name="Document" r:id="rId3" imgW="3190875" imgH="209550" progId="Word.Documen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39900"/>
                        <a:ext cx="8305800" cy="544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8470" name="Object 6"/>
          <p:cNvGraphicFramePr>
            <a:graphicFrameLocks noChangeAspect="1"/>
          </p:cNvGraphicFramePr>
          <p:nvPr/>
        </p:nvGraphicFramePr>
        <p:xfrm>
          <a:off x="304800" y="2286000"/>
          <a:ext cx="8610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Document" r:id="rId5" imgW="21097875" imgH="1590675" progId="Word.Document.8">
                  <p:embed/>
                </p:oleObj>
              </mc:Choice>
              <mc:Fallback>
                <p:oleObj name="Document" r:id="rId5" imgW="21097875" imgH="1590675" progId="Word.Document.8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286000"/>
                        <a:ext cx="8610600" cy="649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471" name="Text Box 7"/>
          <p:cNvSpPr txBox="1">
            <a:spLocks noChangeArrowheads="1"/>
          </p:cNvSpPr>
          <p:nvPr/>
        </p:nvSpPr>
        <p:spPr bwMode="auto">
          <a:xfrm>
            <a:off x="228600" y="3048000"/>
            <a:ext cx="2971800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所以其法向为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98472" name="Object 8"/>
          <p:cNvGraphicFramePr>
            <a:graphicFrameLocks noChangeAspect="1"/>
          </p:cNvGraphicFramePr>
          <p:nvPr/>
        </p:nvGraphicFramePr>
        <p:xfrm>
          <a:off x="1722438" y="3022600"/>
          <a:ext cx="5395912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Equation" r:id="rId7" imgW="54864000" imgH="18288000" progId="Equation.3">
                  <p:embed/>
                </p:oleObj>
              </mc:Choice>
              <mc:Fallback>
                <p:oleObj name="Equation" r:id="rId7" imgW="54864000" imgH="182880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2438" y="3022600"/>
                        <a:ext cx="5395912" cy="179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473" name="Text Box 9"/>
          <p:cNvSpPr txBox="1">
            <a:spLocks noChangeArrowheads="1"/>
          </p:cNvSpPr>
          <p:nvPr/>
        </p:nvSpPr>
        <p:spPr bwMode="auto">
          <a:xfrm>
            <a:off x="152400" y="4738688"/>
            <a:ext cx="5943600" cy="5191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由点法式得所求平面的方程为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98474" name="Object 10"/>
          <p:cNvGraphicFramePr>
            <a:graphicFrameLocks noChangeAspect="1"/>
          </p:cNvGraphicFramePr>
          <p:nvPr/>
        </p:nvGraphicFramePr>
        <p:xfrm>
          <a:off x="1600200" y="5332413"/>
          <a:ext cx="54864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9" imgW="52425600" imgH="4876800" progId="Equation.3">
                  <p:embed/>
                </p:oleObj>
              </mc:Choice>
              <mc:Fallback>
                <p:oleObj name="Equation" r:id="rId9" imgW="52425600" imgH="4876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5332413"/>
                        <a:ext cx="5486400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8475" name="Object 11"/>
          <p:cNvGraphicFramePr>
            <a:graphicFrameLocks noChangeAspect="1"/>
          </p:cNvGraphicFramePr>
          <p:nvPr/>
        </p:nvGraphicFramePr>
        <p:xfrm>
          <a:off x="1447800" y="5943600"/>
          <a:ext cx="3657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11" imgW="33832800" imgH="4876800" progId="Equation.3">
                  <p:embed/>
                </p:oleObj>
              </mc:Choice>
              <mc:Fallback>
                <p:oleObj name="Equation" r:id="rId11" imgW="33832800" imgH="4876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7800" y="5943600"/>
                        <a:ext cx="3657600" cy="517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476" name="Text Box 12"/>
          <p:cNvSpPr txBox="1">
            <a:spLocks noChangeArrowheads="1"/>
          </p:cNvSpPr>
          <p:nvPr/>
        </p:nvSpPr>
        <p:spPr bwMode="auto">
          <a:xfrm>
            <a:off x="228600" y="5892800"/>
            <a:ext cx="541338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即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9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68" grpId="0" autoUpdateAnimBg="0"/>
      <p:bldP spid="1598471" grpId="0" autoUpdateAnimBg="0"/>
      <p:bldP spid="1598473" grpId="0" autoUpdateAnimBg="0"/>
      <p:bldP spid="1598476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5394" name="Object 2"/>
          <p:cNvGraphicFramePr>
            <a:graphicFrameLocks noChangeAspect="1"/>
          </p:cNvGraphicFramePr>
          <p:nvPr/>
        </p:nvGraphicFramePr>
        <p:xfrm>
          <a:off x="852488" y="1882775"/>
          <a:ext cx="7910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Document" r:id="rId1" imgW="21012150" imgH="1266825" progId="Word.Document.8">
                  <p:embed/>
                </p:oleObj>
              </mc:Choice>
              <mc:Fallback>
                <p:oleObj name="Document" r:id="rId1" imgW="21012150" imgH="12668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2488" y="1882775"/>
                        <a:ext cx="7910512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395" name="Object 3"/>
          <p:cNvGraphicFramePr>
            <a:graphicFrameLocks noChangeAspect="1"/>
          </p:cNvGraphicFramePr>
          <p:nvPr/>
        </p:nvGraphicFramePr>
        <p:xfrm>
          <a:off x="385763" y="171450"/>
          <a:ext cx="765492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Document" r:id="rId3" imgW="19392900" imgH="4124325" progId="Word.Document.8">
                  <p:embed/>
                </p:oleObj>
              </mc:Choice>
              <mc:Fallback>
                <p:oleObj name="Document" r:id="rId3" imgW="19392900" imgH="4124325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763" y="171450"/>
                        <a:ext cx="7654925" cy="1630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539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371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例21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5397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95399" name="Object 7"/>
          <p:cNvGraphicFramePr>
            <a:graphicFrameLocks noChangeAspect="1"/>
          </p:cNvGraphicFramePr>
          <p:nvPr/>
        </p:nvGraphicFramePr>
        <p:xfrm>
          <a:off x="379413" y="3201988"/>
          <a:ext cx="7069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Document" r:id="rId5" imgW="17792700" imgH="1352550" progId="Word.Document.8">
                  <p:embed/>
                </p:oleObj>
              </mc:Choice>
              <mc:Fallback>
                <p:oleObj name="Document" r:id="rId5" imgW="17792700" imgH="1352550" progId="Word.Document.8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413" y="3201988"/>
                        <a:ext cx="7069137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5400" name="Text Box 8"/>
          <p:cNvSpPr txBox="1">
            <a:spLocks noChangeArrowheads="1"/>
          </p:cNvSpPr>
          <p:nvPr/>
        </p:nvSpPr>
        <p:spPr bwMode="auto">
          <a:xfrm>
            <a:off x="304800" y="5105400"/>
            <a:ext cx="5181600" cy="5191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由此得到所求平面方程为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595403" name="Object 11"/>
          <p:cNvGraphicFramePr>
            <a:graphicFrameLocks noChangeAspect="1"/>
          </p:cNvGraphicFramePr>
          <p:nvPr/>
        </p:nvGraphicFramePr>
        <p:xfrm>
          <a:off x="381000" y="2514600"/>
          <a:ext cx="6477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7" imgW="61874400" imgH="4876800" progId="Equation.3">
                  <p:embed/>
                </p:oleObj>
              </mc:Choice>
              <mc:Fallback>
                <p:oleObj name="Equation" r:id="rId7" imgW="61874400" imgH="4876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2514600"/>
                        <a:ext cx="6477000" cy="501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405" name="Object 13"/>
          <p:cNvGraphicFramePr>
            <a:graphicFrameLocks noChangeAspect="1"/>
          </p:cNvGraphicFramePr>
          <p:nvPr/>
        </p:nvGraphicFramePr>
        <p:xfrm>
          <a:off x="1447800" y="3810000"/>
          <a:ext cx="5486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" r:id="rId9" imgW="52425600" imgH="4876800" progId="Equation.3">
                  <p:embed/>
                </p:oleObj>
              </mc:Choice>
              <mc:Fallback>
                <p:oleObj name="" r:id="rId9" imgW="52425600" imgH="4876800" progId="Equation.3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3810000"/>
                        <a:ext cx="5486400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407" name="Object 15"/>
          <p:cNvGraphicFramePr>
            <a:graphicFrameLocks noChangeAspect="1"/>
          </p:cNvGraphicFramePr>
          <p:nvPr/>
        </p:nvGraphicFramePr>
        <p:xfrm>
          <a:off x="2362200" y="5791200"/>
          <a:ext cx="3200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" r:id="rId11" imgW="31089600" imgH="4876800" progId="Equation.3">
                  <p:embed/>
                </p:oleObj>
              </mc:Choice>
              <mc:Fallback>
                <p:oleObj name="" r:id="rId11" imgW="31089600" imgH="4876800" progId="Equation.3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2200" y="5791200"/>
                        <a:ext cx="3200400" cy="493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411" name="Object 19"/>
          <p:cNvGraphicFramePr>
            <a:graphicFrameLocks noChangeAspect="1"/>
          </p:cNvGraphicFramePr>
          <p:nvPr/>
        </p:nvGraphicFramePr>
        <p:xfrm>
          <a:off x="381000" y="4495800"/>
          <a:ext cx="5029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Equation" r:id="rId13" imgW="47853600" imgH="4876800" progId="Equation.3">
                  <p:embed/>
                </p:oleObj>
              </mc:Choice>
              <mc:Fallback>
                <p:oleObj name="Equation" r:id="rId13" imgW="47853600" imgH="487680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4495800"/>
                        <a:ext cx="5029200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5413" name="Object 21"/>
          <p:cNvGraphicFramePr>
            <a:graphicFrameLocks noChangeAspect="1"/>
          </p:cNvGraphicFramePr>
          <p:nvPr/>
        </p:nvGraphicFramePr>
        <p:xfrm>
          <a:off x="5638800" y="4495800"/>
          <a:ext cx="22098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Document" r:id="rId15" imgW="5314950" imgH="1371600" progId="Word.Document.8">
                  <p:embed/>
                </p:oleObj>
              </mc:Choice>
              <mc:Fallback>
                <p:oleObj name="Document" r:id="rId15" imgW="5314950" imgH="1371600" progId="Word.Document.8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38800" y="4495800"/>
                        <a:ext cx="2209800" cy="569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9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7" grpId="0" autoUpdateAnimBg="0"/>
      <p:bldP spid="1595400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AutoShape 2"/>
          <p:cNvSpPr>
            <a:spLocks noChangeArrowheads="1"/>
          </p:cNvSpPr>
          <p:nvPr/>
        </p:nvSpPr>
        <p:spPr bwMode="auto">
          <a:xfrm rot="-1568935">
            <a:off x="6527800" y="3179763"/>
            <a:ext cx="1906588" cy="838200"/>
          </a:xfrm>
          <a:prstGeom prst="parallelogram">
            <a:avLst>
              <a:gd name="adj" fmla="val 5686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5994400" y="2722563"/>
            <a:ext cx="2895600" cy="914400"/>
            <a:chOff x="3936" y="1715"/>
            <a:chExt cx="1824" cy="576"/>
          </a:xfrm>
        </p:grpSpPr>
        <p:sp>
          <p:nvSpPr>
            <p:cNvPr id="77846" name="AutoShape 4"/>
            <p:cNvSpPr>
              <a:spLocks noChangeArrowheads="1"/>
            </p:cNvSpPr>
            <p:nvPr/>
          </p:nvSpPr>
          <p:spPr bwMode="auto">
            <a:xfrm>
              <a:off x="3936" y="1715"/>
              <a:ext cx="1824" cy="576"/>
            </a:xfrm>
            <a:prstGeom prst="parallelogram">
              <a:avLst>
                <a:gd name="adj" fmla="val 79167"/>
              </a:avLst>
            </a:prstGeom>
            <a:solidFill>
              <a:srgbClr val="3366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aphicFrame>
          <p:nvGraphicFramePr>
            <p:cNvPr id="77834" name="Object 5"/>
            <p:cNvGraphicFramePr>
              <a:graphicFrameLocks noChangeAspect="1"/>
            </p:cNvGraphicFramePr>
            <p:nvPr/>
          </p:nvGraphicFramePr>
          <p:xfrm>
            <a:off x="5376" y="1763"/>
            <a:ext cx="16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1" name="公式" r:id="rId1" imgW="6400800" imgH="5486400" progId="Equation.3">
                    <p:embed/>
                  </p:oleObj>
                </mc:Choice>
                <mc:Fallback>
                  <p:oleObj name="公式" r:id="rId1" imgW="6400800" imgH="5486400" progId="Equation.3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376" y="1763"/>
                          <a:ext cx="167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990" name="AutoShape 6"/>
          <p:cNvSpPr>
            <a:spLocks noChangeArrowheads="1"/>
          </p:cNvSpPr>
          <p:nvPr/>
        </p:nvSpPr>
        <p:spPr bwMode="auto">
          <a:xfrm rot="-1568935">
            <a:off x="6588125" y="2273300"/>
            <a:ext cx="1905000" cy="838200"/>
          </a:xfrm>
          <a:prstGeom prst="parallelogram">
            <a:avLst>
              <a:gd name="adj" fmla="val 56818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endParaRPr lang="zh-CN" altLang="en-US"/>
          </a:p>
        </p:txBody>
      </p:sp>
      <p:grpSp>
        <p:nvGrpSpPr>
          <p:cNvPr id="3" name="Group 7"/>
          <p:cNvGrpSpPr/>
          <p:nvPr/>
        </p:nvGrpSpPr>
        <p:grpSpPr bwMode="auto">
          <a:xfrm>
            <a:off x="7061200" y="2189163"/>
            <a:ext cx="914400" cy="1219200"/>
            <a:chOff x="4608" y="1379"/>
            <a:chExt cx="576" cy="768"/>
          </a:xfrm>
        </p:grpSpPr>
        <p:sp>
          <p:nvSpPr>
            <p:cNvPr id="77845" name="Line 8"/>
            <p:cNvSpPr>
              <a:spLocks noChangeShapeType="1"/>
            </p:cNvSpPr>
            <p:nvPr/>
          </p:nvSpPr>
          <p:spPr bwMode="auto">
            <a:xfrm flipH="1">
              <a:off x="4608" y="1379"/>
              <a:ext cx="57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77833" name="Object 9"/>
            <p:cNvGraphicFramePr>
              <a:graphicFrameLocks noChangeAspect="1"/>
            </p:cNvGraphicFramePr>
            <p:nvPr/>
          </p:nvGraphicFramePr>
          <p:xfrm>
            <a:off x="4821" y="1523"/>
            <a:ext cx="123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2" name="公式" r:id="rId3" imgW="6400800" imgH="7010400" progId="Equation.3">
                    <p:embed/>
                  </p:oleObj>
                </mc:Choice>
                <mc:Fallback>
                  <p:oleObj name="公式" r:id="rId3" imgW="6400800" imgH="70104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21" y="1523"/>
                          <a:ext cx="123" cy="1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994" name="Line 10"/>
          <p:cNvSpPr>
            <a:spLocks noChangeShapeType="1"/>
          </p:cNvSpPr>
          <p:nvPr/>
        </p:nvSpPr>
        <p:spPr bwMode="auto">
          <a:xfrm flipV="1">
            <a:off x="6908800" y="2860675"/>
            <a:ext cx="121920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77995" name="Object 11"/>
          <p:cNvGraphicFramePr>
            <a:graphicFrameLocks noChangeAspect="1"/>
          </p:cNvGraphicFramePr>
          <p:nvPr/>
        </p:nvGraphicFramePr>
        <p:xfrm>
          <a:off x="504825" y="206375"/>
          <a:ext cx="63531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Document" r:id="rId5" imgW="15687675" imgH="4229100" progId="Word.Document.8">
                  <p:embed/>
                </p:oleObj>
              </mc:Choice>
              <mc:Fallback>
                <p:oleObj name="Document" r:id="rId5" imgW="15687675" imgH="4229100" progId="Word.Document.8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825" y="206375"/>
                        <a:ext cx="6353175" cy="171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996" name="Object 12"/>
          <p:cNvGraphicFramePr>
            <a:graphicFrameLocks noChangeAspect="1"/>
          </p:cNvGraphicFramePr>
          <p:nvPr/>
        </p:nvGraphicFramePr>
        <p:xfrm>
          <a:off x="1041400" y="1941513"/>
          <a:ext cx="55626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文档" r:id="rId7" imgW="2409825" imgH="295275" progId="Word.Document.8">
                  <p:embed/>
                </p:oleObj>
              </mc:Choice>
              <mc:Fallback>
                <p:oleObj name="文档" r:id="rId7" imgW="2409825" imgH="295275" progId="Word.Document.8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1400" y="1941513"/>
                        <a:ext cx="5562600" cy="75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997" name="Object 13"/>
          <p:cNvGraphicFramePr>
            <a:graphicFrameLocks noChangeAspect="1"/>
          </p:cNvGraphicFramePr>
          <p:nvPr/>
        </p:nvGraphicFramePr>
        <p:xfrm>
          <a:off x="533400" y="5867400"/>
          <a:ext cx="2892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Document" r:id="rId9" imgW="1123950" imgH="209550" progId="Word.Document.8">
                  <p:embed/>
                </p:oleObj>
              </mc:Choice>
              <mc:Fallback>
                <p:oleObj name="Document" r:id="rId9" imgW="1123950" imgH="209550" progId="Word.Document.8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5867400"/>
                        <a:ext cx="289242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998" name="Object 14"/>
          <p:cNvGraphicFramePr>
            <a:graphicFrameLocks noChangeAspect="1"/>
          </p:cNvGraphicFramePr>
          <p:nvPr/>
        </p:nvGraphicFramePr>
        <p:xfrm>
          <a:off x="457200" y="3886200"/>
          <a:ext cx="32766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Document" r:id="rId11" imgW="1352550" imgH="200025" progId="Word.Document.8">
                  <p:embed/>
                </p:oleObj>
              </mc:Choice>
              <mc:Fallback>
                <p:oleObj name="Document" r:id="rId11" imgW="1352550" imgH="200025" progId="Word.Document.8">
                  <p:embed/>
                  <p:pic>
                    <p:nvPicPr>
                      <p:cNvPr id="0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3886200"/>
                        <a:ext cx="3276600" cy="492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999" name="Object 15"/>
          <p:cNvGraphicFramePr>
            <a:graphicFrameLocks noChangeAspect="1"/>
          </p:cNvGraphicFramePr>
          <p:nvPr/>
        </p:nvGraphicFramePr>
        <p:xfrm>
          <a:off x="381000" y="4495800"/>
          <a:ext cx="6283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Document" r:id="rId13" imgW="2362200" imgH="219075" progId="Word.Document.8">
                  <p:embed/>
                </p:oleObj>
              </mc:Choice>
              <mc:Fallback>
                <p:oleObj name="Document" r:id="rId13" imgW="2362200" imgH="219075" progId="Word.Document.8">
                  <p:embed/>
                  <p:pic>
                    <p:nvPicPr>
                      <p:cNvPr id="0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4495800"/>
                        <a:ext cx="6283325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8000" name="Text Box 16"/>
          <p:cNvSpPr txBox="1">
            <a:spLocks noChangeArrowheads="1"/>
          </p:cNvSpPr>
          <p:nvPr/>
        </p:nvSpPr>
        <p:spPr bwMode="auto">
          <a:xfrm>
            <a:off x="279400" y="436563"/>
            <a:ext cx="1244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8001" name="Text Box 17"/>
          <p:cNvSpPr txBox="1">
            <a:spLocks noChangeArrowheads="1"/>
          </p:cNvSpPr>
          <p:nvPr/>
        </p:nvSpPr>
        <p:spPr bwMode="auto">
          <a:xfrm>
            <a:off x="279400" y="1928813"/>
            <a:ext cx="609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78002" name="Text Box 18"/>
          <p:cNvSpPr txBox="1">
            <a:spLocks noChangeArrowheads="1"/>
          </p:cNvSpPr>
          <p:nvPr/>
        </p:nvSpPr>
        <p:spPr bwMode="auto">
          <a:xfrm>
            <a:off x="1498600" y="2476500"/>
            <a:ext cx="3276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先求</a:t>
            </a:r>
            <a:r>
              <a:rPr lang="zh-CN" altLang="en-US" sz="1000">
                <a:latin typeface="宋体" panose="02010600030101010101" pitchFamily="2" charset="-122"/>
              </a:rPr>
              <a:t> </a:t>
            </a:r>
            <a:r>
              <a:rPr lang="en-US" altLang="zh-CN" i="1"/>
              <a:t>L</a:t>
            </a:r>
            <a:r>
              <a:rPr lang="zh-CN" altLang="en-US">
                <a:latin typeface="宋体" panose="02010600030101010101" pitchFamily="2" charset="-122"/>
              </a:rPr>
              <a:t>的方向向量：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578003" name="Object 19"/>
          <p:cNvGraphicFramePr>
            <a:graphicFrameLocks noChangeAspect="1"/>
          </p:cNvGraphicFramePr>
          <p:nvPr/>
        </p:nvGraphicFramePr>
        <p:xfrm>
          <a:off x="533400" y="3276600"/>
          <a:ext cx="528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Equation" r:id="rId15" imgW="54254400" imgH="4876800" progId="Equation.3">
                  <p:embed/>
                </p:oleObj>
              </mc:Choice>
              <mc:Fallback>
                <p:oleObj name="Equation" r:id="rId15" imgW="54254400" imgH="4876800" progId="Equation.3">
                  <p:embed/>
                  <p:pic>
                    <p:nvPicPr>
                      <p:cNvPr id="0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" y="3276600"/>
                        <a:ext cx="5283200" cy="48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8004" name="Object 20"/>
          <p:cNvGraphicFramePr>
            <a:graphicFrameLocks noChangeAspect="1"/>
          </p:cNvGraphicFramePr>
          <p:nvPr/>
        </p:nvGraphicFramePr>
        <p:xfrm>
          <a:off x="1752600" y="5181600"/>
          <a:ext cx="3378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Equation" r:id="rId17" imgW="33528000" imgH="5181600" progId="Equation.3">
                  <p:embed/>
                </p:oleObj>
              </mc:Choice>
              <mc:Fallback>
                <p:oleObj name="Equation" r:id="rId17" imgW="33528000" imgH="5181600" progId="Equation.3">
                  <p:embed/>
                  <p:pic>
                    <p:nvPicPr>
                      <p:cNvPr id="0" name="Object 2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2600" y="5181600"/>
                        <a:ext cx="3378200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8005" name="Text Box 21"/>
          <p:cNvSpPr txBox="1">
            <a:spLocks noChangeArrowheads="1"/>
          </p:cNvSpPr>
          <p:nvPr/>
        </p:nvSpPr>
        <p:spPr bwMode="auto">
          <a:xfrm>
            <a:off x="228600" y="25019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方法1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77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7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7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7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7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7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7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7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986" grpId="0" animBg="1"/>
      <p:bldP spid="1577990" grpId="0" animBg="1"/>
      <p:bldP spid="1577994" grpId="0" animBg="1"/>
      <p:bldP spid="1578001" grpId="0" autoUpdateAnimBg="0"/>
      <p:bldP spid="1578002" grpId="0" autoUpdateAnimBg="0"/>
      <p:bldP spid="1578005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Text Box 2"/>
          <p:cNvSpPr txBox="1">
            <a:spLocks noChangeArrowheads="1"/>
          </p:cNvSpPr>
          <p:nvPr/>
        </p:nvSpPr>
        <p:spPr bwMode="auto">
          <a:xfrm>
            <a:off x="914400" y="1917700"/>
            <a:ext cx="1143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方法1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2209800" y="1927225"/>
          <a:ext cx="33528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Equation" r:id="rId1" imgW="33528000" imgH="5181600" progId="Equation.3">
                  <p:embed/>
                </p:oleObj>
              </mc:Choice>
              <mc:Fallback>
                <p:oleObj name="Equation" r:id="rId1" imgW="33528000" imgH="51816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9800" y="1927225"/>
                        <a:ext cx="3352800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9012" name="Object 4"/>
          <p:cNvGraphicFramePr>
            <a:graphicFrameLocks noChangeAspect="1"/>
          </p:cNvGraphicFramePr>
          <p:nvPr/>
        </p:nvGraphicFramePr>
        <p:xfrm>
          <a:off x="838200" y="3962400"/>
          <a:ext cx="2895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Document" r:id="rId3" imgW="1162050" imgH="209550" progId="Word.Document.8">
                  <p:embed/>
                </p:oleObj>
              </mc:Choice>
              <mc:Fallback>
                <p:oleObj name="Document" r:id="rId3" imgW="1162050" imgH="209550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962400"/>
                        <a:ext cx="2895600" cy="536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9013" name="Object 5"/>
          <p:cNvGraphicFramePr>
            <a:graphicFrameLocks noChangeAspect="1"/>
          </p:cNvGraphicFramePr>
          <p:nvPr/>
        </p:nvGraphicFramePr>
        <p:xfrm>
          <a:off x="381000" y="4648200"/>
          <a:ext cx="6400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Document" r:id="rId5" imgW="2600325" imgH="219075" progId="Word.Document.8">
                  <p:embed/>
                </p:oleObj>
              </mc:Choice>
              <mc:Fallback>
                <p:oleObj name="Document" r:id="rId5" imgW="2600325" imgH="219075" progId="Word.Documen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4648200"/>
                        <a:ext cx="64008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9014" name="Object 6"/>
          <p:cNvGraphicFramePr>
            <a:graphicFrameLocks noChangeAspect="1"/>
          </p:cNvGraphicFramePr>
          <p:nvPr/>
        </p:nvGraphicFramePr>
        <p:xfrm>
          <a:off x="381000" y="3276600"/>
          <a:ext cx="5251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Document" r:id="rId7" imgW="2152650" imgH="219075" progId="Word.Document.8">
                  <p:embed/>
                </p:oleObj>
              </mc:Choice>
              <mc:Fallback>
                <p:oleObj name="Document" r:id="rId7" imgW="2152650" imgH="219075" progId="Word.Document.8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3276600"/>
                        <a:ext cx="5251450" cy="546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9015" name="Object 7"/>
          <p:cNvGraphicFramePr>
            <a:graphicFrameLocks noChangeAspect="1"/>
          </p:cNvGraphicFramePr>
          <p:nvPr/>
        </p:nvGraphicFramePr>
        <p:xfrm>
          <a:off x="2286000" y="5257800"/>
          <a:ext cx="2133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9" imgW="21640800" imgH="11277600" progId="Equation.3">
                  <p:embed/>
                </p:oleObj>
              </mc:Choice>
              <mc:Fallback>
                <p:oleObj name="Equation" r:id="rId9" imgW="21640800" imgH="112776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5257800"/>
                        <a:ext cx="2133600" cy="1108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861" name="Group 10"/>
          <p:cNvGrpSpPr/>
          <p:nvPr/>
        </p:nvGrpSpPr>
        <p:grpSpPr bwMode="auto">
          <a:xfrm>
            <a:off x="5994400" y="2189163"/>
            <a:ext cx="2895600" cy="1828800"/>
            <a:chOff x="3776" y="1379"/>
            <a:chExt cx="1824" cy="1152"/>
          </a:xfrm>
        </p:grpSpPr>
        <p:sp>
          <p:nvSpPr>
            <p:cNvPr id="78864" name="AutoShape 11"/>
            <p:cNvSpPr>
              <a:spLocks noChangeArrowheads="1"/>
            </p:cNvSpPr>
            <p:nvPr/>
          </p:nvSpPr>
          <p:spPr bwMode="auto">
            <a:xfrm rot="-1568935">
              <a:off x="4112" y="2003"/>
              <a:ext cx="1201" cy="528"/>
            </a:xfrm>
            <a:prstGeom prst="parallelogram">
              <a:avLst>
                <a:gd name="adj" fmla="val 5686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78865" name="Group 12"/>
            <p:cNvGrpSpPr/>
            <p:nvPr/>
          </p:nvGrpSpPr>
          <p:grpSpPr bwMode="auto">
            <a:xfrm>
              <a:off x="3776" y="1715"/>
              <a:ext cx="1824" cy="576"/>
              <a:chOff x="3936" y="1715"/>
              <a:chExt cx="1824" cy="576"/>
            </a:xfrm>
          </p:grpSpPr>
          <p:sp>
            <p:nvSpPr>
              <p:cNvPr id="78870" name="AutoShape 13"/>
              <p:cNvSpPr>
                <a:spLocks noChangeArrowheads="1"/>
              </p:cNvSpPr>
              <p:nvPr/>
            </p:nvSpPr>
            <p:spPr bwMode="auto">
              <a:xfrm>
                <a:off x="3936" y="1715"/>
                <a:ext cx="1824" cy="576"/>
              </a:xfrm>
              <a:prstGeom prst="parallelogram">
                <a:avLst>
                  <a:gd name="adj" fmla="val 79167"/>
                </a:avLst>
              </a:prstGeom>
              <a:solidFill>
                <a:srgbClr val="3366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5000"/>
                  </a:spcBef>
                </a:pPr>
                <a:endParaRPr lang="zh-CN" altLang="en-US"/>
              </a:p>
            </p:txBody>
          </p:sp>
          <p:graphicFrame>
            <p:nvGraphicFramePr>
              <p:cNvPr id="78858" name="Object 14"/>
              <p:cNvGraphicFramePr>
                <a:graphicFrameLocks noChangeAspect="1"/>
              </p:cNvGraphicFramePr>
              <p:nvPr/>
            </p:nvGraphicFramePr>
            <p:xfrm>
              <a:off x="5376" y="1763"/>
              <a:ext cx="167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30" name="公式" r:id="rId11" imgW="6400800" imgH="5486400" progId="Equation.3">
                      <p:embed/>
                    </p:oleObj>
                  </mc:Choice>
                  <mc:Fallback>
                    <p:oleObj name="公式" r:id="rId11" imgW="6400800" imgH="54864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376" y="1763"/>
                            <a:ext cx="167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66" name="AutoShape 15"/>
            <p:cNvSpPr>
              <a:spLocks noChangeArrowheads="1"/>
            </p:cNvSpPr>
            <p:nvPr/>
          </p:nvSpPr>
          <p:spPr bwMode="auto">
            <a:xfrm rot="-1568935">
              <a:off x="4150" y="1432"/>
              <a:ext cx="1200" cy="528"/>
            </a:xfrm>
            <a:prstGeom prst="parallelogram">
              <a:avLst>
                <a:gd name="adj" fmla="val 56818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78867" name="Group 16"/>
            <p:cNvGrpSpPr/>
            <p:nvPr/>
          </p:nvGrpSpPr>
          <p:grpSpPr bwMode="auto">
            <a:xfrm>
              <a:off x="4448" y="1379"/>
              <a:ext cx="576" cy="768"/>
              <a:chOff x="4608" y="1379"/>
              <a:chExt cx="576" cy="768"/>
            </a:xfrm>
          </p:grpSpPr>
          <p:sp>
            <p:nvSpPr>
              <p:cNvPr id="78869" name="Line 17"/>
              <p:cNvSpPr>
                <a:spLocks noChangeShapeType="1"/>
              </p:cNvSpPr>
              <p:nvPr/>
            </p:nvSpPr>
            <p:spPr bwMode="auto">
              <a:xfrm flipH="1">
                <a:off x="4608" y="1379"/>
                <a:ext cx="576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78857" name="Object 18"/>
              <p:cNvGraphicFramePr>
                <a:graphicFrameLocks noChangeAspect="1"/>
              </p:cNvGraphicFramePr>
              <p:nvPr/>
            </p:nvGraphicFramePr>
            <p:xfrm>
              <a:off x="4821" y="1523"/>
              <a:ext cx="123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31" name="公式" r:id="rId13" imgW="6400800" imgH="7010400" progId="Equation.3">
                      <p:embed/>
                    </p:oleObj>
                  </mc:Choice>
                  <mc:Fallback>
                    <p:oleObj name="公式" r:id="rId13" imgW="6400800" imgH="70104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821" y="1523"/>
                            <a:ext cx="123" cy="13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8868" name="Line 19"/>
            <p:cNvSpPr>
              <a:spLocks noChangeShapeType="1"/>
            </p:cNvSpPr>
            <p:nvPr/>
          </p:nvSpPr>
          <p:spPr bwMode="auto">
            <a:xfrm flipV="1">
              <a:off x="4352" y="1802"/>
              <a:ext cx="768" cy="38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78855" name="Object 21"/>
          <p:cNvGraphicFramePr>
            <a:graphicFrameLocks noChangeAspect="1"/>
          </p:cNvGraphicFramePr>
          <p:nvPr/>
        </p:nvGraphicFramePr>
        <p:xfrm>
          <a:off x="688975" y="2667000"/>
          <a:ext cx="2892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Document" r:id="rId15" imgW="1123950" imgH="209550" progId="Word.Document.8">
                  <p:embed/>
                </p:oleObj>
              </mc:Choice>
              <mc:Fallback>
                <p:oleObj name="Document" r:id="rId15" imgW="1123950" imgH="209550" progId="Word.Document.8">
                  <p:embed/>
                  <p:pic>
                    <p:nvPicPr>
                      <p:cNvPr id="0" name="Object 2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8975" y="2667000"/>
                        <a:ext cx="289242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22"/>
          <p:cNvGraphicFramePr>
            <a:graphicFrameLocks noChangeAspect="1"/>
          </p:cNvGraphicFramePr>
          <p:nvPr/>
        </p:nvGraphicFramePr>
        <p:xfrm>
          <a:off x="504825" y="206375"/>
          <a:ext cx="63531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Document" r:id="rId17" imgW="15687675" imgH="4229100" progId="Word.Document.8">
                  <p:embed/>
                </p:oleObj>
              </mc:Choice>
              <mc:Fallback>
                <p:oleObj name="Document" r:id="rId17" imgW="15687675" imgH="4229100" progId="Word.Document.8">
                  <p:embed/>
                  <p:pic>
                    <p:nvPicPr>
                      <p:cNvPr id="0" name="Object 2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4825" y="206375"/>
                        <a:ext cx="6353175" cy="171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Text Box 23"/>
          <p:cNvSpPr txBox="1">
            <a:spLocks noChangeArrowheads="1"/>
          </p:cNvSpPr>
          <p:nvPr/>
        </p:nvSpPr>
        <p:spPr bwMode="auto">
          <a:xfrm>
            <a:off x="279400" y="436563"/>
            <a:ext cx="1244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63" name="Text Box 24"/>
          <p:cNvSpPr txBox="1">
            <a:spLocks noChangeArrowheads="1"/>
          </p:cNvSpPr>
          <p:nvPr/>
        </p:nvSpPr>
        <p:spPr bwMode="auto">
          <a:xfrm>
            <a:off x="279400" y="1928813"/>
            <a:ext cx="609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Text Box 2"/>
          <p:cNvSpPr txBox="1">
            <a:spLocks noChangeArrowheads="1"/>
          </p:cNvSpPr>
          <p:nvPr/>
        </p:nvSpPr>
        <p:spPr bwMode="auto">
          <a:xfrm>
            <a:off x="533400" y="1928813"/>
            <a:ext cx="1524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0035" name="Text Box 3"/>
          <p:cNvSpPr txBox="1">
            <a:spLocks noChangeArrowheads="1"/>
          </p:cNvSpPr>
          <p:nvPr/>
        </p:nvSpPr>
        <p:spPr bwMode="auto">
          <a:xfrm>
            <a:off x="1752600" y="1905000"/>
            <a:ext cx="4419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设过直线</a:t>
            </a:r>
            <a:r>
              <a:rPr lang="zh-CN" altLang="en-US" sz="1000">
                <a:latin typeface="宋体" panose="02010600030101010101" pitchFamily="2" charset="-122"/>
              </a:rPr>
              <a:t> </a:t>
            </a:r>
            <a:r>
              <a:rPr lang="en-US" altLang="zh-CN" i="1"/>
              <a:t>L</a:t>
            </a:r>
            <a:r>
              <a:rPr lang="zh-CN" altLang="en-US">
                <a:latin typeface="宋体" panose="02010600030101010101" pitchFamily="2" charset="-122"/>
              </a:rPr>
              <a:t>的平面束方程为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1580036" name="Object 4"/>
          <p:cNvGraphicFramePr>
            <a:graphicFrameLocks noChangeAspect="1"/>
          </p:cNvGraphicFramePr>
          <p:nvPr/>
        </p:nvGraphicFramePr>
        <p:xfrm>
          <a:off x="609600" y="2590800"/>
          <a:ext cx="5867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Equation" r:id="rId1" imgW="54559200" imgH="4876800" progId="Equation.3">
                  <p:embed/>
                </p:oleObj>
              </mc:Choice>
              <mc:Fallback>
                <p:oleObj name="Equation" r:id="rId1" imgW="54559200" imgH="4876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2590800"/>
                        <a:ext cx="5867400" cy="517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81" name="Group 7"/>
          <p:cNvGrpSpPr/>
          <p:nvPr/>
        </p:nvGrpSpPr>
        <p:grpSpPr bwMode="auto">
          <a:xfrm>
            <a:off x="5994400" y="2189163"/>
            <a:ext cx="2895600" cy="1828800"/>
            <a:chOff x="3776" y="1379"/>
            <a:chExt cx="1824" cy="1152"/>
          </a:xfrm>
        </p:grpSpPr>
        <p:sp>
          <p:nvSpPr>
            <p:cNvPr id="79883" name="AutoShape 8"/>
            <p:cNvSpPr>
              <a:spLocks noChangeArrowheads="1"/>
            </p:cNvSpPr>
            <p:nvPr/>
          </p:nvSpPr>
          <p:spPr bwMode="auto">
            <a:xfrm rot="-1568935">
              <a:off x="4112" y="2003"/>
              <a:ext cx="1201" cy="528"/>
            </a:xfrm>
            <a:prstGeom prst="parallelogram">
              <a:avLst>
                <a:gd name="adj" fmla="val 5686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79884" name="Group 9"/>
            <p:cNvGrpSpPr/>
            <p:nvPr/>
          </p:nvGrpSpPr>
          <p:grpSpPr bwMode="auto">
            <a:xfrm>
              <a:off x="3776" y="1715"/>
              <a:ext cx="1824" cy="576"/>
              <a:chOff x="3936" y="1715"/>
              <a:chExt cx="1824" cy="576"/>
            </a:xfrm>
          </p:grpSpPr>
          <p:sp>
            <p:nvSpPr>
              <p:cNvPr id="79889" name="AutoShape 10"/>
              <p:cNvSpPr>
                <a:spLocks noChangeArrowheads="1"/>
              </p:cNvSpPr>
              <p:nvPr/>
            </p:nvSpPr>
            <p:spPr bwMode="auto">
              <a:xfrm>
                <a:off x="3936" y="1715"/>
                <a:ext cx="1824" cy="576"/>
              </a:xfrm>
              <a:prstGeom prst="parallelogram">
                <a:avLst>
                  <a:gd name="adj" fmla="val 79167"/>
                </a:avLst>
              </a:prstGeom>
              <a:solidFill>
                <a:srgbClr val="3366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lnSpc>
                    <a:spcPct val="115000"/>
                  </a:lnSpc>
                  <a:spcBef>
                    <a:spcPct val="25000"/>
                  </a:spcBef>
                </a:pPr>
                <a:endParaRPr lang="zh-CN" altLang="en-US"/>
              </a:p>
            </p:txBody>
          </p:sp>
          <p:graphicFrame>
            <p:nvGraphicFramePr>
              <p:cNvPr id="79877" name="Object 11"/>
              <p:cNvGraphicFramePr>
                <a:graphicFrameLocks noChangeAspect="1"/>
              </p:cNvGraphicFramePr>
              <p:nvPr/>
            </p:nvGraphicFramePr>
            <p:xfrm>
              <a:off x="5376" y="1763"/>
              <a:ext cx="167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50" name="公式" r:id="rId3" imgW="6400800" imgH="5486400" progId="Equation.3">
                      <p:embed/>
                    </p:oleObj>
                  </mc:Choice>
                  <mc:Fallback>
                    <p:oleObj name="公式" r:id="rId3" imgW="6400800" imgH="54864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376" y="1763"/>
                            <a:ext cx="167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9885" name="AutoShape 12"/>
            <p:cNvSpPr>
              <a:spLocks noChangeArrowheads="1"/>
            </p:cNvSpPr>
            <p:nvPr/>
          </p:nvSpPr>
          <p:spPr bwMode="auto">
            <a:xfrm rot="-1568935">
              <a:off x="4150" y="1432"/>
              <a:ext cx="1200" cy="528"/>
            </a:xfrm>
            <a:prstGeom prst="parallelogram">
              <a:avLst>
                <a:gd name="adj" fmla="val 56818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15000"/>
                </a:lnSpc>
                <a:spcBef>
                  <a:spcPct val="25000"/>
                </a:spcBef>
              </a:pPr>
              <a:endParaRPr lang="zh-CN" altLang="en-US"/>
            </a:p>
          </p:txBody>
        </p:sp>
        <p:grpSp>
          <p:nvGrpSpPr>
            <p:cNvPr id="79886" name="Group 13"/>
            <p:cNvGrpSpPr/>
            <p:nvPr/>
          </p:nvGrpSpPr>
          <p:grpSpPr bwMode="auto">
            <a:xfrm>
              <a:off x="4448" y="1379"/>
              <a:ext cx="576" cy="768"/>
              <a:chOff x="4608" y="1379"/>
              <a:chExt cx="576" cy="768"/>
            </a:xfrm>
          </p:grpSpPr>
          <p:sp>
            <p:nvSpPr>
              <p:cNvPr id="79888" name="Line 14"/>
              <p:cNvSpPr>
                <a:spLocks noChangeShapeType="1"/>
              </p:cNvSpPr>
              <p:nvPr/>
            </p:nvSpPr>
            <p:spPr bwMode="auto">
              <a:xfrm flipH="1">
                <a:off x="4608" y="1379"/>
                <a:ext cx="576" cy="76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79876" name="Object 15"/>
              <p:cNvGraphicFramePr>
                <a:graphicFrameLocks noChangeAspect="1"/>
              </p:cNvGraphicFramePr>
              <p:nvPr/>
            </p:nvGraphicFramePr>
            <p:xfrm>
              <a:off x="4821" y="1523"/>
              <a:ext cx="123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51" name="公式" r:id="rId5" imgW="6400800" imgH="7010400" progId="Equation.3">
                      <p:embed/>
                    </p:oleObj>
                  </mc:Choice>
                  <mc:Fallback>
                    <p:oleObj name="公式" r:id="rId5" imgW="6400800" imgH="7010400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821" y="1523"/>
                            <a:ext cx="123" cy="13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9887" name="Line 16"/>
            <p:cNvSpPr>
              <a:spLocks noChangeShapeType="1"/>
            </p:cNvSpPr>
            <p:nvPr/>
          </p:nvSpPr>
          <p:spPr bwMode="auto">
            <a:xfrm flipV="1">
              <a:off x="4352" y="1802"/>
              <a:ext cx="768" cy="38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79875" name="Object 17"/>
          <p:cNvGraphicFramePr>
            <a:graphicFrameLocks noChangeAspect="1"/>
          </p:cNvGraphicFramePr>
          <p:nvPr/>
        </p:nvGraphicFramePr>
        <p:xfrm>
          <a:off x="504825" y="206375"/>
          <a:ext cx="63531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Document" r:id="rId7" imgW="15687675" imgH="4229100" progId="Word.Document.8">
                  <p:embed/>
                </p:oleObj>
              </mc:Choice>
              <mc:Fallback>
                <p:oleObj name="Document" r:id="rId7" imgW="15687675" imgH="4229100" progId="Word.Document.8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825" y="206375"/>
                        <a:ext cx="6353175" cy="171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Text Box 18"/>
          <p:cNvSpPr txBox="1">
            <a:spLocks noChangeArrowheads="1"/>
          </p:cNvSpPr>
          <p:nvPr/>
        </p:nvSpPr>
        <p:spPr bwMode="auto">
          <a:xfrm>
            <a:off x="279400" y="436563"/>
            <a:ext cx="1244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34" grpId="0" autoUpdateAnimBg="0"/>
      <p:bldP spid="158003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1058" name="Object 2"/>
          <p:cNvGraphicFramePr>
            <a:graphicFrameLocks noChangeAspect="1"/>
          </p:cNvGraphicFramePr>
          <p:nvPr/>
        </p:nvGraphicFramePr>
        <p:xfrm>
          <a:off x="533400" y="3048000"/>
          <a:ext cx="8077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文档" r:id="rId1" imgW="3219450" imgH="400050" progId="Word.Document.8">
                  <p:embed/>
                </p:oleObj>
              </mc:Choice>
              <mc:Fallback>
                <p:oleObj name="文档" r:id="rId1" imgW="3219450" imgH="40005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" y="3048000"/>
                        <a:ext cx="8077200" cy="1031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1059" name="Object 3"/>
          <p:cNvGraphicFramePr>
            <a:graphicFrameLocks noChangeAspect="1"/>
          </p:cNvGraphicFramePr>
          <p:nvPr/>
        </p:nvGraphicFramePr>
        <p:xfrm>
          <a:off x="533400" y="3733800"/>
          <a:ext cx="59436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文档" r:id="rId3" imgW="2295525" imgH="400050" progId="Word.Document.8">
                  <p:embed/>
                </p:oleObj>
              </mc:Choice>
              <mc:Fallback>
                <p:oleObj name="文档" r:id="rId3" imgW="2295525" imgH="400050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733800"/>
                        <a:ext cx="5943600" cy="1055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1060" name="Object 4"/>
          <p:cNvGraphicFramePr>
            <a:graphicFrameLocks noChangeAspect="1"/>
          </p:cNvGraphicFramePr>
          <p:nvPr/>
        </p:nvGraphicFramePr>
        <p:xfrm>
          <a:off x="609600" y="4648200"/>
          <a:ext cx="52244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Equation" r:id="rId5" imgW="49377600" imgH="4876800" progId="Equation.3">
                  <p:embed/>
                </p:oleObj>
              </mc:Choice>
              <mc:Fallback>
                <p:oleObj name="Equation" r:id="rId5" imgW="49377600" imgH="48768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648200"/>
                        <a:ext cx="5224463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1061" name="Object 5"/>
          <p:cNvGraphicFramePr>
            <a:graphicFrameLocks noChangeAspect="1"/>
          </p:cNvGraphicFramePr>
          <p:nvPr/>
        </p:nvGraphicFramePr>
        <p:xfrm>
          <a:off x="5943600" y="4648200"/>
          <a:ext cx="19812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Equation" r:id="rId7" imgW="18897600" imgH="4876800" progId="Equation.3">
                  <p:embed/>
                </p:oleObj>
              </mc:Choice>
              <mc:Fallback>
                <p:oleObj name="Equation" r:id="rId7" imgW="18897600" imgH="48768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3600" y="4648200"/>
                        <a:ext cx="1981200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1062" name="Object 6"/>
          <p:cNvGraphicFramePr>
            <a:graphicFrameLocks noChangeAspect="1"/>
          </p:cNvGraphicFramePr>
          <p:nvPr/>
        </p:nvGraphicFramePr>
        <p:xfrm>
          <a:off x="685800" y="5029200"/>
          <a:ext cx="68580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文档" r:id="rId9" imgW="2562225" imgH="400050" progId="Word.Document.8">
                  <p:embed/>
                </p:oleObj>
              </mc:Choice>
              <mc:Fallback>
                <p:oleObj name="文档" r:id="rId9" imgW="2562225" imgH="400050" progId="Word.Document.8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5029200"/>
                        <a:ext cx="6858000" cy="1074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1063" name="Object 7"/>
          <p:cNvGraphicFramePr>
            <a:graphicFrameLocks noChangeAspect="1"/>
          </p:cNvGraphicFramePr>
          <p:nvPr/>
        </p:nvGraphicFramePr>
        <p:xfrm>
          <a:off x="762000" y="5638800"/>
          <a:ext cx="5867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文档" r:id="rId11" imgW="2190750" imgH="400050" progId="Word.Document.8">
                  <p:embed/>
                </p:oleObj>
              </mc:Choice>
              <mc:Fallback>
                <p:oleObj name="文档" r:id="rId11" imgW="2190750" imgH="400050" progId="Word.Document.8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0" y="5638800"/>
                        <a:ext cx="5867400" cy="1044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1064" name="Text Box 8"/>
          <p:cNvSpPr txBox="1">
            <a:spLocks noChangeArrowheads="1"/>
          </p:cNvSpPr>
          <p:nvPr/>
        </p:nvSpPr>
        <p:spPr bwMode="auto">
          <a:xfrm>
            <a:off x="6477000" y="5791200"/>
            <a:ext cx="23622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以下同方法1.</a:t>
            </a:r>
            <a:endParaRPr lang="zh-CN" altLang="en-US"/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33400" y="1928813"/>
            <a:ext cx="1524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1752600" y="1905000"/>
            <a:ext cx="44196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latin typeface="宋体" panose="02010600030101010101" pitchFamily="2" charset="-122"/>
              </a:rPr>
              <a:t>设过直线</a:t>
            </a:r>
            <a:r>
              <a:rPr lang="zh-CN" altLang="en-US" sz="1000">
                <a:latin typeface="宋体" panose="02010600030101010101" pitchFamily="2" charset="-122"/>
              </a:rPr>
              <a:t> </a:t>
            </a:r>
            <a:r>
              <a:rPr lang="en-US" altLang="zh-CN" i="1"/>
              <a:t>L</a:t>
            </a:r>
            <a:r>
              <a:rPr lang="zh-CN" altLang="en-US">
                <a:latin typeface="宋体" panose="02010600030101010101" pitchFamily="2" charset="-122"/>
              </a:rPr>
              <a:t>的平面束方程为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80904" name="Object 16"/>
          <p:cNvGraphicFramePr>
            <a:graphicFrameLocks noChangeAspect="1"/>
          </p:cNvGraphicFramePr>
          <p:nvPr/>
        </p:nvGraphicFramePr>
        <p:xfrm>
          <a:off x="609600" y="2590800"/>
          <a:ext cx="5867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Equation" r:id="rId13" imgW="54559200" imgH="4876800" progId="Equation.3">
                  <p:embed/>
                </p:oleObj>
              </mc:Choice>
              <mc:Fallback>
                <p:oleObj name="Equation" r:id="rId13" imgW="54559200" imgH="4876800" progId="Equation.3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2590800"/>
                        <a:ext cx="5867400" cy="517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17"/>
          <p:cNvGraphicFramePr>
            <a:graphicFrameLocks noChangeAspect="1"/>
          </p:cNvGraphicFramePr>
          <p:nvPr/>
        </p:nvGraphicFramePr>
        <p:xfrm>
          <a:off x="504825" y="206375"/>
          <a:ext cx="63531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Document" r:id="rId15" imgW="15687675" imgH="4229100" progId="Word.Document.8">
                  <p:embed/>
                </p:oleObj>
              </mc:Choice>
              <mc:Fallback>
                <p:oleObj name="Document" r:id="rId15" imgW="15687675" imgH="4229100" progId="Word.Document.8">
                  <p:embed/>
                  <p:pic>
                    <p:nvPicPr>
                      <p:cNvPr id="0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825" y="206375"/>
                        <a:ext cx="6353175" cy="1714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Text Box 18"/>
          <p:cNvSpPr txBox="1">
            <a:spLocks noChangeArrowheads="1"/>
          </p:cNvSpPr>
          <p:nvPr/>
        </p:nvSpPr>
        <p:spPr bwMode="auto">
          <a:xfrm>
            <a:off x="279400" y="436563"/>
            <a:ext cx="1244600" cy="582612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例22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8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6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0522" name="Object 10"/>
          <p:cNvGraphicFramePr>
            <a:graphicFrameLocks noChangeAspect="1"/>
          </p:cNvGraphicFramePr>
          <p:nvPr/>
        </p:nvGraphicFramePr>
        <p:xfrm>
          <a:off x="381000" y="185738"/>
          <a:ext cx="8001000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Document" r:id="rId1" imgW="20221575" imgH="5391150" progId="Word.Document.8">
                  <p:embed/>
                </p:oleObj>
              </mc:Choice>
              <mc:Fallback>
                <p:oleObj name="Document" r:id="rId1" imgW="20221575" imgH="5391150" progId="Word.Document.8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" y="185738"/>
                        <a:ext cx="8001000" cy="2125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05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1524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例23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600515" name="Text Box 3"/>
          <p:cNvSpPr txBox="1">
            <a:spLocks noChangeArrowheads="1"/>
          </p:cNvSpPr>
          <p:nvPr/>
        </p:nvSpPr>
        <p:spPr bwMode="auto">
          <a:xfrm>
            <a:off x="457200" y="2452688"/>
            <a:ext cx="990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541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过已知直线的</a:t>
            </a:r>
            <a:r>
              <a:rPr lang="zh-CN" altLang="en-US">
                <a:solidFill>
                  <a:srgbClr val="0000FF"/>
                </a:solidFill>
                <a:ea typeface="黑体" panose="02010609060101010101" pitchFamily="49" charset="-122"/>
              </a:rPr>
              <a:t>平面束</a:t>
            </a:r>
            <a:r>
              <a:rPr lang="zh-CN" altLang="en-US"/>
              <a:t>方程为</a:t>
            </a:r>
            <a:endParaRPr lang="zh-CN" altLang="en-US"/>
          </a:p>
        </p:txBody>
      </p:sp>
      <p:graphicFrame>
        <p:nvGraphicFramePr>
          <p:cNvPr id="1600518" name="Object 6"/>
          <p:cNvGraphicFramePr>
            <a:graphicFrameLocks noChangeAspect="1"/>
          </p:cNvGraphicFramePr>
          <p:nvPr/>
        </p:nvGraphicFramePr>
        <p:xfrm>
          <a:off x="1295400" y="3124200"/>
          <a:ext cx="4343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Equation" r:id="rId3" imgW="43281600" imgH="4876800" progId="Equation.3">
                  <p:embed/>
                </p:oleObj>
              </mc:Choice>
              <mc:Fallback>
                <p:oleObj name="Equation" r:id="rId3" imgW="43281600" imgH="48768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124200"/>
                        <a:ext cx="4343400" cy="487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0519" name="Object 7"/>
          <p:cNvGraphicFramePr>
            <a:graphicFrameLocks noChangeAspect="1"/>
          </p:cNvGraphicFramePr>
          <p:nvPr/>
        </p:nvGraphicFramePr>
        <p:xfrm>
          <a:off x="546100" y="3797300"/>
          <a:ext cx="547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公式" r:id="rId5" imgW="131368800" imgH="10058400" progId="Equation.3">
                  <p:embed/>
                </p:oleObj>
              </mc:Choice>
              <mc:Fallback>
                <p:oleObj name="公式" r:id="rId5" imgW="131368800" imgH="100584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100" y="3797300"/>
                        <a:ext cx="5473700" cy="419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0520" name="Object 8"/>
          <p:cNvGraphicFramePr>
            <a:graphicFrameLocks noChangeAspect="1"/>
          </p:cNvGraphicFramePr>
          <p:nvPr/>
        </p:nvGraphicFramePr>
        <p:xfrm>
          <a:off x="457200" y="4343400"/>
          <a:ext cx="4648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7" imgW="46024800" imgH="5181600" progId="Equation.3">
                  <p:embed/>
                </p:oleObj>
              </mc:Choice>
              <mc:Fallback>
                <p:oleObj name="Equation" r:id="rId7" imgW="46024800" imgH="51816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343400"/>
                        <a:ext cx="4648200" cy="523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0521" name="Object 9"/>
          <p:cNvGraphicFramePr>
            <a:graphicFrameLocks noChangeAspect="1"/>
          </p:cNvGraphicFramePr>
          <p:nvPr/>
        </p:nvGraphicFramePr>
        <p:xfrm>
          <a:off x="457200" y="5029200"/>
          <a:ext cx="5486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9" imgW="57607200" imgH="5181600" progId="Equation.3">
                  <p:embed/>
                </p:oleObj>
              </mc:Choice>
              <mc:Fallback>
                <p:oleObj name="Equation" r:id="rId9" imgW="57607200" imgH="51816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5029200"/>
                        <a:ext cx="5486400" cy="4905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5" grpId="0" autoUpdateAnimBg="0"/>
      <p:bldP spid="1600517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1538" name="Object 2"/>
          <p:cNvGraphicFramePr>
            <a:graphicFrameLocks noChangeAspect="1"/>
          </p:cNvGraphicFramePr>
          <p:nvPr/>
        </p:nvGraphicFramePr>
        <p:xfrm>
          <a:off x="838200" y="1143000"/>
          <a:ext cx="25146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Equation" r:id="rId1" imgW="24993600" imgH="10668000" progId="Equation.3">
                  <p:embed/>
                </p:oleObj>
              </mc:Choice>
              <mc:Fallback>
                <p:oleObj name="Equation" r:id="rId1" imgW="24993600" imgH="10668000" progId="Equation.3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2514600" cy="1073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539" name="Object 3"/>
          <p:cNvGraphicFramePr>
            <a:graphicFrameLocks noChangeAspect="1"/>
          </p:cNvGraphicFramePr>
          <p:nvPr/>
        </p:nvGraphicFramePr>
        <p:xfrm>
          <a:off x="3352800" y="1219200"/>
          <a:ext cx="4095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Equation" r:id="rId3" imgW="43891200" imgH="11582400" progId="Equation.3">
                  <p:embed/>
                </p:oleObj>
              </mc:Choice>
              <mc:Fallback>
                <p:oleObj name="Equation" r:id="rId3" imgW="43891200" imgH="11582400" progId="Equation.3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219200"/>
                        <a:ext cx="4095750" cy="1082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540" name="Object 4"/>
          <p:cNvGraphicFramePr>
            <a:graphicFrameLocks noChangeAspect="1"/>
          </p:cNvGraphicFramePr>
          <p:nvPr/>
        </p:nvGraphicFramePr>
        <p:xfrm>
          <a:off x="838200" y="2362200"/>
          <a:ext cx="2819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Equation" r:id="rId5" imgW="31394400" imgH="11277600" progId="Equation.3">
                  <p:embed/>
                </p:oleObj>
              </mc:Choice>
              <mc:Fallback>
                <p:oleObj name="Equation" r:id="rId5" imgW="31394400" imgH="112776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362200"/>
                        <a:ext cx="2819400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541" name="Text Box 5"/>
          <p:cNvSpPr txBox="1">
            <a:spLocks noChangeArrowheads="1"/>
          </p:cNvSpPr>
          <p:nvPr/>
        </p:nvSpPr>
        <p:spPr bwMode="auto">
          <a:xfrm>
            <a:off x="3962400" y="2584450"/>
            <a:ext cx="2209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解得</a:t>
            </a:r>
            <a:endParaRPr lang="zh-CN" altLang="en-US"/>
          </a:p>
        </p:txBody>
      </p:sp>
      <p:graphicFrame>
        <p:nvGraphicFramePr>
          <p:cNvPr id="1601542" name="Object 6"/>
          <p:cNvGraphicFramePr>
            <a:graphicFrameLocks noChangeAspect="1"/>
          </p:cNvGraphicFramePr>
          <p:nvPr/>
        </p:nvGraphicFramePr>
        <p:xfrm>
          <a:off x="4889500" y="2449513"/>
          <a:ext cx="120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公式" r:id="rId7" imgW="28956000" imgH="19812000" progId="Equation.3">
                  <p:embed/>
                </p:oleObj>
              </mc:Choice>
              <mc:Fallback>
                <p:oleObj name="公式" r:id="rId7" imgW="28956000" imgH="198120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0" y="2449513"/>
                        <a:ext cx="1206500" cy="825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1543" name="Text Box 7"/>
          <p:cNvSpPr txBox="1">
            <a:spLocks noChangeArrowheads="1"/>
          </p:cNvSpPr>
          <p:nvPr/>
        </p:nvSpPr>
        <p:spPr bwMode="auto">
          <a:xfrm>
            <a:off x="609600" y="3457575"/>
            <a:ext cx="7010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代回平面束方程, 得所求平面方程为</a:t>
            </a:r>
            <a:endParaRPr lang="zh-CN" altLang="en-US"/>
          </a:p>
        </p:txBody>
      </p:sp>
      <p:graphicFrame>
        <p:nvGraphicFramePr>
          <p:cNvPr id="1601544" name="Object 8"/>
          <p:cNvGraphicFramePr>
            <a:graphicFrameLocks noChangeAspect="1"/>
          </p:cNvGraphicFramePr>
          <p:nvPr/>
        </p:nvGraphicFramePr>
        <p:xfrm>
          <a:off x="2057400" y="4129088"/>
          <a:ext cx="3505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公式" r:id="rId9" imgW="76200000" imgH="9448800" progId="Equation.3">
                  <p:embed/>
                </p:oleObj>
              </mc:Choice>
              <mc:Fallback>
                <p:oleObj name="公式" r:id="rId9" imgW="76200000" imgH="9448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129088"/>
                        <a:ext cx="3505200" cy="433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1545" name="Object 9"/>
          <p:cNvGraphicFramePr>
            <a:graphicFrameLocks noChangeAspect="1"/>
          </p:cNvGraphicFramePr>
          <p:nvPr/>
        </p:nvGraphicFramePr>
        <p:xfrm>
          <a:off x="533400" y="4662488"/>
          <a:ext cx="8077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文档" r:id="rId11" imgW="3152775" imgH="533400" progId="Word.Document.8">
                  <p:embed/>
                </p:oleObj>
              </mc:Choice>
              <mc:Fallback>
                <p:oleObj name="文档" r:id="rId11" imgW="3152775" imgH="533400" progId="Word.Document.8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" y="4662488"/>
                        <a:ext cx="8077200" cy="13573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0"/>
          <p:cNvGraphicFramePr>
            <a:graphicFrameLocks noChangeAspect="1"/>
          </p:cNvGraphicFramePr>
          <p:nvPr/>
        </p:nvGraphicFramePr>
        <p:xfrm>
          <a:off x="762000" y="304800"/>
          <a:ext cx="3200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Equation" r:id="rId13" imgW="30175200" imgH="4876800" progId="Equation.3">
                  <p:embed/>
                </p:oleObj>
              </mc:Choice>
              <mc:Fallback>
                <p:oleObj name="Equation" r:id="rId13" imgW="30175200" imgH="48768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0" y="304800"/>
                        <a:ext cx="320040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Object 11"/>
          <p:cNvGraphicFramePr>
            <a:graphicFrameLocks noChangeAspect="1"/>
          </p:cNvGraphicFramePr>
          <p:nvPr/>
        </p:nvGraphicFramePr>
        <p:xfrm>
          <a:off x="4038600" y="293688"/>
          <a:ext cx="256381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Equation" r:id="rId15" imgW="24688800" imgH="5181600" progId="Equation.3">
                  <p:embed/>
                </p:oleObj>
              </mc:Choice>
              <mc:Fallback>
                <p:oleObj name="Equation" r:id="rId15" imgW="24688800" imgH="51816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38600" y="293688"/>
                        <a:ext cx="2563813" cy="538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228600" y="914400"/>
            <a:ext cx="8612188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6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0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0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541" grpId="0" autoUpdateAnimBg="0"/>
      <p:bldP spid="16015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381000" y="533400"/>
            <a:ext cx="4343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向量加法的运算规律：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793750" y="1236663"/>
            <a:ext cx="1974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(1) 交换律:</a:t>
            </a:r>
            <a:r>
              <a:rPr lang="zh-CN" altLang="en-US" b="0"/>
              <a:t> </a:t>
            </a:r>
            <a:endParaRPr lang="zh-CN" altLang="en-US" b="0"/>
          </a:p>
        </p:txBody>
      </p:sp>
      <p:graphicFrame>
        <p:nvGraphicFramePr>
          <p:cNvPr id="1438757" name="Object 37"/>
          <p:cNvGraphicFramePr>
            <a:graphicFrameLocks noChangeAspect="1"/>
          </p:cNvGraphicFramePr>
          <p:nvPr/>
        </p:nvGraphicFramePr>
        <p:xfrm>
          <a:off x="1143000" y="2057400"/>
          <a:ext cx="19812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19812000" imgH="4876800" progId="Equation.3">
                  <p:embed/>
                </p:oleObj>
              </mc:Choice>
              <mc:Fallback>
                <p:oleObj name="Equation" r:id="rId1" imgW="19812000" imgH="4876800" progId="Equation.3">
                  <p:embed/>
                  <p:pic>
                    <p:nvPicPr>
                      <p:cNvPr id="0" name="Object 3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1981200" cy="493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782" name="Text Box 62"/>
          <p:cNvSpPr txBox="1">
            <a:spLocks noChangeArrowheads="1"/>
          </p:cNvSpPr>
          <p:nvPr/>
        </p:nvSpPr>
        <p:spPr bwMode="auto">
          <a:xfrm>
            <a:off x="838200" y="2895600"/>
            <a:ext cx="22034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(2) 结合律:</a:t>
            </a:r>
            <a:endParaRPr lang="zh-CN" altLang="en-US"/>
          </a:p>
        </p:txBody>
      </p:sp>
      <p:graphicFrame>
        <p:nvGraphicFramePr>
          <p:cNvPr id="1438783" name="Object 63"/>
          <p:cNvGraphicFramePr>
            <a:graphicFrameLocks noChangeAspect="1"/>
          </p:cNvGraphicFramePr>
          <p:nvPr/>
        </p:nvGraphicFramePr>
        <p:xfrm>
          <a:off x="838200" y="3886200"/>
          <a:ext cx="312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35356800" imgH="5486400" progId="Equation.3">
                  <p:embed/>
                </p:oleObj>
              </mc:Choice>
              <mc:Fallback>
                <p:oleObj name="Equation" r:id="rId3" imgW="35356800" imgH="5486400" progId="Equation.3">
                  <p:embed/>
                  <p:pic>
                    <p:nvPicPr>
                      <p:cNvPr id="0" name="Object 6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886200"/>
                        <a:ext cx="312420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8"/>
          <p:cNvGrpSpPr/>
          <p:nvPr/>
        </p:nvGrpSpPr>
        <p:grpSpPr bwMode="auto">
          <a:xfrm>
            <a:off x="4241800" y="958850"/>
            <a:ext cx="2430463" cy="1162050"/>
            <a:chOff x="2672" y="604"/>
            <a:chExt cx="1531" cy="732"/>
          </a:xfrm>
        </p:grpSpPr>
        <p:sp>
          <p:nvSpPr>
            <p:cNvPr id="5156" name="Line 42"/>
            <p:cNvSpPr>
              <a:spLocks noChangeShapeType="1"/>
            </p:cNvSpPr>
            <p:nvPr/>
          </p:nvSpPr>
          <p:spPr bwMode="auto">
            <a:xfrm flipV="1">
              <a:off x="2672" y="604"/>
              <a:ext cx="1531" cy="7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4" name="Object 43"/>
            <p:cNvGraphicFramePr>
              <a:graphicFrameLocks noChangeAspect="1"/>
            </p:cNvGraphicFramePr>
            <p:nvPr/>
          </p:nvGraphicFramePr>
          <p:xfrm>
            <a:off x="2976" y="672"/>
            <a:ext cx="53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8534400" imgH="5181600" progId="Equation.3">
                    <p:embed/>
                  </p:oleObj>
                </mc:Choice>
                <mc:Fallback>
                  <p:oleObj name="Equation" r:id="rId5" imgW="8534400" imgH="5181600" progId="Equation.3">
                    <p:embed/>
                    <p:pic>
                      <p:nvPicPr>
                        <p:cNvPr id="0" name="Object 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6" y="672"/>
                          <a:ext cx="533" cy="3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4"/>
          <p:cNvGrpSpPr/>
          <p:nvPr/>
        </p:nvGrpSpPr>
        <p:grpSpPr bwMode="auto">
          <a:xfrm>
            <a:off x="4038600" y="939800"/>
            <a:ext cx="608013" cy="1217613"/>
            <a:chOff x="2544" y="592"/>
            <a:chExt cx="383" cy="767"/>
          </a:xfrm>
        </p:grpSpPr>
        <p:sp>
          <p:nvSpPr>
            <p:cNvPr id="5155" name="Line 40"/>
            <p:cNvSpPr>
              <a:spLocks noChangeShapeType="1"/>
            </p:cNvSpPr>
            <p:nvPr/>
          </p:nvSpPr>
          <p:spPr bwMode="auto">
            <a:xfrm flipV="1">
              <a:off x="2661" y="592"/>
              <a:ext cx="266" cy="7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3" name="Object 44"/>
            <p:cNvGraphicFramePr>
              <a:graphicFrameLocks noChangeAspect="1"/>
            </p:cNvGraphicFramePr>
            <p:nvPr/>
          </p:nvGraphicFramePr>
          <p:xfrm>
            <a:off x="2544" y="768"/>
            <a:ext cx="215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7" imgW="3048000" imgH="4267200" progId="Equation.3">
                    <p:embed/>
                  </p:oleObj>
                </mc:Choice>
                <mc:Fallback>
                  <p:oleObj name="Equation" r:id="rId7" imgW="3048000" imgH="4267200" progId="Equation.3">
                    <p:embed/>
                    <p:pic>
                      <p:nvPicPr>
                        <p:cNvPr id="0" name="Object 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44" y="768"/>
                          <a:ext cx="215" cy="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85"/>
          <p:cNvGrpSpPr/>
          <p:nvPr/>
        </p:nvGrpSpPr>
        <p:grpSpPr bwMode="auto">
          <a:xfrm>
            <a:off x="4648200" y="381000"/>
            <a:ext cx="2028825" cy="582613"/>
            <a:chOff x="2928" y="240"/>
            <a:chExt cx="1278" cy="367"/>
          </a:xfrm>
        </p:grpSpPr>
        <p:sp>
          <p:nvSpPr>
            <p:cNvPr id="5154" name="Line 41"/>
            <p:cNvSpPr>
              <a:spLocks noChangeShapeType="1"/>
            </p:cNvSpPr>
            <p:nvPr/>
          </p:nvSpPr>
          <p:spPr bwMode="auto">
            <a:xfrm>
              <a:off x="2928" y="603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2" name="Object 77"/>
            <p:cNvGraphicFramePr>
              <a:graphicFrameLocks noChangeAspect="1"/>
            </p:cNvGraphicFramePr>
            <p:nvPr/>
          </p:nvGraphicFramePr>
          <p:xfrm>
            <a:off x="3360" y="240"/>
            <a:ext cx="215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9" imgW="3048000" imgH="5181600" progId="Equation.3">
                    <p:embed/>
                  </p:oleObj>
                </mc:Choice>
                <mc:Fallback>
                  <p:oleObj name="Equation" r:id="rId9" imgW="3048000" imgH="5181600" progId="Equation.3">
                    <p:embed/>
                    <p:pic>
                      <p:nvPicPr>
                        <p:cNvPr id="0" name="Object 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60" y="240"/>
                          <a:ext cx="215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7"/>
          <p:cNvGrpSpPr/>
          <p:nvPr/>
        </p:nvGrpSpPr>
        <p:grpSpPr bwMode="auto">
          <a:xfrm>
            <a:off x="6240463" y="922338"/>
            <a:ext cx="577850" cy="1217612"/>
            <a:chOff x="3931" y="581"/>
            <a:chExt cx="364" cy="767"/>
          </a:xfrm>
        </p:grpSpPr>
        <p:sp>
          <p:nvSpPr>
            <p:cNvPr id="5153" name="Line 48"/>
            <p:cNvSpPr>
              <a:spLocks noChangeShapeType="1"/>
            </p:cNvSpPr>
            <p:nvPr/>
          </p:nvSpPr>
          <p:spPr bwMode="auto">
            <a:xfrm flipV="1">
              <a:off x="3931" y="581"/>
              <a:ext cx="266" cy="7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1" name="Object 78"/>
            <p:cNvGraphicFramePr>
              <a:graphicFrameLocks noChangeAspect="1"/>
            </p:cNvGraphicFramePr>
            <p:nvPr/>
          </p:nvGraphicFramePr>
          <p:xfrm>
            <a:off x="4080" y="864"/>
            <a:ext cx="215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11" imgW="3048000" imgH="4267200" progId="Equation.3">
                    <p:embed/>
                  </p:oleObj>
                </mc:Choice>
                <mc:Fallback>
                  <p:oleObj name="Equation" r:id="rId11" imgW="3048000" imgH="4267200" progId="Equation.3">
                    <p:embed/>
                    <p:pic>
                      <p:nvPicPr>
                        <p:cNvPr id="0" name="Object 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80" y="864"/>
                          <a:ext cx="215" cy="3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86"/>
          <p:cNvGrpSpPr/>
          <p:nvPr/>
        </p:nvGrpSpPr>
        <p:grpSpPr bwMode="auto">
          <a:xfrm>
            <a:off x="4224338" y="2133600"/>
            <a:ext cx="2028825" cy="582613"/>
            <a:chOff x="2661" y="1344"/>
            <a:chExt cx="1278" cy="367"/>
          </a:xfrm>
        </p:grpSpPr>
        <p:sp>
          <p:nvSpPr>
            <p:cNvPr id="5152" name="Line 39"/>
            <p:cNvSpPr>
              <a:spLocks noChangeShapeType="1"/>
            </p:cNvSpPr>
            <p:nvPr/>
          </p:nvSpPr>
          <p:spPr bwMode="auto">
            <a:xfrm>
              <a:off x="2661" y="1347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5130" name="Object 79"/>
            <p:cNvGraphicFramePr>
              <a:graphicFrameLocks noChangeAspect="1"/>
            </p:cNvGraphicFramePr>
            <p:nvPr/>
          </p:nvGraphicFramePr>
          <p:xfrm>
            <a:off x="3168" y="1344"/>
            <a:ext cx="215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Equation" r:id="rId12" imgW="3048000" imgH="5181600" progId="Equation.3">
                    <p:embed/>
                  </p:oleObj>
                </mc:Choice>
                <mc:Fallback>
                  <p:oleObj name="Equation" r:id="rId12" imgW="3048000" imgH="5181600" progId="Equation.3">
                    <p:embed/>
                    <p:pic>
                      <p:nvPicPr>
                        <p:cNvPr id="0" name="Object 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68" y="1344"/>
                          <a:ext cx="215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97"/>
          <p:cNvGrpSpPr/>
          <p:nvPr/>
        </p:nvGrpSpPr>
        <p:grpSpPr bwMode="auto">
          <a:xfrm>
            <a:off x="4572000" y="2895600"/>
            <a:ext cx="2763838" cy="2465388"/>
            <a:chOff x="2880" y="1824"/>
            <a:chExt cx="1741" cy="1553"/>
          </a:xfrm>
        </p:grpSpPr>
        <p:graphicFrame>
          <p:nvGraphicFramePr>
            <p:cNvPr id="5124" name="Object 93"/>
            <p:cNvGraphicFramePr>
              <a:graphicFrameLocks noChangeAspect="1"/>
            </p:cNvGraphicFramePr>
            <p:nvPr/>
          </p:nvGraphicFramePr>
          <p:xfrm>
            <a:off x="3744" y="2208"/>
            <a:ext cx="336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Equation" r:id="rId13" imgW="8534400" imgH="5181600" progId="Equation.3">
                    <p:embed/>
                  </p:oleObj>
                </mc:Choice>
                <mc:Fallback>
                  <p:oleObj name="Equation" r:id="rId13" imgW="8534400" imgH="5181600" progId="Equation.3">
                    <p:embed/>
                    <p:pic>
                      <p:nvPicPr>
                        <p:cNvPr id="0" name="Object 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44" y="2208"/>
                          <a:ext cx="336" cy="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45" name="Group 96"/>
            <p:cNvGrpSpPr/>
            <p:nvPr/>
          </p:nvGrpSpPr>
          <p:grpSpPr bwMode="auto">
            <a:xfrm>
              <a:off x="2880" y="1824"/>
              <a:ext cx="1741" cy="1553"/>
              <a:chOff x="2880" y="1824"/>
              <a:chExt cx="1741" cy="1553"/>
            </a:xfrm>
          </p:grpSpPr>
          <p:sp>
            <p:nvSpPr>
              <p:cNvPr id="5146" name="Line 50"/>
              <p:cNvSpPr>
                <a:spLocks noChangeShapeType="1"/>
              </p:cNvSpPr>
              <p:nvPr/>
            </p:nvSpPr>
            <p:spPr bwMode="auto">
              <a:xfrm>
                <a:off x="3111" y="2813"/>
                <a:ext cx="15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7" name="Line 51"/>
              <p:cNvSpPr>
                <a:spLocks noChangeShapeType="1"/>
              </p:cNvSpPr>
              <p:nvPr/>
            </p:nvSpPr>
            <p:spPr bwMode="auto">
              <a:xfrm flipV="1">
                <a:off x="3111" y="1824"/>
                <a:ext cx="989" cy="9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8" name="Line 52"/>
              <p:cNvSpPr>
                <a:spLocks noChangeShapeType="1"/>
              </p:cNvSpPr>
              <p:nvPr/>
            </p:nvSpPr>
            <p:spPr bwMode="auto">
              <a:xfrm flipH="1" flipV="1">
                <a:off x="4100" y="1824"/>
                <a:ext cx="511" cy="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9" name="Line 53"/>
              <p:cNvSpPr>
                <a:spLocks noChangeShapeType="1"/>
              </p:cNvSpPr>
              <p:nvPr/>
            </p:nvSpPr>
            <p:spPr bwMode="auto">
              <a:xfrm flipV="1">
                <a:off x="4089" y="1835"/>
                <a:ext cx="0" cy="1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0" name="Line 54"/>
              <p:cNvSpPr>
                <a:spLocks noChangeShapeType="1"/>
              </p:cNvSpPr>
              <p:nvPr/>
            </p:nvSpPr>
            <p:spPr bwMode="auto">
              <a:xfrm>
                <a:off x="3111" y="2813"/>
                <a:ext cx="1000" cy="46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1" name="Line 55"/>
              <p:cNvSpPr>
                <a:spLocks noChangeShapeType="1"/>
              </p:cNvSpPr>
              <p:nvPr/>
            </p:nvSpPr>
            <p:spPr bwMode="auto">
              <a:xfrm flipV="1">
                <a:off x="4089" y="2802"/>
                <a:ext cx="532" cy="47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tailEnd type="triangle" w="sm" len="lg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125" name="Object 89"/>
              <p:cNvGraphicFramePr>
                <a:graphicFrameLocks noChangeAspect="1"/>
              </p:cNvGraphicFramePr>
              <p:nvPr/>
            </p:nvGraphicFramePr>
            <p:xfrm>
              <a:off x="2880" y="1954"/>
              <a:ext cx="856" cy="3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" name="Equation" r:id="rId15" imgW="13716000" imgH="5181600" progId="Equation.3">
                      <p:embed/>
                    </p:oleObj>
                  </mc:Choice>
                  <mc:Fallback>
                    <p:oleObj name="Equation" r:id="rId15" imgW="13716000" imgH="5181600" progId="Equation.3">
                      <p:embed/>
                      <p:pic>
                        <p:nvPicPr>
                          <p:cNvPr id="0" name="Object 8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2880" y="1954"/>
                            <a:ext cx="856" cy="32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6" name="Object 90"/>
              <p:cNvGraphicFramePr>
                <a:graphicFrameLocks noChangeAspect="1"/>
              </p:cNvGraphicFramePr>
              <p:nvPr/>
            </p:nvGraphicFramePr>
            <p:xfrm>
              <a:off x="3408" y="3010"/>
              <a:ext cx="215" cy="3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" name="Equation" r:id="rId17" imgW="3048000" imgH="4267200" progId="Equation.3">
                      <p:embed/>
                    </p:oleObj>
                  </mc:Choice>
                  <mc:Fallback>
                    <p:oleObj name="Equation" r:id="rId17" imgW="3048000" imgH="4267200" progId="Equation.3">
                      <p:embed/>
                      <p:pic>
                        <p:nvPicPr>
                          <p:cNvPr id="0" name="Object 9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08" y="3010"/>
                            <a:ext cx="215" cy="30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7" name="Object 91"/>
              <p:cNvGraphicFramePr>
                <a:graphicFrameLocks noChangeAspect="1"/>
              </p:cNvGraphicFramePr>
              <p:nvPr/>
            </p:nvGraphicFramePr>
            <p:xfrm>
              <a:off x="4368" y="3010"/>
              <a:ext cx="215" cy="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" name="Equation" r:id="rId18" imgW="3048000" imgH="5181600" progId="Equation.3">
                      <p:embed/>
                    </p:oleObj>
                  </mc:Choice>
                  <mc:Fallback>
                    <p:oleObj name="Equation" r:id="rId18" imgW="3048000" imgH="5181600" progId="Equation.3">
                      <p:embed/>
                      <p:pic>
                        <p:nvPicPr>
                          <p:cNvPr id="0" name="Object 9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368" y="3010"/>
                            <a:ext cx="215" cy="36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92"/>
              <p:cNvGraphicFramePr>
                <a:graphicFrameLocks noChangeAspect="1"/>
              </p:cNvGraphicFramePr>
              <p:nvPr/>
            </p:nvGraphicFramePr>
            <p:xfrm>
              <a:off x="4368" y="2082"/>
              <a:ext cx="215" cy="3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" name="Equation" r:id="rId19" imgW="3048000" imgH="4267200" progId="Equation.3">
                      <p:embed/>
                    </p:oleObj>
                  </mc:Choice>
                  <mc:Fallback>
                    <p:oleObj name="Equation" r:id="rId19" imgW="3048000" imgH="4267200" progId="Equation.3">
                      <p:embed/>
                      <p:pic>
                        <p:nvPicPr>
                          <p:cNvPr id="0" name="Object 9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4368" y="2082"/>
                            <a:ext cx="215" cy="30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9" name="Object 94"/>
              <p:cNvGraphicFramePr>
                <a:graphicFrameLocks noChangeAspect="1"/>
              </p:cNvGraphicFramePr>
              <p:nvPr/>
            </p:nvGraphicFramePr>
            <p:xfrm>
              <a:off x="3456" y="2530"/>
              <a:ext cx="480" cy="2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" name="Equation" r:id="rId21" imgW="8534400" imgH="5181600" progId="Equation.3">
                      <p:embed/>
                    </p:oleObj>
                  </mc:Choice>
                  <mc:Fallback>
                    <p:oleObj name="Equation" r:id="rId21" imgW="8534400" imgH="5181600" progId="Equation.3">
                      <p:embed/>
                      <p:pic>
                        <p:nvPicPr>
                          <p:cNvPr id="0" name="Object 9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456" y="2530"/>
                            <a:ext cx="480" cy="29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56" grpId="0" autoUpdateAnimBg="0"/>
      <p:bldP spid="143878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2082" name="Object 2"/>
          <p:cNvGraphicFramePr>
            <a:graphicFrameLocks noChangeAspect="1"/>
          </p:cNvGraphicFramePr>
          <p:nvPr/>
        </p:nvGraphicFramePr>
        <p:xfrm>
          <a:off x="457200" y="1295400"/>
          <a:ext cx="5029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name="文档" r:id="rId1" imgW="1924050" imgH="495300" progId="Word.Document.8">
                  <p:embed/>
                </p:oleObj>
              </mc:Choice>
              <mc:Fallback>
                <p:oleObj name="文档" r:id="rId1" imgW="1924050" imgH="49530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" y="1295400"/>
                        <a:ext cx="5029200" cy="1333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2083" name="Object 3"/>
          <p:cNvGraphicFramePr>
            <a:graphicFrameLocks noChangeAspect="1"/>
          </p:cNvGraphicFramePr>
          <p:nvPr/>
        </p:nvGraphicFramePr>
        <p:xfrm>
          <a:off x="1158875" y="2613025"/>
          <a:ext cx="70707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Document" r:id="rId3" imgW="16973550" imgH="1428750" progId="Word.Document.8">
                  <p:embed/>
                </p:oleObj>
              </mc:Choice>
              <mc:Fallback>
                <p:oleObj name="Document" r:id="rId3" imgW="16973550" imgH="1428750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5" y="2613025"/>
                        <a:ext cx="7070725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2084" name="Object 4"/>
          <p:cNvGraphicFramePr>
            <a:graphicFrameLocks noChangeAspect="1"/>
          </p:cNvGraphicFramePr>
          <p:nvPr/>
        </p:nvGraphicFramePr>
        <p:xfrm>
          <a:off x="762000" y="3276600"/>
          <a:ext cx="3657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文档" r:id="rId5" imgW="1476375" imgH="209550" progId="Word.Document.8">
                  <p:embed/>
                </p:oleObj>
              </mc:Choice>
              <mc:Fallback>
                <p:oleObj name="文档" r:id="rId5" imgW="1476375" imgH="209550" progId="Word.Document.8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276600"/>
                        <a:ext cx="3657600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648200" cy="609600"/>
          </a:xfrm>
        </p:spPr>
        <p:txBody>
          <a:bodyPr/>
          <a:lstStyle/>
          <a:p>
            <a:pPr algn="l" eaLnBrk="1" hangingPunct="1"/>
            <a:r>
              <a:rPr lang="zh-CN" altLang="en-US" sz="3000" b="1" smtClean="0">
                <a:solidFill>
                  <a:srgbClr val="0033CC"/>
                </a:solidFill>
                <a:ea typeface="黑体" panose="02010609060101010101" pitchFamily="49" charset="-122"/>
              </a:rPr>
              <a:t>6、点到直线的距离</a:t>
            </a:r>
            <a:r>
              <a:rPr lang="zh-CN" altLang="en-US" sz="2800" b="1" smtClean="0">
                <a:solidFill>
                  <a:schemeClr val="tx1"/>
                </a:solidFill>
              </a:rPr>
              <a:t> </a:t>
            </a:r>
            <a:endParaRPr lang="zh-CN" altLang="en-US" sz="2800" b="1" smtClean="0">
              <a:solidFill>
                <a:schemeClr val="tx1"/>
              </a:solidFill>
            </a:endParaRPr>
          </a:p>
        </p:txBody>
      </p:sp>
      <p:sp>
        <p:nvSpPr>
          <p:cNvPr id="1582086" name="Text Box 6"/>
          <p:cNvSpPr txBox="1">
            <a:spLocks noChangeArrowheads="1"/>
          </p:cNvSpPr>
          <p:nvPr/>
        </p:nvSpPr>
        <p:spPr bwMode="auto">
          <a:xfrm>
            <a:off x="457200" y="2613025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82087" name="Object 7"/>
          <p:cNvGraphicFramePr>
            <a:graphicFrameLocks noChangeAspect="1"/>
          </p:cNvGraphicFramePr>
          <p:nvPr/>
        </p:nvGraphicFramePr>
        <p:xfrm>
          <a:off x="609600" y="4038600"/>
          <a:ext cx="4572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7" imgW="45415200" imgH="6400800" progId="Equation.3">
                  <p:embed/>
                </p:oleObj>
              </mc:Choice>
              <mc:Fallback>
                <p:oleObj name="Equation" r:id="rId7" imgW="45415200" imgH="6400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4038600"/>
                        <a:ext cx="4572000" cy="650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2088" name="Object 8"/>
          <p:cNvGraphicFramePr>
            <a:graphicFrameLocks noChangeAspect="1"/>
          </p:cNvGraphicFramePr>
          <p:nvPr/>
        </p:nvGraphicFramePr>
        <p:xfrm>
          <a:off x="5170488" y="4125913"/>
          <a:ext cx="3124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9" imgW="32004000" imgH="5486400" progId="Equation.3">
                  <p:embed/>
                </p:oleObj>
              </mc:Choice>
              <mc:Fallback>
                <p:oleObj name="Equation" r:id="rId9" imgW="32004000" imgH="54864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70488" y="4125913"/>
                        <a:ext cx="3124200" cy="544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2089" name="Object 9"/>
          <p:cNvGraphicFramePr>
            <a:graphicFrameLocks noChangeAspect="1"/>
          </p:cNvGraphicFramePr>
          <p:nvPr/>
        </p:nvGraphicFramePr>
        <p:xfrm>
          <a:off x="2035175" y="4832350"/>
          <a:ext cx="29622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11" imgW="25298400" imgH="11277600" progId="Equation.3">
                  <p:embed/>
                </p:oleObj>
              </mc:Choice>
              <mc:Fallback>
                <p:oleObj name="Equation" r:id="rId11" imgW="25298400" imgH="112776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35175" y="4832350"/>
                        <a:ext cx="2962275" cy="1339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2090" name="Text Box 10"/>
          <p:cNvSpPr txBox="1">
            <a:spLocks noChangeArrowheads="1"/>
          </p:cNvSpPr>
          <p:nvPr/>
        </p:nvSpPr>
        <p:spPr bwMode="auto">
          <a:xfrm>
            <a:off x="762000" y="5181600"/>
            <a:ext cx="1219200" cy="582613"/>
          </a:xfrm>
          <a:prstGeom prst="rect">
            <a:avLst/>
          </a:prstGeom>
          <a:noFill/>
          <a:ln w="3175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/>
              <a:t>所以</a:t>
            </a:r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5410200" y="381000"/>
            <a:ext cx="3429000" cy="2190750"/>
            <a:chOff x="3408" y="240"/>
            <a:chExt cx="2160" cy="1380"/>
          </a:xfrm>
        </p:grpSpPr>
        <p:graphicFrame>
          <p:nvGraphicFramePr>
            <p:cNvPr id="83976" name="Object 12"/>
            <p:cNvGraphicFramePr>
              <a:graphicFrameLocks noChangeAspect="1"/>
            </p:cNvGraphicFramePr>
            <p:nvPr/>
          </p:nvGraphicFramePr>
          <p:xfrm>
            <a:off x="3408" y="1344"/>
            <a:ext cx="28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1" name="Equation" r:id="rId13" imgW="4876800" imgH="3962400" progId="Equation.3">
                    <p:embed/>
                  </p:oleObj>
                </mc:Choice>
                <mc:Fallback>
                  <p:oleObj name="Equation" r:id="rId13" imgW="4876800" imgH="3962400" progId="Equation.3">
                    <p:embed/>
                    <p:pic>
                      <p:nvPicPr>
                        <p:cNvPr id="0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408" y="1344"/>
                          <a:ext cx="288" cy="2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86" name="Line 13"/>
            <p:cNvSpPr>
              <a:spLocks noChangeShapeType="1"/>
            </p:cNvSpPr>
            <p:nvPr/>
          </p:nvSpPr>
          <p:spPr bwMode="auto">
            <a:xfrm flipH="1">
              <a:off x="3600" y="528"/>
              <a:ext cx="48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3977" name="Object 14"/>
            <p:cNvGraphicFramePr>
              <a:graphicFrameLocks noChangeAspect="1"/>
            </p:cNvGraphicFramePr>
            <p:nvPr/>
          </p:nvGraphicFramePr>
          <p:xfrm>
            <a:off x="4080" y="240"/>
            <a:ext cx="3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2" name="Equation" r:id="rId15" imgW="6096000" imgH="5486400" progId="Equation.3">
                    <p:embed/>
                  </p:oleObj>
                </mc:Choice>
                <mc:Fallback>
                  <p:oleObj name="Equation" r:id="rId15" imgW="6096000" imgH="54864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080" y="240"/>
                          <a:ext cx="324" cy="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87" name="Line 15"/>
            <p:cNvSpPr>
              <a:spLocks noChangeShapeType="1"/>
            </p:cNvSpPr>
            <p:nvPr/>
          </p:nvSpPr>
          <p:spPr bwMode="auto">
            <a:xfrm>
              <a:off x="4080" y="528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988" name="Line 16"/>
            <p:cNvSpPr>
              <a:spLocks noChangeShapeType="1"/>
            </p:cNvSpPr>
            <p:nvPr/>
          </p:nvSpPr>
          <p:spPr bwMode="auto">
            <a:xfrm flipH="1">
              <a:off x="4896" y="528"/>
              <a:ext cx="45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989" name="Line 17"/>
            <p:cNvSpPr>
              <a:spLocks noChangeShapeType="1"/>
            </p:cNvSpPr>
            <p:nvPr/>
          </p:nvSpPr>
          <p:spPr bwMode="auto">
            <a:xfrm>
              <a:off x="4088" y="528"/>
              <a:ext cx="0" cy="76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3978" name="Object 18"/>
            <p:cNvGraphicFramePr>
              <a:graphicFrameLocks noChangeAspect="1"/>
            </p:cNvGraphicFramePr>
            <p:nvPr/>
          </p:nvGraphicFramePr>
          <p:xfrm>
            <a:off x="3995" y="1333"/>
            <a:ext cx="234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3" name="Equation" r:id="rId17" imgW="3962400" imgH="4876800" progId="Equation.3">
                    <p:embed/>
                  </p:oleObj>
                </mc:Choice>
                <mc:Fallback>
                  <p:oleObj name="Equation" r:id="rId17" imgW="3962400" imgH="4876800" progId="Equation.3">
                    <p:embed/>
                    <p:pic>
                      <p:nvPicPr>
                        <p:cNvPr id="0" name="Object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95" y="1333"/>
                          <a:ext cx="234" cy="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3990" name="Group 19"/>
            <p:cNvGrpSpPr/>
            <p:nvPr/>
          </p:nvGrpSpPr>
          <p:grpSpPr bwMode="auto">
            <a:xfrm>
              <a:off x="3408" y="1008"/>
              <a:ext cx="2160" cy="521"/>
              <a:chOff x="3408" y="1008"/>
              <a:chExt cx="2160" cy="521"/>
            </a:xfrm>
          </p:grpSpPr>
          <p:sp>
            <p:nvSpPr>
              <p:cNvPr id="83996" name="Line 2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216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graphicFrame>
            <p:nvGraphicFramePr>
              <p:cNvPr id="83979" name="Object 21"/>
              <p:cNvGraphicFramePr>
                <a:graphicFrameLocks noChangeAspect="1"/>
              </p:cNvGraphicFramePr>
              <p:nvPr/>
            </p:nvGraphicFramePr>
            <p:xfrm>
              <a:off x="5280" y="1296"/>
              <a:ext cx="216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54" name="Equation" r:id="rId19" imgW="3657600" imgH="3962400" progId="Equation.3">
                      <p:embed/>
                    </p:oleObj>
                  </mc:Choice>
                  <mc:Fallback>
                    <p:oleObj name="Equation" r:id="rId19" imgW="3657600" imgH="39624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5280" y="1296"/>
                            <a:ext cx="216" cy="2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3997" name="Group 22"/>
              <p:cNvGrpSpPr/>
              <p:nvPr/>
            </p:nvGrpSpPr>
            <p:grpSpPr bwMode="auto">
              <a:xfrm>
                <a:off x="4800" y="1008"/>
                <a:ext cx="564" cy="288"/>
                <a:chOff x="2688" y="1584"/>
                <a:chExt cx="564" cy="288"/>
              </a:xfrm>
            </p:grpSpPr>
            <p:sp>
              <p:nvSpPr>
                <p:cNvPr id="83998" name="Line 23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8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tailEnd type="stealth" w="med" len="lg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3980" name="Object 24"/>
                <p:cNvGraphicFramePr>
                  <a:graphicFrameLocks noChangeAspect="1"/>
                </p:cNvGraphicFramePr>
                <p:nvPr/>
              </p:nvGraphicFramePr>
              <p:xfrm>
                <a:off x="3072" y="1584"/>
                <a:ext cx="180" cy="2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955" name="Equation" r:id="rId21" imgW="3048000" imgH="4267200" progId="Equation.3">
                        <p:embed/>
                      </p:oleObj>
                    </mc:Choice>
                    <mc:Fallback>
                      <p:oleObj name="Equation" r:id="rId21" imgW="3048000" imgH="4267200" progId="Equation.3">
                        <p:embed/>
                        <p:pic>
                          <p:nvPicPr>
                            <p:cNvPr id="0" name="Object 2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72" y="1584"/>
                              <a:ext cx="180" cy="2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83991" name="Rectangle 25"/>
            <p:cNvSpPr>
              <a:spLocks noChangeArrowheads="1"/>
            </p:cNvSpPr>
            <p:nvPr/>
          </p:nvSpPr>
          <p:spPr bwMode="auto">
            <a:xfrm>
              <a:off x="3744" y="960"/>
              <a:ext cx="216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i="1">
                  <a:sym typeface="Symbol" panose="05050102010706020507" pitchFamily="18" charset="2"/>
                </a:rPr>
                <a:t></a:t>
              </a:r>
              <a:endParaRPr lang="zh-CN" altLang="en-US" sz="2400" i="1">
                <a:sym typeface="Symbol" panose="05050102010706020507" pitchFamily="18" charset="2"/>
              </a:endParaRPr>
            </a:p>
          </p:txBody>
        </p:sp>
        <p:sp>
          <p:nvSpPr>
            <p:cNvPr id="83992" name="Arc 26"/>
            <p:cNvSpPr/>
            <p:nvPr/>
          </p:nvSpPr>
          <p:spPr bwMode="auto">
            <a:xfrm>
              <a:off x="3677" y="1139"/>
              <a:ext cx="13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993" name="Group 27"/>
            <p:cNvGrpSpPr/>
            <p:nvPr/>
          </p:nvGrpSpPr>
          <p:grpSpPr bwMode="auto">
            <a:xfrm>
              <a:off x="4000" y="1192"/>
              <a:ext cx="96" cy="96"/>
              <a:chOff x="4096" y="3504"/>
              <a:chExt cx="96" cy="96"/>
            </a:xfrm>
          </p:grpSpPr>
          <p:sp>
            <p:nvSpPr>
              <p:cNvPr id="83994" name="Line 28"/>
              <p:cNvSpPr>
                <a:spLocks noChangeShapeType="1"/>
              </p:cNvSpPr>
              <p:nvPr/>
            </p:nvSpPr>
            <p:spPr bwMode="auto">
              <a:xfrm flipH="1">
                <a:off x="4096" y="35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995" name="Line 29"/>
              <p:cNvSpPr>
                <a:spLocks noChangeShapeType="1"/>
              </p:cNvSpPr>
              <p:nvPr/>
            </p:nvSpPr>
            <p:spPr bwMode="auto">
              <a:xfrm flipH="1">
                <a:off x="4104" y="350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8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8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086" grpId="0" autoUpdateAnimBg="0"/>
      <p:bldP spid="1582090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3106" name="Object 2"/>
          <p:cNvGraphicFramePr>
            <a:graphicFrameLocks noChangeAspect="1"/>
          </p:cNvGraphicFramePr>
          <p:nvPr/>
        </p:nvGraphicFramePr>
        <p:xfrm>
          <a:off x="1219200" y="304800"/>
          <a:ext cx="7696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" name="Document" r:id="rId1" imgW="19183350" imgH="2647950" progId="Word.Document.8">
                  <p:embed/>
                </p:oleObj>
              </mc:Choice>
              <mc:Fallback>
                <p:oleObj name="Document" r:id="rId1" imgW="19183350" imgH="2647950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304800"/>
                        <a:ext cx="7696200" cy="111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07" name="Object 3"/>
          <p:cNvGraphicFramePr>
            <a:graphicFrameLocks noChangeAspect="1"/>
          </p:cNvGraphicFramePr>
          <p:nvPr/>
        </p:nvGraphicFramePr>
        <p:xfrm>
          <a:off x="1066800" y="1447800"/>
          <a:ext cx="42576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Document" r:id="rId3" imgW="10201275" imgH="1314450" progId="Word.Document.8">
                  <p:embed/>
                </p:oleObj>
              </mc:Choice>
              <mc:Fallback>
                <p:oleObj name="Document" r:id="rId3" imgW="10201275" imgH="1314450" progId="Word.Documen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4257675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3108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1295400" cy="582613"/>
          </a:xfrm>
          <a:prstGeom prst="rect">
            <a:avLst/>
          </a:prstGeom>
          <a:noFill/>
          <a:ln w="38100">
            <a:noFill/>
            <a:miter lim="800000"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例24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83109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83110" name="Object 6"/>
          <p:cNvGraphicFramePr>
            <a:graphicFrameLocks noChangeAspect="1"/>
          </p:cNvGraphicFramePr>
          <p:nvPr/>
        </p:nvGraphicFramePr>
        <p:xfrm>
          <a:off x="609600" y="3048000"/>
          <a:ext cx="243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Equation" r:id="rId5" imgW="23164800" imgH="4876800" progId="Equation.3">
                  <p:embed/>
                </p:oleObj>
              </mc:Choice>
              <mc:Fallback>
                <p:oleObj name="Equation" r:id="rId5" imgW="23164800" imgH="48768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048000"/>
                        <a:ext cx="2438400" cy="520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11" name="Object 7"/>
          <p:cNvGraphicFramePr>
            <a:graphicFrameLocks noChangeAspect="1"/>
          </p:cNvGraphicFramePr>
          <p:nvPr/>
        </p:nvGraphicFramePr>
        <p:xfrm>
          <a:off x="3200400" y="2928938"/>
          <a:ext cx="1905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Equation" r:id="rId7" imgW="17373600" imgH="5791200" progId="Equation.3">
                  <p:embed/>
                </p:oleObj>
              </mc:Choice>
              <mc:Fallback>
                <p:oleObj name="Equation" r:id="rId7" imgW="17373600" imgH="57912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2928938"/>
                        <a:ext cx="1905000" cy="631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12" name="Object 8"/>
          <p:cNvGraphicFramePr>
            <a:graphicFrameLocks noChangeAspect="1"/>
          </p:cNvGraphicFramePr>
          <p:nvPr/>
        </p:nvGraphicFramePr>
        <p:xfrm>
          <a:off x="762000" y="3733800"/>
          <a:ext cx="3886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9" imgW="35661600" imgH="6400800" progId="Equation.3">
                  <p:embed/>
                </p:oleObj>
              </mc:Choice>
              <mc:Fallback>
                <p:oleObj name="Equation" r:id="rId9" imgW="35661600" imgH="64008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3733800"/>
                        <a:ext cx="3886200" cy="698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13" name="Object 9"/>
          <p:cNvGraphicFramePr>
            <a:graphicFrameLocks noChangeAspect="1"/>
          </p:cNvGraphicFramePr>
          <p:nvPr/>
        </p:nvGraphicFramePr>
        <p:xfrm>
          <a:off x="4800600" y="3733800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Equation" r:id="rId11" imgW="31089600" imgH="6400800" progId="Equation.3">
                  <p:embed/>
                </p:oleObj>
              </mc:Choice>
              <mc:Fallback>
                <p:oleObj name="Equation" r:id="rId11" imgW="31089600" imgH="64008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0600" y="3733800"/>
                        <a:ext cx="3352800" cy="698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14" name="Object 10"/>
          <p:cNvGraphicFramePr>
            <a:graphicFrameLocks noChangeAspect="1"/>
          </p:cNvGraphicFramePr>
          <p:nvPr/>
        </p:nvGraphicFramePr>
        <p:xfrm>
          <a:off x="1295400" y="4800600"/>
          <a:ext cx="43513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tion" r:id="rId13" imgW="41148000" imgH="11277600" progId="Equation.3">
                  <p:embed/>
                </p:oleObj>
              </mc:Choice>
              <mc:Fallback>
                <p:oleObj name="Equation" r:id="rId13" imgW="41148000" imgH="11277600" progId="Equation.3">
                  <p:embed/>
                  <p:pic>
                    <p:nvPicPr>
                      <p:cNvPr id="0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5400" y="4800600"/>
                        <a:ext cx="4351338" cy="1201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15" name="Object 11"/>
          <p:cNvGraphicFramePr>
            <a:graphicFrameLocks noChangeAspect="1"/>
          </p:cNvGraphicFramePr>
          <p:nvPr/>
        </p:nvGraphicFramePr>
        <p:xfrm>
          <a:off x="914400" y="2133600"/>
          <a:ext cx="3429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Equation" r:id="rId15" imgW="32918400" imgH="6400800" progId="Equation.3">
                  <p:embed/>
                </p:oleObj>
              </mc:Choice>
              <mc:Fallback>
                <p:oleObj name="Equation" r:id="rId15" imgW="32918400" imgH="6400800" progId="Equation.3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3429000" cy="666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/>
        </p:nvGrpSpPr>
        <p:grpSpPr bwMode="auto">
          <a:xfrm>
            <a:off x="5410200" y="1447800"/>
            <a:ext cx="3429000" cy="2190750"/>
            <a:chOff x="3408" y="240"/>
            <a:chExt cx="2160" cy="1380"/>
          </a:xfrm>
        </p:grpSpPr>
        <p:graphicFrame>
          <p:nvGraphicFramePr>
            <p:cNvPr id="85002" name="Object 14"/>
            <p:cNvGraphicFramePr>
              <a:graphicFrameLocks noChangeAspect="1"/>
            </p:cNvGraphicFramePr>
            <p:nvPr/>
          </p:nvGraphicFramePr>
          <p:xfrm>
            <a:off x="3408" y="1344"/>
            <a:ext cx="28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7" name="Equation" r:id="rId17" imgW="4876800" imgH="3962400" progId="Equation.3">
                    <p:embed/>
                  </p:oleObj>
                </mc:Choice>
                <mc:Fallback>
                  <p:oleObj name="Equation" r:id="rId17" imgW="4876800" imgH="3962400" progId="Equation.3">
                    <p:embed/>
                    <p:pic>
                      <p:nvPicPr>
                        <p:cNvPr id="0" name="Object 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08" y="1344"/>
                          <a:ext cx="288" cy="2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11" name="Line 15"/>
            <p:cNvSpPr>
              <a:spLocks noChangeShapeType="1"/>
            </p:cNvSpPr>
            <p:nvPr/>
          </p:nvSpPr>
          <p:spPr bwMode="auto">
            <a:xfrm flipH="1">
              <a:off x="3600" y="528"/>
              <a:ext cx="48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5003" name="Object 16"/>
            <p:cNvGraphicFramePr>
              <a:graphicFrameLocks noChangeAspect="1"/>
            </p:cNvGraphicFramePr>
            <p:nvPr/>
          </p:nvGraphicFramePr>
          <p:xfrm>
            <a:off x="4080" y="240"/>
            <a:ext cx="3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8" name="Equation" r:id="rId19" imgW="6096000" imgH="5486400" progId="Equation.3">
                    <p:embed/>
                  </p:oleObj>
                </mc:Choice>
                <mc:Fallback>
                  <p:oleObj name="Equation" r:id="rId19" imgW="6096000" imgH="5486400" progId="Equation.3">
                    <p:embed/>
                    <p:pic>
                      <p:nvPicPr>
                        <p:cNvPr id="0" name="Object 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080" y="240"/>
                          <a:ext cx="324" cy="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12" name="Line 17"/>
            <p:cNvSpPr>
              <a:spLocks noChangeShapeType="1"/>
            </p:cNvSpPr>
            <p:nvPr/>
          </p:nvSpPr>
          <p:spPr bwMode="auto">
            <a:xfrm>
              <a:off x="4080" y="528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013" name="Line 18"/>
            <p:cNvSpPr>
              <a:spLocks noChangeShapeType="1"/>
            </p:cNvSpPr>
            <p:nvPr/>
          </p:nvSpPr>
          <p:spPr bwMode="auto">
            <a:xfrm flipH="1">
              <a:off x="4896" y="528"/>
              <a:ext cx="45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014" name="Line 19"/>
            <p:cNvSpPr>
              <a:spLocks noChangeShapeType="1"/>
            </p:cNvSpPr>
            <p:nvPr/>
          </p:nvSpPr>
          <p:spPr bwMode="auto">
            <a:xfrm>
              <a:off x="4088" y="528"/>
              <a:ext cx="0" cy="76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5004" name="Object 20"/>
            <p:cNvGraphicFramePr>
              <a:graphicFrameLocks noChangeAspect="1"/>
            </p:cNvGraphicFramePr>
            <p:nvPr/>
          </p:nvGraphicFramePr>
          <p:xfrm>
            <a:off x="3995" y="1333"/>
            <a:ext cx="234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9" name="Equation" r:id="rId21" imgW="3962400" imgH="4876800" progId="Equation.3">
                    <p:embed/>
                  </p:oleObj>
                </mc:Choice>
                <mc:Fallback>
                  <p:oleObj name="Equation" r:id="rId21" imgW="3962400" imgH="4876800" progId="Equation.3">
                    <p:embed/>
                    <p:pic>
                      <p:nvPicPr>
                        <p:cNvPr id="0" name="Object 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995" y="1333"/>
                          <a:ext cx="234" cy="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5015" name="Group 21"/>
            <p:cNvGrpSpPr/>
            <p:nvPr/>
          </p:nvGrpSpPr>
          <p:grpSpPr bwMode="auto">
            <a:xfrm>
              <a:off x="3408" y="1008"/>
              <a:ext cx="2160" cy="521"/>
              <a:chOff x="3408" y="1008"/>
              <a:chExt cx="2160" cy="521"/>
            </a:xfrm>
          </p:grpSpPr>
          <p:sp>
            <p:nvSpPr>
              <p:cNvPr id="85021" name="Line 22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216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graphicFrame>
            <p:nvGraphicFramePr>
              <p:cNvPr id="85005" name="Object 23"/>
              <p:cNvGraphicFramePr>
                <a:graphicFrameLocks noChangeAspect="1"/>
              </p:cNvGraphicFramePr>
              <p:nvPr/>
            </p:nvGraphicFramePr>
            <p:xfrm>
              <a:off x="5280" y="1296"/>
              <a:ext cx="216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80" name="Equation" r:id="rId23" imgW="3657600" imgH="3962400" progId="Equation.3">
                      <p:embed/>
                    </p:oleObj>
                  </mc:Choice>
                  <mc:Fallback>
                    <p:oleObj name="Equation" r:id="rId23" imgW="3657600" imgH="39624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280" y="1296"/>
                            <a:ext cx="216" cy="2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5022" name="Group 24"/>
              <p:cNvGrpSpPr/>
              <p:nvPr/>
            </p:nvGrpSpPr>
            <p:grpSpPr bwMode="auto">
              <a:xfrm>
                <a:off x="4800" y="1008"/>
                <a:ext cx="564" cy="288"/>
                <a:chOff x="2688" y="1584"/>
                <a:chExt cx="564" cy="288"/>
              </a:xfrm>
            </p:grpSpPr>
            <p:sp>
              <p:nvSpPr>
                <p:cNvPr id="85023" name="Line 25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8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tailEnd type="stealth" w="med" len="lg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5006" name="Object 26"/>
                <p:cNvGraphicFramePr>
                  <a:graphicFrameLocks noChangeAspect="1"/>
                </p:cNvGraphicFramePr>
                <p:nvPr/>
              </p:nvGraphicFramePr>
              <p:xfrm>
                <a:off x="3072" y="1584"/>
                <a:ext cx="180" cy="2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981" name="Equation" r:id="rId25" imgW="3048000" imgH="4267200" progId="Equation.3">
                        <p:embed/>
                      </p:oleObj>
                    </mc:Choice>
                    <mc:Fallback>
                      <p:oleObj name="Equation" r:id="rId25" imgW="3048000" imgH="4267200" progId="Equation.3">
                        <p:embed/>
                        <p:pic>
                          <p:nvPicPr>
                            <p:cNvPr id="0" name="Object 2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72" y="1584"/>
                              <a:ext cx="180" cy="2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85016" name="Rectangle 27"/>
            <p:cNvSpPr>
              <a:spLocks noChangeArrowheads="1"/>
            </p:cNvSpPr>
            <p:nvPr/>
          </p:nvSpPr>
          <p:spPr bwMode="auto">
            <a:xfrm>
              <a:off x="3744" y="960"/>
              <a:ext cx="216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i="1">
                  <a:sym typeface="Symbol" panose="05050102010706020507" pitchFamily="18" charset="2"/>
                </a:rPr>
                <a:t></a:t>
              </a:r>
              <a:endParaRPr lang="zh-CN" altLang="en-US" sz="2400" i="1">
                <a:sym typeface="Symbol" panose="05050102010706020507" pitchFamily="18" charset="2"/>
              </a:endParaRPr>
            </a:p>
          </p:txBody>
        </p:sp>
        <p:sp>
          <p:nvSpPr>
            <p:cNvPr id="85017" name="Arc 28"/>
            <p:cNvSpPr/>
            <p:nvPr/>
          </p:nvSpPr>
          <p:spPr bwMode="auto">
            <a:xfrm>
              <a:off x="3677" y="1139"/>
              <a:ext cx="13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5018" name="Group 29"/>
            <p:cNvGrpSpPr/>
            <p:nvPr/>
          </p:nvGrpSpPr>
          <p:grpSpPr bwMode="auto">
            <a:xfrm>
              <a:off x="4000" y="1192"/>
              <a:ext cx="96" cy="96"/>
              <a:chOff x="4096" y="3504"/>
              <a:chExt cx="96" cy="96"/>
            </a:xfrm>
          </p:grpSpPr>
          <p:sp>
            <p:nvSpPr>
              <p:cNvPr id="85019" name="Line 30"/>
              <p:cNvSpPr>
                <a:spLocks noChangeShapeType="1"/>
              </p:cNvSpPr>
              <p:nvPr/>
            </p:nvSpPr>
            <p:spPr bwMode="auto">
              <a:xfrm flipH="1">
                <a:off x="4096" y="35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020" name="Line 31"/>
              <p:cNvSpPr>
                <a:spLocks noChangeShapeType="1"/>
              </p:cNvSpPr>
              <p:nvPr/>
            </p:nvSpPr>
            <p:spPr bwMode="auto">
              <a:xfrm flipH="1">
                <a:off x="4104" y="350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8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8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8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9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9490" name="Object 2"/>
          <p:cNvGraphicFramePr>
            <a:graphicFrameLocks noChangeAspect="1"/>
          </p:cNvGraphicFramePr>
          <p:nvPr/>
        </p:nvGraphicFramePr>
        <p:xfrm>
          <a:off x="1244600" y="47625"/>
          <a:ext cx="7213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Document" r:id="rId1" imgW="2905125" imgH="466725" progId="Word.Document.8">
                  <p:embed/>
                </p:oleObj>
              </mc:Choice>
              <mc:Fallback>
                <p:oleObj name="Document" r:id="rId1" imgW="2905125" imgH="466725" progId="Word.Documen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4600" y="47625"/>
                        <a:ext cx="7213600" cy="1171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152400" y="266700"/>
            <a:ext cx="1447800" cy="604838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例25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99492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609600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endParaRPr lang="zh-CN" altLang="en-US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599493" name="Object 5"/>
          <p:cNvGraphicFramePr>
            <a:graphicFrameLocks noChangeAspect="1"/>
          </p:cNvGraphicFramePr>
          <p:nvPr/>
        </p:nvGraphicFramePr>
        <p:xfrm>
          <a:off x="838200" y="1154113"/>
          <a:ext cx="815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Document" r:id="rId3" imgW="3286125" imgH="228600" progId="Word.Document.8">
                  <p:embed/>
                </p:oleObj>
              </mc:Choice>
              <mc:Fallback>
                <p:oleObj name="Document" r:id="rId3" imgW="3286125" imgH="228600" progId="Word.Document.8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54113"/>
                        <a:ext cx="8153400" cy="584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 bwMode="auto">
          <a:xfrm>
            <a:off x="5486400" y="1619250"/>
            <a:ext cx="3429000" cy="2190750"/>
            <a:chOff x="3408" y="240"/>
            <a:chExt cx="2160" cy="1380"/>
          </a:xfrm>
        </p:grpSpPr>
        <p:graphicFrame>
          <p:nvGraphicFramePr>
            <p:cNvPr id="86024" name="Object 7"/>
            <p:cNvGraphicFramePr>
              <a:graphicFrameLocks noChangeAspect="1"/>
            </p:cNvGraphicFramePr>
            <p:nvPr/>
          </p:nvGraphicFramePr>
          <p:xfrm>
            <a:off x="3408" y="1344"/>
            <a:ext cx="28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5" name="Equation" r:id="rId5" imgW="4876800" imgH="3962400" progId="Equation.3">
                    <p:embed/>
                  </p:oleObj>
                </mc:Choice>
                <mc:Fallback>
                  <p:oleObj name="Equation" r:id="rId5" imgW="4876800" imgH="3962400" progId="Equation.3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08" y="1344"/>
                          <a:ext cx="288" cy="2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35" name="Line 8"/>
            <p:cNvSpPr>
              <a:spLocks noChangeShapeType="1"/>
            </p:cNvSpPr>
            <p:nvPr/>
          </p:nvSpPr>
          <p:spPr bwMode="auto">
            <a:xfrm flipH="1">
              <a:off x="3600" y="528"/>
              <a:ext cx="480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6025" name="Object 9"/>
            <p:cNvGraphicFramePr>
              <a:graphicFrameLocks noChangeAspect="1"/>
            </p:cNvGraphicFramePr>
            <p:nvPr/>
          </p:nvGraphicFramePr>
          <p:xfrm>
            <a:off x="4080" y="240"/>
            <a:ext cx="3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6" name="Equation" r:id="rId7" imgW="6096000" imgH="5486400" progId="Equation.3">
                    <p:embed/>
                  </p:oleObj>
                </mc:Choice>
                <mc:Fallback>
                  <p:oleObj name="Equation" r:id="rId7" imgW="6096000" imgH="5486400" progId="Equation.3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80" y="240"/>
                          <a:ext cx="324" cy="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36" name="Line 10"/>
            <p:cNvSpPr>
              <a:spLocks noChangeShapeType="1"/>
            </p:cNvSpPr>
            <p:nvPr/>
          </p:nvSpPr>
          <p:spPr bwMode="auto">
            <a:xfrm>
              <a:off x="4080" y="528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037" name="Line 11"/>
            <p:cNvSpPr>
              <a:spLocks noChangeShapeType="1"/>
            </p:cNvSpPr>
            <p:nvPr/>
          </p:nvSpPr>
          <p:spPr bwMode="auto">
            <a:xfrm flipH="1">
              <a:off x="4896" y="528"/>
              <a:ext cx="456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038" name="Line 12"/>
            <p:cNvSpPr>
              <a:spLocks noChangeShapeType="1"/>
            </p:cNvSpPr>
            <p:nvPr/>
          </p:nvSpPr>
          <p:spPr bwMode="auto">
            <a:xfrm>
              <a:off x="4088" y="528"/>
              <a:ext cx="0" cy="76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tailEnd type="none" w="med" len="lg"/>
            </a:ln>
          </p:spPr>
          <p:txBody>
            <a:bodyPr anchor="ctr"/>
            <a:lstStyle/>
            <a:p>
              <a:endParaRPr lang="zh-CN" altLang="en-US"/>
            </a:p>
          </p:txBody>
        </p:sp>
        <p:graphicFrame>
          <p:nvGraphicFramePr>
            <p:cNvPr id="86026" name="Object 13"/>
            <p:cNvGraphicFramePr>
              <a:graphicFrameLocks noChangeAspect="1"/>
            </p:cNvGraphicFramePr>
            <p:nvPr/>
          </p:nvGraphicFramePr>
          <p:xfrm>
            <a:off x="3995" y="1333"/>
            <a:ext cx="234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97" name="Equation" r:id="rId9" imgW="3962400" imgH="4876800" progId="Equation.3">
                    <p:embed/>
                  </p:oleObj>
                </mc:Choice>
                <mc:Fallback>
                  <p:oleObj name="Equation" r:id="rId9" imgW="3962400" imgH="4876800" progId="Equation.3">
                    <p:embed/>
                    <p:pic>
                      <p:nvPicPr>
                        <p:cNvPr id="0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95" y="1333"/>
                          <a:ext cx="234" cy="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6039" name="Group 14"/>
            <p:cNvGrpSpPr/>
            <p:nvPr/>
          </p:nvGrpSpPr>
          <p:grpSpPr bwMode="auto">
            <a:xfrm>
              <a:off x="3408" y="1008"/>
              <a:ext cx="2160" cy="521"/>
              <a:chOff x="3408" y="1008"/>
              <a:chExt cx="2160" cy="521"/>
            </a:xfrm>
          </p:grpSpPr>
          <p:sp>
            <p:nvSpPr>
              <p:cNvPr id="86045" name="Line 15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216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graphicFrame>
            <p:nvGraphicFramePr>
              <p:cNvPr id="86027" name="Object 16"/>
              <p:cNvGraphicFramePr>
                <a:graphicFrameLocks noChangeAspect="1"/>
              </p:cNvGraphicFramePr>
              <p:nvPr/>
            </p:nvGraphicFramePr>
            <p:xfrm>
              <a:off x="5280" y="1296"/>
              <a:ext cx="216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998" name="Equation" r:id="rId11" imgW="3657600" imgH="3962400" progId="Equation.3">
                      <p:embed/>
                    </p:oleObj>
                  </mc:Choice>
                  <mc:Fallback>
                    <p:oleObj name="Equation" r:id="rId11" imgW="3657600" imgH="3962400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280" y="1296"/>
                            <a:ext cx="216" cy="2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6046" name="Group 17"/>
              <p:cNvGrpSpPr/>
              <p:nvPr/>
            </p:nvGrpSpPr>
            <p:grpSpPr bwMode="auto">
              <a:xfrm>
                <a:off x="4800" y="1008"/>
                <a:ext cx="564" cy="288"/>
                <a:chOff x="2688" y="1584"/>
                <a:chExt cx="564" cy="288"/>
              </a:xfrm>
            </p:grpSpPr>
            <p:sp>
              <p:nvSpPr>
                <p:cNvPr id="86047" name="Line 18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8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tailEnd type="stealth" w="med" len="lg"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graphicFrame>
              <p:nvGraphicFramePr>
                <p:cNvPr id="86028" name="Object 19"/>
                <p:cNvGraphicFramePr>
                  <a:graphicFrameLocks noChangeAspect="1"/>
                </p:cNvGraphicFramePr>
                <p:nvPr/>
              </p:nvGraphicFramePr>
              <p:xfrm>
                <a:off x="3072" y="1584"/>
                <a:ext cx="180" cy="2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999" name="Equation" r:id="rId13" imgW="3048000" imgH="4267200" progId="Equation.3">
                        <p:embed/>
                      </p:oleObj>
                    </mc:Choice>
                    <mc:Fallback>
                      <p:oleObj name="Equation" r:id="rId13" imgW="3048000" imgH="4267200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072" y="1584"/>
                              <a:ext cx="180" cy="25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86040" name="Rectangle 20"/>
            <p:cNvSpPr>
              <a:spLocks noChangeArrowheads="1"/>
            </p:cNvSpPr>
            <p:nvPr/>
          </p:nvSpPr>
          <p:spPr bwMode="auto">
            <a:xfrm>
              <a:off x="3744" y="960"/>
              <a:ext cx="216" cy="288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i="1">
                  <a:sym typeface="Symbol" panose="05050102010706020507" pitchFamily="18" charset="2"/>
                </a:rPr>
                <a:t></a:t>
              </a:r>
              <a:endParaRPr lang="zh-CN" altLang="en-US" sz="2400" i="1">
                <a:sym typeface="Symbol" panose="05050102010706020507" pitchFamily="18" charset="2"/>
              </a:endParaRPr>
            </a:p>
          </p:txBody>
        </p:sp>
        <p:sp>
          <p:nvSpPr>
            <p:cNvPr id="86041" name="Arc 21"/>
            <p:cNvSpPr/>
            <p:nvPr/>
          </p:nvSpPr>
          <p:spPr bwMode="auto">
            <a:xfrm>
              <a:off x="3677" y="1139"/>
              <a:ext cx="13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6042" name="Group 22"/>
            <p:cNvGrpSpPr/>
            <p:nvPr/>
          </p:nvGrpSpPr>
          <p:grpSpPr bwMode="auto">
            <a:xfrm>
              <a:off x="4000" y="1192"/>
              <a:ext cx="96" cy="96"/>
              <a:chOff x="4096" y="3504"/>
              <a:chExt cx="96" cy="96"/>
            </a:xfrm>
          </p:grpSpPr>
          <p:sp>
            <p:nvSpPr>
              <p:cNvPr id="86043" name="Line 23"/>
              <p:cNvSpPr>
                <a:spLocks noChangeShapeType="1"/>
              </p:cNvSpPr>
              <p:nvPr/>
            </p:nvSpPr>
            <p:spPr bwMode="auto">
              <a:xfrm flipH="1">
                <a:off x="4096" y="35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044" name="Line 24"/>
              <p:cNvSpPr>
                <a:spLocks noChangeShapeType="1"/>
              </p:cNvSpPr>
              <p:nvPr/>
            </p:nvSpPr>
            <p:spPr bwMode="auto">
              <a:xfrm flipH="1">
                <a:off x="4104" y="3504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none" w="med" len="lg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99513" name="Text Box 25"/>
          <p:cNvSpPr txBox="1">
            <a:spLocks noChangeArrowheads="1"/>
          </p:cNvSpPr>
          <p:nvPr/>
        </p:nvSpPr>
        <p:spPr bwMode="auto">
          <a:xfrm>
            <a:off x="152400" y="1676400"/>
            <a:ext cx="4114800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直线的方向向量为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99514" name="Object 26"/>
          <p:cNvGraphicFramePr>
            <a:graphicFrameLocks noChangeAspect="1"/>
          </p:cNvGraphicFramePr>
          <p:nvPr/>
        </p:nvGraphicFramePr>
        <p:xfrm>
          <a:off x="381000" y="2286000"/>
          <a:ext cx="4529138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tion" r:id="rId15" imgW="44500800" imgH="18288000" progId="Equation.3">
                  <p:embed/>
                </p:oleObj>
              </mc:Choice>
              <mc:Fallback>
                <p:oleObj name="Equation" r:id="rId15" imgW="44500800" imgH="18288000" progId="Equation.3">
                  <p:embed/>
                  <p:pic>
                    <p:nvPicPr>
                      <p:cNvPr id="0" name="Object 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00" y="2286000"/>
                        <a:ext cx="4529138" cy="186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9515" name="Object 27"/>
          <p:cNvGraphicFramePr>
            <a:graphicFrameLocks noChangeAspect="1"/>
          </p:cNvGraphicFramePr>
          <p:nvPr/>
        </p:nvGraphicFramePr>
        <p:xfrm>
          <a:off x="304800" y="4343400"/>
          <a:ext cx="1981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17" imgW="18897600" imgH="5181600" progId="Equation.3">
                  <p:embed/>
                </p:oleObj>
              </mc:Choice>
              <mc:Fallback>
                <p:oleObj name="Equation" r:id="rId17" imgW="18897600" imgH="5181600" progId="Equation.3">
                  <p:embed/>
                  <p:pic>
                    <p:nvPicPr>
                      <p:cNvPr id="0" name="Object 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4800" y="4343400"/>
                        <a:ext cx="19812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9516" name="Object 28"/>
          <p:cNvGraphicFramePr>
            <a:graphicFrameLocks noChangeAspect="1"/>
          </p:cNvGraphicFramePr>
          <p:nvPr/>
        </p:nvGraphicFramePr>
        <p:xfrm>
          <a:off x="2514600" y="3760788"/>
          <a:ext cx="53340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Equation" r:id="rId19" imgW="53035200" imgH="18288000" progId="Equation.3">
                  <p:embed/>
                </p:oleObj>
              </mc:Choice>
              <mc:Fallback>
                <p:oleObj name="Equation" r:id="rId19" imgW="53035200" imgH="18288000" progId="Equation.3">
                  <p:embed/>
                  <p:pic>
                    <p:nvPicPr>
                      <p:cNvPr id="0" name="Object 2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14600" y="3760788"/>
                        <a:ext cx="5334000" cy="183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9517" name="Text Box 29"/>
          <p:cNvSpPr txBox="1">
            <a:spLocks noChangeArrowheads="1"/>
          </p:cNvSpPr>
          <p:nvPr/>
        </p:nvSpPr>
        <p:spPr bwMode="auto">
          <a:xfrm>
            <a:off x="228600" y="5105400"/>
            <a:ext cx="3124200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所以所求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距离为</a:t>
            </a:r>
            <a:r>
              <a:rPr lang="zh-CN" altLang="en-US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99518" name="Object 30"/>
          <p:cNvGraphicFramePr>
            <a:graphicFrameLocks noChangeAspect="1"/>
          </p:cNvGraphicFramePr>
          <p:nvPr/>
        </p:nvGraphicFramePr>
        <p:xfrm>
          <a:off x="1752600" y="5638800"/>
          <a:ext cx="4191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21" imgW="41452800" imgH="10363200" progId="Equation.3">
                  <p:embed/>
                </p:oleObj>
              </mc:Choice>
              <mc:Fallback>
                <p:oleObj name="Equation" r:id="rId21" imgW="41452800" imgH="10363200" progId="Equation.3">
                  <p:embed/>
                  <p:pic>
                    <p:nvPicPr>
                      <p:cNvPr id="0" name="Object 3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52600" y="5638800"/>
                        <a:ext cx="4191000" cy="1038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9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492" grpId="0" autoUpdateAnimBg="0"/>
      <p:bldP spid="1599513" grpId="0" autoUpdateAnimBg="0"/>
      <p:bldP spid="1599517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525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空间直线的一般方程.</a:t>
            </a:r>
            <a:endParaRPr lang="zh-CN" altLang="en-US" sz="3200"/>
          </a:p>
        </p:txBody>
      </p:sp>
      <p:sp>
        <p:nvSpPr>
          <p:cNvPr id="1584131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620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空间直线的对称式方程与参数方程.</a:t>
            </a:r>
            <a:endParaRPr lang="zh-CN" altLang="en-US" sz="3200"/>
          </a:p>
        </p:txBody>
      </p:sp>
      <p:sp>
        <p:nvSpPr>
          <p:cNvPr id="1584132" name="Text Box 4"/>
          <p:cNvSpPr txBox="1">
            <a:spLocks noChangeArrowheads="1"/>
          </p:cNvSpPr>
          <p:nvPr/>
        </p:nvSpPr>
        <p:spPr bwMode="auto">
          <a:xfrm>
            <a:off x="685800" y="2925763"/>
            <a:ext cx="5257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两直线的夹角.</a:t>
            </a:r>
            <a:endParaRPr lang="zh-CN" altLang="en-US" sz="3200"/>
          </a:p>
        </p:txBody>
      </p:sp>
      <p:sp>
        <p:nvSpPr>
          <p:cNvPr id="1584133" name="Text Box 5"/>
          <p:cNvSpPr txBox="1">
            <a:spLocks noChangeArrowheads="1"/>
          </p:cNvSpPr>
          <p:nvPr/>
        </p:nvSpPr>
        <p:spPr bwMode="auto">
          <a:xfrm>
            <a:off x="685800" y="3695700"/>
            <a:ext cx="525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直线与平面的夹角.</a:t>
            </a:r>
            <a:endParaRPr lang="zh-CN" altLang="en-US" sz="3200"/>
          </a:p>
        </p:txBody>
      </p:sp>
      <p:sp>
        <p:nvSpPr>
          <p:cNvPr id="1584134" name="Text Box 6"/>
          <p:cNvSpPr txBox="1">
            <a:spLocks noChangeArrowheads="1"/>
          </p:cNvSpPr>
          <p:nvPr/>
        </p:nvSpPr>
        <p:spPr bwMode="auto">
          <a:xfrm>
            <a:off x="3276600" y="2933700"/>
            <a:ext cx="5029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（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注意两直线的位置关系</a:t>
            </a:r>
            <a:r>
              <a:rPr lang="zh-CN" altLang="en-US">
                <a:solidFill>
                  <a:schemeClr val="accent2"/>
                </a:solidFill>
              </a:rPr>
              <a:t>）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584135" name="Text Box 7"/>
          <p:cNvSpPr txBox="1">
            <a:spLocks noChangeArrowheads="1"/>
          </p:cNvSpPr>
          <p:nvPr/>
        </p:nvSpPr>
        <p:spPr bwMode="auto">
          <a:xfrm>
            <a:off x="609600" y="4346575"/>
            <a:ext cx="6096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（</a:t>
            </a:r>
            <a:r>
              <a:rPr lang="zh-CN" altLang="en-US">
                <a:solidFill>
                  <a:schemeClr val="accent2"/>
                </a:solidFill>
                <a:ea typeface="黑体" panose="02010609060101010101" pitchFamily="49" charset="-122"/>
              </a:rPr>
              <a:t>注意直线与平面的位置关系</a:t>
            </a:r>
            <a:r>
              <a:rPr lang="zh-CN" altLang="en-US">
                <a:solidFill>
                  <a:schemeClr val="accent2"/>
                </a:solidFill>
              </a:rPr>
              <a:t>）</a:t>
            </a:r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584136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1447800" cy="7620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chemeClr val="accent2"/>
                </a:solidFill>
                <a:ea typeface="黑体" panose="02010609060101010101" pitchFamily="49" charset="-122"/>
              </a:rPr>
              <a:t>小结</a:t>
            </a:r>
            <a:endParaRPr lang="zh-CN" altLang="en-US" sz="4000" b="1" smtClean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8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0" grpId="0" autoUpdateAnimBg="0"/>
      <p:bldP spid="1584131" grpId="0" autoUpdateAnimBg="0"/>
      <p:bldP spid="1584132" grpId="0" autoUpdateAnimBg="0"/>
      <p:bldP spid="1584133" grpId="0" autoUpdateAnimBg="0"/>
      <p:bldP spid="1584134" grpId="0" autoUpdateAnimBg="0"/>
      <p:bldP spid="1584135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lg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lg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绿色科技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9AA"/>
      </a:accent5>
      <a:accent6>
        <a:srgbClr val="5B8900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9AA"/>
        </a:accent5>
        <a:accent6>
          <a:srgbClr val="5B8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橙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DFADAA"/>
      </a:accent5>
      <a:accent6>
        <a:srgbClr val="E54747"/>
      </a:accent6>
      <a:hlink>
        <a:srgbClr val="4D4D4D"/>
      </a:hlink>
      <a:folHlink>
        <a:srgbClr val="77777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DFADAA"/>
        </a:accent5>
        <a:accent6>
          <a:srgbClr val="E54747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新的篇章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7BF8F"/>
      </a:accent1>
      <a:accent2>
        <a:srgbClr val="996633"/>
      </a:accent2>
      <a:accent3>
        <a:srgbClr val="FFFFFF"/>
      </a:accent3>
      <a:accent4>
        <a:srgbClr val="000000"/>
      </a:accent4>
      <a:accent5>
        <a:srgbClr val="F1DBC6"/>
      </a:accent5>
      <a:accent6>
        <a:srgbClr val="895B2D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7BF8F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F1DBC6"/>
        </a:accent5>
        <a:accent6>
          <a:srgbClr val="895B2D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橙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DFADAA"/>
      </a:accent5>
      <a:accent6>
        <a:srgbClr val="E54747"/>
      </a:accent6>
      <a:hlink>
        <a:srgbClr val="4D4D4D"/>
      </a:hlink>
      <a:folHlink>
        <a:srgbClr val="77777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DFADAA"/>
        </a:accent5>
        <a:accent6>
          <a:srgbClr val="E54747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新的篇章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7BF8F"/>
      </a:accent1>
      <a:accent2>
        <a:srgbClr val="996633"/>
      </a:accent2>
      <a:accent3>
        <a:srgbClr val="FFFFFF"/>
      </a:accent3>
      <a:accent4>
        <a:srgbClr val="000000"/>
      </a:accent4>
      <a:accent5>
        <a:srgbClr val="F1DBC6"/>
      </a:accent5>
      <a:accent6>
        <a:srgbClr val="895B2D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7BF8F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F1DBC6"/>
        </a:accent5>
        <a:accent6>
          <a:srgbClr val="895B2D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4217</Words>
  <Application>WPS 演示</Application>
  <PresentationFormat>全屏显示(4:3)</PresentationFormat>
  <Paragraphs>841</Paragraphs>
  <Slides>93</Slides>
  <Notes>0</Notes>
  <HiddenSlides>0</HiddenSlides>
  <MMClips>0</MMClips>
  <ScaleCrop>false</ScaleCrop>
  <HeadingPairs>
    <vt:vector size="10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591</vt:i4>
      </vt:variant>
      <vt:variant>
        <vt:lpstr>幻灯片标题</vt:lpstr>
      </vt:variant>
      <vt:variant>
        <vt:i4>93</vt:i4>
      </vt:variant>
      <vt:variant>
        <vt:lpstr>自定义放映</vt:lpstr>
      </vt:variant>
      <vt:variant>
        <vt:i4>2</vt:i4>
      </vt:variant>
    </vt:vector>
  </HeadingPairs>
  <TitlesOfParts>
    <vt:vector size="708" baseType="lpstr">
      <vt:lpstr>Arial</vt:lpstr>
      <vt:lpstr>宋体</vt:lpstr>
      <vt:lpstr>Wingdings</vt:lpstr>
      <vt:lpstr>Times New Roman</vt:lpstr>
      <vt:lpstr>华文琥珀</vt:lpstr>
      <vt:lpstr>隶书</vt:lpstr>
      <vt:lpstr>方正姚体</vt:lpstr>
      <vt:lpstr>华文中宋</vt:lpstr>
      <vt:lpstr>微软雅黑</vt:lpstr>
      <vt:lpstr>楷体_GB2312</vt:lpstr>
      <vt:lpstr>新宋体</vt:lpstr>
      <vt:lpstr>黑体</vt:lpstr>
      <vt:lpstr>Arial Unicode MS</vt:lpstr>
      <vt:lpstr>Symbol</vt:lpstr>
      <vt:lpstr>仿宋_GB2312</vt:lpstr>
      <vt:lpstr>仿宋</vt:lpstr>
      <vt:lpstr>默认设计模板</vt:lpstr>
      <vt:lpstr>绿色科技</vt:lpstr>
      <vt:lpstr>橙色波浪</vt:lpstr>
      <vt:lpstr>新的篇章</vt:lpstr>
      <vt:lpstr>1_橙色波浪</vt:lpstr>
      <vt:lpstr>1_新的篇章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Word.Document.8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Word.Document.8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Word.Document.8</vt:lpstr>
      <vt:lpstr>Equation.3</vt:lpstr>
      <vt:lpstr>Word.Document.8</vt:lpstr>
      <vt:lpstr>Word.Document.8</vt:lpstr>
      <vt:lpstr>Word.Document.8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Word.Document.8</vt:lpstr>
      <vt:lpstr>Equation.3</vt:lpstr>
      <vt:lpstr>Word.Document.8</vt:lpstr>
      <vt:lpstr>Word.Document.8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Word.Document.8</vt:lpstr>
      <vt:lpstr>Word.Document.8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第七章   向量代数与空间解析几何</vt:lpstr>
      <vt:lpstr>PowerPoint 演示文稿</vt:lpstr>
      <vt:lpstr>PowerPoint 演示文稿</vt:lpstr>
      <vt:lpstr>7.1  向量及向量的坐标表示</vt:lpstr>
      <vt:lpstr>PowerPoint 演示文稿</vt:lpstr>
      <vt:lpstr>PowerPoint 演示文稿</vt:lpstr>
      <vt:lpstr>PowerPoint 演示文稿</vt:lpstr>
      <vt:lpstr>二、向量的线性运算</vt:lpstr>
      <vt:lpstr>PowerPoint 演示文稿</vt:lpstr>
      <vt:lpstr>PowerPoint 演示文稿</vt:lpstr>
      <vt:lpstr>2、向量的减法：</vt:lpstr>
      <vt:lpstr>3、向量与数的乘法</vt:lpstr>
      <vt:lpstr>PowerPoint 演示文稿</vt:lpstr>
      <vt:lpstr>三、空间直角坐标系</vt:lpstr>
      <vt:lpstr>PowerPoint 演示文稿</vt:lpstr>
      <vt:lpstr>PowerPoint 演示文稿</vt:lpstr>
      <vt:lpstr>PowerPoint 演示文稿</vt:lpstr>
      <vt:lpstr>(2)利用坐标作向量的线性运算</vt:lpstr>
      <vt:lpstr>五、向量的模的坐标表示与方向余弦</vt:lpstr>
      <vt:lpstr>PowerPoint 演示文稿</vt:lpstr>
      <vt:lpstr>3.方向角与方向余弦</vt:lpstr>
      <vt:lpstr>3.方向角与方向余弦</vt:lpstr>
      <vt:lpstr>3.方向角与方向余弦</vt:lpstr>
      <vt:lpstr>PowerPoint 演示文稿</vt:lpstr>
      <vt:lpstr>PowerPoint 演示文稿</vt:lpstr>
      <vt:lpstr>PowerPoint 演示文稿</vt:lpstr>
      <vt:lpstr>7.2  向量的数量积与向量积</vt:lpstr>
      <vt:lpstr>PowerPoint 演示文稿</vt:lpstr>
      <vt:lpstr>PowerPoint 演示文稿</vt:lpstr>
      <vt:lpstr>数量积的坐标表达式</vt:lpstr>
      <vt:lpstr>PowerPoint 演示文稿</vt:lpstr>
      <vt:lpstr>二、两向量的向量积</vt:lpstr>
      <vt:lpstr>PowerPoint 演示文稿</vt:lpstr>
      <vt:lpstr>PowerPoint 演示文稿</vt:lpstr>
      <vt:lpstr>PowerPoint 演示文稿</vt:lpstr>
      <vt:lpstr>PowerPoint 演示文稿</vt:lpstr>
      <vt:lpstr>向量积的坐标表达式</vt:lpstr>
      <vt:lpstr>PowerPoint 演示文稿</vt:lpstr>
      <vt:lpstr>7.3  平面方程</vt:lpstr>
      <vt:lpstr>二、两向量的向量积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2、平面的一般方程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3、点到平面的距离公式</vt:lpstr>
      <vt:lpstr>4、两平面的夹角</vt:lpstr>
      <vt:lpstr>PowerPoint 演示文稿</vt:lpstr>
      <vt:lpstr>PowerPoint 演示文稿</vt:lpstr>
      <vt:lpstr>小结</vt:lpstr>
      <vt:lpstr>7.4  空间直线及其方程</vt:lpstr>
      <vt:lpstr>PowerPoint 演示文稿</vt:lpstr>
      <vt:lpstr>2、空间直线的点向式方程与参数方程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3、两直线的夹角</vt:lpstr>
      <vt:lpstr>PowerPoint 演示文稿</vt:lpstr>
      <vt:lpstr>PowerPoint 演示文稿</vt:lpstr>
      <vt:lpstr>4、直线与平面的夹角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5、平面束方程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6、点到直线的距离 </vt:lpstr>
      <vt:lpstr>PowerPoint 演示文稿</vt:lpstr>
      <vt:lpstr>PowerPoint 演示文稿</vt:lpstr>
      <vt:lpstr>小结</vt:lpstr>
      <vt:lpstr>旋转曲面</vt:lpstr>
      <vt:lpstr>柱面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第八章 向量代数与空间解析几何(1)</dc:title>
  <dc:creator>金义明</dc:creator>
  <cp:lastModifiedBy>见松</cp:lastModifiedBy>
  <cp:revision>2027</cp:revision>
  <dcterms:created xsi:type="dcterms:W3CDTF">2113-01-01T00:00:00Z</dcterms:created>
  <dcterms:modified xsi:type="dcterms:W3CDTF">2020-11-07T01:21:20Z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