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1.svg" ContentType="image/svg+xml"/>
  <Override PartName="/ppt/media/image2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1" r:id="rId3"/>
  </p:sldMasterIdLst>
  <p:notesMasterIdLst>
    <p:notesMasterId r:id="rId30"/>
  </p:notesMasterIdLst>
  <p:handoutMasterIdLst>
    <p:handoutMasterId r:id="rId31"/>
  </p:handoutMasterIdLst>
  <p:sldIdLst>
    <p:sldId id="285" r:id="rId4"/>
    <p:sldId id="316" r:id="rId5"/>
    <p:sldId id="311" r:id="rId6"/>
    <p:sldId id="323" r:id="rId7"/>
    <p:sldId id="375" r:id="rId8"/>
    <p:sldId id="326" r:id="rId9"/>
    <p:sldId id="351" r:id="rId10"/>
    <p:sldId id="398" r:id="rId11"/>
    <p:sldId id="372" r:id="rId12"/>
    <p:sldId id="324" r:id="rId13"/>
    <p:sldId id="330" r:id="rId14"/>
    <p:sldId id="329" r:id="rId15"/>
    <p:sldId id="334" r:id="rId16"/>
    <p:sldId id="344" r:id="rId17"/>
    <p:sldId id="335" r:id="rId18"/>
    <p:sldId id="345" r:id="rId19"/>
    <p:sldId id="336" r:id="rId20"/>
    <p:sldId id="337" r:id="rId21"/>
    <p:sldId id="338" r:id="rId22"/>
    <p:sldId id="340" r:id="rId23"/>
    <p:sldId id="339" r:id="rId24"/>
    <p:sldId id="347" r:id="rId25"/>
    <p:sldId id="341" r:id="rId26"/>
    <p:sldId id="348" r:id="rId27"/>
    <p:sldId id="342" r:id="rId28"/>
    <p:sldId id="374" r:id="rId2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5pPr>
    <a:lvl6pPr marL="0" marR="0" indent="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6pPr>
    <a:lvl7pPr marL="0" marR="0" indent="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7pPr>
    <a:lvl8pPr marL="0" marR="0" indent="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8pPr>
    <a:lvl9pPr marL="0" marR="0" indent="0" algn="l" defTabSz="914400" rtl="0" fontAlgn="auto" latinLnBrk="0" hangingPunct="0">
      <a:lnSpc>
        <a:spcPct val="180000"/>
      </a:lnSpc>
      <a:spcBef>
        <a:spcPts val="0"/>
      </a:spcBef>
      <a:spcAft>
        <a:spcPts val="0"/>
      </a:spcAft>
      <a:buClrTx/>
      <a:buSzTx/>
      <a:buFontTx/>
      <a:buNone/>
      <a:defRPr kumimoji="0" sz="18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幸全" initials="幸全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1"/>
    <p:restoredTop sz="92818"/>
  </p:normalViewPr>
  <p:slideViewPr>
    <p:cSldViewPr snapToGrid="0" snapToObjects="1">
      <p:cViewPr>
        <p:scale>
          <a:sx n="115" d="100"/>
          <a:sy n="115" d="100"/>
        </p:scale>
        <p:origin x="196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notesMaster" Target="notesMasters/notesMaster1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effectLst/>
      </c:spPr>
    </c:floor>
    <c:sideWall>
      <c:thickness val="0"/>
      <c:spPr>
        <a:noFill/>
        <a:effectLst/>
      </c:spPr>
    </c:sideWall>
    <c:backWall>
      <c:thickness val="0"/>
      <c:spPr>
        <a:noFill/>
        <a:effectLst/>
      </c:spPr>
    </c:backWall>
    <c:plotArea>
      <c:layout>
        <c:manualLayout>
          <c:layoutTarget val="inner"/>
          <c:xMode val="edge"/>
          <c:yMode val="edge"/>
          <c:x val="0.01624335499114"/>
          <c:y val="0.00408552362794498"/>
          <c:w val="0.981541642055523"/>
          <c:h val="0.913795451450361"/>
        </c:manualLayout>
      </c:layout>
      <c:pie3DChart>
        <c:varyColors val="1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 contourW="25400"/>
          </c:spPr>
          <c:explosion val="0"/>
          <c:dPt>
            <c:idx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25400">
                <a:gradFill>
                  <a:gsLst>
                    <a:gs pos="100000">
                      <a:srgbClr val="F9F8CA"/>
                    </a:gs>
                    <a:gs pos="6000">
                      <a:srgbClr val="4EAADD"/>
                    </a:gs>
                  </a:gsLst>
                  <a:lin ang="5400000" scaled="1"/>
                </a:gradFill>
              </a:ln>
              <a:effectLst/>
            </c:spPr>
          </c:dPt>
          <c:dPt>
            <c:idx val="1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[工作簿1]Sheet1!$A$2:$A$4</c:f>
              <c:strCache>
                <c:ptCount val="3"/>
                <c:pt idx="0">
                  <c:v>平时成绩</c:v>
                </c:pt>
                <c:pt idx="1">
                  <c:v>实践成绩</c:v>
                </c:pt>
                <c:pt idx="2">
                  <c:v>期末成绩</c:v>
                </c:pt>
              </c:strCache>
            </c:strRef>
          </c:cat>
          <c:val>
            <c:numRef>
              <c:f>[工作簿1]Sheet1!$B$2:$B$4</c:f>
              <c:numCache>
                <c:formatCode>0%</c:formatCode>
                <c:ptCount val="3"/>
                <c:pt idx="0">
                  <c:v>0.3</c:v>
                </c:pt>
                <c:pt idx="1">
                  <c:v>0.2</c:v>
                </c:pt>
                <c:pt idx="2">
                  <c:v>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8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266" name="Shape 26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 panose="020F0502020204030204"/>
      </a:defRPr>
    </a:lvl1pPr>
    <a:lvl2pPr indent="228600" latinLnBrk="0">
      <a:defRPr sz="1200">
        <a:latin typeface="+mn-lt"/>
        <a:ea typeface="+mn-ea"/>
        <a:cs typeface="+mn-cs"/>
        <a:sym typeface="Calibri" panose="020F0502020204030204"/>
      </a:defRPr>
    </a:lvl2pPr>
    <a:lvl3pPr indent="457200" latinLnBrk="0">
      <a:defRPr sz="1200">
        <a:latin typeface="+mn-lt"/>
        <a:ea typeface="+mn-ea"/>
        <a:cs typeface="+mn-cs"/>
        <a:sym typeface="Calibri" panose="020F0502020204030204"/>
      </a:defRPr>
    </a:lvl3pPr>
    <a:lvl4pPr indent="685800" latinLnBrk="0">
      <a:defRPr sz="1200">
        <a:latin typeface="+mn-lt"/>
        <a:ea typeface="+mn-ea"/>
        <a:cs typeface="+mn-cs"/>
        <a:sym typeface="Calibri" panose="020F0502020204030204"/>
      </a:defRPr>
    </a:lvl4pPr>
    <a:lvl5pPr indent="914400" latinLnBrk="0">
      <a:defRPr sz="1200">
        <a:latin typeface="+mn-lt"/>
        <a:ea typeface="+mn-ea"/>
        <a:cs typeface="+mn-cs"/>
        <a:sym typeface="Calibri" panose="020F0502020204030204"/>
      </a:defRPr>
    </a:lvl5pPr>
    <a:lvl6pPr indent="1143000" latinLnBrk="0">
      <a:defRPr sz="1200">
        <a:latin typeface="+mn-lt"/>
        <a:ea typeface="+mn-ea"/>
        <a:cs typeface="+mn-cs"/>
        <a:sym typeface="Calibri" panose="020F0502020204030204"/>
      </a:defRPr>
    </a:lvl6pPr>
    <a:lvl7pPr indent="1371600" latinLnBrk="0">
      <a:defRPr sz="1200">
        <a:latin typeface="+mn-lt"/>
        <a:ea typeface="+mn-ea"/>
        <a:cs typeface="+mn-cs"/>
        <a:sym typeface="Calibri" panose="020F0502020204030204"/>
      </a:defRPr>
    </a:lvl7pPr>
    <a:lvl8pPr indent="1600200" latinLnBrk="0">
      <a:defRPr sz="1200">
        <a:latin typeface="+mn-lt"/>
        <a:ea typeface="+mn-ea"/>
        <a:cs typeface="+mn-cs"/>
        <a:sym typeface="Calibri" panose="020F0502020204030204"/>
      </a:defRPr>
    </a:lvl8pPr>
    <a:lvl9pPr indent="1828800" latinLnBrk="0">
      <a:defRPr sz="1200">
        <a:latin typeface="+mn-lt"/>
        <a:ea typeface="+mn-ea"/>
        <a:cs typeface="+mn-cs"/>
        <a:sym typeface="Calibri" panose="020F0502020204030204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0" Type="http://schemas.openxmlformats.org/officeDocument/2006/relationships/tags" Target="../tags/tag39.xml"/><Relationship Id="rId4" Type="http://schemas.openxmlformats.org/officeDocument/2006/relationships/tags" Target="../tags/tag3.xml"/><Relationship Id="rId39" Type="http://schemas.openxmlformats.org/officeDocument/2006/relationships/tags" Target="../tags/tag38.xml"/><Relationship Id="rId38" Type="http://schemas.openxmlformats.org/officeDocument/2006/relationships/tags" Target="../tags/tag37.xml"/><Relationship Id="rId37" Type="http://schemas.openxmlformats.org/officeDocument/2006/relationships/tags" Target="../tags/tag36.xml"/><Relationship Id="rId36" Type="http://schemas.openxmlformats.org/officeDocument/2006/relationships/tags" Target="../tags/tag35.xml"/><Relationship Id="rId35" Type="http://schemas.openxmlformats.org/officeDocument/2006/relationships/tags" Target="../tags/tag34.xml"/><Relationship Id="rId34" Type="http://schemas.openxmlformats.org/officeDocument/2006/relationships/tags" Target="../tags/tag33.xml"/><Relationship Id="rId33" Type="http://schemas.openxmlformats.org/officeDocument/2006/relationships/tags" Target="../tags/tag32.xml"/><Relationship Id="rId32" Type="http://schemas.openxmlformats.org/officeDocument/2006/relationships/tags" Target="../tags/tag31.xml"/><Relationship Id="rId31" Type="http://schemas.openxmlformats.org/officeDocument/2006/relationships/tags" Target="../tags/tag30.xml"/><Relationship Id="rId30" Type="http://schemas.openxmlformats.org/officeDocument/2006/relationships/tags" Target="../tags/tag29.xml"/><Relationship Id="rId3" Type="http://schemas.openxmlformats.org/officeDocument/2006/relationships/tags" Target="../tags/tag2.xml"/><Relationship Id="rId29" Type="http://schemas.openxmlformats.org/officeDocument/2006/relationships/tags" Target="../tags/tag28.xml"/><Relationship Id="rId28" Type="http://schemas.openxmlformats.org/officeDocument/2006/relationships/tags" Target="../tags/tag27.xml"/><Relationship Id="rId27" Type="http://schemas.openxmlformats.org/officeDocument/2006/relationships/tags" Target="../tags/tag26.xml"/><Relationship Id="rId26" Type="http://schemas.openxmlformats.org/officeDocument/2006/relationships/tags" Target="../tags/tag25.xml"/><Relationship Id="rId25" Type="http://schemas.openxmlformats.org/officeDocument/2006/relationships/tags" Target="../tags/tag24.xml"/><Relationship Id="rId24" Type="http://schemas.openxmlformats.org/officeDocument/2006/relationships/tags" Target="../tags/tag23.xml"/><Relationship Id="rId23" Type="http://schemas.openxmlformats.org/officeDocument/2006/relationships/tags" Target="../tags/tag22.xml"/><Relationship Id="rId22" Type="http://schemas.openxmlformats.org/officeDocument/2006/relationships/tags" Target="../tags/tag21.xml"/><Relationship Id="rId21" Type="http://schemas.openxmlformats.org/officeDocument/2006/relationships/tags" Target="../tags/tag20.xml"/><Relationship Id="rId20" Type="http://schemas.openxmlformats.org/officeDocument/2006/relationships/tags" Target="../tags/tag19.xml"/><Relationship Id="rId2" Type="http://schemas.openxmlformats.org/officeDocument/2006/relationships/tags" Target="../tags/tag1.xml"/><Relationship Id="rId19" Type="http://schemas.openxmlformats.org/officeDocument/2006/relationships/tags" Target="../tags/tag18.xml"/><Relationship Id="rId18" Type="http://schemas.openxmlformats.org/officeDocument/2006/relationships/tags" Target="../tags/tag17.xml"/><Relationship Id="rId17" Type="http://schemas.openxmlformats.org/officeDocument/2006/relationships/tags" Target="../tags/tag16.xml"/><Relationship Id="rId16" Type="http://schemas.openxmlformats.org/officeDocument/2006/relationships/tags" Target="../tags/tag15.xml"/><Relationship Id="rId15" Type="http://schemas.openxmlformats.org/officeDocument/2006/relationships/tags" Target="../tags/tag14.xml"/><Relationship Id="rId14" Type="http://schemas.openxmlformats.org/officeDocument/2006/relationships/tags" Target="../tags/tag13.xml"/><Relationship Id="rId13" Type="http://schemas.openxmlformats.org/officeDocument/2006/relationships/tags" Target="../tags/tag12.xml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134.xml"/><Relationship Id="rId8" Type="http://schemas.openxmlformats.org/officeDocument/2006/relationships/tags" Target="../tags/tag133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9" Type="http://schemas.openxmlformats.org/officeDocument/2006/relationships/tags" Target="../tags/tag164.xml"/><Relationship Id="rId38" Type="http://schemas.openxmlformats.org/officeDocument/2006/relationships/tags" Target="../tags/tag163.xml"/><Relationship Id="rId37" Type="http://schemas.openxmlformats.org/officeDocument/2006/relationships/tags" Target="../tags/tag162.xml"/><Relationship Id="rId36" Type="http://schemas.openxmlformats.org/officeDocument/2006/relationships/tags" Target="../tags/tag161.xml"/><Relationship Id="rId35" Type="http://schemas.openxmlformats.org/officeDocument/2006/relationships/tags" Target="../tags/tag160.xml"/><Relationship Id="rId34" Type="http://schemas.openxmlformats.org/officeDocument/2006/relationships/tags" Target="../tags/tag159.xml"/><Relationship Id="rId33" Type="http://schemas.openxmlformats.org/officeDocument/2006/relationships/tags" Target="../tags/tag158.xml"/><Relationship Id="rId32" Type="http://schemas.openxmlformats.org/officeDocument/2006/relationships/tags" Target="../tags/tag157.xml"/><Relationship Id="rId31" Type="http://schemas.openxmlformats.org/officeDocument/2006/relationships/tags" Target="../tags/tag156.xml"/><Relationship Id="rId30" Type="http://schemas.openxmlformats.org/officeDocument/2006/relationships/tags" Target="../tags/tag155.xml"/><Relationship Id="rId3" Type="http://schemas.openxmlformats.org/officeDocument/2006/relationships/tags" Target="../tags/tag128.xml"/><Relationship Id="rId29" Type="http://schemas.openxmlformats.org/officeDocument/2006/relationships/tags" Target="../tags/tag154.xml"/><Relationship Id="rId28" Type="http://schemas.openxmlformats.org/officeDocument/2006/relationships/tags" Target="../tags/tag153.xml"/><Relationship Id="rId27" Type="http://schemas.openxmlformats.org/officeDocument/2006/relationships/tags" Target="../tags/tag152.xml"/><Relationship Id="rId26" Type="http://schemas.openxmlformats.org/officeDocument/2006/relationships/tags" Target="../tags/tag15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tags" Target="../tags/tag127.xml"/><Relationship Id="rId19" Type="http://schemas.openxmlformats.org/officeDocument/2006/relationships/tags" Target="../tags/tag144.xml"/><Relationship Id="rId18" Type="http://schemas.openxmlformats.org/officeDocument/2006/relationships/tags" Target="../tags/tag143.xml"/><Relationship Id="rId17" Type="http://schemas.openxmlformats.org/officeDocument/2006/relationships/tags" Target="../tags/tag142.xml"/><Relationship Id="rId16" Type="http://schemas.openxmlformats.org/officeDocument/2006/relationships/tags" Target="../tags/tag141.xml"/><Relationship Id="rId15" Type="http://schemas.openxmlformats.org/officeDocument/2006/relationships/tags" Target="../tags/tag140.xml"/><Relationship Id="rId14" Type="http://schemas.openxmlformats.org/officeDocument/2006/relationships/tags" Target="../tags/tag139.xml"/><Relationship Id="rId13" Type="http://schemas.openxmlformats.org/officeDocument/2006/relationships/tags" Target="../tags/tag138.xml"/><Relationship Id="rId12" Type="http://schemas.openxmlformats.org/officeDocument/2006/relationships/tags" Target="../tags/tag137.xml"/><Relationship Id="rId11" Type="http://schemas.openxmlformats.org/officeDocument/2006/relationships/tags" Target="../tags/tag136.xml"/><Relationship Id="rId10" Type="http://schemas.openxmlformats.org/officeDocument/2006/relationships/tags" Target="../tags/tag135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168.xml"/><Relationship Id="rId4" Type="http://schemas.openxmlformats.org/officeDocument/2006/relationships/tags" Target="../tags/tag167.xml"/><Relationship Id="rId3" Type="http://schemas.openxmlformats.org/officeDocument/2006/relationships/tags" Target="../tags/tag166.xml"/><Relationship Id="rId2" Type="http://schemas.openxmlformats.org/officeDocument/2006/relationships/tags" Target="../tags/tag165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1" Type="http://schemas.openxmlformats.org/officeDocument/2006/relationships/tags" Target="../tags/tag188.xml"/><Relationship Id="rId20" Type="http://schemas.openxmlformats.org/officeDocument/2006/relationships/tags" Target="../tags/tag187.xml"/><Relationship Id="rId2" Type="http://schemas.openxmlformats.org/officeDocument/2006/relationships/tags" Target="../tags/tag169.xml"/><Relationship Id="rId19" Type="http://schemas.openxmlformats.org/officeDocument/2006/relationships/tags" Target="../tags/tag186.xml"/><Relationship Id="rId18" Type="http://schemas.openxmlformats.org/officeDocument/2006/relationships/tags" Target="../tags/tag185.xml"/><Relationship Id="rId17" Type="http://schemas.openxmlformats.org/officeDocument/2006/relationships/tags" Target="../tags/tag184.xml"/><Relationship Id="rId16" Type="http://schemas.openxmlformats.org/officeDocument/2006/relationships/tags" Target="../tags/tag183.xml"/><Relationship Id="rId15" Type="http://schemas.openxmlformats.org/officeDocument/2006/relationships/tags" Target="../tags/tag182.xml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6" Type="http://schemas.openxmlformats.org/officeDocument/2006/relationships/tags" Target="../tags/tag203.xml"/><Relationship Id="rId15" Type="http://schemas.openxmlformats.org/officeDocument/2006/relationships/tags" Target="../tags/tag202.xml"/><Relationship Id="rId14" Type="http://schemas.openxmlformats.org/officeDocument/2006/relationships/tags" Target="../tags/tag201.xml"/><Relationship Id="rId13" Type="http://schemas.openxmlformats.org/officeDocument/2006/relationships/tags" Target="../tags/tag200.xml"/><Relationship Id="rId12" Type="http://schemas.openxmlformats.org/officeDocument/2006/relationships/tags" Target="../tags/tag199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211.xml"/><Relationship Id="rId8" Type="http://schemas.openxmlformats.org/officeDocument/2006/relationships/tags" Target="../tags/tag210.xml"/><Relationship Id="rId7" Type="http://schemas.openxmlformats.org/officeDocument/2006/relationships/tags" Target="../tags/tag209.xml"/><Relationship Id="rId6" Type="http://schemas.openxmlformats.org/officeDocument/2006/relationships/tags" Target="../tags/tag208.xml"/><Relationship Id="rId5" Type="http://schemas.openxmlformats.org/officeDocument/2006/relationships/tags" Target="../tags/tag207.xml"/><Relationship Id="rId4" Type="http://schemas.openxmlformats.org/officeDocument/2006/relationships/tags" Target="../tags/tag206.xml"/><Relationship Id="rId3" Type="http://schemas.openxmlformats.org/officeDocument/2006/relationships/tags" Target="../tags/tag205.xml"/><Relationship Id="rId2" Type="http://schemas.openxmlformats.org/officeDocument/2006/relationships/tags" Target="../tags/tag204.xml"/><Relationship Id="rId14" Type="http://schemas.openxmlformats.org/officeDocument/2006/relationships/tags" Target="../tags/tag216.xml"/><Relationship Id="rId13" Type="http://schemas.openxmlformats.org/officeDocument/2006/relationships/tags" Target="../tags/tag215.xml"/><Relationship Id="rId12" Type="http://schemas.openxmlformats.org/officeDocument/2006/relationships/tags" Target="../tags/tag214.xml"/><Relationship Id="rId11" Type="http://schemas.openxmlformats.org/officeDocument/2006/relationships/tags" Target="../tags/tag213.xml"/><Relationship Id="rId10" Type="http://schemas.openxmlformats.org/officeDocument/2006/relationships/tags" Target="../tags/tag212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tags" Target="../tags/tag220.xml"/><Relationship Id="rId4" Type="http://schemas.openxmlformats.org/officeDocument/2006/relationships/tags" Target="../tags/tag219.xml"/><Relationship Id="rId3" Type="http://schemas.openxmlformats.org/officeDocument/2006/relationships/tags" Target="../tags/tag218.xml"/><Relationship Id="rId2" Type="http://schemas.openxmlformats.org/officeDocument/2006/relationships/tags" Target="../tags/tag217.xml"/><Relationship Id="rId16" Type="http://schemas.openxmlformats.org/officeDocument/2006/relationships/tags" Target="../tags/tag231.xml"/><Relationship Id="rId15" Type="http://schemas.openxmlformats.org/officeDocument/2006/relationships/tags" Target="../tags/tag230.xml"/><Relationship Id="rId14" Type="http://schemas.openxmlformats.org/officeDocument/2006/relationships/tags" Target="../tags/tag229.xml"/><Relationship Id="rId13" Type="http://schemas.openxmlformats.org/officeDocument/2006/relationships/tags" Target="../tags/tag228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239.xml"/><Relationship Id="rId8" Type="http://schemas.openxmlformats.org/officeDocument/2006/relationships/tags" Target="../tags/tag238.xml"/><Relationship Id="rId7" Type="http://schemas.openxmlformats.org/officeDocument/2006/relationships/tags" Target="../tags/tag237.xml"/><Relationship Id="rId6" Type="http://schemas.openxmlformats.org/officeDocument/2006/relationships/tags" Target="../tags/tag236.xml"/><Relationship Id="rId5" Type="http://schemas.openxmlformats.org/officeDocument/2006/relationships/tags" Target="../tags/tag235.xml"/><Relationship Id="rId4" Type="http://schemas.openxmlformats.org/officeDocument/2006/relationships/tags" Target="../tags/tag234.xml"/><Relationship Id="rId3" Type="http://schemas.openxmlformats.org/officeDocument/2006/relationships/tags" Target="../tags/tag233.xml"/><Relationship Id="rId2" Type="http://schemas.openxmlformats.org/officeDocument/2006/relationships/tags" Target="../tags/tag232.xml"/><Relationship Id="rId18" Type="http://schemas.openxmlformats.org/officeDocument/2006/relationships/tags" Target="../tags/tag248.xml"/><Relationship Id="rId17" Type="http://schemas.openxmlformats.org/officeDocument/2006/relationships/tags" Target="../tags/tag247.xml"/><Relationship Id="rId16" Type="http://schemas.openxmlformats.org/officeDocument/2006/relationships/tags" Target="../tags/tag246.xml"/><Relationship Id="rId15" Type="http://schemas.openxmlformats.org/officeDocument/2006/relationships/tags" Target="../tags/tag245.xml"/><Relationship Id="rId14" Type="http://schemas.openxmlformats.org/officeDocument/2006/relationships/tags" Target="../tags/tag244.xml"/><Relationship Id="rId13" Type="http://schemas.openxmlformats.org/officeDocument/2006/relationships/tags" Target="../tags/tag243.xml"/><Relationship Id="rId12" Type="http://schemas.openxmlformats.org/officeDocument/2006/relationships/tags" Target="../tags/tag242.xml"/><Relationship Id="rId11" Type="http://schemas.openxmlformats.org/officeDocument/2006/relationships/tags" Target="../tags/tag241.xml"/><Relationship Id="rId10" Type="http://schemas.openxmlformats.org/officeDocument/2006/relationships/tags" Target="../tags/tag240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256.xml"/><Relationship Id="rId8" Type="http://schemas.openxmlformats.org/officeDocument/2006/relationships/tags" Target="../tags/tag255.xml"/><Relationship Id="rId7" Type="http://schemas.openxmlformats.org/officeDocument/2006/relationships/tags" Target="../tags/tag254.xml"/><Relationship Id="rId6" Type="http://schemas.openxmlformats.org/officeDocument/2006/relationships/tags" Target="../tags/tag253.xml"/><Relationship Id="rId5" Type="http://schemas.openxmlformats.org/officeDocument/2006/relationships/tags" Target="../tags/tag252.xml"/><Relationship Id="rId4" Type="http://schemas.openxmlformats.org/officeDocument/2006/relationships/tags" Target="../tags/tag251.xml"/><Relationship Id="rId3" Type="http://schemas.openxmlformats.org/officeDocument/2006/relationships/tags" Target="../tags/tag250.xml"/><Relationship Id="rId21" Type="http://schemas.openxmlformats.org/officeDocument/2006/relationships/tags" Target="../tags/tag268.xml"/><Relationship Id="rId20" Type="http://schemas.openxmlformats.org/officeDocument/2006/relationships/tags" Target="../tags/tag267.xml"/><Relationship Id="rId2" Type="http://schemas.openxmlformats.org/officeDocument/2006/relationships/tags" Target="../tags/tag249.xml"/><Relationship Id="rId19" Type="http://schemas.openxmlformats.org/officeDocument/2006/relationships/tags" Target="../tags/tag266.xml"/><Relationship Id="rId18" Type="http://schemas.openxmlformats.org/officeDocument/2006/relationships/tags" Target="../tags/tag265.xml"/><Relationship Id="rId17" Type="http://schemas.openxmlformats.org/officeDocument/2006/relationships/tags" Target="../tags/tag264.xml"/><Relationship Id="rId16" Type="http://schemas.openxmlformats.org/officeDocument/2006/relationships/tags" Target="../tags/tag263.xml"/><Relationship Id="rId15" Type="http://schemas.openxmlformats.org/officeDocument/2006/relationships/tags" Target="../tags/tag262.xml"/><Relationship Id="rId14" Type="http://schemas.openxmlformats.org/officeDocument/2006/relationships/tags" Target="../tags/tag261.xml"/><Relationship Id="rId13" Type="http://schemas.openxmlformats.org/officeDocument/2006/relationships/tags" Target="../tags/tag260.xml"/><Relationship Id="rId12" Type="http://schemas.openxmlformats.org/officeDocument/2006/relationships/tags" Target="../tags/tag259.xml"/><Relationship Id="rId11" Type="http://schemas.openxmlformats.org/officeDocument/2006/relationships/tags" Target="../tags/tag258.xml"/><Relationship Id="rId10" Type="http://schemas.openxmlformats.org/officeDocument/2006/relationships/tags" Target="../tags/tag257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0" Type="http://schemas.openxmlformats.org/officeDocument/2006/relationships/tags" Target="../tags/tag313.xml"/><Relationship Id="rId4" Type="http://schemas.openxmlformats.org/officeDocument/2006/relationships/tags" Target="../tags/tag277.xml"/><Relationship Id="rId39" Type="http://schemas.openxmlformats.org/officeDocument/2006/relationships/tags" Target="../tags/tag312.xml"/><Relationship Id="rId38" Type="http://schemas.openxmlformats.org/officeDocument/2006/relationships/tags" Target="../tags/tag311.xml"/><Relationship Id="rId37" Type="http://schemas.openxmlformats.org/officeDocument/2006/relationships/tags" Target="../tags/tag310.xml"/><Relationship Id="rId36" Type="http://schemas.openxmlformats.org/officeDocument/2006/relationships/tags" Target="../tags/tag309.xml"/><Relationship Id="rId35" Type="http://schemas.openxmlformats.org/officeDocument/2006/relationships/tags" Target="../tags/tag308.xml"/><Relationship Id="rId34" Type="http://schemas.openxmlformats.org/officeDocument/2006/relationships/tags" Target="../tags/tag307.xml"/><Relationship Id="rId33" Type="http://schemas.openxmlformats.org/officeDocument/2006/relationships/tags" Target="../tags/tag306.xml"/><Relationship Id="rId32" Type="http://schemas.openxmlformats.org/officeDocument/2006/relationships/tags" Target="../tags/tag305.xml"/><Relationship Id="rId31" Type="http://schemas.openxmlformats.org/officeDocument/2006/relationships/tags" Target="../tags/tag304.xml"/><Relationship Id="rId30" Type="http://schemas.openxmlformats.org/officeDocument/2006/relationships/tags" Target="../tags/tag303.xml"/><Relationship Id="rId3" Type="http://schemas.openxmlformats.org/officeDocument/2006/relationships/tags" Target="../tags/tag276.xml"/><Relationship Id="rId29" Type="http://schemas.openxmlformats.org/officeDocument/2006/relationships/tags" Target="../tags/tag302.xml"/><Relationship Id="rId28" Type="http://schemas.openxmlformats.org/officeDocument/2006/relationships/tags" Target="../tags/tag301.xml"/><Relationship Id="rId27" Type="http://schemas.openxmlformats.org/officeDocument/2006/relationships/tags" Target="../tags/tag300.xml"/><Relationship Id="rId26" Type="http://schemas.openxmlformats.org/officeDocument/2006/relationships/tags" Target="../tags/tag299.xml"/><Relationship Id="rId25" Type="http://schemas.openxmlformats.org/officeDocument/2006/relationships/tags" Target="../tags/tag298.xml"/><Relationship Id="rId24" Type="http://schemas.openxmlformats.org/officeDocument/2006/relationships/tags" Target="../tags/tag297.xml"/><Relationship Id="rId23" Type="http://schemas.openxmlformats.org/officeDocument/2006/relationships/tags" Target="../tags/tag296.xml"/><Relationship Id="rId22" Type="http://schemas.openxmlformats.org/officeDocument/2006/relationships/tags" Target="../tags/tag295.xml"/><Relationship Id="rId21" Type="http://schemas.openxmlformats.org/officeDocument/2006/relationships/tags" Target="../tags/tag294.xml"/><Relationship Id="rId20" Type="http://schemas.openxmlformats.org/officeDocument/2006/relationships/tags" Target="../tags/tag293.xml"/><Relationship Id="rId2" Type="http://schemas.openxmlformats.org/officeDocument/2006/relationships/tags" Target="../tags/tag275.xml"/><Relationship Id="rId19" Type="http://schemas.openxmlformats.org/officeDocument/2006/relationships/tags" Target="../tags/tag292.xml"/><Relationship Id="rId18" Type="http://schemas.openxmlformats.org/officeDocument/2006/relationships/tags" Target="../tags/tag291.xml"/><Relationship Id="rId17" Type="http://schemas.openxmlformats.org/officeDocument/2006/relationships/tags" Target="../tags/tag290.xml"/><Relationship Id="rId16" Type="http://schemas.openxmlformats.org/officeDocument/2006/relationships/tags" Target="../tags/tag289.xml"/><Relationship Id="rId15" Type="http://schemas.openxmlformats.org/officeDocument/2006/relationships/tags" Target="../tags/tag288.xml"/><Relationship Id="rId14" Type="http://schemas.openxmlformats.org/officeDocument/2006/relationships/tags" Target="../tags/tag287.xml"/><Relationship Id="rId13" Type="http://schemas.openxmlformats.org/officeDocument/2006/relationships/tags" Target="../tags/tag286.xml"/><Relationship Id="rId12" Type="http://schemas.openxmlformats.org/officeDocument/2006/relationships/tags" Target="../tags/tag285.xml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3" Type="http://schemas.openxmlformats.org/officeDocument/2006/relationships/tags" Target="../tags/tag315.xml"/><Relationship Id="rId2" Type="http://schemas.openxmlformats.org/officeDocument/2006/relationships/tags" Target="../tags/tag314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326.xml"/><Relationship Id="rId8" Type="http://schemas.openxmlformats.org/officeDocument/2006/relationships/tags" Target="../tags/tag325.xml"/><Relationship Id="rId7" Type="http://schemas.openxmlformats.org/officeDocument/2006/relationships/tags" Target="../tags/tag324.xml"/><Relationship Id="rId6" Type="http://schemas.openxmlformats.org/officeDocument/2006/relationships/tags" Target="../tags/tag323.xml"/><Relationship Id="rId5" Type="http://schemas.openxmlformats.org/officeDocument/2006/relationships/tags" Target="../tags/tag322.xml"/><Relationship Id="rId4" Type="http://schemas.openxmlformats.org/officeDocument/2006/relationships/tags" Target="../tags/tag321.xml"/><Relationship Id="rId31" Type="http://schemas.openxmlformats.org/officeDocument/2006/relationships/tags" Target="../tags/tag348.xml"/><Relationship Id="rId30" Type="http://schemas.openxmlformats.org/officeDocument/2006/relationships/tags" Target="../tags/tag347.xml"/><Relationship Id="rId3" Type="http://schemas.openxmlformats.org/officeDocument/2006/relationships/tags" Target="../tags/tag320.xml"/><Relationship Id="rId29" Type="http://schemas.openxmlformats.org/officeDocument/2006/relationships/tags" Target="../tags/tag346.xml"/><Relationship Id="rId28" Type="http://schemas.openxmlformats.org/officeDocument/2006/relationships/tags" Target="../tags/tag345.xml"/><Relationship Id="rId27" Type="http://schemas.openxmlformats.org/officeDocument/2006/relationships/tags" Target="../tags/tag344.xml"/><Relationship Id="rId26" Type="http://schemas.openxmlformats.org/officeDocument/2006/relationships/tags" Target="../tags/tag343.xml"/><Relationship Id="rId25" Type="http://schemas.openxmlformats.org/officeDocument/2006/relationships/tags" Target="../tags/tag342.xml"/><Relationship Id="rId24" Type="http://schemas.openxmlformats.org/officeDocument/2006/relationships/tags" Target="../tags/tag341.xml"/><Relationship Id="rId23" Type="http://schemas.openxmlformats.org/officeDocument/2006/relationships/tags" Target="../tags/tag340.xml"/><Relationship Id="rId22" Type="http://schemas.openxmlformats.org/officeDocument/2006/relationships/tags" Target="../tags/tag339.xml"/><Relationship Id="rId21" Type="http://schemas.openxmlformats.org/officeDocument/2006/relationships/tags" Target="../tags/tag338.xml"/><Relationship Id="rId20" Type="http://schemas.openxmlformats.org/officeDocument/2006/relationships/tags" Target="../tags/tag337.xml"/><Relationship Id="rId2" Type="http://schemas.openxmlformats.org/officeDocument/2006/relationships/tags" Target="../tags/tag319.xml"/><Relationship Id="rId19" Type="http://schemas.openxmlformats.org/officeDocument/2006/relationships/tags" Target="../tags/tag336.xml"/><Relationship Id="rId18" Type="http://schemas.openxmlformats.org/officeDocument/2006/relationships/tags" Target="../tags/tag335.xml"/><Relationship Id="rId17" Type="http://schemas.openxmlformats.org/officeDocument/2006/relationships/tags" Target="../tags/tag334.xml"/><Relationship Id="rId16" Type="http://schemas.openxmlformats.org/officeDocument/2006/relationships/tags" Target="../tags/tag333.xml"/><Relationship Id="rId15" Type="http://schemas.openxmlformats.org/officeDocument/2006/relationships/tags" Target="../tags/tag332.xml"/><Relationship Id="rId14" Type="http://schemas.openxmlformats.org/officeDocument/2006/relationships/tags" Target="../tags/tag331.xml"/><Relationship Id="rId13" Type="http://schemas.openxmlformats.org/officeDocument/2006/relationships/tags" Target="../tags/tag330.xml"/><Relationship Id="rId12" Type="http://schemas.openxmlformats.org/officeDocument/2006/relationships/tags" Target="../tags/tag329.xml"/><Relationship Id="rId11" Type="http://schemas.openxmlformats.org/officeDocument/2006/relationships/tags" Target="../tags/tag328.xml"/><Relationship Id="rId10" Type="http://schemas.openxmlformats.org/officeDocument/2006/relationships/tags" Target="../tags/tag327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354.xml"/><Relationship Id="rId6" Type="http://schemas.openxmlformats.org/officeDocument/2006/relationships/tags" Target="../tags/tag353.xml"/><Relationship Id="rId5" Type="http://schemas.openxmlformats.org/officeDocument/2006/relationships/tags" Target="../tags/tag352.xml"/><Relationship Id="rId4" Type="http://schemas.openxmlformats.org/officeDocument/2006/relationships/tags" Target="../tags/tag351.xml"/><Relationship Id="rId3" Type="http://schemas.openxmlformats.org/officeDocument/2006/relationships/tags" Target="../tags/tag350.xml"/><Relationship Id="rId2" Type="http://schemas.openxmlformats.org/officeDocument/2006/relationships/tags" Target="../tags/tag34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362.xml"/><Relationship Id="rId8" Type="http://schemas.openxmlformats.org/officeDocument/2006/relationships/tags" Target="../tags/tag361.xml"/><Relationship Id="rId7" Type="http://schemas.openxmlformats.org/officeDocument/2006/relationships/tags" Target="../tags/tag360.xml"/><Relationship Id="rId6" Type="http://schemas.openxmlformats.org/officeDocument/2006/relationships/tags" Target="../tags/tag359.xml"/><Relationship Id="rId5" Type="http://schemas.openxmlformats.org/officeDocument/2006/relationships/tags" Target="../tags/tag358.xml"/><Relationship Id="rId4" Type="http://schemas.openxmlformats.org/officeDocument/2006/relationships/tags" Target="../tags/tag357.xml"/><Relationship Id="rId3" Type="http://schemas.openxmlformats.org/officeDocument/2006/relationships/tags" Target="../tags/tag356.xml"/><Relationship Id="rId2" Type="http://schemas.openxmlformats.org/officeDocument/2006/relationships/tags" Target="../tags/tag35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370.xml"/><Relationship Id="rId8" Type="http://schemas.openxmlformats.org/officeDocument/2006/relationships/tags" Target="../tags/tag369.xml"/><Relationship Id="rId7" Type="http://schemas.openxmlformats.org/officeDocument/2006/relationships/tags" Target="../tags/tag368.xml"/><Relationship Id="rId6" Type="http://schemas.openxmlformats.org/officeDocument/2006/relationships/tags" Target="../tags/tag367.xml"/><Relationship Id="rId5" Type="http://schemas.openxmlformats.org/officeDocument/2006/relationships/tags" Target="../tags/tag366.xml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1" Type="http://schemas.openxmlformats.org/officeDocument/2006/relationships/tags" Target="../tags/tag382.xml"/><Relationship Id="rId20" Type="http://schemas.openxmlformats.org/officeDocument/2006/relationships/tags" Target="../tags/tag381.xml"/><Relationship Id="rId2" Type="http://schemas.openxmlformats.org/officeDocument/2006/relationships/tags" Target="../tags/tag363.xml"/><Relationship Id="rId19" Type="http://schemas.openxmlformats.org/officeDocument/2006/relationships/tags" Target="../tags/tag380.xml"/><Relationship Id="rId18" Type="http://schemas.openxmlformats.org/officeDocument/2006/relationships/tags" Target="../tags/tag379.xml"/><Relationship Id="rId17" Type="http://schemas.openxmlformats.org/officeDocument/2006/relationships/tags" Target="../tags/tag378.xml"/><Relationship Id="rId16" Type="http://schemas.openxmlformats.org/officeDocument/2006/relationships/tags" Target="../tags/tag377.xml"/><Relationship Id="rId15" Type="http://schemas.openxmlformats.org/officeDocument/2006/relationships/tags" Target="../tags/tag376.xml"/><Relationship Id="rId14" Type="http://schemas.openxmlformats.org/officeDocument/2006/relationships/tags" Target="../tags/tag375.xml"/><Relationship Id="rId13" Type="http://schemas.openxmlformats.org/officeDocument/2006/relationships/tags" Target="../tags/tag374.xml"/><Relationship Id="rId12" Type="http://schemas.openxmlformats.org/officeDocument/2006/relationships/tags" Target="../tags/tag373.xml"/><Relationship Id="rId11" Type="http://schemas.openxmlformats.org/officeDocument/2006/relationships/tags" Target="../tags/tag372.xml"/><Relationship Id="rId10" Type="http://schemas.openxmlformats.org/officeDocument/2006/relationships/tags" Target="../tags/tag371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385.xml"/><Relationship Id="rId3" Type="http://schemas.openxmlformats.org/officeDocument/2006/relationships/tags" Target="../tags/tag384.xml"/><Relationship Id="rId2" Type="http://schemas.openxmlformats.org/officeDocument/2006/relationships/tags" Target="../tags/tag383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52.xml"/><Relationship Id="rId8" Type="http://schemas.openxmlformats.org/officeDocument/2006/relationships/tags" Target="../tags/tag51.xml"/><Relationship Id="rId7" Type="http://schemas.openxmlformats.org/officeDocument/2006/relationships/tags" Target="../tags/tag50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1" Type="http://schemas.openxmlformats.org/officeDocument/2006/relationships/tags" Target="../tags/tag74.xml"/><Relationship Id="rId30" Type="http://schemas.openxmlformats.org/officeDocument/2006/relationships/tags" Target="../tags/tag73.xml"/><Relationship Id="rId3" Type="http://schemas.openxmlformats.org/officeDocument/2006/relationships/tags" Target="../tags/tag46.xml"/><Relationship Id="rId29" Type="http://schemas.openxmlformats.org/officeDocument/2006/relationships/tags" Target="../tags/tag72.xml"/><Relationship Id="rId28" Type="http://schemas.openxmlformats.org/officeDocument/2006/relationships/tags" Target="../tags/tag71.xml"/><Relationship Id="rId27" Type="http://schemas.openxmlformats.org/officeDocument/2006/relationships/tags" Target="../tags/tag70.xml"/><Relationship Id="rId26" Type="http://schemas.openxmlformats.org/officeDocument/2006/relationships/tags" Target="../tags/tag69.xml"/><Relationship Id="rId25" Type="http://schemas.openxmlformats.org/officeDocument/2006/relationships/tags" Target="../tags/tag68.xml"/><Relationship Id="rId24" Type="http://schemas.openxmlformats.org/officeDocument/2006/relationships/tags" Target="../tags/tag67.xml"/><Relationship Id="rId23" Type="http://schemas.openxmlformats.org/officeDocument/2006/relationships/tags" Target="../tags/tag66.xml"/><Relationship Id="rId22" Type="http://schemas.openxmlformats.org/officeDocument/2006/relationships/tags" Target="../tags/tag65.xml"/><Relationship Id="rId21" Type="http://schemas.openxmlformats.org/officeDocument/2006/relationships/tags" Target="../tags/tag64.xml"/><Relationship Id="rId20" Type="http://schemas.openxmlformats.org/officeDocument/2006/relationships/tags" Target="../tags/tag63.xml"/><Relationship Id="rId2" Type="http://schemas.openxmlformats.org/officeDocument/2006/relationships/tags" Target="../tags/tag45.xml"/><Relationship Id="rId19" Type="http://schemas.openxmlformats.org/officeDocument/2006/relationships/tags" Target="../tags/tag62.xml"/><Relationship Id="rId18" Type="http://schemas.openxmlformats.org/officeDocument/2006/relationships/tags" Target="../tags/tag61.xml"/><Relationship Id="rId17" Type="http://schemas.openxmlformats.org/officeDocument/2006/relationships/tags" Target="../tags/tag60.xml"/><Relationship Id="rId16" Type="http://schemas.openxmlformats.org/officeDocument/2006/relationships/tags" Target="../tags/tag59.xml"/><Relationship Id="rId15" Type="http://schemas.openxmlformats.org/officeDocument/2006/relationships/tags" Target="../tags/tag58.xml"/><Relationship Id="rId14" Type="http://schemas.openxmlformats.org/officeDocument/2006/relationships/tags" Target="../tags/tag57.xml"/><Relationship Id="rId13" Type="http://schemas.openxmlformats.org/officeDocument/2006/relationships/tags" Target="../tags/tag56.xml"/><Relationship Id="rId12" Type="http://schemas.openxmlformats.org/officeDocument/2006/relationships/tags" Target="../tags/tag55.xml"/><Relationship Id="rId11" Type="http://schemas.openxmlformats.org/officeDocument/2006/relationships/tags" Target="../tags/tag54.xml"/><Relationship Id="rId10" Type="http://schemas.openxmlformats.org/officeDocument/2006/relationships/tags" Target="../tags/tag53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7" Type="http://schemas.openxmlformats.org/officeDocument/2006/relationships/tags" Target="../tags/tag391.xml"/><Relationship Id="rId6" Type="http://schemas.openxmlformats.org/officeDocument/2006/relationships/tags" Target="../tags/tag390.xml"/><Relationship Id="rId5" Type="http://schemas.openxmlformats.org/officeDocument/2006/relationships/tags" Target="../tags/tag389.xml"/><Relationship Id="rId4" Type="http://schemas.openxmlformats.org/officeDocument/2006/relationships/tags" Target="../tags/tag388.xml"/><Relationship Id="rId3" Type="http://schemas.openxmlformats.org/officeDocument/2006/relationships/tags" Target="../tags/tag387.xml"/><Relationship Id="rId2" Type="http://schemas.openxmlformats.org/officeDocument/2006/relationships/tags" Target="../tags/tag386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396.xml"/><Relationship Id="rId5" Type="http://schemas.openxmlformats.org/officeDocument/2006/relationships/tags" Target="../tags/tag395.xml"/><Relationship Id="rId4" Type="http://schemas.openxmlformats.org/officeDocument/2006/relationships/tags" Target="../tags/tag394.xml"/><Relationship Id="rId3" Type="http://schemas.openxmlformats.org/officeDocument/2006/relationships/tags" Target="../tags/tag393.xml"/><Relationship Id="rId2" Type="http://schemas.openxmlformats.org/officeDocument/2006/relationships/tags" Target="../tags/tag392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5" Type="http://schemas.openxmlformats.org/officeDocument/2006/relationships/tags" Target="../tags/tag400.xml"/><Relationship Id="rId4" Type="http://schemas.openxmlformats.org/officeDocument/2006/relationships/tags" Target="../tags/tag399.xml"/><Relationship Id="rId3" Type="http://schemas.openxmlformats.org/officeDocument/2006/relationships/tags" Target="../tags/tag398.xml"/><Relationship Id="rId2" Type="http://schemas.openxmlformats.org/officeDocument/2006/relationships/tags" Target="../tags/tag397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408.xml"/><Relationship Id="rId8" Type="http://schemas.openxmlformats.org/officeDocument/2006/relationships/tags" Target="../tags/tag407.xml"/><Relationship Id="rId7" Type="http://schemas.openxmlformats.org/officeDocument/2006/relationships/tags" Target="../tags/tag406.xml"/><Relationship Id="rId6" Type="http://schemas.openxmlformats.org/officeDocument/2006/relationships/tags" Target="../tags/tag405.xml"/><Relationship Id="rId5" Type="http://schemas.openxmlformats.org/officeDocument/2006/relationships/tags" Target="../tags/tag404.xml"/><Relationship Id="rId4" Type="http://schemas.openxmlformats.org/officeDocument/2006/relationships/tags" Target="../tags/tag403.xml"/><Relationship Id="rId39" Type="http://schemas.openxmlformats.org/officeDocument/2006/relationships/tags" Target="../tags/tag438.xml"/><Relationship Id="rId38" Type="http://schemas.openxmlformats.org/officeDocument/2006/relationships/tags" Target="../tags/tag437.xml"/><Relationship Id="rId37" Type="http://schemas.openxmlformats.org/officeDocument/2006/relationships/tags" Target="../tags/tag436.xml"/><Relationship Id="rId36" Type="http://schemas.openxmlformats.org/officeDocument/2006/relationships/tags" Target="../tags/tag435.xml"/><Relationship Id="rId35" Type="http://schemas.openxmlformats.org/officeDocument/2006/relationships/tags" Target="../tags/tag434.xml"/><Relationship Id="rId34" Type="http://schemas.openxmlformats.org/officeDocument/2006/relationships/tags" Target="../tags/tag433.xml"/><Relationship Id="rId33" Type="http://schemas.openxmlformats.org/officeDocument/2006/relationships/tags" Target="../tags/tag432.xml"/><Relationship Id="rId32" Type="http://schemas.openxmlformats.org/officeDocument/2006/relationships/tags" Target="../tags/tag431.xml"/><Relationship Id="rId31" Type="http://schemas.openxmlformats.org/officeDocument/2006/relationships/tags" Target="../tags/tag430.xml"/><Relationship Id="rId30" Type="http://schemas.openxmlformats.org/officeDocument/2006/relationships/tags" Target="../tags/tag429.xml"/><Relationship Id="rId3" Type="http://schemas.openxmlformats.org/officeDocument/2006/relationships/tags" Target="../tags/tag402.xml"/><Relationship Id="rId29" Type="http://schemas.openxmlformats.org/officeDocument/2006/relationships/tags" Target="../tags/tag428.xml"/><Relationship Id="rId28" Type="http://schemas.openxmlformats.org/officeDocument/2006/relationships/tags" Target="../tags/tag427.xml"/><Relationship Id="rId27" Type="http://schemas.openxmlformats.org/officeDocument/2006/relationships/tags" Target="../tags/tag426.xml"/><Relationship Id="rId26" Type="http://schemas.openxmlformats.org/officeDocument/2006/relationships/tags" Target="../tags/tag425.xml"/><Relationship Id="rId25" Type="http://schemas.openxmlformats.org/officeDocument/2006/relationships/tags" Target="../tags/tag424.xml"/><Relationship Id="rId24" Type="http://schemas.openxmlformats.org/officeDocument/2006/relationships/tags" Target="../tags/tag423.xml"/><Relationship Id="rId23" Type="http://schemas.openxmlformats.org/officeDocument/2006/relationships/tags" Target="../tags/tag422.xml"/><Relationship Id="rId22" Type="http://schemas.openxmlformats.org/officeDocument/2006/relationships/tags" Target="../tags/tag421.xml"/><Relationship Id="rId21" Type="http://schemas.openxmlformats.org/officeDocument/2006/relationships/tags" Target="../tags/tag420.xml"/><Relationship Id="rId20" Type="http://schemas.openxmlformats.org/officeDocument/2006/relationships/tags" Target="../tags/tag419.xml"/><Relationship Id="rId2" Type="http://schemas.openxmlformats.org/officeDocument/2006/relationships/tags" Target="../tags/tag401.xml"/><Relationship Id="rId19" Type="http://schemas.openxmlformats.org/officeDocument/2006/relationships/tags" Target="../tags/tag418.xml"/><Relationship Id="rId18" Type="http://schemas.openxmlformats.org/officeDocument/2006/relationships/tags" Target="../tags/tag417.xml"/><Relationship Id="rId17" Type="http://schemas.openxmlformats.org/officeDocument/2006/relationships/tags" Target="../tags/tag416.xml"/><Relationship Id="rId16" Type="http://schemas.openxmlformats.org/officeDocument/2006/relationships/tags" Target="../tags/tag415.xml"/><Relationship Id="rId15" Type="http://schemas.openxmlformats.org/officeDocument/2006/relationships/tags" Target="../tags/tag414.xml"/><Relationship Id="rId14" Type="http://schemas.openxmlformats.org/officeDocument/2006/relationships/tags" Target="../tags/tag413.xml"/><Relationship Id="rId13" Type="http://schemas.openxmlformats.org/officeDocument/2006/relationships/tags" Target="../tags/tag412.xml"/><Relationship Id="rId12" Type="http://schemas.openxmlformats.org/officeDocument/2006/relationships/tags" Target="../tags/tag411.xml"/><Relationship Id="rId11" Type="http://schemas.openxmlformats.org/officeDocument/2006/relationships/tags" Target="../tags/tag410.xml"/><Relationship Id="rId10" Type="http://schemas.openxmlformats.org/officeDocument/2006/relationships/tags" Target="../tags/tag409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5" Type="http://schemas.openxmlformats.org/officeDocument/2006/relationships/tags" Target="../tags/tag442.xml"/><Relationship Id="rId4" Type="http://schemas.openxmlformats.org/officeDocument/2006/relationships/tags" Target="../tags/tag441.xml"/><Relationship Id="rId3" Type="http://schemas.openxmlformats.org/officeDocument/2006/relationships/tags" Target="../tags/tag440.xml"/><Relationship Id="rId2" Type="http://schemas.openxmlformats.org/officeDocument/2006/relationships/tags" Target="../tags/tag43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450.xml"/><Relationship Id="rId8" Type="http://schemas.openxmlformats.org/officeDocument/2006/relationships/tags" Target="../tags/tag449.xml"/><Relationship Id="rId7" Type="http://schemas.openxmlformats.org/officeDocument/2006/relationships/tags" Target="../tags/tag448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3" Type="http://schemas.openxmlformats.org/officeDocument/2006/relationships/tags" Target="../tags/tag444.xml"/><Relationship Id="rId21" Type="http://schemas.openxmlformats.org/officeDocument/2006/relationships/tags" Target="../tags/tag462.xml"/><Relationship Id="rId20" Type="http://schemas.openxmlformats.org/officeDocument/2006/relationships/tags" Target="../tags/tag461.xml"/><Relationship Id="rId2" Type="http://schemas.openxmlformats.org/officeDocument/2006/relationships/tags" Target="../tags/tag443.xml"/><Relationship Id="rId19" Type="http://schemas.openxmlformats.org/officeDocument/2006/relationships/tags" Target="../tags/tag460.xml"/><Relationship Id="rId18" Type="http://schemas.openxmlformats.org/officeDocument/2006/relationships/tags" Target="../tags/tag459.xml"/><Relationship Id="rId17" Type="http://schemas.openxmlformats.org/officeDocument/2006/relationships/tags" Target="../tags/tag458.xml"/><Relationship Id="rId16" Type="http://schemas.openxmlformats.org/officeDocument/2006/relationships/tags" Target="../tags/tag457.xml"/><Relationship Id="rId15" Type="http://schemas.openxmlformats.org/officeDocument/2006/relationships/tags" Target="../tags/tag456.xml"/><Relationship Id="rId14" Type="http://schemas.openxmlformats.org/officeDocument/2006/relationships/tags" Target="../tags/tag455.xml"/><Relationship Id="rId13" Type="http://schemas.openxmlformats.org/officeDocument/2006/relationships/tags" Target="../tags/tag454.xml"/><Relationship Id="rId12" Type="http://schemas.openxmlformats.org/officeDocument/2006/relationships/tags" Target="../tags/tag453.xml"/><Relationship Id="rId11" Type="http://schemas.openxmlformats.org/officeDocument/2006/relationships/tags" Target="../tags/tag452.xml"/><Relationship Id="rId10" Type="http://schemas.openxmlformats.org/officeDocument/2006/relationships/tags" Target="../tags/tag451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470.xml"/><Relationship Id="rId8" Type="http://schemas.openxmlformats.org/officeDocument/2006/relationships/tags" Target="../tags/tag469.xml"/><Relationship Id="rId7" Type="http://schemas.openxmlformats.org/officeDocument/2006/relationships/tags" Target="../tags/tag468.xml"/><Relationship Id="rId6" Type="http://schemas.openxmlformats.org/officeDocument/2006/relationships/tags" Target="../tags/tag467.xml"/><Relationship Id="rId5" Type="http://schemas.openxmlformats.org/officeDocument/2006/relationships/tags" Target="../tags/tag466.xml"/><Relationship Id="rId4" Type="http://schemas.openxmlformats.org/officeDocument/2006/relationships/tags" Target="../tags/tag465.xml"/><Relationship Id="rId3" Type="http://schemas.openxmlformats.org/officeDocument/2006/relationships/tags" Target="../tags/tag464.xml"/><Relationship Id="rId2" Type="http://schemas.openxmlformats.org/officeDocument/2006/relationships/tags" Target="../tags/tag463.xml"/><Relationship Id="rId16" Type="http://schemas.openxmlformats.org/officeDocument/2006/relationships/tags" Target="../tags/tag477.xml"/><Relationship Id="rId15" Type="http://schemas.openxmlformats.org/officeDocument/2006/relationships/tags" Target="../tags/tag476.xml"/><Relationship Id="rId14" Type="http://schemas.openxmlformats.org/officeDocument/2006/relationships/tags" Target="../tags/tag475.xml"/><Relationship Id="rId13" Type="http://schemas.openxmlformats.org/officeDocument/2006/relationships/tags" Target="../tags/tag474.xml"/><Relationship Id="rId12" Type="http://schemas.openxmlformats.org/officeDocument/2006/relationships/tags" Target="../tags/tag473.xml"/><Relationship Id="rId11" Type="http://schemas.openxmlformats.org/officeDocument/2006/relationships/tags" Target="../tags/tag472.xml"/><Relationship Id="rId10" Type="http://schemas.openxmlformats.org/officeDocument/2006/relationships/tags" Target="../tags/tag471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485.xml"/><Relationship Id="rId8" Type="http://schemas.openxmlformats.org/officeDocument/2006/relationships/tags" Target="../tags/tag484.xml"/><Relationship Id="rId7" Type="http://schemas.openxmlformats.org/officeDocument/2006/relationships/tags" Target="../tags/tag483.xml"/><Relationship Id="rId6" Type="http://schemas.openxmlformats.org/officeDocument/2006/relationships/tags" Target="../tags/tag482.xml"/><Relationship Id="rId5" Type="http://schemas.openxmlformats.org/officeDocument/2006/relationships/tags" Target="../tags/tag481.xml"/><Relationship Id="rId4" Type="http://schemas.openxmlformats.org/officeDocument/2006/relationships/tags" Target="../tags/tag480.xml"/><Relationship Id="rId3" Type="http://schemas.openxmlformats.org/officeDocument/2006/relationships/tags" Target="../tags/tag479.xml"/><Relationship Id="rId2" Type="http://schemas.openxmlformats.org/officeDocument/2006/relationships/tags" Target="../tags/tag478.xml"/><Relationship Id="rId14" Type="http://schemas.openxmlformats.org/officeDocument/2006/relationships/tags" Target="../tags/tag490.xml"/><Relationship Id="rId13" Type="http://schemas.openxmlformats.org/officeDocument/2006/relationships/tags" Target="../tags/tag489.xml"/><Relationship Id="rId12" Type="http://schemas.openxmlformats.org/officeDocument/2006/relationships/tags" Target="../tags/tag488.xml"/><Relationship Id="rId11" Type="http://schemas.openxmlformats.org/officeDocument/2006/relationships/tags" Target="../tags/tag487.xml"/><Relationship Id="rId10" Type="http://schemas.openxmlformats.org/officeDocument/2006/relationships/tags" Target="../tags/tag486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498.xml"/><Relationship Id="rId8" Type="http://schemas.openxmlformats.org/officeDocument/2006/relationships/tags" Target="../tags/tag497.xml"/><Relationship Id="rId7" Type="http://schemas.openxmlformats.org/officeDocument/2006/relationships/tags" Target="../tags/tag496.xml"/><Relationship Id="rId6" Type="http://schemas.openxmlformats.org/officeDocument/2006/relationships/tags" Target="../tags/tag495.xml"/><Relationship Id="rId5" Type="http://schemas.openxmlformats.org/officeDocument/2006/relationships/tags" Target="../tags/tag494.xml"/><Relationship Id="rId4" Type="http://schemas.openxmlformats.org/officeDocument/2006/relationships/tags" Target="../tags/tag493.xml"/><Relationship Id="rId3" Type="http://schemas.openxmlformats.org/officeDocument/2006/relationships/tags" Target="../tags/tag492.xml"/><Relationship Id="rId2" Type="http://schemas.openxmlformats.org/officeDocument/2006/relationships/tags" Target="../tags/tag491.xml"/><Relationship Id="rId16" Type="http://schemas.openxmlformats.org/officeDocument/2006/relationships/tags" Target="../tags/tag505.xml"/><Relationship Id="rId15" Type="http://schemas.openxmlformats.org/officeDocument/2006/relationships/tags" Target="../tags/tag504.xml"/><Relationship Id="rId14" Type="http://schemas.openxmlformats.org/officeDocument/2006/relationships/tags" Target="../tags/tag503.xml"/><Relationship Id="rId13" Type="http://schemas.openxmlformats.org/officeDocument/2006/relationships/tags" Target="../tags/tag502.xml"/><Relationship Id="rId12" Type="http://schemas.openxmlformats.org/officeDocument/2006/relationships/tags" Target="../tags/tag501.xml"/><Relationship Id="rId11" Type="http://schemas.openxmlformats.org/officeDocument/2006/relationships/tags" Target="../tags/tag500.xml"/><Relationship Id="rId10" Type="http://schemas.openxmlformats.org/officeDocument/2006/relationships/tags" Target="../tags/tag499.xml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513.xml"/><Relationship Id="rId8" Type="http://schemas.openxmlformats.org/officeDocument/2006/relationships/tags" Target="../tags/tag512.xml"/><Relationship Id="rId7" Type="http://schemas.openxmlformats.org/officeDocument/2006/relationships/tags" Target="../tags/tag511.xml"/><Relationship Id="rId6" Type="http://schemas.openxmlformats.org/officeDocument/2006/relationships/tags" Target="../tags/tag510.xml"/><Relationship Id="rId5" Type="http://schemas.openxmlformats.org/officeDocument/2006/relationships/tags" Target="../tags/tag509.xml"/><Relationship Id="rId4" Type="http://schemas.openxmlformats.org/officeDocument/2006/relationships/tags" Target="../tags/tag508.xml"/><Relationship Id="rId3" Type="http://schemas.openxmlformats.org/officeDocument/2006/relationships/tags" Target="../tags/tag507.xml"/><Relationship Id="rId2" Type="http://schemas.openxmlformats.org/officeDocument/2006/relationships/tags" Target="../tags/tag506.xml"/><Relationship Id="rId18" Type="http://schemas.openxmlformats.org/officeDocument/2006/relationships/tags" Target="../tags/tag522.xml"/><Relationship Id="rId17" Type="http://schemas.openxmlformats.org/officeDocument/2006/relationships/tags" Target="../tags/tag521.xml"/><Relationship Id="rId16" Type="http://schemas.openxmlformats.org/officeDocument/2006/relationships/tags" Target="../tags/tag520.xml"/><Relationship Id="rId15" Type="http://schemas.openxmlformats.org/officeDocument/2006/relationships/tags" Target="../tags/tag519.xml"/><Relationship Id="rId14" Type="http://schemas.openxmlformats.org/officeDocument/2006/relationships/tags" Target="../tags/tag518.xml"/><Relationship Id="rId13" Type="http://schemas.openxmlformats.org/officeDocument/2006/relationships/tags" Target="../tags/tag517.xml"/><Relationship Id="rId12" Type="http://schemas.openxmlformats.org/officeDocument/2006/relationships/tags" Target="../tags/tag516.xml"/><Relationship Id="rId11" Type="http://schemas.openxmlformats.org/officeDocument/2006/relationships/tags" Target="../tags/tag515.xml"/><Relationship Id="rId10" Type="http://schemas.openxmlformats.org/officeDocument/2006/relationships/tags" Target="../tags/tag514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80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530.xml"/><Relationship Id="rId8" Type="http://schemas.openxmlformats.org/officeDocument/2006/relationships/tags" Target="../tags/tag529.xml"/><Relationship Id="rId7" Type="http://schemas.openxmlformats.org/officeDocument/2006/relationships/tags" Target="../tags/tag528.xml"/><Relationship Id="rId6" Type="http://schemas.openxmlformats.org/officeDocument/2006/relationships/tags" Target="../tags/tag527.xml"/><Relationship Id="rId5" Type="http://schemas.openxmlformats.org/officeDocument/2006/relationships/tags" Target="../tags/tag526.xml"/><Relationship Id="rId4" Type="http://schemas.openxmlformats.org/officeDocument/2006/relationships/tags" Target="../tags/tag525.xml"/><Relationship Id="rId3" Type="http://schemas.openxmlformats.org/officeDocument/2006/relationships/tags" Target="../tags/tag524.xml"/><Relationship Id="rId21" Type="http://schemas.openxmlformats.org/officeDocument/2006/relationships/tags" Target="../tags/tag542.xml"/><Relationship Id="rId20" Type="http://schemas.openxmlformats.org/officeDocument/2006/relationships/tags" Target="../tags/tag541.xml"/><Relationship Id="rId2" Type="http://schemas.openxmlformats.org/officeDocument/2006/relationships/tags" Target="../tags/tag523.xml"/><Relationship Id="rId19" Type="http://schemas.openxmlformats.org/officeDocument/2006/relationships/tags" Target="../tags/tag540.xml"/><Relationship Id="rId18" Type="http://schemas.openxmlformats.org/officeDocument/2006/relationships/tags" Target="../tags/tag539.xml"/><Relationship Id="rId17" Type="http://schemas.openxmlformats.org/officeDocument/2006/relationships/tags" Target="../tags/tag538.xml"/><Relationship Id="rId16" Type="http://schemas.openxmlformats.org/officeDocument/2006/relationships/tags" Target="../tags/tag537.xml"/><Relationship Id="rId15" Type="http://schemas.openxmlformats.org/officeDocument/2006/relationships/tags" Target="../tags/tag536.xml"/><Relationship Id="rId14" Type="http://schemas.openxmlformats.org/officeDocument/2006/relationships/tags" Target="../tags/tag535.xml"/><Relationship Id="rId13" Type="http://schemas.openxmlformats.org/officeDocument/2006/relationships/tags" Target="../tags/tag534.xml"/><Relationship Id="rId12" Type="http://schemas.openxmlformats.org/officeDocument/2006/relationships/tags" Target="../tags/tag533.xml"/><Relationship Id="rId11" Type="http://schemas.openxmlformats.org/officeDocument/2006/relationships/tags" Target="../tags/tag532.xml"/><Relationship Id="rId10" Type="http://schemas.openxmlformats.org/officeDocument/2006/relationships/tags" Target="../tags/tag53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1" Type="http://schemas.openxmlformats.org/officeDocument/2006/relationships/tags" Target="../tags/tag108.xml"/><Relationship Id="rId20" Type="http://schemas.openxmlformats.org/officeDocument/2006/relationships/tags" Target="../tags/tag107.xml"/><Relationship Id="rId2" Type="http://schemas.openxmlformats.org/officeDocument/2006/relationships/tags" Target="../tags/tag89.xml"/><Relationship Id="rId19" Type="http://schemas.openxmlformats.org/officeDocument/2006/relationships/tags" Target="../tags/tag106.xml"/><Relationship Id="rId18" Type="http://schemas.openxmlformats.org/officeDocument/2006/relationships/tags" Target="../tags/tag105.xml"/><Relationship Id="rId17" Type="http://schemas.openxmlformats.org/officeDocument/2006/relationships/tags" Target="../tags/tag104.xml"/><Relationship Id="rId16" Type="http://schemas.openxmlformats.org/officeDocument/2006/relationships/tags" Target="../tags/tag103.xml"/><Relationship Id="rId15" Type="http://schemas.openxmlformats.org/officeDocument/2006/relationships/tags" Target="../tags/tag102.xml"/><Relationship Id="rId14" Type="http://schemas.openxmlformats.org/officeDocument/2006/relationships/tags" Target="../tags/tag101.xml"/><Relationship Id="rId13" Type="http://schemas.openxmlformats.org/officeDocument/2006/relationships/tags" Target="../tags/tag100.xml"/><Relationship Id="rId12" Type="http://schemas.openxmlformats.org/officeDocument/2006/relationships/tags" Target="../tags/tag9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11.xml"/><Relationship Id="rId3" Type="http://schemas.openxmlformats.org/officeDocument/2006/relationships/tags" Target="../tags/tag110.xml"/><Relationship Id="rId2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 rot="20882597">
            <a:off x="184109" y="4296984"/>
            <a:ext cx="2853551" cy="1966170"/>
            <a:chOff x="2596430" y="2593045"/>
            <a:chExt cx="2127969" cy="1954969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8" name="直接连接符 7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</p:grpSp>
      <p:grpSp>
        <p:nvGrpSpPr>
          <p:cNvPr id="15" name="组合 14"/>
          <p:cNvGrpSpPr/>
          <p:nvPr userDrawn="1">
            <p:custDataLst>
              <p:tags r:id="rId10"/>
            </p:custDataLst>
          </p:nvPr>
        </p:nvGrpSpPr>
        <p:grpSpPr>
          <a:xfrm rot="3581015">
            <a:off x="10297704" y="1190507"/>
            <a:ext cx="1752707" cy="1267211"/>
            <a:chOff x="10746560" y="558913"/>
            <a:chExt cx="964426" cy="92971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9" name="直接连接符 18"/>
            <p:cNvCxnSpPr/>
            <p:nvPr>
              <p:custDataLst>
                <p:tags r:id="rId11"/>
              </p:custDataLst>
            </p:nvPr>
          </p:nvCxnSpPr>
          <p:spPr>
            <a:xfrm rot="18018985" flipH="1" flipV="1">
              <a:off x="10972704" y="710121"/>
              <a:ext cx="12429" cy="464717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  <a:effectLst>
              <a:outerShdw blurRad="177800" dist="114300" dir="27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2"/>
              </p:custDataLst>
            </p:nvPr>
          </p:nvCxnSpPr>
          <p:spPr>
            <a:xfrm rot="17996102" flipV="1">
              <a:off x="11021977" y="739755"/>
              <a:ext cx="253776" cy="276805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3"/>
              </p:custDataLst>
            </p:nvPr>
          </p:nvCxnSpPr>
          <p:spPr>
            <a:xfrm rot="17996102" flipV="1">
              <a:off x="11041054" y="1210340"/>
              <a:ext cx="262265" cy="10077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 rot="17996102">
              <a:off x="11267856" y="863744"/>
              <a:ext cx="311288" cy="242820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>
              <p:custDataLst>
                <p:tags r:id="rId15"/>
              </p:custDataLst>
            </p:nvPr>
          </p:nvSpPr>
          <p:spPr>
            <a:xfrm rot="17996102">
              <a:off x="11001464" y="867634"/>
              <a:ext cx="348196" cy="34819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16"/>
              </p:custDataLst>
            </p:nvPr>
          </p:nvSpPr>
          <p:spPr>
            <a:xfrm rot="20361035">
              <a:off x="11517245" y="800560"/>
              <a:ext cx="193741" cy="1937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17"/>
              </p:custDataLst>
            </p:nvPr>
          </p:nvSpPr>
          <p:spPr>
            <a:xfrm rot="20361035">
              <a:off x="11077527" y="1330767"/>
              <a:ext cx="157856" cy="1578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26" name="椭圆 25"/>
            <p:cNvSpPr/>
            <p:nvPr>
              <p:custDataLst>
                <p:tags r:id="rId18"/>
              </p:custDataLst>
            </p:nvPr>
          </p:nvSpPr>
          <p:spPr>
            <a:xfrm rot="18482451">
              <a:off x="10971834" y="558913"/>
              <a:ext cx="236523" cy="23652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</p:grpSp>
      <p:grpSp>
        <p:nvGrpSpPr>
          <p:cNvPr id="27" name="组合 26"/>
          <p:cNvGrpSpPr/>
          <p:nvPr userDrawn="1">
            <p:custDataLst>
              <p:tags r:id="rId19"/>
            </p:custDataLst>
          </p:nvPr>
        </p:nvGrpSpPr>
        <p:grpSpPr>
          <a:xfrm rot="9879670">
            <a:off x="9665584" y="322298"/>
            <a:ext cx="2182215" cy="736637"/>
            <a:chOff x="8156962" y="368346"/>
            <a:chExt cx="2203985" cy="99198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28" name="直接连接符 27"/>
            <p:cNvCxnSpPr/>
            <p:nvPr>
              <p:custDataLst>
                <p:tags r:id="rId20"/>
              </p:custDataLst>
            </p:nvPr>
          </p:nvCxnSpPr>
          <p:spPr>
            <a:xfrm flipV="1">
              <a:off x="8381083" y="594496"/>
              <a:ext cx="624277" cy="214653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9005362" y="594497"/>
              <a:ext cx="455314" cy="62470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34" idx="3"/>
            </p:cNvCxnSpPr>
            <p:nvPr>
              <p:custDataLst>
                <p:tags r:id="rId22"/>
              </p:custDataLst>
            </p:nvPr>
          </p:nvCxnSpPr>
          <p:spPr>
            <a:xfrm rot="11720330" flipH="1">
              <a:off x="9534750" y="578965"/>
              <a:ext cx="725645" cy="691456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>
              <p:custDataLst>
                <p:tags r:id="rId23"/>
              </p:custDataLst>
            </p:nvPr>
          </p:nvSpPr>
          <p:spPr>
            <a:xfrm rot="20263099">
              <a:off x="8156962" y="686601"/>
              <a:ext cx="291291" cy="29129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32" name="椭圆 31"/>
            <p:cNvSpPr/>
            <p:nvPr>
              <p:custDataLst>
                <p:tags r:id="rId24"/>
              </p:custDataLst>
            </p:nvPr>
          </p:nvSpPr>
          <p:spPr>
            <a:xfrm rot="17996102">
              <a:off x="8810834" y="368346"/>
              <a:ext cx="416516" cy="41651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33" name="椭圆 32"/>
            <p:cNvSpPr/>
            <p:nvPr>
              <p:custDataLst>
                <p:tags r:id="rId25"/>
              </p:custDataLst>
            </p:nvPr>
          </p:nvSpPr>
          <p:spPr>
            <a:xfrm rot="21092706">
              <a:off x="9252672" y="1007388"/>
              <a:ext cx="352938" cy="3529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34" name="椭圆 33"/>
            <p:cNvSpPr/>
            <p:nvPr>
              <p:custDataLst>
                <p:tags r:id="rId26"/>
              </p:custDataLst>
            </p:nvPr>
          </p:nvSpPr>
          <p:spPr>
            <a:xfrm rot="11185166">
              <a:off x="10159152" y="649280"/>
              <a:ext cx="201795" cy="201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</p:grpSp>
      <p:sp>
        <p:nvSpPr>
          <p:cNvPr id="35" name="矩形 34"/>
          <p:cNvSpPr/>
          <p:nvPr userDrawn="1">
            <p:custDataLst>
              <p:tags r:id="rId27"/>
            </p:custDataLst>
          </p:nvPr>
        </p:nvSpPr>
        <p:spPr>
          <a:xfrm>
            <a:off x="3789680" y="3916018"/>
            <a:ext cx="1513840" cy="6858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sp>
        <p:nvSpPr>
          <p:cNvPr id="36" name="矩形 35"/>
          <p:cNvSpPr/>
          <p:nvPr userDrawn="1">
            <p:custDataLst>
              <p:tags r:id="rId28"/>
            </p:custDataLst>
          </p:nvPr>
        </p:nvSpPr>
        <p:spPr>
          <a:xfrm>
            <a:off x="5303520" y="3916018"/>
            <a:ext cx="3479800" cy="6858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grpSp>
        <p:nvGrpSpPr>
          <p:cNvPr id="37" name="组合 36"/>
          <p:cNvGrpSpPr/>
          <p:nvPr userDrawn="1">
            <p:custDataLst>
              <p:tags r:id="rId29"/>
            </p:custDataLst>
          </p:nvPr>
        </p:nvGrpSpPr>
        <p:grpSpPr>
          <a:xfrm rot="17936224">
            <a:off x="299513" y="425706"/>
            <a:ext cx="1020371" cy="900815"/>
            <a:chOff x="297306" y="106187"/>
            <a:chExt cx="1020370" cy="1201087"/>
          </a:xfrm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38" name="直接连接符 37"/>
            <p:cNvCxnSpPr/>
            <p:nvPr>
              <p:custDataLst>
                <p:tags r:id="rId30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1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>
              <p:custDataLst>
                <p:tags r:id="rId32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41" name="椭圆 40"/>
            <p:cNvSpPr/>
            <p:nvPr>
              <p:custDataLst>
                <p:tags r:id="rId33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  <p:sp>
          <p:nvSpPr>
            <p:cNvPr id="42" name="椭圆 41"/>
            <p:cNvSpPr/>
            <p:nvPr>
              <p:custDataLst>
                <p:tags r:id="rId34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>
                <a:solidFill>
                  <a:schemeClr val="lt1"/>
                </a:solidFill>
              </a:endParaRPr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8"/>
            </p:custDataLst>
          </p:nvPr>
        </p:nvSpPr>
        <p:spPr>
          <a:xfrm>
            <a:off x="3695065" y="2987065"/>
            <a:ext cx="5744211" cy="727001"/>
          </a:xfrm>
        </p:spPr>
        <p:txBody>
          <a:bodyPr lIns="90000" tIns="0" rIns="90000" bIns="46800" anchor="t" anchorCtr="0">
            <a:normAutofit/>
          </a:bodyPr>
          <a:lstStyle>
            <a:lvl1pPr algn="l">
              <a:defRPr sz="4500" b="0" spc="600" baseline="0">
                <a:solidFill>
                  <a:schemeClr val="tx1">
                    <a:lumMod val="75000"/>
                    <a:lumOff val="2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9"/>
            </p:custDataLst>
          </p:nvPr>
        </p:nvSpPr>
        <p:spPr>
          <a:xfrm>
            <a:off x="3754641" y="2097136"/>
            <a:ext cx="5744209" cy="609340"/>
          </a:xfrm>
        </p:spPr>
        <p:txBody>
          <a:bodyPr lIns="90000" tIns="46800" rIns="90000" bIns="0" anchor="b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3600" u="none" strike="noStrike" kern="1200" cap="none" spc="200" normalizeH="0" baseline="0">
                <a:solidFill>
                  <a:schemeClr val="accent5"/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40"/>
            </p:custDataLst>
          </p:nvPr>
        </p:nvSpPr>
        <p:spPr>
          <a:xfrm>
            <a:off x="3688456" y="4188340"/>
            <a:ext cx="5766091" cy="525432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29" y="1626121"/>
            <a:ext cx="10852237" cy="404168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 userDrawn="1">
            <p:custDataLst>
              <p:tags r:id="rId2"/>
            </p:custDataLst>
          </p:nvPr>
        </p:nvGrpSpPr>
        <p:grpSpPr>
          <a:xfrm rot="20882597">
            <a:off x="184109" y="4296984"/>
            <a:ext cx="2853551" cy="1966170"/>
            <a:chOff x="2596430" y="2593045"/>
            <a:chExt cx="2127969" cy="1954969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41" name="直接连接符 40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6" name="椭圆 45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7" name="椭圆 46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8" name="椭圆 47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49" name="组合 48"/>
          <p:cNvGrpSpPr/>
          <p:nvPr userDrawn="1">
            <p:custDataLst>
              <p:tags r:id="rId10"/>
            </p:custDataLst>
          </p:nvPr>
        </p:nvGrpSpPr>
        <p:grpSpPr>
          <a:xfrm rot="3581015">
            <a:off x="10297704" y="1190507"/>
            <a:ext cx="1752707" cy="1267211"/>
            <a:chOff x="10746560" y="558913"/>
            <a:chExt cx="964426" cy="92971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50" name="直接连接符 49"/>
            <p:cNvCxnSpPr/>
            <p:nvPr>
              <p:custDataLst>
                <p:tags r:id="rId11"/>
              </p:custDataLst>
            </p:nvPr>
          </p:nvCxnSpPr>
          <p:spPr>
            <a:xfrm rot="18018985" flipH="1" flipV="1">
              <a:off x="10972704" y="710121"/>
              <a:ext cx="12429" cy="464717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  <a:effectLst>
              <a:outerShdw blurRad="177800" dist="114300" dir="27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2"/>
              </p:custDataLst>
            </p:nvPr>
          </p:nvCxnSpPr>
          <p:spPr>
            <a:xfrm rot="17996102" flipV="1">
              <a:off x="11021977" y="739755"/>
              <a:ext cx="253776" cy="276805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13"/>
              </p:custDataLst>
            </p:nvPr>
          </p:nvCxnSpPr>
          <p:spPr>
            <a:xfrm rot="17996102" flipV="1">
              <a:off x="11041054" y="1210340"/>
              <a:ext cx="262265" cy="10077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4"/>
              </p:custDataLst>
            </p:nvPr>
          </p:nvCxnSpPr>
          <p:spPr>
            <a:xfrm rot="17996102">
              <a:off x="11267856" y="863744"/>
              <a:ext cx="311288" cy="242820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>
              <p:custDataLst>
                <p:tags r:id="rId15"/>
              </p:custDataLst>
            </p:nvPr>
          </p:nvSpPr>
          <p:spPr>
            <a:xfrm rot="17996102">
              <a:off x="11001464" y="867634"/>
              <a:ext cx="348196" cy="34819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55" name="椭圆 54"/>
            <p:cNvSpPr/>
            <p:nvPr>
              <p:custDataLst>
                <p:tags r:id="rId16"/>
              </p:custDataLst>
            </p:nvPr>
          </p:nvSpPr>
          <p:spPr>
            <a:xfrm rot="20361035">
              <a:off x="11517245" y="800560"/>
              <a:ext cx="193741" cy="1937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56" name="椭圆 55"/>
            <p:cNvSpPr/>
            <p:nvPr>
              <p:custDataLst>
                <p:tags r:id="rId17"/>
              </p:custDataLst>
            </p:nvPr>
          </p:nvSpPr>
          <p:spPr>
            <a:xfrm rot="20361035">
              <a:off x="11077527" y="1330767"/>
              <a:ext cx="157856" cy="1578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57" name="椭圆 56"/>
            <p:cNvSpPr/>
            <p:nvPr>
              <p:custDataLst>
                <p:tags r:id="rId18"/>
              </p:custDataLst>
            </p:nvPr>
          </p:nvSpPr>
          <p:spPr>
            <a:xfrm rot="18482451">
              <a:off x="10971834" y="558913"/>
              <a:ext cx="236523" cy="23652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58" name="组合 57"/>
          <p:cNvGrpSpPr/>
          <p:nvPr userDrawn="1">
            <p:custDataLst>
              <p:tags r:id="rId19"/>
            </p:custDataLst>
          </p:nvPr>
        </p:nvGrpSpPr>
        <p:grpSpPr>
          <a:xfrm rot="9879670">
            <a:off x="9665584" y="322298"/>
            <a:ext cx="2182215" cy="736637"/>
            <a:chOff x="8156962" y="368346"/>
            <a:chExt cx="2203985" cy="99198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59" name="直接连接符 58"/>
            <p:cNvCxnSpPr/>
            <p:nvPr>
              <p:custDataLst>
                <p:tags r:id="rId20"/>
              </p:custDataLst>
            </p:nvPr>
          </p:nvCxnSpPr>
          <p:spPr>
            <a:xfrm flipV="1">
              <a:off x="8381083" y="594496"/>
              <a:ext cx="624277" cy="214653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9005362" y="594497"/>
              <a:ext cx="455314" cy="62470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endCxn id="65" idx="3"/>
            </p:cNvCxnSpPr>
            <p:nvPr>
              <p:custDataLst>
                <p:tags r:id="rId22"/>
              </p:custDataLst>
            </p:nvPr>
          </p:nvCxnSpPr>
          <p:spPr>
            <a:xfrm rot="11720330" flipH="1">
              <a:off x="9534750" y="578965"/>
              <a:ext cx="725645" cy="691456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>
              <p:custDataLst>
                <p:tags r:id="rId23"/>
              </p:custDataLst>
            </p:nvPr>
          </p:nvSpPr>
          <p:spPr>
            <a:xfrm rot="20263099">
              <a:off x="8156962" y="686601"/>
              <a:ext cx="291291" cy="29129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63" name="椭圆 62"/>
            <p:cNvSpPr/>
            <p:nvPr>
              <p:custDataLst>
                <p:tags r:id="rId24"/>
              </p:custDataLst>
            </p:nvPr>
          </p:nvSpPr>
          <p:spPr>
            <a:xfrm rot="17996102">
              <a:off x="8810834" y="368346"/>
              <a:ext cx="416516" cy="41651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64" name="椭圆 63"/>
            <p:cNvSpPr/>
            <p:nvPr>
              <p:custDataLst>
                <p:tags r:id="rId25"/>
              </p:custDataLst>
            </p:nvPr>
          </p:nvSpPr>
          <p:spPr>
            <a:xfrm rot="21092706">
              <a:off x="9252672" y="1007388"/>
              <a:ext cx="352938" cy="3529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65" name="椭圆 64"/>
            <p:cNvSpPr/>
            <p:nvPr>
              <p:custDataLst>
                <p:tags r:id="rId26"/>
              </p:custDataLst>
            </p:nvPr>
          </p:nvSpPr>
          <p:spPr>
            <a:xfrm rot="11185166">
              <a:off x="10159152" y="649280"/>
              <a:ext cx="201795" cy="201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66" name="组合 65"/>
          <p:cNvGrpSpPr/>
          <p:nvPr userDrawn="1">
            <p:custDataLst>
              <p:tags r:id="rId27"/>
            </p:custDataLst>
          </p:nvPr>
        </p:nvGrpSpPr>
        <p:grpSpPr>
          <a:xfrm rot="17936224">
            <a:off x="299513" y="425706"/>
            <a:ext cx="1020371" cy="900815"/>
            <a:chOff x="297306" y="106187"/>
            <a:chExt cx="1020370" cy="1201087"/>
          </a:xfrm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67" name="直接连接符 66"/>
            <p:cNvCxnSpPr/>
            <p:nvPr>
              <p:custDataLst>
                <p:tags r:id="rId28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29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/>
            <p:cNvSpPr/>
            <p:nvPr>
              <p:custDataLst>
                <p:tags r:id="rId30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70" name="椭圆 69"/>
            <p:cNvSpPr/>
            <p:nvPr>
              <p:custDataLst>
                <p:tags r:id="rId31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71" name="椭圆 70"/>
            <p:cNvSpPr/>
            <p:nvPr>
              <p:custDataLst>
                <p:tags r:id="rId32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37" name="矩形 36"/>
          <p:cNvSpPr/>
          <p:nvPr userDrawn="1">
            <p:custDataLst>
              <p:tags r:id="rId33"/>
            </p:custDataLst>
          </p:nvPr>
        </p:nvSpPr>
        <p:spPr>
          <a:xfrm>
            <a:off x="3789680" y="3759961"/>
            <a:ext cx="1513840" cy="6858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8" name="矩形 37"/>
          <p:cNvSpPr/>
          <p:nvPr userDrawn="1">
            <p:custDataLst>
              <p:tags r:id="rId34"/>
            </p:custDataLst>
          </p:nvPr>
        </p:nvSpPr>
        <p:spPr>
          <a:xfrm>
            <a:off x="5303520" y="3759961"/>
            <a:ext cx="3479800" cy="6858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8"/>
            </p:custDataLst>
          </p:nvPr>
        </p:nvSpPr>
        <p:spPr>
          <a:xfrm>
            <a:off x="3695343" y="2642653"/>
            <a:ext cx="5182440" cy="860895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13" hasCustomPrompt="1"/>
            <p:custDataLst>
              <p:tags r:id="rId39"/>
            </p:custDataLst>
          </p:nvPr>
        </p:nvSpPr>
        <p:spPr>
          <a:xfrm>
            <a:off x="3701967" y="4069586"/>
            <a:ext cx="5182440" cy="525432"/>
          </a:xfrm>
        </p:spPr>
        <p:txBody>
          <a:bodyPr lIns="90000" rIns="90000" bIns="468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6"/>
            <a:ext cx="10852237" cy="33147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 rot="20882597">
            <a:off x="135889" y="5531723"/>
            <a:ext cx="1611631" cy="1110139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5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>
              <p:custDataLst>
                <p:tags r:id="rId7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grpSp>
        <p:nvGrpSpPr>
          <p:cNvPr id="17" name="组合 16"/>
          <p:cNvGrpSpPr/>
          <p:nvPr userDrawn="1">
            <p:custDataLst>
              <p:tags r:id="rId11"/>
            </p:custDataLst>
          </p:nvPr>
        </p:nvGrpSpPr>
        <p:grpSpPr>
          <a:xfrm rot="2032867">
            <a:off x="10964545" y="178594"/>
            <a:ext cx="885825" cy="782003"/>
            <a:chOff x="297306" y="106187"/>
            <a:chExt cx="1020370" cy="1201087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直接连接符 17"/>
            <p:cNvCxnSpPr/>
            <p:nvPr>
              <p:custDataLst>
                <p:tags r:id="rId12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3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1" name="椭圆 20"/>
            <p:cNvSpPr/>
            <p:nvPr>
              <p:custDataLst>
                <p:tags r:id="rId15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1281600" y="1339650"/>
            <a:ext cx="9626400" cy="542700"/>
          </a:xfrm>
        </p:spPr>
        <p:txBody>
          <a:bodyPr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8"/>
            </p:custDataLst>
          </p:nvPr>
        </p:nvSpPr>
        <p:spPr>
          <a:xfrm>
            <a:off x="1281113" y="2594250"/>
            <a:ext cx="9626600" cy="2583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880650"/>
            <a:ext cx="3960000" cy="661500"/>
          </a:xfrm>
        </p:spPr>
        <p:txBody>
          <a:bodyPr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2275650"/>
            <a:ext cx="3956400" cy="30699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1405930"/>
            <a:ext cx="6480000" cy="3815953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8" name="组合 17"/>
          <p:cNvGrpSpPr/>
          <p:nvPr userDrawn="1">
            <p:custDataLst>
              <p:tags r:id="rId9"/>
            </p:custDataLst>
          </p:nvPr>
        </p:nvGrpSpPr>
        <p:grpSpPr>
          <a:xfrm rot="20882597">
            <a:off x="203573" y="6104724"/>
            <a:ext cx="973017" cy="670243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9" name="直接连接符 18"/>
            <p:cNvCxnSpPr/>
            <p:nvPr>
              <p:custDataLst>
                <p:tags r:id="rId10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1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2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>
              <p:custDataLst>
                <p:tags r:id="rId13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3" name="椭圆 22"/>
            <p:cNvSpPr/>
            <p:nvPr>
              <p:custDataLst>
                <p:tags r:id="rId14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5" name="椭圆 24"/>
            <p:cNvSpPr/>
            <p:nvPr>
              <p:custDataLst>
                <p:tags r:id="rId16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859500"/>
            <a:ext cx="10976400" cy="469800"/>
          </a:xfrm>
        </p:spPr>
        <p:txBody>
          <a:bodyPr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763100"/>
            <a:ext cx="10975975" cy="621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3236850"/>
            <a:ext cx="10965600" cy="25731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28" name="组合 27"/>
          <p:cNvGrpSpPr/>
          <p:nvPr userDrawn="1">
            <p:custDataLst>
              <p:tags r:id="rId9"/>
            </p:custDataLst>
          </p:nvPr>
        </p:nvGrpSpPr>
        <p:grpSpPr>
          <a:xfrm rot="2032867">
            <a:off x="11008088" y="70533"/>
            <a:ext cx="885825" cy="782003"/>
            <a:chOff x="297306" y="106187"/>
            <a:chExt cx="1020370" cy="1201087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29" name="直接连接符 28"/>
            <p:cNvCxnSpPr/>
            <p:nvPr>
              <p:custDataLst>
                <p:tags r:id="rId10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11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>
              <p:custDataLst>
                <p:tags r:id="rId12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2" name="椭圆 31"/>
            <p:cNvSpPr/>
            <p:nvPr>
              <p:custDataLst>
                <p:tags r:id="rId13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3" name="椭圆 32"/>
            <p:cNvSpPr/>
            <p:nvPr>
              <p:custDataLst>
                <p:tags r:id="rId14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 rot="20882597">
            <a:off x="106873" y="199246"/>
            <a:ext cx="915280" cy="630473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2" name="椭圆 21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8" name="矩形 7"/>
          <p:cNvSpPr/>
          <p:nvPr userDrawn="1">
            <p:custDataLst>
              <p:tags r:id="rId10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740250"/>
            <a:ext cx="10976400" cy="423900"/>
          </a:xfrm>
        </p:spPr>
        <p:txBody>
          <a:bodyPr anchor="ctr">
            <a:normAutofit/>
          </a:bodyPr>
          <a:lstStyle>
            <a:lvl1pPr algn="ctr">
              <a:defRPr sz="24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604837" y="2082600"/>
            <a:ext cx="10990800" cy="2408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6"/>
            </p:custDataLst>
          </p:nvPr>
        </p:nvSpPr>
        <p:spPr>
          <a:xfrm>
            <a:off x="594000" y="5306850"/>
            <a:ext cx="11001600" cy="7587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 rot="20882597">
            <a:off x="10852960" y="5845391"/>
            <a:ext cx="915280" cy="630473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2" name="椭圆 21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92846"/>
            <a:ext cx="11037600" cy="331473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2025000"/>
            <a:ext cx="53424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2025000"/>
            <a:ext cx="5367600" cy="217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914450"/>
            <a:ext cx="53424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910850"/>
            <a:ext cx="5367600" cy="5859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 userDrawn="1">
            <p:custDataLst>
              <p:tags r:id="rId2"/>
            </p:custDataLst>
          </p:nvPr>
        </p:nvGrpSpPr>
        <p:grpSpPr>
          <a:xfrm rot="2032867">
            <a:off x="11087579" y="5837610"/>
            <a:ext cx="885825" cy="782003"/>
            <a:chOff x="297306" y="106187"/>
            <a:chExt cx="1020370" cy="1201087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41" name="直接连接符 40"/>
            <p:cNvCxnSpPr/>
            <p:nvPr>
              <p:custDataLst>
                <p:tags r:id="rId3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4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>
              <p:custDataLst>
                <p:tags r:id="rId5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4" name="椭圆 43"/>
            <p:cNvSpPr/>
            <p:nvPr>
              <p:custDataLst>
                <p:tags r:id="rId6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45" name="椭圆 44"/>
            <p:cNvSpPr/>
            <p:nvPr>
              <p:custDataLst>
                <p:tags r:id="rId7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0" y="1576668"/>
            <a:ext cx="12192000" cy="370466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00">
              <a:sym typeface="+mn-ea"/>
            </a:endParaRPr>
          </a:p>
        </p:txBody>
      </p:sp>
      <p:grpSp>
        <p:nvGrpSpPr>
          <p:cNvPr id="26" name="组合 25"/>
          <p:cNvGrpSpPr/>
          <p:nvPr userDrawn="1">
            <p:custDataLst>
              <p:tags r:id="rId9"/>
            </p:custDataLst>
          </p:nvPr>
        </p:nvGrpSpPr>
        <p:grpSpPr>
          <a:xfrm rot="20882597">
            <a:off x="-465" y="335910"/>
            <a:ext cx="1611631" cy="1110139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33" name="直接连接符 32"/>
            <p:cNvCxnSpPr/>
            <p:nvPr>
              <p:custDataLst>
                <p:tags r:id="rId10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1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2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>
              <p:custDataLst>
                <p:tags r:id="rId13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7" name="椭圆 36"/>
            <p:cNvSpPr/>
            <p:nvPr>
              <p:custDataLst>
                <p:tags r:id="rId14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8" name="椭圆 37"/>
            <p:cNvSpPr/>
            <p:nvPr>
              <p:custDataLst>
                <p:tags r:id="rId15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  <p:sp>
          <p:nvSpPr>
            <p:cNvPr id="39" name="椭圆 38"/>
            <p:cNvSpPr/>
            <p:nvPr>
              <p:custDataLst>
                <p:tags r:id="rId16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1522800" y="1637550"/>
            <a:ext cx="9144000" cy="1790100"/>
          </a:xfrm>
        </p:spPr>
        <p:txBody>
          <a:bodyPr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1"/>
            </p:custDataLst>
          </p:nvPr>
        </p:nvSpPr>
        <p:spPr>
          <a:xfrm>
            <a:off x="1522413" y="4069800"/>
            <a:ext cx="9144000" cy="1242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1" y="1626121"/>
            <a:ext cx="10852237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 rot="20882597">
            <a:off x="184109" y="3969289"/>
            <a:ext cx="2853550" cy="2621560"/>
            <a:chOff x="2596430" y="2593045"/>
            <a:chExt cx="2127969" cy="1954969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8" name="直接连接符 7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椭圆 11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 userDrawn="1">
            <p:custDataLst>
              <p:tags r:id="rId10"/>
            </p:custDataLst>
          </p:nvPr>
        </p:nvGrpSpPr>
        <p:grpSpPr>
          <a:xfrm rot="3581015">
            <a:off x="10297704" y="979305"/>
            <a:ext cx="1752706" cy="1689614"/>
            <a:chOff x="10746560" y="558913"/>
            <a:chExt cx="964426" cy="92971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9" name="直接连接符 18"/>
            <p:cNvCxnSpPr/>
            <p:nvPr>
              <p:custDataLst>
                <p:tags r:id="rId11"/>
              </p:custDataLst>
            </p:nvPr>
          </p:nvCxnSpPr>
          <p:spPr>
            <a:xfrm rot="18018985" flipH="1" flipV="1">
              <a:off x="10972704" y="710121"/>
              <a:ext cx="12429" cy="464717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  <a:effectLst>
              <a:outerShdw blurRad="177800" dist="114300" dir="27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2"/>
              </p:custDataLst>
            </p:nvPr>
          </p:nvCxnSpPr>
          <p:spPr>
            <a:xfrm rot="17996102" flipV="1">
              <a:off x="11021977" y="739755"/>
              <a:ext cx="253776" cy="276805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3"/>
              </p:custDataLst>
            </p:nvPr>
          </p:nvCxnSpPr>
          <p:spPr>
            <a:xfrm rot="17996102" flipV="1">
              <a:off x="11041054" y="1210340"/>
              <a:ext cx="262265" cy="10077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>
              <p:custDataLst>
                <p:tags r:id="rId14"/>
              </p:custDataLst>
            </p:nvPr>
          </p:nvCxnSpPr>
          <p:spPr>
            <a:xfrm rot="17996102">
              <a:off x="11267856" y="863744"/>
              <a:ext cx="311288" cy="242820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椭圆 22"/>
            <p:cNvSpPr/>
            <p:nvPr>
              <p:custDataLst>
                <p:tags r:id="rId15"/>
              </p:custDataLst>
            </p:nvPr>
          </p:nvSpPr>
          <p:spPr>
            <a:xfrm rot="17996102">
              <a:off x="11001464" y="867634"/>
              <a:ext cx="348196" cy="34819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16"/>
              </p:custDataLst>
            </p:nvPr>
          </p:nvSpPr>
          <p:spPr>
            <a:xfrm rot="20361035">
              <a:off x="11517245" y="800560"/>
              <a:ext cx="193741" cy="1937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7"/>
              </p:custDataLst>
            </p:nvPr>
          </p:nvSpPr>
          <p:spPr>
            <a:xfrm rot="20361035">
              <a:off x="11077527" y="1330767"/>
              <a:ext cx="157856" cy="1578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>
              <p:custDataLst>
                <p:tags r:id="rId18"/>
              </p:custDataLst>
            </p:nvPr>
          </p:nvSpPr>
          <p:spPr>
            <a:xfrm rot="18482451">
              <a:off x="10971834" y="558913"/>
              <a:ext cx="236523" cy="23652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 userDrawn="1">
            <p:custDataLst>
              <p:tags r:id="rId19"/>
            </p:custDataLst>
          </p:nvPr>
        </p:nvGrpSpPr>
        <p:grpSpPr>
          <a:xfrm rot="9879670">
            <a:off x="9665584" y="199525"/>
            <a:ext cx="2182215" cy="982182"/>
            <a:chOff x="8156962" y="368346"/>
            <a:chExt cx="2203985" cy="99198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28" name="直接连接符 27"/>
            <p:cNvCxnSpPr/>
            <p:nvPr>
              <p:custDataLst>
                <p:tags r:id="rId20"/>
              </p:custDataLst>
            </p:nvPr>
          </p:nvCxnSpPr>
          <p:spPr>
            <a:xfrm flipV="1">
              <a:off x="8381083" y="594496"/>
              <a:ext cx="624277" cy="214653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9005362" y="594497"/>
              <a:ext cx="455314" cy="62470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>
              <a:endCxn id="34" idx="3"/>
            </p:cNvCxnSpPr>
            <p:nvPr>
              <p:custDataLst>
                <p:tags r:id="rId22"/>
              </p:custDataLst>
            </p:nvPr>
          </p:nvCxnSpPr>
          <p:spPr>
            <a:xfrm rot="11720330" flipH="1">
              <a:off x="9534750" y="578965"/>
              <a:ext cx="725645" cy="691456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>
              <p:custDataLst>
                <p:tags r:id="rId23"/>
              </p:custDataLst>
            </p:nvPr>
          </p:nvSpPr>
          <p:spPr>
            <a:xfrm rot="20263099">
              <a:off x="8156962" y="686601"/>
              <a:ext cx="291291" cy="29129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>
              <p:custDataLst>
                <p:tags r:id="rId24"/>
              </p:custDataLst>
            </p:nvPr>
          </p:nvSpPr>
          <p:spPr>
            <a:xfrm rot="17996102">
              <a:off x="8810834" y="368346"/>
              <a:ext cx="416516" cy="41651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>
              <p:custDataLst>
                <p:tags r:id="rId25"/>
              </p:custDataLst>
            </p:nvPr>
          </p:nvSpPr>
          <p:spPr>
            <a:xfrm rot="21092706">
              <a:off x="9252672" y="1007388"/>
              <a:ext cx="352938" cy="3529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椭圆 33"/>
            <p:cNvSpPr/>
            <p:nvPr>
              <p:custDataLst>
                <p:tags r:id="rId26"/>
              </p:custDataLst>
            </p:nvPr>
          </p:nvSpPr>
          <p:spPr>
            <a:xfrm rot="11185166">
              <a:off x="10159152" y="649280"/>
              <a:ext cx="201795" cy="201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5" name="矩形 34"/>
          <p:cNvSpPr/>
          <p:nvPr userDrawn="1">
            <p:custDataLst>
              <p:tags r:id="rId27"/>
            </p:custDataLst>
          </p:nvPr>
        </p:nvSpPr>
        <p:spPr>
          <a:xfrm>
            <a:off x="3789680" y="3904588"/>
            <a:ext cx="1513840" cy="914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 userDrawn="1">
            <p:custDataLst>
              <p:tags r:id="rId28"/>
            </p:custDataLst>
          </p:nvPr>
        </p:nvSpPr>
        <p:spPr>
          <a:xfrm>
            <a:off x="5303520" y="3904588"/>
            <a:ext cx="3479800" cy="9144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>
            <p:custDataLst>
              <p:tags r:id="rId29"/>
            </p:custDataLst>
          </p:nvPr>
        </p:nvGrpSpPr>
        <p:grpSpPr>
          <a:xfrm rot="17936224">
            <a:off x="299513" y="275570"/>
            <a:ext cx="1020370" cy="1201087"/>
            <a:chOff x="297306" y="106187"/>
            <a:chExt cx="1020370" cy="1201087"/>
          </a:xfrm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38" name="直接连接符 37"/>
            <p:cNvCxnSpPr/>
            <p:nvPr>
              <p:custDataLst>
                <p:tags r:id="rId30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>
              <p:custDataLst>
                <p:tags r:id="rId31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椭圆 39"/>
            <p:cNvSpPr/>
            <p:nvPr>
              <p:custDataLst>
                <p:tags r:id="rId32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>
              <p:custDataLst>
                <p:tags r:id="rId33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>
              <p:custDataLst>
                <p:tags r:id="rId34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8"/>
            </p:custDataLst>
          </p:nvPr>
        </p:nvSpPr>
        <p:spPr>
          <a:xfrm>
            <a:off x="3695065" y="2865898"/>
            <a:ext cx="5744210" cy="969334"/>
          </a:xfrm>
        </p:spPr>
        <p:txBody>
          <a:bodyPr lIns="90000" tIns="0" rIns="90000" bIns="46800" anchor="t" anchorCtr="0">
            <a:normAutofit/>
          </a:bodyPr>
          <a:lstStyle>
            <a:lvl1pPr algn="l">
              <a:defRPr sz="6000" b="0" spc="600" baseline="0">
                <a:solidFill>
                  <a:schemeClr val="tx1">
                    <a:lumMod val="75000"/>
                    <a:lumOff val="2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9"/>
            </p:custDataLst>
          </p:nvPr>
        </p:nvSpPr>
        <p:spPr>
          <a:xfrm>
            <a:off x="3754641" y="1995579"/>
            <a:ext cx="5744209" cy="812453"/>
          </a:xfrm>
        </p:spPr>
        <p:txBody>
          <a:bodyPr lIns="90000" tIns="46800" rIns="90000" bIns="0" anchor="b" anchorCtr="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4800" u="none" strike="noStrike" kern="1200" cap="none" spc="200" normalizeH="0" baseline="0">
                <a:solidFill>
                  <a:schemeClr val="accent5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编辑副标题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40"/>
            </p:custDataLst>
          </p:nvPr>
        </p:nvSpPr>
        <p:spPr>
          <a:xfrm>
            <a:off x="3688456" y="4100768"/>
            <a:ext cx="5766091" cy="70057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>
            <p:custDataLst>
              <p:tags r:id="rId2"/>
            </p:custDataLst>
          </p:nvPr>
        </p:nvSpPr>
        <p:spPr>
          <a:xfrm>
            <a:off x="5105055" y="4404489"/>
            <a:ext cx="1513840" cy="9144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 userDrawn="1">
            <p:custDataLst>
              <p:tags r:id="rId3"/>
            </p:custDataLst>
          </p:nvPr>
        </p:nvSpPr>
        <p:spPr>
          <a:xfrm>
            <a:off x="6618894" y="4404488"/>
            <a:ext cx="3551260" cy="9143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45009" y="148818"/>
            <a:ext cx="4246863" cy="3596372"/>
            <a:chOff x="-252306" y="-81141"/>
            <a:chExt cx="3778467" cy="3199721"/>
          </a:xfrm>
          <a:solidFill>
            <a:schemeClr val="accent1"/>
          </a:solidFill>
        </p:grpSpPr>
        <p:grpSp>
          <p:nvGrpSpPr>
            <p:cNvPr id="8" name="组合 7"/>
            <p:cNvGrpSpPr/>
            <p:nvPr/>
          </p:nvGrpSpPr>
          <p:grpSpPr>
            <a:xfrm rot="11735643">
              <a:off x="-252306" y="-81141"/>
              <a:ext cx="2613752" cy="2628592"/>
              <a:chOff x="9670273" y="234371"/>
              <a:chExt cx="2309800" cy="2322914"/>
            </a:xfrm>
            <a:grpFill/>
          </p:grpSpPr>
          <p:grpSp>
            <p:nvGrpSpPr>
              <p:cNvPr id="17" name="组合 16"/>
              <p:cNvGrpSpPr/>
              <p:nvPr/>
            </p:nvGrpSpPr>
            <p:grpSpPr>
              <a:xfrm rot="3581015">
                <a:off x="10335754" y="912966"/>
                <a:ext cx="1599024" cy="1689614"/>
                <a:chOff x="10746560" y="558913"/>
                <a:chExt cx="879863" cy="929710"/>
              </a:xfrm>
              <a:grpFill/>
              <a:effectLst>
                <a:outerShdw blurRad="177800" dist="101600" dir="2700000" algn="tl" rotWithShape="0">
                  <a:prstClr val="black">
                    <a:alpha val="28000"/>
                  </a:prstClr>
                </a:outerShdw>
              </a:effectLst>
            </p:grpSpPr>
            <p:cxnSp>
              <p:nvCxnSpPr>
                <p:cNvPr id="26" name="直接连接符 25"/>
                <p:cNvCxnSpPr/>
                <p:nvPr>
                  <p:custDataLst>
                    <p:tags r:id="rId5"/>
                  </p:custDataLst>
                </p:nvPr>
              </p:nvCxnSpPr>
              <p:spPr>
                <a:xfrm rot="18018985" flipH="1" flipV="1">
                  <a:off x="10972704" y="710121"/>
                  <a:ext cx="12429" cy="464717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  <a:effectLst>
                  <a:outerShdw blurRad="1778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>
                  <p:custDataLst>
                    <p:tags r:id="rId6"/>
                  </p:custDataLst>
                </p:nvPr>
              </p:nvCxnSpPr>
              <p:spPr>
                <a:xfrm rot="17996102" flipV="1">
                  <a:off x="11021977" y="739755"/>
                  <a:ext cx="253776" cy="276805"/>
                </a:xfrm>
                <a:prstGeom prst="line">
                  <a:avLst/>
                </a:prstGeom>
                <a:grpFill/>
                <a:ln w="222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>
                  <p:custDataLst>
                    <p:tags r:id="rId7"/>
                  </p:custDataLst>
                </p:nvPr>
              </p:nvCxnSpPr>
              <p:spPr>
                <a:xfrm rot="17996102" flipV="1">
                  <a:off x="11041054" y="1210340"/>
                  <a:ext cx="262265" cy="100773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>
                  <p:custDataLst>
                    <p:tags r:id="rId8"/>
                  </p:custDataLst>
                </p:nvPr>
              </p:nvCxnSpPr>
              <p:spPr>
                <a:xfrm rot="17996102">
                  <a:off x="11267856" y="863744"/>
                  <a:ext cx="311288" cy="242820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椭圆 29"/>
                <p:cNvSpPr/>
                <p:nvPr>
                  <p:custDataLst>
                    <p:tags r:id="rId9"/>
                  </p:custDataLst>
                </p:nvPr>
              </p:nvSpPr>
              <p:spPr>
                <a:xfrm rot="17996102">
                  <a:off x="11001464" y="867634"/>
                  <a:ext cx="348196" cy="34819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/>
                <p:cNvSpPr/>
                <p:nvPr>
                  <p:custDataLst>
                    <p:tags r:id="rId10"/>
                  </p:custDataLst>
                </p:nvPr>
              </p:nvSpPr>
              <p:spPr>
                <a:xfrm rot="20361035">
                  <a:off x="11432682" y="856765"/>
                  <a:ext cx="193741" cy="19374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>
                  <p:custDataLst>
                    <p:tags r:id="rId11"/>
                  </p:custDataLst>
                </p:nvPr>
              </p:nvSpPr>
              <p:spPr>
                <a:xfrm rot="20361035">
                  <a:off x="11077527" y="1330767"/>
                  <a:ext cx="157856" cy="1578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>
                  <p:custDataLst>
                    <p:tags r:id="rId12"/>
                  </p:custDataLst>
                </p:nvPr>
              </p:nvSpPr>
              <p:spPr>
                <a:xfrm rot="18482451">
                  <a:off x="10971834" y="558913"/>
                  <a:ext cx="236523" cy="23652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1"/>
                    </a:gs>
                    <a:gs pos="76000">
                      <a:schemeClr val="accent1"/>
                    </a:gs>
                    <a:gs pos="98000">
                      <a:schemeClr val="accent3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 rot="9879670">
                <a:off x="9670273" y="234371"/>
                <a:ext cx="1918756" cy="982182"/>
                <a:chOff x="8423050" y="368346"/>
                <a:chExt cx="1937897" cy="991980"/>
              </a:xfrm>
              <a:grpFill/>
              <a:effectLst>
                <a:outerShdw blurRad="177800" dist="101600" dir="2700000" algn="tl" rotWithShape="0">
                  <a:prstClr val="black">
                    <a:alpha val="28000"/>
                  </a:prstClr>
                </a:outerShdw>
              </a:effectLst>
            </p:grpSpPr>
            <p:cxnSp>
              <p:nvCxnSpPr>
                <p:cNvPr id="19" name="直接连接符 18"/>
                <p:cNvCxnSpPr>
                  <a:stCxn id="22" idx="2"/>
                </p:cNvCxnSpPr>
                <p:nvPr>
                  <p:custDataLst>
                    <p:tags r:id="rId13"/>
                  </p:custDataLst>
                </p:nvPr>
              </p:nvCxnSpPr>
              <p:spPr>
                <a:xfrm rot="21584687" flipV="1">
                  <a:off x="8433441" y="595769"/>
                  <a:ext cx="572403" cy="216211"/>
                </a:xfrm>
                <a:prstGeom prst="line">
                  <a:avLst/>
                </a:prstGeom>
                <a:grpFill/>
                <a:ln w="2222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 flipV="1">
                  <a:off x="9005362" y="594497"/>
                  <a:ext cx="455314" cy="624703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>
                  <a:endCxn id="25" idx="3"/>
                </p:cNvCxnSpPr>
                <p:nvPr>
                  <p:custDataLst>
                    <p:tags r:id="rId15"/>
                  </p:custDataLst>
                </p:nvPr>
              </p:nvCxnSpPr>
              <p:spPr>
                <a:xfrm rot="11720330" flipH="1">
                  <a:off x="9534750" y="578965"/>
                  <a:ext cx="725645" cy="691456"/>
                </a:xfrm>
                <a:prstGeom prst="line">
                  <a:avLst/>
                </a:prstGeom>
                <a:grpFill/>
                <a:ln w="222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>
                  <p:custDataLst>
                    <p:tags r:id="rId16"/>
                  </p:custDataLst>
                </p:nvPr>
              </p:nvSpPr>
              <p:spPr>
                <a:xfrm rot="20263099">
                  <a:off x="8423050" y="612385"/>
                  <a:ext cx="291291" cy="29129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5"/>
                    </a:gs>
                    <a:gs pos="76000">
                      <a:schemeClr val="accent5"/>
                    </a:gs>
                    <a:gs pos="98000">
                      <a:schemeClr val="accent5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3" name="椭圆 22"/>
                <p:cNvSpPr/>
                <p:nvPr>
                  <p:custDataLst>
                    <p:tags r:id="rId17"/>
                  </p:custDataLst>
                </p:nvPr>
              </p:nvSpPr>
              <p:spPr>
                <a:xfrm rot="17996102">
                  <a:off x="8810834" y="368346"/>
                  <a:ext cx="416516" cy="41651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4" name="椭圆 23"/>
                <p:cNvSpPr/>
                <p:nvPr>
                  <p:custDataLst>
                    <p:tags r:id="rId18"/>
                  </p:custDataLst>
                </p:nvPr>
              </p:nvSpPr>
              <p:spPr>
                <a:xfrm rot="21092706">
                  <a:off x="9252672" y="1007388"/>
                  <a:ext cx="352938" cy="35293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1"/>
                    </a:gs>
                    <a:gs pos="76000">
                      <a:schemeClr val="accent1"/>
                    </a:gs>
                    <a:gs pos="98000">
                      <a:schemeClr val="accent3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5" name="椭圆 24"/>
                <p:cNvSpPr/>
                <p:nvPr>
                  <p:custDataLst>
                    <p:tags r:id="rId19"/>
                  </p:custDataLst>
                </p:nvPr>
              </p:nvSpPr>
              <p:spPr>
                <a:xfrm rot="11185166">
                  <a:off x="10159152" y="649280"/>
                  <a:ext cx="201795" cy="20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 rot="19538920">
              <a:off x="1051619" y="845215"/>
              <a:ext cx="2474542" cy="2273365"/>
              <a:chOff x="2596430" y="2593045"/>
              <a:chExt cx="2127969" cy="1954969"/>
            </a:xfrm>
            <a:grpFill/>
            <a:effectLst>
              <a:outerShdw blurRad="177800" dist="101600" dir="2700000" algn="tl" rotWithShape="0">
                <a:prstClr val="black">
                  <a:alpha val="28000"/>
                </a:prstClr>
              </a:outerShdw>
            </a:effectLst>
          </p:grpSpPr>
          <p:cxnSp>
            <p:nvCxnSpPr>
              <p:cNvPr id="10" name="直接连接符 9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3622344" y="2921941"/>
                <a:ext cx="636747" cy="694529"/>
              </a:xfrm>
              <a:prstGeom prst="line">
                <a:avLst/>
              </a:prstGeom>
              <a:grpFill/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2809053" y="3672498"/>
                <a:ext cx="658047" cy="252848"/>
              </a:xfrm>
              <a:prstGeom prst="line">
                <a:avLst/>
              </a:prstGeom>
              <a:grpFill/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3661410" y="3695700"/>
                <a:ext cx="781050" cy="609257"/>
              </a:xfrm>
              <a:prstGeom prst="line">
                <a:avLst/>
              </a:prstGeom>
              <a:grpFill/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>
                <p:custDataLst>
                  <p:tags r:id="rId23"/>
                </p:custDataLst>
              </p:nvPr>
            </p:nvSpPr>
            <p:spPr>
              <a:xfrm>
                <a:off x="3181646" y="3095237"/>
                <a:ext cx="873657" cy="87365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>
                <p:custDataLst>
                  <p:tags r:id="rId24"/>
                </p:custDataLst>
              </p:nvPr>
            </p:nvSpPr>
            <p:spPr>
              <a:xfrm rot="2364933">
                <a:off x="4238286" y="4061901"/>
                <a:ext cx="486113" cy="48611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>
                <p:custDataLst>
                  <p:tags r:id="rId25"/>
                </p:custDataLst>
              </p:nvPr>
            </p:nvSpPr>
            <p:spPr>
              <a:xfrm rot="2364933">
                <a:off x="2596430" y="3753199"/>
                <a:ext cx="396075" cy="3960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5"/>
                  </a:gs>
                  <a:gs pos="76000">
                    <a:schemeClr val="accent5"/>
                  </a:gs>
                  <a:gs pos="98000">
                    <a:schemeClr val="accent5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椭圆 15"/>
              <p:cNvSpPr/>
              <p:nvPr>
                <p:custDataLst>
                  <p:tags r:id="rId26"/>
                </p:custDataLst>
              </p:nvPr>
            </p:nvSpPr>
            <p:spPr>
              <a:xfrm rot="486349">
                <a:off x="4007414" y="2593045"/>
                <a:ext cx="593459" cy="59345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1"/>
                  </a:gs>
                  <a:gs pos="76000">
                    <a:schemeClr val="accent1"/>
                  </a:gs>
                  <a:gs pos="98000">
                    <a:schemeClr val="accent3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5010719" y="3509555"/>
            <a:ext cx="5159440" cy="759798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4400" b="0" u="none" strike="noStrike" kern="1200" cap="all" spc="3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1"/>
            </p:custDataLst>
          </p:nvPr>
        </p:nvSpPr>
        <p:spPr>
          <a:xfrm>
            <a:off x="5010714" y="4711154"/>
            <a:ext cx="5159440" cy="920212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rot="11735643">
            <a:off x="1215962" y="1122852"/>
            <a:ext cx="4339976" cy="4612294"/>
            <a:chOff x="9665584" y="199525"/>
            <a:chExt cx="2353280" cy="2500940"/>
          </a:xfrm>
          <a:solidFill>
            <a:schemeClr val="accent1"/>
          </a:solidFill>
        </p:grpSpPr>
        <p:grpSp>
          <p:nvGrpSpPr>
            <p:cNvPr id="7" name="组合 6"/>
            <p:cNvGrpSpPr/>
            <p:nvPr/>
          </p:nvGrpSpPr>
          <p:grpSpPr>
            <a:xfrm rot="3581015">
              <a:off x="10297704" y="979305"/>
              <a:ext cx="1752706" cy="1689614"/>
              <a:chOff x="10746560" y="558913"/>
              <a:chExt cx="964426" cy="929710"/>
            </a:xfrm>
            <a:grpFill/>
            <a:effectLst>
              <a:outerShdw blurRad="177800" dist="101600" dir="2700000" algn="tl" rotWithShape="0">
                <a:prstClr val="black">
                  <a:alpha val="28000"/>
                </a:prstClr>
              </a:outerShdw>
            </a:effectLst>
          </p:grpSpPr>
          <p:cxnSp>
            <p:nvCxnSpPr>
              <p:cNvPr id="16" name="直接连接符 15"/>
              <p:cNvCxnSpPr/>
              <p:nvPr>
                <p:custDataLst>
                  <p:tags r:id="rId3"/>
                </p:custDataLst>
              </p:nvPr>
            </p:nvCxnSpPr>
            <p:spPr>
              <a:xfrm rot="18018985" flipH="1" flipV="1">
                <a:off x="10972704" y="710121"/>
                <a:ext cx="12429" cy="464717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  <a:effectLst>
                <a:outerShdw blurRad="1778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>
                <p:custDataLst>
                  <p:tags r:id="rId4"/>
                </p:custDataLst>
              </p:nvPr>
            </p:nvCxnSpPr>
            <p:spPr>
              <a:xfrm rot="17996102" flipV="1">
                <a:off x="11021977" y="739755"/>
                <a:ext cx="253776" cy="276805"/>
              </a:xfrm>
              <a:prstGeom prst="line">
                <a:avLst/>
              </a:prstGeom>
              <a:grpFill/>
              <a:ln w="2222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>
                <p:custDataLst>
                  <p:tags r:id="rId5"/>
                </p:custDataLst>
              </p:nvPr>
            </p:nvCxnSpPr>
            <p:spPr>
              <a:xfrm rot="17996102" flipV="1">
                <a:off x="11041054" y="1210340"/>
                <a:ext cx="262265" cy="100773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>
                <p:custDataLst>
                  <p:tags r:id="rId6"/>
                </p:custDataLst>
              </p:nvPr>
            </p:nvCxnSpPr>
            <p:spPr>
              <a:xfrm rot="17996102">
                <a:off x="11267856" y="863744"/>
                <a:ext cx="311288" cy="242820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>
                <p:custDataLst>
                  <p:tags r:id="rId7"/>
                </p:custDataLst>
              </p:nvPr>
            </p:nvSpPr>
            <p:spPr>
              <a:xfrm rot="17996102">
                <a:off x="11001464" y="867634"/>
                <a:ext cx="348196" cy="34819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1" name="椭圆 20"/>
              <p:cNvSpPr/>
              <p:nvPr>
                <p:custDataLst>
                  <p:tags r:id="rId8"/>
                </p:custDataLst>
              </p:nvPr>
            </p:nvSpPr>
            <p:spPr>
              <a:xfrm rot="20361035">
                <a:off x="11517245" y="800560"/>
                <a:ext cx="193741" cy="19374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2" name="椭圆 21"/>
              <p:cNvSpPr/>
              <p:nvPr>
                <p:custDataLst>
                  <p:tags r:id="rId9"/>
                </p:custDataLst>
              </p:nvPr>
            </p:nvSpPr>
            <p:spPr>
              <a:xfrm rot="20361035">
                <a:off x="11077527" y="1330767"/>
                <a:ext cx="157856" cy="1578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椭圆 22"/>
              <p:cNvSpPr/>
              <p:nvPr>
                <p:custDataLst>
                  <p:tags r:id="rId10"/>
                </p:custDataLst>
              </p:nvPr>
            </p:nvSpPr>
            <p:spPr>
              <a:xfrm rot="18482451">
                <a:off x="10971834" y="558913"/>
                <a:ext cx="236523" cy="23652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1"/>
                  </a:gs>
                  <a:gs pos="76000">
                    <a:schemeClr val="accent1"/>
                  </a:gs>
                  <a:gs pos="98000">
                    <a:schemeClr val="accent3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9879670">
              <a:off x="9665584" y="199525"/>
              <a:ext cx="2182215" cy="982182"/>
              <a:chOff x="8156962" y="368346"/>
              <a:chExt cx="2203985" cy="991980"/>
            </a:xfrm>
            <a:grpFill/>
            <a:effectLst>
              <a:outerShdw blurRad="177800" dist="101600" dir="2700000" algn="tl" rotWithShape="0">
                <a:prstClr val="black">
                  <a:alpha val="28000"/>
                </a:prstClr>
              </a:outerShdw>
            </a:effectLst>
          </p:grpSpPr>
          <p:cxnSp>
            <p:nvCxnSpPr>
              <p:cNvPr id="9" name="直接连接符 8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8381083" y="594496"/>
                <a:ext cx="624277" cy="214653"/>
              </a:xfrm>
              <a:prstGeom prst="line">
                <a:avLst/>
              </a:prstGeom>
              <a:grpFill/>
              <a:ln w="2222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9005362" y="594497"/>
                <a:ext cx="455314" cy="624703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endCxn id="15" idx="3"/>
              </p:cNvCxnSpPr>
              <p:nvPr>
                <p:custDataLst>
                  <p:tags r:id="rId13"/>
                </p:custDataLst>
              </p:nvPr>
            </p:nvCxnSpPr>
            <p:spPr>
              <a:xfrm rot="11720330" flipH="1">
                <a:off x="9534750" y="578965"/>
                <a:ext cx="725645" cy="691456"/>
              </a:xfrm>
              <a:prstGeom prst="line">
                <a:avLst/>
              </a:prstGeom>
              <a:grpFill/>
              <a:ln w="2222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>
                <p:custDataLst>
                  <p:tags r:id="rId14"/>
                </p:custDataLst>
              </p:nvPr>
            </p:nvSpPr>
            <p:spPr>
              <a:xfrm rot="20263099">
                <a:off x="8156962" y="686601"/>
                <a:ext cx="291291" cy="2912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5"/>
                  </a:gs>
                  <a:gs pos="76000">
                    <a:schemeClr val="accent5"/>
                  </a:gs>
                  <a:gs pos="98000">
                    <a:schemeClr val="accent5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椭圆 12"/>
              <p:cNvSpPr/>
              <p:nvPr>
                <p:custDataLst>
                  <p:tags r:id="rId15"/>
                </p:custDataLst>
              </p:nvPr>
            </p:nvSpPr>
            <p:spPr>
              <a:xfrm rot="17996102">
                <a:off x="8810834" y="368346"/>
                <a:ext cx="416516" cy="41651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>
                <p:custDataLst>
                  <p:tags r:id="rId16"/>
                </p:custDataLst>
              </p:nvPr>
            </p:nvSpPr>
            <p:spPr>
              <a:xfrm rot="21092706">
                <a:off x="9252672" y="1007388"/>
                <a:ext cx="352938" cy="35293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1"/>
                  </a:gs>
                  <a:gs pos="76000">
                    <a:schemeClr val="accent1"/>
                  </a:gs>
                  <a:gs pos="98000">
                    <a:schemeClr val="accent3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椭圆 14"/>
              <p:cNvSpPr/>
              <p:nvPr>
                <p:custDataLst>
                  <p:tags r:id="rId17"/>
                </p:custDataLst>
              </p:nvPr>
            </p:nvSpPr>
            <p:spPr>
              <a:xfrm rot="11185166">
                <a:off x="10159152" y="649280"/>
                <a:ext cx="201795" cy="20179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 userDrawn="1">
            <p:custDataLst>
              <p:tags r:id="rId2"/>
            </p:custDataLst>
          </p:nvPr>
        </p:nvSpPr>
        <p:spPr>
          <a:xfrm>
            <a:off x="5105055" y="4415919"/>
            <a:ext cx="1513840" cy="6858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7" name="矩形 36"/>
          <p:cNvSpPr/>
          <p:nvPr userDrawn="1">
            <p:custDataLst>
              <p:tags r:id="rId3"/>
            </p:custDataLst>
          </p:nvPr>
        </p:nvSpPr>
        <p:spPr>
          <a:xfrm>
            <a:off x="6618895" y="4415918"/>
            <a:ext cx="3551260" cy="68579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45009" y="598365"/>
            <a:ext cx="4246863" cy="2697279"/>
            <a:chOff x="-252306" y="-81141"/>
            <a:chExt cx="3778467" cy="3199721"/>
          </a:xfrm>
          <a:solidFill>
            <a:schemeClr val="accent1"/>
          </a:solidFill>
        </p:grpSpPr>
        <p:grpSp>
          <p:nvGrpSpPr>
            <p:cNvPr id="8" name="组合 7"/>
            <p:cNvGrpSpPr/>
            <p:nvPr/>
          </p:nvGrpSpPr>
          <p:grpSpPr>
            <a:xfrm rot="11735643">
              <a:off x="-252306" y="-81141"/>
              <a:ext cx="2613752" cy="2628592"/>
              <a:chOff x="9670273" y="234371"/>
              <a:chExt cx="2309800" cy="2322914"/>
            </a:xfrm>
            <a:grpFill/>
          </p:grpSpPr>
          <p:grpSp>
            <p:nvGrpSpPr>
              <p:cNvPr id="17" name="组合 16"/>
              <p:cNvGrpSpPr/>
              <p:nvPr/>
            </p:nvGrpSpPr>
            <p:grpSpPr>
              <a:xfrm rot="3581015">
                <a:off x="10335754" y="912966"/>
                <a:ext cx="1599024" cy="1689614"/>
                <a:chOff x="10746560" y="558913"/>
                <a:chExt cx="879863" cy="929710"/>
              </a:xfrm>
              <a:grpFill/>
              <a:effectLst>
                <a:outerShdw blurRad="177800" dist="101600" dir="2700000" algn="tl" rotWithShape="0">
                  <a:prstClr val="black">
                    <a:alpha val="28000"/>
                  </a:prstClr>
                </a:outerShdw>
              </a:effectLst>
            </p:grpSpPr>
            <p:cxnSp>
              <p:nvCxnSpPr>
                <p:cNvPr id="26" name="直接连接符 25"/>
                <p:cNvCxnSpPr/>
                <p:nvPr>
                  <p:custDataLst>
                    <p:tags r:id="rId5"/>
                  </p:custDataLst>
                </p:nvPr>
              </p:nvCxnSpPr>
              <p:spPr>
                <a:xfrm rot="18018985" flipH="1" flipV="1">
                  <a:off x="10972704" y="710121"/>
                  <a:ext cx="12429" cy="464717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  <a:effectLst>
                  <a:outerShdw blurRad="177800" dist="114300" dir="2700000" algn="tl" rotWithShape="0">
                    <a:prstClr val="black">
                      <a:alpha val="22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/>
                <p:cNvCxnSpPr/>
                <p:nvPr>
                  <p:custDataLst>
                    <p:tags r:id="rId6"/>
                  </p:custDataLst>
                </p:nvPr>
              </p:nvCxnSpPr>
              <p:spPr>
                <a:xfrm rot="17996102" flipV="1">
                  <a:off x="11021977" y="739755"/>
                  <a:ext cx="253776" cy="276805"/>
                </a:xfrm>
                <a:prstGeom prst="line">
                  <a:avLst/>
                </a:prstGeom>
                <a:grpFill/>
                <a:ln w="222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/>
                <p:cNvCxnSpPr/>
                <p:nvPr>
                  <p:custDataLst>
                    <p:tags r:id="rId7"/>
                  </p:custDataLst>
                </p:nvPr>
              </p:nvCxnSpPr>
              <p:spPr>
                <a:xfrm rot="17996102" flipV="1">
                  <a:off x="11041054" y="1210340"/>
                  <a:ext cx="262265" cy="100773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/>
                <p:cNvCxnSpPr/>
                <p:nvPr>
                  <p:custDataLst>
                    <p:tags r:id="rId8"/>
                  </p:custDataLst>
                </p:nvPr>
              </p:nvCxnSpPr>
              <p:spPr>
                <a:xfrm rot="17996102">
                  <a:off x="11267856" y="863744"/>
                  <a:ext cx="311288" cy="242820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椭圆 29"/>
                <p:cNvSpPr/>
                <p:nvPr>
                  <p:custDataLst>
                    <p:tags r:id="rId9"/>
                  </p:custDataLst>
                </p:nvPr>
              </p:nvSpPr>
              <p:spPr>
                <a:xfrm rot="17996102">
                  <a:off x="11001464" y="867634"/>
                  <a:ext cx="348196" cy="34819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sp>
              <p:nvSpPr>
                <p:cNvPr id="31" name="椭圆 30"/>
                <p:cNvSpPr/>
                <p:nvPr>
                  <p:custDataLst>
                    <p:tags r:id="rId10"/>
                  </p:custDataLst>
                </p:nvPr>
              </p:nvSpPr>
              <p:spPr>
                <a:xfrm rot="20361035">
                  <a:off x="11432682" y="856765"/>
                  <a:ext cx="193741" cy="19374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sp>
              <p:nvSpPr>
                <p:cNvPr id="32" name="椭圆 31"/>
                <p:cNvSpPr/>
                <p:nvPr>
                  <p:custDataLst>
                    <p:tags r:id="rId11"/>
                  </p:custDataLst>
                </p:nvPr>
              </p:nvSpPr>
              <p:spPr>
                <a:xfrm rot="20361035">
                  <a:off x="11077527" y="1330767"/>
                  <a:ext cx="157856" cy="15785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sp>
              <p:nvSpPr>
                <p:cNvPr id="33" name="椭圆 32"/>
                <p:cNvSpPr/>
                <p:nvPr>
                  <p:custDataLst>
                    <p:tags r:id="rId12"/>
                  </p:custDataLst>
                </p:nvPr>
              </p:nvSpPr>
              <p:spPr>
                <a:xfrm rot="18482451">
                  <a:off x="10971834" y="558913"/>
                  <a:ext cx="236523" cy="23652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1"/>
                    </a:gs>
                    <a:gs pos="76000">
                      <a:schemeClr val="accent1"/>
                    </a:gs>
                    <a:gs pos="98000">
                      <a:schemeClr val="accent3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 rot="9879670">
                <a:off x="9670273" y="234371"/>
                <a:ext cx="1918756" cy="982182"/>
                <a:chOff x="8423050" y="368346"/>
                <a:chExt cx="1937897" cy="991980"/>
              </a:xfrm>
              <a:grpFill/>
              <a:effectLst>
                <a:outerShdw blurRad="177800" dist="101600" dir="2700000" algn="tl" rotWithShape="0">
                  <a:prstClr val="black">
                    <a:alpha val="28000"/>
                  </a:prstClr>
                </a:outerShdw>
              </a:effectLst>
            </p:grpSpPr>
            <p:cxnSp>
              <p:nvCxnSpPr>
                <p:cNvPr id="19" name="直接连接符 18"/>
                <p:cNvCxnSpPr>
                  <a:stCxn id="22" idx="2"/>
                </p:cNvCxnSpPr>
                <p:nvPr>
                  <p:custDataLst>
                    <p:tags r:id="rId13"/>
                  </p:custDataLst>
                </p:nvPr>
              </p:nvCxnSpPr>
              <p:spPr>
                <a:xfrm rot="21584687" flipV="1">
                  <a:off x="8433441" y="595769"/>
                  <a:ext cx="572403" cy="216211"/>
                </a:xfrm>
                <a:prstGeom prst="line">
                  <a:avLst/>
                </a:prstGeom>
                <a:grpFill/>
                <a:ln w="22225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>
                  <p:custDataLst>
                    <p:tags r:id="rId14"/>
                  </p:custDataLst>
                </p:nvPr>
              </p:nvCxnSpPr>
              <p:spPr>
                <a:xfrm flipH="1" flipV="1">
                  <a:off x="9005362" y="594497"/>
                  <a:ext cx="455314" cy="624703"/>
                </a:xfrm>
                <a:prstGeom prst="line">
                  <a:avLst/>
                </a:prstGeom>
                <a:grpFill/>
                <a:ln w="22225">
                  <a:solidFill>
                    <a:schemeClr val="accent6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>
                  <a:endCxn id="25" idx="3"/>
                </p:cNvCxnSpPr>
                <p:nvPr>
                  <p:custDataLst>
                    <p:tags r:id="rId15"/>
                  </p:custDataLst>
                </p:nvPr>
              </p:nvCxnSpPr>
              <p:spPr>
                <a:xfrm rot="11720330" flipH="1">
                  <a:off x="9534750" y="578965"/>
                  <a:ext cx="725645" cy="691456"/>
                </a:xfrm>
                <a:prstGeom prst="line">
                  <a:avLst/>
                </a:prstGeom>
                <a:grpFill/>
                <a:ln w="22225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" name="椭圆 21"/>
                <p:cNvSpPr/>
                <p:nvPr>
                  <p:custDataLst>
                    <p:tags r:id="rId16"/>
                  </p:custDataLst>
                </p:nvPr>
              </p:nvSpPr>
              <p:spPr>
                <a:xfrm rot="20263099">
                  <a:off x="8423050" y="612385"/>
                  <a:ext cx="291291" cy="291291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5"/>
                    </a:gs>
                    <a:gs pos="76000">
                      <a:schemeClr val="accent5"/>
                    </a:gs>
                    <a:gs pos="98000">
                      <a:schemeClr val="accent5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sp>
              <p:nvSpPr>
                <p:cNvPr id="23" name="椭圆 22"/>
                <p:cNvSpPr/>
                <p:nvPr>
                  <p:custDataLst>
                    <p:tags r:id="rId17"/>
                  </p:custDataLst>
                </p:nvPr>
              </p:nvSpPr>
              <p:spPr>
                <a:xfrm rot="17996102">
                  <a:off x="8810834" y="368346"/>
                  <a:ext cx="416516" cy="41651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6"/>
                    </a:gs>
                    <a:gs pos="76000">
                      <a:schemeClr val="accent6"/>
                    </a:gs>
                    <a:gs pos="98000">
                      <a:schemeClr val="accent6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sp>
              <p:nvSpPr>
                <p:cNvPr id="24" name="椭圆 23"/>
                <p:cNvSpPr/>
                <p:nvPr>
                  <p:custDataLst>
                    <p:tags r:id="rId18"/>
                  </p:custDataLst>
                </p:nvPr>
              </p:nvSpPr>
              <p:spPr>
                <a:xfrm rot="21092706">
                  <a:off x="9252672" y="1007388"/>
                  <a:ext cx="352938" cy="35293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9000">
                      <a:schemeClr val="accent1"/>
                    </a:gs>
                    <a:gs pos="76000">
                      <a:schemeClr val="accent1"/>
                    </a:gs>
                    <a:gs pos="98000">
                      <a:schemeClr val="accent3">
                        <a:lumMod val="40000"/>
                        <a:lumOff val="60000"/>
                      </a:schemeClr>
                    </a:gs>
                  </a:gsLst>
                  <a:lin ang="42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  <p:sp>
              <p:nvSpPr>
                <p:cNvPr id="25" name="椭圆 24"/>
                <p:cNvSpPr/>
                <p:nvPr>
                  <p:custDataLst>
                    <p:tags r:id="rId19"/>
                  </p:custDataLst>
                </p:nvPr>
              </p:nvSpPr>
              <p:spPr>
                <a:xfrm rot="11185166">
                  <a:off x="10159152" y="649280"/>
                  <a:ext cx="201795" cy="20179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00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 rot="19538920">
              <a:off x="1051619" y="845215"/>
              <a:ext cx="2474542" cy="2273365"/>
              <a:chOff x="2596430" y="2593045"/>
              <a:chExt cx="2127969" cy="1954969"/>
            </a:xfrm>
            <a:grpFill/>
            <a:effectLst>
              <a:outerShdw blurRad="177800" dist="101600" dir="2700000" algn="tl" rotWithShape="0">
                <a:prstClr val="black">
                  <a:alpha val="28000"/>
                </a:prstClr>
              </a:outerShdw>
            </a:effectLst>
          </p:grpSpPr>
          <p:cxnSp>
            <p:nvCxnSpPr>
              <p:cNvPr id="10" name="直接连接符 9"/>
              <p:cNvCxnSpPr/>
              <p:nvPr>
                <p:custDataLst>
                  <p:tags r:id="rId20"/>
                </p:custDataLst>
              </p:nvPr>
            </p:nvCxnSpPr>
            <p:spPr>
              <a:xfrm flipV="1">
                <a:off x="3622344" y="2921941"/>
                <a:ext cx="636747" cy="694529"/>
              </a:xfrm>
              <a:prstGeom prst="line">
                <a:avLst/>
              </a:prstGeom>
              <a:grpFill/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/>
              <p:nvPr>
                <p:custDataLst>
                  <p:tags r:id="rId21"/>
                </p:custDataLst>
              </p:nvPr>
            </p:nvCxnSpPr>
            <p:spPr>
              <a:xfrm flipV="1">
                <a:off x="2809053" y="3672498"/>
                <a:ext cx="658047" cy="252848"/>
              </a:xfrm>
              <a:prstGeom prst="line">
                <a:avLst/>
              </a:prstGeom>
              <a:grpFill/>
              <a:ln w="25400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>
                <p:custDataLst>
                  <p:tags r:id="rId22"/>
                </p:custDataLst>
              </p:nvPr>
            </p:nvCxnSpPr>
            <p:spPr>
              <a:xfrm>
                <a:off x="3661410" y="3695700"/>
                <a:ext cx="781050" cy="609257"/>
              </a:xfrm>
              <a:prstGeom prst="line">
                <a:avLst/>
              </a:prstGeom>
              <a:grpFill/>
              <a:ln w="254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椭圆 12"/>
              <p:cNvSpPr/>
              <p:nvPr>
                <p:custDataLst>
                  <p:tags r:id="rId23"/>
                </p:custDataLst>
              </p:nvPr>
            </p:nvSpPr>
            <p:spPr>
              <a:xfrm>
                <a:off x="3181646" y="3095237"/>
                <a:ext cx="873657" cy="873657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14" name="椭圆 13"/>
              <p:cNvSpPr/>
              <p:nvPr>
                <p:custDataLst>
                  <p:tags r:id="rId24"/>
                </p:custDataLst>
              </p:nvPr>
            </p:nvSpPr>
            <p:spPr>
              <a:xfrm rot="2364933">
                <a:off x="4238286" y="4061901"/>
                <a:ext cx="486113" cy="48611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15" name="椭圆 14"/>
              <p:cNvSpPr/>
              <p:nvPr>
                <p:custDataLst>
                  <p:tags r:id="rId25"/>
                </p:custDataLst>
              </p:nvPr>
            </p:nvSpPr>
            <p:spPr>
              <a:xfrm rot="2364933">
                <a:off x="2596430" y="3753199"/>
                <a:ext cx="396075" cy="396075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5"/>
                  </a:gs>
                  <a:gs pos="76000">
                    <a:schemeClr val="accent5"/>
                  </a:gs>
                  <a:gs pos="98000">
                    <a:schemeClr val="accent5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16" name="椭圆 15"/>
              <p:cNvSpPr/>
              <p:nvPr>
                <p:custDataLst>
                  <p:tags r:id="rId26"/>
                </p:custDataLst>
              </p:nvPr>
            </p:nvSpPr>
            <p:spPr>
              <a:xfrm rot="486349">
                <a:off x="4007414" y="2593045"/>
                <a:ext cx="593459" cy="593459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1"/>
                  </a:gs>
                  <a:gs pos="76000">
                    <a:schemeClr val="accent1"/>
                  </a:gs>
                  <a:gs pos="98000">
                    <a:schemeClr val="accent3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7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8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29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0"/>
            </p:custDataLst>
          </p:nvPr>
        </p:nvSpPr>
        <p:spPr>
          <a:xfrm>
            <a:off x="5010719" y="3604530"/>
            <a:ext cx="5159440" cy="569849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3300" b="0" u="none" strike="noStrike" kern="1200" cap="all" spc="3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1"/>
            </p:custDataLst>
          </p:nvPr>
        </p:nvSpPr>
        <p:spPr>
          <a:xfrm>
            <a:off x="5010713" y="4826181"/>
            <a:ext cx="5159440" cy="69015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 userDrawn="1">
            <p:custDataLst>
              <p:tags r:id="rId2"/>
            </p:custDataLst>
          </p:nvPr>
        </p:nvGrpSpPr>
        <p:grpSpPr>
          <a:xfrm rot="20882597">
            <a:off x="184109" y="3969289"/>
            <a:ext cx="2853550" cy="2621560"/>
            <a:chOff x="2596430" y="2593045"/>
            <a:chExt cx="2127969" cy="1954969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41" name="直接连接符 40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椭圆 44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椭圆 45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椭圆 46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" name="椭圆 47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 userDrawn="1">
            <p:custDataLst>
              <p:tags r:id="rId10"/>
            </p:custDataLst>
          </p:nvPr>
        </p:nvGrpSpPr>
        <p:grpSpPr>
          <a:xfrm rot="3581015">
            <a:off x="10297704" y="979305"/>
            <a:ext cx="1752706" cy="1689614"/>
            <a:chOff x="10746560" y="558913"/>
            <a:chExt cx="964426" cy="92971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50" name="直接连接符 49"/>
            <p:cNvCxnSpPr/>
            <p:nvPr>
              <p:custDataLst>
                <p:tags r:id="rId11"/>
              </p:custDataLst>
            </p:nvPr>
          </p:nvCxnSpPr>
          <p:spPr>
            <a:xfrm rot="18018985" flipH="1" flipV="1">
              <a:off x="10972704" y="710121"/>
              <a:ext cx="12429" cy="464717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  <a:effectLst>
              <a:outerShdw blurRad="177800" dist="114300" dir="2700000" algn="tl" rotWithShape="0">
                <a:prstClr val="black">
                  <a:alpha val="22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>
              <p:custDataLst>
                <p:tags r:id="rId12"/>
              </p:custDataLst>
            </p:nvPr>
          </p:nvCxnSpPr>
          <p:spPr>
            <a:xfrm rot="17996102" flipV="1">
              <a:off x="11021977" y="739755"/>
              <a:ext cx="253776" cy="276805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>
              <p:custDataLst>
                <p:tags r:id="rId13"/>
              </p:custDataLst>
            </p:nvPr>
          </p:nvCxnSpPr>
          <p:spPr>
            <a:xfrm rot="17996102" flipV="1">
              <a:off x="11041054" y="1210340"/>
              <a:ext cx="262265" cy="10077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>
              <p:custDataLst>
                <p:tags r:id="rId14"/>
              </p:custDataLst>
            </p:nvPr>
          </p:nvCxnSpPr>
          <p:spPr>
            <a:xfrm rot="17996102">
              <a:off x="11267856" y="863744"/>
              <a:ext cx="311288" cy="242820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椭圆 53"/>
            <p:cNvSpPr/>
            <p:nvPr>
              <p:custDataLst>
                <p:tags r:id="rId15"/>
              </p:custDataLst>
            </p:nvPr>
          </p:nvSpPr>
          <p:spPr>
            <a:xfrm rot="17996102">
              <a:off x="11001464" y="867634"/>
              <a:ext cx="348196" cy="34819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椭圆 54"/>
            <p:cNvSpPr/>
            <p:nvPr>
              <p:custDataLst>
                <p:tags r:id="rId16"/>
              </p:custDataLst>
            </p:nvPr>
          </p:nvSpPr>
          <p:spPr>
            <a:xfrm rot="20361035">
              <a:off x="11517245" y="800560"/>
              <a:ext cx="193741" cy="19374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椭圆 55"/>
            <p:cNvSpPr/>
            <p:nvPr>
              <p:custDataLst>
                <p:tags r:id="rId17"/>
              </p:custDataLst>
            </p:nvPr>
          </p:nvSpPr>
          <p:spPr>
            <a:xfrm rot="20361035">
              <a:off x="11077527" y="1330767"/>
              <a:ext cx="157856" cy="15785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椭圆 56"/>
            <p:cNvSpPr/>
            <p:nvPr>
              <p:custDataLst>
                <p:tags r:id="rId18"/>
              </p:custDataLst>
            </p:nvPr>
          </p:nvSpPr>
          <p:spPr>
            <a:xfrm rot="18482451">
              <a:off x="10971834" y="558913"/>
              <a:ext cx="236523" cy="23652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8" name="组合 57"/>
          <p:cNvGrpSpPr/>
          <p:nvPr userDrawn="1">
            <p:custDataLst>
              <p:tags r:id="rId19"/>
            </p:custDataLst>
          </p:nvPr>
        </p:nvGrpSpPr>
        <p:grpSpPr>
          <a:xfrm rot="9879670">
            <a:off x="9665584" y="199525"/>
            <a:ext cx="2182215" cy="982182"/>
            <a:chOff x="8156962" y="368346"/>
            <a:chExt cx="2203985" cy="991980"/>
          </a:xfrm>
          <a:solidFill>
            <a:schemeClr val="accent1"/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59" name="直接连接符 58"/>
            <p:cNvCxnSpPr/>
            <p:nvPr>
              <p:custDataLst>
                <p:tags r:id="rId20"/>
              </p:custDataLst>
            </p:nvPr>
          </p:nvCxnSpPr>
          <p:spPr>
            <a:xfrm flipV="1">
              <a:off x="8381083" y="594496"/>
              <a:ext cx="624277" cy="214653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>
              <p:custDataLst>
                <p:tags r:id="rId21"/>
              </p:custDataLst>
            </p:nvPr>
          </p:nvCxnSpPr>
          <p:spPr>
            <a:xfrm flipH="1" flipV="1">
              <a:off x="9005362" y="594497"/>
              <a:ext cx="455314" cy="624703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>
              <a:endCxn id="65" idx="3"/>
            </p:cNvCxnSpPr>
            <p:nvPr>
              <p:custDataLst>
                <p:tags r:id="rId22"/>
              </p:custDataLst>
            </p:nvPr>
          </p:nvCxnSpPr>
          <p:spPr>
            <a:xfrm rot="11720330" flipH="1">
              <a:off x="9534750" y="578965"/>
              <a:ext cx="725645" cy="691456"/>
            </a:xfrm>
            <a:prstGeom prst="line">
              <a:avLst/>
            </a:prstGeom>
            <a:grpFill/>
            <a:ln w="2222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椭圆 61"/>
            <p:cNvSpPr/>
            <p:nvPr>
              <p:custDataLst>
                <p:tags r:id="rId23"/>
              </p:custDataLst>
            </p:nvPr>
          </p:nvSpPr>
          <p:spPr>
            <a:xfrm rot="20263099">
              <a:off x="8156962" y="686601"/>
              <a:ext cx="291291" cy="291291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椭圆 62"/>
            <p:cNvSpPr/>
            <p:nvPr>
              <p:custDataLst>
                <p:tags r:id="rId24"/>
              </p:custDataLst>
            </p:nvPr>
          </p:nvSpPr>
          <p:spPr>
            <a:xfrm rot="17996102">
              <a:off x="8810834" y="368346"/>
              <a:ext cx="416516" cy="416516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>
              <p:custDataLst>
                <p:tags r:id="rId25"/>
              </p:custDataLst>
            </p:nvPr>
          </p:nvSpPr>
          <p:spPr>
            <a:xfrm rot="21092706">
              <a:off x="9252672" y="1007388"/>
              <a:ext cx="352938" cy="35293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椭圆 64"/>
            <p:cNvSpPr/>
            <p:nvPr>
              <p:custDataLst>
                <p:tags r:id="rId26"/>
              </p:custDataLst>
            </p:nvPr>
          </p:nvSpPr>
          <p:spPr>
            <a:xfrm rot="11185166">
              <a:off x="10159152" y="649280"/>
              <a:ext cx="201795" cy="20179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 userDrawn="1">
            <p:custDataLst>
              <p:tags r:id="rId27"/>
            </p:custDataLst>
          </p:nvPr>
        </p:nvGrpSpPr>
        <p:grpSpPr>
          <a:xfrm rot="17936224">
            <a:off x="299513" y="275570"/>
            <a:ext cx="1020370" cy="1201087"/>
            <a:chOff x="297306" y="106187"/>
            <a:chExt cx="1020370" cy="1201087"/>
          </a:xfrm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67" name="直接连接符 66"/>
            <p:cNvCxnSpPr/>
            <p:nvPr>
              <p:custDataLst>
                <p:tags r:id="rId28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>
              <p:custDataLst>
                <p:tags r:id="rId29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椭圆 68"/>
            <p:cNvSpPr/>
            <p:nvPr>
              <p:custDataLst>
                <p:tags r:id="rId30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椭圆 69"/>
            <p:cNvSpPr/>
            <p:nvPr>
              <p:custDataLst>
                <p:tags r:id="rId31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>
              <p:custDataLst>
                <p:tags r:id="rId32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矩形 36"/>
          <p:cNvSpPr/>
          <p:nvPr userDrawn="1">
            <p:custDataLst>
              <p:tags r:id="rId33"/>
            </p:custDataLst>
          </p:nvPr>
        </p:nvSpPr>
        <p:spPr>
          <a:xfrm>
            <a:off x="3789680" y="3748531"/>
            <a:ext cx="151384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 userDrawn="1">
            <p:custDataLst>
              <p:tags r:id="rId34"/>
            </p:custDataLst>
          </p:nvPr>
        </p:nvSpPr>
        <p:spPr>
          <a:xfrm>
            <a:off x="5303520" y="3748531"/>
            <a:ext cx="3479800" cy="91440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01600" dist="101600" dir="2700000" algn="tl" rotWithShape="0">
              <a:schemeClr val="tx1">
                <a:alpha val="2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8"/>
            </p:custDataLst>
          </p:nvPr>
        </p:nvSpPr>
        <p:spPr>
          <a:xfrm>
            <a:off x="3695343" y="2499170"/>
            <a:ext cx="5182440" cy="1147860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0" i="0" u="none" strike="noStrike" kern="1200" cap="none" spc="6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42" name="文本占位符 41"/>
          <p:cNvSpPr>
            <a:spLocks noGrp="1"/>
          </p:cNvSpPr>
          <p:nvPr>
            <p:ph type="body" sz="quarter" idx="13" hasCustomPrompt="1"/>
            <p:custDataLst>
              <p:tags r:id="rId39"/>
            </p:custDataLst>
          </p:nvPr>
        </p:nvSpPr>
        <p:spPr>
          <a:xfrm>
            <a:off x="3701967" y="3982014"/>
            <a:ext cx="5182440" cy="700576"/>
          </a:xfrm>
        </p:spPr>
        <p:txBody>
          <a:bodyPr lIns="90000" rIns="90000" bIns="46800"/>
          <a:lstStyle>
            <a:lvl1pPr marL="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 userDrawn="1">
            <p:custDataLst>
              <p:tags r:id="rId3"/>
            </p:custDataLst>
          </p:nvPr>
        </p:nvGrpSpPr>
        <p:grpSpPr>
          <a:xfrm rot="20882597">
            <a:off x="135890" y="5346700"/>
            <a:ext cx="1611630" cy="1480185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0" name="直接连接符 9"/>
            <p:cNvCxnSpPr/>
            <p:nvPr>
              <p:custDataLst>
                <p:tags r:id="rId4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>
              <p:custDataLst>
                <p:tags r:id="rId5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6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椭圆 12"/>
            <p:cNvSpPr/>
            <p:nvPr>
              <p:custDataLst>
                <p:tags r:id="rId7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>
              <p:custDataLst>
                <p:tags r:id="rId8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>
              <p:custDataLst>
                <p:tags r:id="rId9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>
              <p:custDataLst>
                <p:tags r:id="rId10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>
            <p:custDataLst>
              <p:tags r:id="rId11"/>
            </p:custDataLst>
          </p:nvPr>
        </p:nvGrpSpPr>
        <p:grpSpPr>
          <a:xfrm rot="2032867">
            <a:off x="10964545" y="48260"/>
            <a:ext cx="885825" cy="1042670"/>
            <a:chOff x="297306" y="106187"/>
            <a:chExt cx="1020370" cy="1201087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18" name="直接连接符 17"/>
            <p:cNvCxnSpPr/>
            <p:nvPr>
              <p:custDataLst>
                <p:tags r:id="rId12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13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>
              <p:custDataLst>
                <p:tags r:id="rId14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>
              <p:custDataLst>
                <p:tags r:id="rId15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16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8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8" name="组合 17"/>
          <p:cNvGrpSpPr/>
          <p:nvPr userDrawn="1">
            <p:custDataLst>
              <p:tags r:id="rId9"/>
            </p:custDataLst>
          </p:nvPr>
        </p:nvGrpSpPr>
        <p:grpSpPr>
          <a:xfrm rot="20882597">
            <a:off x="203574" y="5993017"/>
            <a:ext cx="973017" cy="893657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9" name="直接连接符 18"/>
            <p:cNvCxnSpPr/>
            <p:nvPr>
              <p:custDataLst>
                <p:tags r:id="rId10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11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>
              <p:custDataLst>
                <p:tags r:id="rId12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椭圆 21"/>
            <p:cNvSpPr/>
            <p:nvPr>
              <p:custDataLst>
                <p:tags r:id="rId13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14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15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16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28" name="组合 27"/>
          <p:cNvGrpSpPr/>
          <p:nvPr userDrawn="1">
            <p:custDataLst>
              <p:tags r:id="rId9"/>
            </p:custDataLst>
          </p:nvPr>
        </p:nvGrpSpPr>
        <p:grpSpPr>
          <a:xfrm rot="2032867">
            <a:off x="11008088" y="-59801"/>
            <a:ext cx="885825" cy="1042670"/>
            <a:chOff x="297306" y="106187"/>
            <a:chExt cx="1020370" cy="1201087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29" name="直接连接符 28"/>
            <p:cNvCxnSpPr/>
            <p:nvPr>
              <p:custDataLst>
                <p:tags r:id="rId10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>
              <p:custDataLst>
                <p:tags r:id="rId11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椭圆 30"/>
            <p:cNvSpPr/>
            <p:nvPr>
              <p:custDataLst>
                <p:tags r:id="rId12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>
              <p:custDataLst>
                <p:tags r:id="rId13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>
              <p:custDataLst>
                <p:tags r:id="rId14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 rot="20882597">
            <a:off x="106873" y="94167"/>
            <a:ext cx="915280" cy="840630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矩形 7"/>
          <p:cNvSpPr/>
          <p:nvPr userDrawn="1">
            <p:custDataLst>
              <p:tags r:id="rId10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6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2"/>
            </p:custDataLst>
          </p:nvPr>
        </p:nvGrpSpPr>
        <p:grpSpPr>
          <a:xfrm rot="20882597">
            <a:off x="10852960" y="5740312"/>
            <a:ext cx="915280" cy="840630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8" name="直接连接符 17"/>
            <p:cNvCxnSpPr/>
            <p:nvPr>
              <p:custDataLst>
                <p:tags r:id="rId3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4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5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7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8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9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10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5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6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7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8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29" y="162612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626121"/>
            <a:ext cx="5283243" cy="4041680"/>
          </a:xfrm>
        </p:spPr>
        <p:txBody>
          <a:bodyPr>
            <a:noAutofit/>
          </a:bodyPr>
          <a:lstStyle>
            <a:lvl1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 userDrawn="1">
            <p:custDataLst>
              <p:tags r:id="rId2"/>
            </p:custDataLst>
          </p:nvPr>
        </p:nvGrpSpPr>
        <p:grpSpPr>
          <a:xfrm rot="2032867">
            <a:off x="11087579" y="5707276"/>
            <a:ext cx="885825" cy="1042670"/>
            <a:chOff x="297306" y="106187"/>
            <a:chExt cx="1020370" cy="1201087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7000"/>
              </a:prstClr>
            </a:outerShdw>
          </a:effectLst>
        </p:grpSpPr>
        <p:cxnSp>
          <p:nvCxnSpPr>
            <p:cNvPr id="41" name="直接连接符 40"/>
            <p:cNvCxnSpPr/>
            <p:nvPr>
              <p:custDataLst>
                <p:tags r:id="rId3"/>
              </p:custDataLst>
            </p:nvPr>
          </p:nvCxnSpPr>
          <p:spPr>
            <a:xfrm rot="128873" flipV="1">
              <a:off x="423244" y="929734"/>
              <a:ext cx="666781" cy="229268"/>
            </a:xfrm>
            <a:prstGeom prst="line">
              <a:avLst/>
            </a:prstGeom>
            <a:grpFill/>
            <a:ln w="22225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>
              <p:custDataLst>
                <p:tags r:id="rId4"/>
              </p:custDataLst>
            </p:nvPr>
          </p:nvCxnSpPr>
          <p:spPr>
            <a:xfrm rot="1185015">
              <a:off x="1020845" y="295659"/>
              <a:ext cx="185814" cy="633902"/>
            </a:xfrm>
            <a:prstGeom prst="line">
              <a:avLst/>
            </a:prstGeom>
            <a:grpFill/>
            <a:ln w="2222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>
              <p:custDataLst>
                <p:tags r:id="rId5"/>
              </p:custDataLst>
            </p:nvPr>
          </p:nvSpPr>
          <p:spPr>
            <a:xfrm rot="2023743">
              <a:off x="297306" y="939477"/>
              <a:ext cx="367797" cy="36779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>
              <p:custDataLst>
                <p:tags r:id="rId6"/>
              </p:custDataLst>
            </p:nvPr>
          </p:nvSpPr>
          <p:spPr>
            <a:xfrm rot="2150195">
              <a:off x="985225" y="813535"/>
              <a:ext cx="253598" cy="25359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椭圆 44"/>
            <p:cNvSpPr/>
            <p:nvPr>
              <p:custDataLst>
                <p:tags r:id="rId7"/>
              </p:custDataLst>
            </p:nvPr>
          </p:nvSpPr>
          <p:spPr>
            <a:xfrm rot="21221579">
              <a:off x="940708" y="106187"/>
              <a:ext cx="376968" cy="376968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>
            <p:custDataLst>
              <p:tags r:id="rId8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6" name="组合 25"/>
          <p:cNvGrpSpPr/>
          <p:nvPr userDrawn="1">
            <p:custDataLst>
              <p:tags r:id="rId9"/>
            </p:custDataLst>
          </p:nvPr>
        </p:nvGrpSpPr>
        <p:grpSpPr>
          <a:xfrm rot="20882597">
            <a:off x="-465" y="150887"/>
            <a:ext cx="1611630" cy="1480185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33" name="直接连接符 32"/>
            <p:cNvCxnSpPr/>
            <p:nvPr>
              <p:custDataLst>
                <p:tags r:id="rId10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grpFill/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>
              <p:custDataLst>
                <p:tags r:id="rId11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grpFill/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>
              <p:custDataLst>
                <p:tags r:id="rId12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grpFill/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椭圆 35"/>
            <p:cNvSpPr/>
            <p:nvPr>
              <p:custDataLst>
                <p:tags r:id="rId13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椭圆 36"/>
            <p:cNvSpPr/>
            <p:nvPr>
              <p:custDataLst>
                <p:tags r:id="rId14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6"/>
                </a:gs>
                <a:gs pos="76000">
                  <a:schemeClr val="accent6"/>
                </a:gs>
                <a:gs pos="98000">
                  <a:schemeClr val="accent6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椭圆 37"/>
            <p:cNvSpPr/>
            <p:nvPr>
              <p:custDataLst>
                <p:tags r:id="rId15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5"/>
                </a:gs>
                <a:gs pos="76000">
                  <a:schemeClr val="accent5"/>
                </a:gs>
                <a:gs pos="98000">
                  <a:schemeClr val="accent5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>
              <p:custDataLst>
                <p:tags r:id="rId16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9000">
                  <a:schemeClr val="accent1"/>
                </a:gs>
                <a:gs pos="76000">
                  <a:schemeClr val="accent1"/>
                </a:gs>
                <a:gs pos="98000">
                  <a:schemeClr val="accent3">
                    <a:lumMod val="40000"/>
                    <a:lumOff val="60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7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21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1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29" y="1000133"/>
            <a:ext cx="5283243" cy="285752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2023369"/>
            <a:ext cx="5283200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49" y="1000133"/>
            <a:ext cx="5283243" cy="285752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49" y="2023369"/>
            <a:ext cx="5283243" cy="3701064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 rot="11735643">
            <a:off x="1215961" y="1699389"/>
            <a:ext cx="4339976" cy="3459221"/>
            <a:chOff x="9665584" y="199525"/>
            <a:chExt cx="2353280" cy="2500940"/>
          </a:xfrm>
          <a:solidFill>
            <a:schemeClr val="accent1"/>
          </a:solidFill>
        </p:grpSpPr>
        <p:grpSp>
          <p:nvGrpSpPr>
            <p:cNvPr id="7" name="组合 6"/>
            <p:cNvGrpSpPr/>
            <p:nvPr/>
          </p:nvGrpSpPr>
          <p:grpSpPr>
            <a:xfrm rot="3581015">
              <a:off x="10297704" y="979305"/>
              <a:ext cx="1752706" cy="1689614"/>
              <a:chOff x="10746560" y="558913"/>
              <a:chExt cx="964426" cy="929710"/>
            </a:xfrm>
            <a:grpFill/>
            <a:effectLst>
              <a:outerShdw blurRad="177800" dist="101600" dir="2700000" algn="tl" rotWithShape="0">
                <a:prstClr val="black">
                  <a:alpha val="28000"/>
                </a:prstClr>
              </a:outerShdw>
            </a:effectLst>
          </p:grpSpPr>
          <p:cxnSp>
            <p:nvCxnSpPr>
              <p:cNvPr id="16" name="直接连接符 15"/>
              <p:cNvCxnSpPr/>
              <p:nvPr>
                <p:custDataLst>
                  <p:tags r:id="rId3"/>
                </p:custDataLst>
              </p:nvPr>
            </p:nvCxnSpPr>
            <p:spPr>
              <a:xfrm rot="18018985" flipH="1" flipV="1">
                <a:off x="10972704" y="710121"/>
                <a:ext cx="12429" cy="464717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  <a:effectLst>
                <a:outerShdw blurRad="177800" dist="114300" dir="2700000" algn="tl" rotWithShape="0">
                  <a:prstClr val="black">
                    <a:alpha val="22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/>
              <p:cNvCxnSpPr/>
              <p:nvPr>
                <p:custDataLst>
                  <p:tags r:id="rId4"/>
                </p:custDataLst>
              </p:nvPr>
            </p:nvCxnSpPr>
            <p:spPr>
              <a:xfrm rot="17996102" flipV="1">
                <a:off x="11021977" y="739755"/>
                <a:ext cx="253776" cy="276805"/>
              </a:xfrm>
              <a:prstGeom prst="line">
                <a:avLst/>
              </a:prstGeom>
              <a:grpFill/>
              <a:ln w="2222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/>
              <p:cNvCxnSpPr/>
              <p:nvPr>
                <p:custDataLst>
                  <p:tags r:id="rId5"/>
                </p:custDataLst>
              </p:nvPr>
            </p:nvCxnSpPr>
            <p:spPr>
              <a:xfrm rot="17996102" flipV="1">
                <a:off x="11041054" y="1210340"/>
                <a:ext cx="262265" cy="100773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/>
              <p:cNvCxnSpPr/>
              <p:nvPr>
                <p:custDataLst>
                  <p:tags r:id="rId6"/>
                </p:custDataLst>
              </p:nvPr>
            </p:nvCxnSpPr>
            <p:spPr>
              <a:xfrm rot="17996102">
                <a:off x="11267856" y="863744"/>
                <a:ext cx="311288" cy="242820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椭圆 19"/>
              <p:cNvSpPr/>
              <p:nvPr>
                <p:custDataLst>
                  <p:tags r:id="rId7"/>
                </p:custDataLst>
              </p:nvPr>
            </p:nvSpPr>
            <p:spPr>
              <a:xfrm rot="17996102">
                <a:off x="11001464" y="867634"/>
                <a:ext cx="348196" cy="34819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21" name="椭圆 20"/>
              <p:cNvSpPr/>
              <p:nvPr>
                <p:custDataLst>
                  <p:tags r:id="rId8"/>
                </p:custDataLst>
              </p:nvPr>
            </p:nvSpPr>
            <p:spPr>
              <a:xfrm rot="20361035">
                <a:off x="11517245" y="800560"/>
                <a:ext cx="193741" cy="19374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22" name="椭圆 21"/>
              <p:cNvSpPr/>
              <p:nvPr>
                <p:custDataLst>
                  <p:tags r:id="rId9"/>
                </p:custDataLst>
              </p:nvPr>
            </p:nvSpPr>
            <p:spPr>
              <a:xfrm rot="20361035">
                <a:off x="11077527" y="1330767"/>
                <a:ext cx="157856" cy="15785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23" name="椭圆 22"/>
              <p:cNvSpPr/>
              <p:nvPr>
                <p:custDataLst>
                  <p:tags r:id="rId10"/>
                </p:custDataLst>
              </p:nvPr>
            </p:nvSpPr>
            <p:spPr>
              <a:xfrm rot="18482451">
                <a:off x="10971834" y="558913"/>
                <a:ext cx="236523" cy="236523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1"/>
                  </a:gs>
                  <a:gs pos="76000">
                    <a:schemeClr val="accent1"/>
                  </a:gs>
                  <a:gs pos="98000">
                    <a:schemeClr val="accent3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 rot="9879670">
              <a:off x="9665584" y="199525"/>
              <a:ext cx="2182215" cy="982182"/>
              <a:chOff x="8156962" y="368346"/>
              <a:chExt cx="2203985" cy="991980"/>
            </a:xfrm>
            <a:grpFill/>
            <a:effectLst>
              <a:outerShdw blurRad="177800" dist="101600" dir="2700000" algn="tl" rotWithShape="0">
                <a:prstClr val="black">
                  <a:alpha val="28000"/>
                </a:prstClr>
              </a:outerShdw>
            </a:effectLst>
          </p:grpSpPr>
          <p:cxnSp>
            <p:nvCxnSpPr>
              <p:cNvPr id="9" name="直接连接符 8"/>
              <p:cNvCxnSpPr/>
              <p:nvPr>
                <p:custDataLst>
                  <p:tags r:id="rId11"/>
                </p:custDataLst>
              </p:nvPr>
            </p:nvCxnSpPr>
            <p:spPr>
              <a:xfrm flipV="1">
                <a:off x="8381083" y="594496"/>
                <a:ext cx="624277" cy="214653"/>
              </a:xfrm>
              <a:prstGeom prst="line">
                <a:avLst/>
              </a:prstGeom>
              <a:grpFill/>
              <a:ln w="22225"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>
                <p:custDataLst>
                  <p:tags r:id="rId12"/>
                </p:custDataLst>
              </p:nvPr>
            </p:nvCxnSpPr>
            <p:spPr>
              <a:xfrm flipH="1" flipV="1">
                <a:off x="9005362" y="594497"/>
                <a:ext cx="455314" cy="624703"/>
              </a:xfrm>
              <a:prstGeom prst="line">
                <a:avLst/>
              </a:prstGeom>
              <a:grpFill/>
              <a:ln w="22225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/>
              <p:cNvCxnSpPr>
                <a:endCxn id="15" idx="3"/>
              </p:cNvCxnSpPr>
              <p:nvPr>
                <p:custDataLst>
                  <p:tags r:id="rId13"/>
                </p:custDataLst>
              </p:nvPr>
            </p:nvCxnSpPr>
            <p:spPr>
              <a:xfrm rot="11720330" flipH="1">
                <a:off x="9534750" y="578965"/>
                <a:ext cx="725645" cy="691456"/>
              </a:xfrm>
              <a:prstGeom prst="line">
                <a:avLst/>
              </a:prstGeom>
              <a:grpFill/>
              <a:ln w="22225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椭圆 11"/>
              <p:cNvSpPr/>
              <p:nvPr>
                <p:custDataLst>
                  <p:tags r:id="rId14"/>
                </p:custDataLst>
              </p:nvPr>
            </p:nvSpPr>
            <p:spPr>
              <a:xfrm rot="20263099">
                <a:off x="8156962" y="686601"/>
                <a:ext cx="291291" cy="291291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5"/>
                  </a:gs>
                  <a:gs pos="76000">
                    <a:schemeClr val="accent5"/>
                  </a:gs>
                  <a:gs pos="98000">
                    <a:schemeClr val="accent5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13" name="椭圆 12"/>
              <p:cNvSpPr/>
              <p:nvPr>
                <p:custDataLst>
                  <p:tags r:id="rId15"/>
                </p:custDataLst>
              </p:nvPr>
            </p:nvSpPr>
            <p:spPr>
              <a:xfrm rot="17996102">
                <a:off x="8810834" y="368346"/>
                <a:ext cx="416516" cy="41651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14" name="椭圆 13"/>
              <p:cNvSpPr/>
              <p:nvPr>
                <p:custDataLst>
                  <p:tags r:id="rId16"/>
                </p:custDataLst>
              </p:nvPr>
            </p:nvSpPr>
            <p:spPr>
              <a:xfrm rot="21092706">
                <a:off x="9252672" y="1007388"/>
                <a:ext cx="352938" cy="35293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1"/>
                  </a:gs>
                  <a:gs pos="76000">
                    <a:schemeClr val="accent1"/>
                  </a:gs>
                  <a:gs pos="98000">
                    <a:schemeClr val="accent3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  <p:sp>
            <p:nvSpPr>
              <p:cNvPr id="15" name="椭圆 14"/>
              <p:cNvSpPr/>
              <p:nvPr>
                <p:custDataLst>
                  <p:tags r:id="rId17"/>
                </p:custDataLst>
              </p:nvPr>
            </p:nvSpPr>
            <p:spPr>
              <a:xfrm rot="11185166">
                <a:off x="10159152" y="649280"/>
                <a:ext cx="201795" cy="20179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9000">
                    <a:schemeClr val="accent6"/>
                  </a:gs>
                  <a:gs pos="76000">
                    <a:schemeClr val="accent6"/>
                  </a:gs>
                  <a:gs pos="98000">
                    <a:schemeClr val="accent6">
                      <a:lumMod val="40000"/>
                      <a:lumOff val="60000"/>
                    </a:schemeClr>
                  </a:gs>
                </a:gsLst>
                <a:lin ang="4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0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69881" y="498476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9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0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21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29" y="498479"/>
            <a:ext cx="10852237" cy="33147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29" y="1626121"/>
            <a:ext cx="5283243" cy="404168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1626121"/>
            <a:ext cx="5283243" cy="404168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1626121"/>
            <a:ext cx="950984" cy="4041680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1626113"/>
            <a:ext cx="9828101" cy="4041680"/>
          </a:xfrm>
        </p:spPr>
        <p:txBody>
          <a:bodyPr vert="eaVert"/>
          <a:lstStyle>
            <a:lvl1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879743" y="6389433"/>
            <a:ext cx="2700000" cy="2376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89433"/>
            <a:ext cx="3960000" cy="2376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610600" y="6389433"/>
            <a:ext cx="2700000" cy="2376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9" Type="http://schemas.openxmlformats.org/officeDocument/2006/relationships/theme" Target="../theme/theme1.xml"/><Relationship Id="rId28" Type="http://schemas.openxmlformats.org/officeDocument/2006/relationships/tags" Target="../tags/tag274.xml"/><Relationship Id="rId27" Type="http://schemas.openxmlformats.org/officeDocument/2006/relationships/tags" Target="../tags/tag273.xml"/><Relationship Id="rId26" Type="http://schemas.openxmlformats.org/officeDocument/2006/relationships/tags" Target="../tags/tag272.xml"/><Relationship Id="rId25" Type="http://schemas.openxmlformats.org/officeDocument/2006/relationships/tags" Target="../tags/tag271.xml"/><Relationship Id="rId24" Type="http://schemas.openxmlformats.org/officeDocument/2006/relationships/tags" Target="../tags/tag270.xml"/><Relationship Id="rId23" Type="http://schemas.openxmlformats.org/officeDocument/2006/relationships/tags" Target="../tags/tag269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5" Type="http://schemas.openxmlformats.org/officeDocument/2006/relationships/theme" Target="../theme/theme2.xml"/><Relationship Id="rId24" Type="http://schemas.openxmlformats.org/officeDocument/2006/relationships/tags" Target="../tags/tag548.xml"/><Relationship Id="rId23" Type="http://schemas.openxmlformats.org/officeDocument/2006/relationships/tags" Target="../tags/tag547.xml"/><Relationship Id="rId22" Type="http://schemas.openxmlformats.org/officeDocument/2006/relationships/tags" Target="../tags/tag546.xml"/><Relationship Id="rId21" Type="http://schemas.openxmlformats.org/officeDocument/2006/relationships/tags" Target="../tags/tag545.xml"/><Relationship Id="rId20" Type="http://schemas.openxmlformats.org/officeDocument/2006/relationships/tags" Target="../tags/tag544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543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3"/>
            </p:custDataLst>
          </p:nvPr>
        </p:nvSpPr>
        <p:spPr>
          <a:xfrm>
            <a:off x="669883" y="1189673"/>
            <a:ext cx="10852237" cy="331473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4"/>
            </p:custDataLst>
          </p:nvPr>
        </p:nvSpPr>
        <p:spPr>
          <a:xfrm>
            <a:off x="669883" y="1571631"/>
            <a:ext cx="10852237" cy="404168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5"/>
            </p:custDataLst>
          </p:nvPr>
        </p:nvSpPr>
        <p:spPr>
          <a:xfrm>
            <a:off x="879743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6"/>
            </p:custDataLst>
          </p:nvPr>
        </p:nvSpPr>
        <p:spPr>
          <a:xfrm>
            <a:off x="4116000" y="5619625"/>
            <a:ext cx="396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7"/>
            </p:custDataLst>
          </p:nvPr>
        </p:nvSpPr>
        <p:spPr>
          <a:xfrm>
            <a:off x="8610600" y="5619625"/>
            <a:ext cx="270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8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551.xml"/><Relationship Id="rId2" Type="http://schemas.openxmlformats.org/officeDocument/2006/relationships/tags" Target="../tags/tag550.xml"/><Relationship Id="rId1" Type="http://schemas.openxmlformats.org/officeDocument/2006/relationships/tags" Target="../tags/tag54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hemeOverride" Target="../theme/themeOverride1.xml"/><Relationship Id="rId2" Type="http://schemas.openxmlformats.org/officeDocument/2006/relationships/tags" Target="../tags/tag668.xml"/><Relationship Id="rId1" Type="http://schemas.openxmlformats.org/officeDocument/2006/relationships/tags" Target="../tags/tag66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671.xml"/><Relationship Id="rId8" Type="http://schemas.openxmlformats.org/officeDocument/2006/relationships/image" Target="file:///C:\Users\lenovo\AppData\Local\Temp\wps\INetCache\50b13168e0a5f66673aa454eb6405b38" TargetMode="External"/><Relationship Id="rId7" Type="http://schemas.openxmlformats.org/officeDocument/2006/relationships/image" Target="../media/image3.jpeg"/><Relationship Id="rId6" Type="http://schemas.openxmlformats.org/officeDocument/2006/relationships/image" Target="file:///C:\Users\lenovo\AppData\Local\Temp\wps\INetCache\e2bc1d7fd52fed833be0683f811b19d2" TargetMode="External"/><Relationship Id="rId5" Type="http://schemas.openxmlformats.org/officeDocument/2006/relationships/image" Target="../media/image2.jpeg"/><Relationship Id="rId4" Type="http://schemas.openxmlformats.org/officeDocument/2006/relationships/image" Target="file:///C:\Users\lenovo\AppData\Local\Temp\wps\INetCache\c09407785c5bd9ff9f34e71caad86424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70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669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680.xml"/><Relationship Id="rId8" Type="http://schemas.openxmlformats.org/officeDocument/2006/relationships/tags" Target="../tags/tag679.xml"/><Relationship Id="rId7" Type="http://schemas.openxmlformats.org/officeDocument/2006/relationships/tags" Target="../tags/tag678.xml"/><Relationship Id="rId6" Type="http://schemas.openxmlformats.org/officeDocument/2006/relationships/tags" Target="../tags/tag677.xml"/><Relationship Id="rId5" Type="http://schemas.openxmlformats.org/officeDocument/2006/relationships/tags" Target="../tags/tag676.xml"/><Relationship Id="rId4" Type="http://schemas.openxmlformats.org/officeDocument/2006/relationships/tags" Target="../tags/tag675.xml"/><Relationship Id="rId30" Type="http://schemas.openxmlformats.org/officeDocument/2006/relationships/slideLayout" Target="../slideLayouts/slideLayout29.xml"/><Relationship Id="rId3" Type="http://schemas.openxmlformats.org/officeDocument/2006/relationships/tags" Target="../tags/tag674.xml"/><Relationship Id="rId29" Type="http://schemas.openxmlformats.org/officeDocument/2006/relationships/tags" Target="../tags/tag700.xml"/><Relationship Id="rId28" Type="http://schemas.openxmlformats.org/officeDocument/2006/relationships/tags" Target="../tags/tag699.xml"/><Relationship Id="rId27" Type="http://schemas.openxmlformats.org/officeDocument/2006/relationships/tags" Target="../tags/tag698.xml"/><Relationship Id="rId26" Type="http://schemas.openxmlformats.org/officeDocument/2006/relationships/tags" Target="../tags/tag697.xml"/><Relationship Id="rId25" Type="http://schemas.openxmlformats.org/officeDocument/2006/relationships/tags" Target="../tags/tag696.xml"/><Relationship Id="rId24" Type="http://schemas.openxmlformats.org/officeDocument/2006/relationships/tags" Target="../tags/tag695.xml"/><Relationship Id="rId23" Type="http://schemas.openxmlformats.org/officeDocument/2006/relationships/tags" Target="../tags/tag694.xml"/><Relationship Id="rId22" Type="http://schemas.openxmlformats.org/officeDocument/2006/relationships/tags" Target="../tags/tag693.xml"/><Relationship Id="rId21" Type="http://schemas.openxmlformats.org/officeDocument/2006/relationships/tags" Target="../tags/tag692.xml"/><Relationship Id="rId20" Type="http://schemas.openxmlformats.org/officeDocument/2006/relationships/tags" Target="../tags/tag691.xml"/><Relationship Id="rId2" Type="http://schemas.openxmlformats.org/officeDocument/2006/relationships/tags" Target="../tags/tag673.xml"/><Relationship Id="rId19" Type="http://schemas.openxmlformats.org/officeDocument/2006/relationships/tags" Target="../tags/tag690.xml"/><Relationship Id="rId18" Type="http://schemas.openxmlformats.org/officeDocument/2006/relationships/tags" Target="../tags/tag689.xml"/><Relationship Id="rId17" Type="http://schemas.openxmlformats.org/officeDocument/2006/relationships/tags" Target="../tags/tag688.xml"/><Relationship Id="rId16" Type="http://schemas.openxmlformats.org/officeDocument/2006/relationships/tags" Target="../tags/tag687.xml"/><Relationship Id="rId15" Type="http://schemas.openxmlformats.org/officeDocument/2006/relationships/tags" Target="../tags/tag686.xml"/><Relationship Id="rId14" Type="http://schemas.openxmlformats.org/officeDocument/2006/relationships/tags" Target="../tags/tag685.xml"/><Relationship Id="rId13" Type="http://schemas.openxmlformats.org/officeDocument/2006/relationships/tags" Target="../tags/tag684.xml"/><Relationship Id="rId12" Type="http://schemas.openxmlformats.org/officeDocument/2006/relationships/tags" Target="../tags/tag683.xml"/><Relationship Id="rId11" Type="http://schemas.openxmlformats.org/officeDocument/2006/relationships/tags" Target="../tags/tag682.xml"/><Relationship Id="rId10" Type="http://schemas.openxmlformats.org/officeDocument/2006/relationships/tags" Target="../tags/tag681.xml"/><Relationship Id="rId1" Type="http://schemas.openxmlformats.org/officeDocument/2006/relationships/tags" Target="../tags/tag67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tags" Target="../tags/tag704.xml"/><Relationship Id="rId3" Type="http://schemas.openxmlformats.org/officeDocument/2006/relationships/tags" Target="../tags/tag703.xml"/><Relationship Id="rId2" Type="http://schemas.openxmlformats.org/officeDocument/2006/relationships/tags" Target="../tags/tag702.xml"/><Relationship Id="rId11" Type="http://schemas.openxmlformats.org/officeDocument/2006/relationships/slideLayout" Target="../slideLayouts/slideLayout29.xml"/><Relationship Id="rId10" Type="http://schemas.openxmlformats.org/officeDocument/2006/relationships/tags" Target="../tags/tag705.xml"/><Relationship Id="rId1" Type="http://schemas.openxmlformats.org/officeDocument/2006/relationships/tags" Target="../tags/tag70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714.xml"/><Relationship Id="rId8" Type="http://schemas.openxmlformats.org/officeDocument/2006/relationships/tags" Target="../tags/tag713.xml"/><Relationship Id="rId7" Type="http://schemas.openxmlformats.org/officeDocument/2006/relationships/tags" Target="../tags/tag712.xml"/><Relationship Id="rId6" Type="http://schemas.openxmlformats.org/officeDocument/2006/relationships/tags" Target="../tags/tag711.xml"/><Relationship Id="rId5" Type="http://schemas.openxmlformats.org/officeDocument/2006/relationships/tags" Target="../tags/tag710.xml"/><Relationship Id="rId4" Type="http://schemas.openxmlformats.org/officeDocument/2006/relationships/tags" Target="../tags/tag709.xml"/><Relationship Id="rId3" Type="http://schemas.openxmlformats.org/officeDocument/2006/relationships/tags" Target="../tags/tag708.xml"/><Relationship Id="rId2" Type="http://schemas.openxmlformats.org/officeDocument/2006/relationships/tags" Target="../tags/tag707.xml"/><Relationship Id="rId19" Type="http://schemas.openxmlformats.org/officeDocument/2006/relationships/slideLayout" Target="../slideLayouts/slideLayout29.xml"/><Relationship Id="rId18" Type="http://schemas.openxmlformats.org/officeDocument/2006/relationships/tags" Target="../tags/tag723.xml"/><Relationship Id="rId17" Type="http://schemas.openxmlformats.org/officeDocument/2006/relationships/tags" Target="../tags/tag722.xml"/><Relationship Id="rId16" Type="http://schemas.openxmlformats.org/officeDocument/2006/relationships/tags" Target="../tags/tag721.xml"/><Relationship Id="rId15" Type="http://schemas.openxmlformats.org/officeDocument/2006/relationships/tags" Target="../tags/tag720.xml"/><Relationship Id="rId14" Type="http://schemas.openxmlformats.org/officeDocument/2006/relationships/tags" Target="../tags/tag719.xml"/><Relationship Id="rId13" Type="http://schemas.openxmlformats.org/officeDocument/2006/relationships/tags" Target="../tags/tag718.xml"/><Relationship Id="rId12" Type="http://schemas.openxmlformats.org/officeDocument/2006/relationships/tags" Target="../tags/tag717.xml"/><Relationship Id="rId11" Type="http://schemas.openxmlformats.org/officeDocument/2006/relationships/tags" Target="../tags/tag716.xml"/><Relationship Id="rId10" Type="http://schemas.openxmlformats.org/officeDocument/2006/relationships/tags" Target="../tags/tag715.xml"/><Relationship Id="rId1" Type="http://schemas.openxmlformats.org/officeDocument/2006/relationships/tags" Target="../tags/tag706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32.xml"/><Relationship Id="rId8" Type="http://schemas.openxmlformats.org/officeDocument/2006/relationships/tags" Target="../tags/tag731.xml"/><Relationship Id="rId7" Type="http://schemas.openxmlformats.org/officeDocument/2006/relationships/tags" Target="../tags/tag730.xml"/><Relationship Id="rId6" Type="http://schemas.openxmlformats.org/officeDocument/2006/relationships/tags" Target="../tags/tag729.xml"/><Relationship Id="rId5" Type="http://schemas.openxmlformats.org/officeDocument/2006/relationships/tags" Target="../tags/tag728.xml"/><Relationship Id="rId4" Type="http://schemas.openxmlformats.org/officeDocument/2006/relationships/tags" Target="../tags/tag727.xml"/><Relationship Id="rId3" Type="http://schemas.openxmlformats.org/officeDocument/2006/relationships/tags" Target="../tags/tag726.xml"/><Relationship Id="rId22" Type="http://schemas.openxmlformats.org/officeDocument/2006/relationships/slideLayout" Target="../slideLayouts/slideLayout29.xml"/><Relationship Id="rId21" Type="http://schemas.openxmlformats.org/officeDocument/2006/relationships/tags" Target="../tags/tag742.xml"/><Relationship Id="rId20" Type="http://schemas.openxmlformats.org/officeDocument/2006/relationships/image" Target="../media/image1.svg"/><Relationship Id="rId2" Type="http://schemas.openxmlformats.org/officeDocument/2006/relationships/tags" Target="../tags/tag725.xml"/><Relationship Id="rId19" Type="http://schemas.openxmlformats.org/officeDocument/2006/relationships/image" Target="../media/image9.png"/><Relationship Id="rId18" Type="http://schemas.openxmlformats.org/officeDocument/2006/relationships/tags" Target="../tags/tag741.xml"/><Relationship Id="rId17" Type="http://schemas.openxmlformats.org/officeDocument/2006/relationships/tags" Target="../tags/tag740.xml"/><Relationship Id="rId16" Type="http://schemas.openxmlformats.org/officeDocument/2006/relationships/tags" Target="../tags/tag739.xml"/><Relationship Id="rId15" Type="http://schemas.openxmlformats.org/officeDocument/2006/relationships/tags" Target="../tags/tag738.xml"/><Relationship Id="rId14" Type="http://schemas.openxmlformats.org/officeDocument/2006/relationships/tags" Target="../tags/tag737.xml"/><Relationship Id="rId13" Type="http://schemas.openxmlformats.org/officeDocument/2006/relationships/tags" Target="../tags/tag736.xml"/><Relationship Id="rId12" Type="http://schemas.openxmlformats.org/officeDocument/2006/relationships/tags" Target="../tags/tag735.xml"/><Relationship Id="rId11" Type="http://schemas.openxmlformats.org/officeDocument/2006/relationships/tags" Target="../tags/tag734.xml"/><Relationship Id="rId10" Type="http://schemas.openxmlformats.org/officeDocument/2006/relationships/tags" Target="../tags/tag733.xml"/><Relationship Id="rId1" Type="http://schemas.openxmlformats.org/officeDocument/2006/relationships/tags" Target="../tags/tag72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hemeOverride" Target="../theme/themeOverride2.xml"/><Relationship Id="rId2" Type="http://schemas.openxmlformats.org/officeDocument/2006/relationships/tags" Target="../tags/tag744.xml"/><Relationship Id="rId1" Type="http://schemas.openxmlformats.org/officeDocument/2006/relationships/tags" Target="../tags/tag743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9.xml"/><Relationship Id="rId5" Type="http://schemas.openxmlformats.org/officeDocument/2006/relationships/tags" Target="../tags/tag747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tags" Target="../tags/tag746.xml"/><Relationship Id="rId1" Type="http://schemas.openxmlformats.org/officeDocument/2006/relationships/tags" Target="../tags/tag745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756.xml"/><Relationship Id="rId8" Type="http://schemas.openxmlformats.org/officeDocument/2006/relationships/tags" Target="../tags/tag755.xml"/><Relationship Id="rId7" Type="http://schemas.openxmlformats.org/officeDocument/2006/relationships/tags" Target="../tags/tag754.xml"/><Relationship Id="rId6" Type="http://schemas.openxmlformats.org/officeDocument/2006/relationships/tags" Target="../tags/tag753.xml"/><Relationship Id="rId5" Type="http://schemas.openxmlformats.org/officeDocument/2006/relationships/tags" Target="../tags/tag752.xml"/><Relationship Id="rId4" Type="http://schemas.openxmlformats.org/officeDocument/2006/relationships/tags" Target="../tags/tag751.xml"/><Relationship Id="rId3" Type="http://schemas.openxmlformats.org/officeDocument/2006/relationships/tags" Target="../tags/tag750.xml"/><Relationship Id="rId2" Type="http://schemas.openxmlformats.org/officeDocument/2006/relationships/tags" Target="../tags/tag749.xml"/><Relationship Id="rId18" Type="http://schemas.openxmlformats.org/officeDocument/2006/relationships/slideLayout" Target="../slideLayouts/slideLayout29.xml"/><Relationship Id="rId17" Type="http://schemas.openxmlformats.org/officeDocument/2006/relationships/tags" Target="../tags/tag764.xml"/><Relationship Id="rId16" Type="http://schemas.openxmlformats.org/officeDocument/2006/relationships/tags" Target="../tags/tag763.xml"/><Relationship Id="rId15" Type="http://schemas.openxmlformats.org/officeDocument/2006/relationships/tags" Target="../tags/tag762.xml"/><Relationship Id="rId14" Type="http://schemas.openxmlformats.org/officeDocument/2006/relationships/tags" Target="../tags/tag761.xml"/><Relationship Id="rId13" Type="http://schemas.openxmlformats.org/officeDocument/2006/relationships/tags" Target="../tags/tag760.xml"/><Relationship Id="rId12" Type="http://schemas.openxmlformats.org/officeDocument/2006/relationships/tags" Target="../tags/tag759.xml"/><Relationship Id="rId11" Type="http://schemas.openxmlformats.org/officeDocument/2006/relationships/tags" Target="../tags/tag758.xml"/><Relationship Id="rId10" Type="http://schemas.openxmlformats.org/officeDocument/2006/relationships/tags" Target="../tags/tag757.xml"/><Relationship Id="rId1" Type="http://schemas.openxmlformats.org/officeDocument/2006/relationships/tags" Target="../tags/tag748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767.xml"/><Relationship Id="rId2" Type="http://schemas.openxmlformats.org/officeDocument/2006/relationships/tags" Target="../tags/tag766.xml"/><Relationship Id="rId1" Type="http://schemas.openxmlformats.org/officeDocument/2006/relationships/tags" Target="../tags/tag765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tags" Target="../tags/tag559.xml"/><Relationship Id="rId7" Type="http://schemas.openxmlformats.org/officeDocument/2006/relationships/tags" Target="../tags/tag558.xml"/><Relationship Id="rId6" Type="http://schemas.openxmlformats.org/officeDocument/2006/relationships/tags" Target="../tags/tag557.xml"/><Relationship Id="rId5" Type="http://schemas.openxmlformats.org/officeDocument/2006/relationships/tags" Target="../tags/tag556.xml"/><Relationship Id="rId4" Type="http://schemas.openxmlformats.org/officeDocument/2006/relationships/tags" Target="../tags/tag555.xml"/><Relationship Id="rId3" Type="http://schemas.openxmlformats.org/officeDocument/2006/relationships/tags" Target="../tags/tag554.xml"/><Relationship Id="rId2" Type="http://schemas.openxmlformats.org/officeDocument/2006/relationships/tags" Target="../tags/tag553.xml"/><Relationship Id="rId1" Type="http://schemas.openxmlformats.org/officeDocument/2006/relationships/tags" Target="../tags/tag55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76.xml"/><Relationship Id="rId8" Type="http://schemas.openxmlformats.org/officeDocument/2006/relationships/tags" Target="../tags/tag775.xml"/><Relationship Id="rId7" Type="http://schemas.openxmlformats.org/officeDocument/2006/relationships/tags" Target="../tags/tag774.xml"/><Relationship Id="rId6" Type="http://schemas.openxmlformats.org/officeDocument/2006/relationships/tags" Target="../tags/tag773.xml"/><Relationship Id="rId5" Type="http://schemas.openxmlformats.org/officeDocument/2006/relationships/tags" Target="../tags/tag772.xml"/><Relationship Id="rId4" Type="http://schemas.openxmlformats.org/officeDocument/2006/relationships/tags" Target="../tags/tag771.xml"/><Relationship Id="rId3" Type="http://schemas.openxmlformats.org/officeDocument/2006/relationships/tags" Target="../tags/tag770.xml"/><Relationship Id="rId26" Type="http://schemas.openxmlformats.org/officeDocument/2006/relationships/slideLayout" Target="../slideLayouts/slideLayout29.xml"/><Relationship Id="rId25" Type="http://schemas.openxmlformats.org/officeDocument/2006/relationships/tags" Target="../tags/tag790.xml"/><Relationship Id="rId24" Type="http://schemas.openxmlformats.org/officeDocument/2006/relationships/tags" Target="../tags/tag789.xml"/><Relationship Id="rId23" Type="http://schemas.openxmlformats.org/officeDocument/2006/relationships/image" Target="../media/image2.svg"/><Relationship Id="rId22" Type="http://schemas.openxmlformats.org/officeDocument/2006/relationships/image" Target="../media/image12.png"/><Relationship Id="rId21" Type="http://schemas.openxmlformats.org/officeDocument/2006/relationships/tags" Target="../tags/tag788.xml"/><Relationship Id="rId20" Type="http://schemas.openxmlformats.org/officeDocument/2006/relationships/tags" Target="../tags/tag787.xml"/><Relationship Id="rId2" Type="http://schemas.openxmlformats.org/officeDocument/2006/relationships/tags" Target="../tags/tag769.xml"/><Relationship Id="rId19" Type="http://schemas.openxmlformats.org/officeDocument/2006/relationships/tags" Target="../tags/tag786.xml"/><Relationship Id="rId18" Type="http://schemas.openxmlformats.org/officeDocument/2006/relationships/tags" Target="../tags/tag785.xml"/><Relationship Id="rId17" Type="http://schemas.openxmlformats.org/officeDocument/2006/relationships/tags" Target="../tags/tag784.xml"/><Relationship Id="rId16" Type="http://schemas.openxmlformats.org/officeDocument/2006/relationships/tags" Target="../tags/tag783.xml"/><Relationship Id="rId15" Type="http://schemas.openxmlformats.org/officeDocument/2006/relationships/tags" Target="../tags/tag782.xml"/><Relationship Id="rId14" Type="http://schemas.openxmlformats.org/officeDocument/2006/relationships/tags" Target="../tags/tag781.xml"/><Relationship Id="rId13" Type="http://schemas.openxmlformats.org/officeDocument/2006/relationships/tags" Target="../tags/tag780.xml"/><Relationship Id="rId12" Type="http://schemas.openxmlformats.org/officeDocument/2006/relationships/tags" Target="../tags/tag779.xml"/><Relationship Id="rId11" Type="http://schemas.openxmlformats.org/officeDocument/2006/relationships/tags" Target="../tags/tag778.xml"/><Relationship Id="rId10" Type="http://schemas.openxmlformats.org/officeDocument/2006/relationships/tags" Target="../tags/tag777.xml"/><Relationship Id="rId1" Type="http://schemas.openxmlformats.org/officeDocument/2006/relationships/tags" Target="../tags/tag768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799.xml"/><Relationship Id="rId8" Type="http://schemas.openxmlformats.org/officeDocument/2006/relationships/tags" Target="../tags/tag798.xml"/><Relationship Id="rId7" Type="http://schemas.openxmlformats.org/officeDocument/2006/relationships/tags" Target="../tags/tag797.xml"/><Relationship Id="rId6" Type="http://schemas.openxmlformats.org/officeDocument/2006/relationships/tags" Target="../tags/tag796.xml"/><Relationship Id="rId5" Type="http://schemas.openxmlformats.org/officeDocument/2006/relationships/tags" Target="../tags/tag795.xml"/><Relationship Id="rId41" Type="http://schemas.openxmlformats.org/officeDocument/2006/relationships/slideLayout" Target="../slideLayouts/slideLayout29.xml"/><Relationship Id="rId40" Type="http://schemas.openxmlformats.org/officeDocument/2006/relationships/tags" Target="../tags/tag830.xml"/><Relationship Id="rId4" Type="http://schemas.openxmlformats.org/officeDocument/2006/relationships/tags" Target="../tags/tag794.xml"/><Relationship Id="rId39" Type="http://schemas.openxmlformats.org/officeDocument/2006/relationships/tags" Target="../tags/tag829.xml"/><Relationship Id="rId38" Type="http://schemas.openxmlformats.org/officeDocument/2006/relationships/tags" Target="../tags/tag828.xml"/><Relationship Id="rId37" Type="http://schemas.openxmlformats.org/officeDocument/2006/relationships/tags" Target="../tags/tag827.xml"/><Relationship Id="rId36" Type="http://schemas.openxmlformats.org/officeDocument/2006/relationships/tags" Target="../tags/tag826.xml"/><Relationship Id="rId35" Type="http://schemas.openxmlformats.org/officeDocument/2006/relationships/tags" Target="../tags/tag825.xml"/><Relationship Id="rId34" Type="http://schemas.openxmlformats.org/officeDocument/2006/relationships/tags" Target="../tags/tag824.xml"/><Relationship Id="rId33" Type="http://schemas.openxmlformats.org/officeDocument/2006/relationships/tags" Target="../tags/tag823.xml"/><Relationship Id="rId32" Type="http://schemas.openxmlformats.org/officeDocument/2006/relationships/tags" Target="../tags/tag822.xml"/><Relationship Id="rId31" Type="http://schemas.openxmlformats.org/officeDocument/2006/relationships/tags" Target="../tags/tag821.xml"/><Relationship Id="rId30" Type="http://schemas.openxmlformats.org/officeDocument/2006/relationships/tags" Target="../tags/tag820.xml"/><Relationship Id="rId3" Type="http://schemas.openxmlformats.org/officeDocument/2006/relationships/tags" Target="../tags/tag793.xml"/><Relationship Id="rId29" Type="http://schemas.openxmlformats.org/officeDocument/2006/relationships/tags" Target="../tags/tag819.xml"/><Relationship Id="rId28" Type="http://schemas.openxmlformats.org/officeDocument/2006/relationships/tags" Target="../tags/tag818.xml"/><Relationship Id="rId27" Type="http://schemas.openxmlformats.org/officeDocument/2006/relationships/tags" Target="../tags/tag817.xml"/><Relationship Id="rId26" Type="http://schemas.openxmlformats.org/officeDocument/2006/relationships/tags" Target="../tags/tag816.xml"/><Relationship Id="rId25" Type="http://schemas.openxmlformats.org/officeDocument/2006/relationships/tags" Target="../tags/tag815.xml"/><Relationship Id="rId24" Type="http://schemas.openxmlformats.org/officeDocument/2006/relationships/tags" Target="../tags/tag814.xml"/><Relationship Id="rId23" Type="http://schemas.openxmlformats.org/officeDocument/2006/relationships/tags" Target="../tags/tag813.xml"/><Relationship Id="rId22" Type="http://schemas.openxmlformats.org/officeDocument/2006/relationships/tags" Target="../tags/tag812.xml"/><Relationship Id="rId21" Type="http://schemas.openxmlformats.org/officeDocument/2006/relationships/tags" Target="../tags/tag811.xml"/><Relationship Id="rId20" Type="http://schemas.openxmlformats.org/officeDocument/2006/relationships/tags" Target="../tags/tag810.xml"/><Relationship Id="rId2" Type="http://schemas.openxmlformats.org/officeDocument/2006/relationships/tags" Target="../tags/tag792.xml"/><Relationship Id="rId19" Type="http://schemas.openxmlformats.org/officeDocument/2006/relationships/tags" Target="../tags/tag809.xml"/><Relationship Id="rId18" Type="http://schemas.openxmlformats.org/officeDocument/2006/relationships/tags" Target="../tags/tag808.xml"/><Relationship Id="rId17" Type="http://schemas.openxmlformats.org/officeDocument/2006/relationships/tags" Target="../tags/tag807.xml"/><Relationship Id="rId16" Type="http://schemas.openxmlformats.org/officeDocument/2006/relationships/tags" Target="../tags/tag806.xml"/><Relationship Id="rId15" Type="http://schemas.openxmlformats.org/officeDocument/2006/relationships/tags" Target="../tags/tag805.xml"/><Relationship Id="rId14" Type="http://schemas.openxmlformats.org/officeDocument/2006/relationships/tags" Target="../tags/tag804.xml"/><Relationship Id="rId13" Type="http://schemas.openxmlformats.org/officeDocument/2006/relationships/tags" Target="../tags/tag803.xml"/><Relationship Id="rId12" Type="http://schemas.openxmlformats.org/officeDocument/2006/relationships/tags" Target="../tags/tag802.xml"/><Relationship Id="rId11" Type="http://schemas.openxmlformats.org/officeDocument/2006/relationships/tags" Target="../tags/tag801.xml"/><Relationship Id="rId10" Type="http://schemas.openxmlformats.org/officeDocument/2006/relationships/tags" Target="../tags/tag800.xml"/><Relationship Id="rId1" Type="http://schemas.openxmlformats.org/officeDocument/2006/relationships/tags" Target="../tags/tag791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832.xml"/><Relationship Id="rId1" Type="http://schemas.openxmlformats.org/officeDocument/2006/relationships/tags" Target="../tags/tag831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9.xml"/><Relationship Id="rId4" Type="http://schemas.openxmlformats.org/officeDocument/2006/relationships/tags" Target="../tags/tag835.xml"/><Relationship Id="rId3" Type="http://schemas.openxmlformats.org/officeDocument/2006/relationships/tags" Target="../tags/tag834.xml"/><Relationship Id="rId2" Type="http://schemas.openxmlformats.org/officeDocument/2006/relationships/tags" Target="../tags/tag833.xml"/><Relationship Id="rId1" Type="http://schemas.openxmlformats.org/officeDocument/2006/relationships/chart" Target="../charts/chart1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hemeOverride" Target="../theme/themeOverride4.xml"/><Relationship Id="rId2" Type="http://schemas.openxmlformats.org/officeDocument/2006/relationships/tags" Target="../tags/tag837.xml"/><Relationship Id="rId1" Type="http://schemas.openxmlformats.org/officeDocument/2006/relationships/tags" Target="../tags/tag836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840.xml"/><Relationship Id="rId2" Type="http://schemas.openxmlformats.org/officeDocument/2006/relationships/tags" Target="../tags/tag839.xml"/><Relationship Id="rId1" Type="http://schemas.openxmlformats.org/officeDocument/2006/relationships/tags" Target="../tags/tag838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9.xml"/><Relationship Id="rId3" Type="http://schemas.openxmlformats.org/officeDocument/2006/relationships/tags" Target="../tags/tag843.xml"/><Relationship Id="rId2" Type="http://schemas.openxmlformats.org/officeDocument/2006/relationships/tags" Target="../tags/tag842.xml"/><Relationship Id="rId1" Type="http://schemas.openxmlformats.org/officeDocument/2006/relationships/tags" Target="../tags/tag84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562.xml"/><Relationship Id="rId2" Type="http://schemas.openxmlformats.org/officeDocument/2006/relationships/tags" Target="../tags/tag561.xml"/><Relationship Id="rId1" Type="http://schemas.openxmlformats.org/officeDocument/2006/relationships/tags" Target="../tags/tag560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571.xml"/><Relationship Id="rId8" Type="http://schemas.openxmlformats.org/officeDocument/2006/relationships/tags" Target="../tags/tag570.xml"/><Relationship Id="rId7" Type="http://schemas.openxmlformats.org/officeDocument/2006/relationships/tags" Target="../tags/tag569.xml"/><Relationship Id="rId6" Type="http://schemas.openxmlformats.org/officeDocument/2006/relationships/tags" Target="../tags/tag568.xml"/><Relationship Id="rId5" Type="http://schemas.openxmlformats.org/officeDocument/2006/relationships/tags" Target="../tags/tag567.xml"/><Relationship Id="rId4" Type="http://schemas.openxmlformats.org/officeDocument/2006/relationships/tags" Target="../tags/tag566.xml"/><Relationship Id="rId3" Type="http://schemas.openxmlformats.org/officeDocument/2006/relationships/tags" Target="../tags/tag565.xml"/><Relationship Id="rId24" Type="http://schemas.openxmlformats.org/officeDocument/2006/relationships/slideLayout" Target="../slideLayouts/slideLayout29.xml"/><Relationship Id="rId23" Type="http://schemas.openxmlformats.org/officeDocument/2006/relationships/tags" Target="../tags/tag585.xml"/><Relationship Id="rId22" Type="http://schemas.openxmlformats.org/officeDocument/2006/relationships/tags" Target="../tags/tag584.xml"/><Relationship Id="rId21" Type="http://schemas.openxmlformats.org/officeDocument/2006/relationships/tags" Target="../tags/tag583.xml"/><Relationship Id="rId20" Type="http://schemas.openxmlformats.org/officeDocument/2006/relationships/tags" Target="../tags/tag582.xml"/><Relationship Id="rId2" Type="http://schemas.openxmlformats.org/officeDocument/2006/relationships/tags" Target="../tags/tag564.xml"/><Relationship Id="rId19" Type="http://schemas.openxmlformats.org/officeDocument/2006/relationships/tags" Target="../tags/tag581.xml"/><Relationship Id="rId18" Type="http://schemas.openxmlformats.org/officeDocument/2006/relationships/tags" Target="../tags/tag580.xml"/><Relationship Id="rId17" Type="http://schemas.openxmlformats.org/officeDocument/2006/relationships/tags" Target="../tags/tag579.xml"/><Relationship Id="rId16" Type="http://schemas.openxmlformats.org/officeDocument/2006/relationships/tags" Target="../tags/tag578.xml"/><Relationship Id="rId15" Type="http://schemas.openxmlformats.org/officeDocument/2006/relationships/tags" Target="../tags/tag577.xml"/><Relationship Id="rId14" Type="http://schemas.openxmlformats.org/officeDocument/2006/relationships/tags" Target="../tags/tag576.xml"/><Relationship Id="rId13" Type="http://schemas.openxmlformats.org/officeDocument/2006/relationships/tags" Target="../tags/tag575.xml"/><Relationship Id="rId12" Type="http://schemas.openxmlformats.org/officeDocument/2006/relationships/tags" Target="../tags/tag574.xml"/><Relationship Id="rId11" Type="http://schemas.openxmlformats.org/officeDocument/2006/relationships/tags" Target="../tags/tag573.xml"/><Relationship Id="rId10" Type="http://schemas.openxmlformats.org/officeDocument/2006/relationships/tags" Target="../tags/tag572.xml"/><Relationship Id="rId1" Type="http://schemas.openxmlformats.org/officeDocument/2006/relationships/tags" Target="../tags/tag563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594.xml"/><Relationship Id="rId8" Type="http://schemas.openxmlformats.org/officeDocument/2006/relationships/tags" Target="../tags/tag593.xml"/><Relationship Id="rId7" Type="http://schemas.openxmlformats.org/officeDocument/2006/relationships/tags" Target="../tags/tag592.xml"/><Relationship Id="rId6" Type="http://schemas.openxmlformats.org/officeDocument/2006/relationships/tags" Target="../tags/tag591.xml"/><Relationship Id="rId5" Type="http://schemas.openxmlformats.org/officeDocument/2006/relationships/tags" Target="../tags/tag590.xml"/><Relationship Id="rId4" Type="http://schemas.openxmlformats.org/officeDocument/2006/relationships/tags" Target="../tags/tag589.xml"/><Relationship Id="rId31" Type="http://schemas.openxmlformats.org/officeDocument/2006/relationships/slideLayout" Target="../slideLayouts/slideLayout29.xml"/><Relationship Id="rId30" Type="http://schemas.openxmlformats.org/officeDocument/2006/relationships/tags" Target="../tags/tag615.xml"/><Relationship Id="rId3" Type="http://schemas.openxmlformats.org/officeDocument/2006/relationships/tags" Target="../tags/tag588.xml"/><Relationship Id="rId29" Type="http://schemas.openxmlformats.org/officeDocument/2006/relationships/tags" Target="../tags/tag614.xml"/><Relationship Id="rId28" Type="http://schemas.openxmlformats.org/officeDocument/2006/relationships/tags" Target="../tags/tag613.xml"/><Relationship Id="rId27" Type="http://schemas.openxmlformats.org/officeDocument/2006/relationships/tags" Target="../tags/tag612.xml"/><Relationship Id="rId26" Type="http://schemas.openxmlformats.org/officeDocument/2006/relationships/tags" Target="../tags/tag611.xml"/><Relationship Id="rId25" Type="http://schemas.openxmlformats.org/officeDocument/2006/relationships/tags" Target="../tags/tag610.xml"/><Relationship Id="rId24" Type="http://schemas.openxmlformats.org/officeDocument/2006/relationships/tags" Target="../tags/tag609.xml"/><Relationship Id="rId23" Type="http://schemas.openxmlformats.org/officeDocument/2006/relationships/tags" Target="../tags/tag608.xml"/><Relationship Id="rId22" Type="http://schemas.openxmlformats.org/officeDocument/2006/relationships/tags" Target="../tags/tag607.xml"/><Relationship Id="rId21" Type="http://schemas.openxmlformats.org/officeDocument/2006/relationships/tags" Target="../tags/tag606.xml"/><Relationship Id="rId20" Type="http://schemas.openxmlformats.org/officeDocument/2006/relationships/tags" Target="../tags/tag605.xml"/><Relationship Id="rId2" Type="http://schemas.openxmlformats.org/officeDocument/2006/relationships/tags" Target="../tags/tag587.xml"/><Relationship Id="rId19" Type="http://schemas.openxmlformats.org/officeDocument/2006/relationships/tags" Target="../tags/tag604.xml"/><Relationship Id="rId18" Type="http://schemas.openxmlformats.org/officeDocument/2006/relationships/tags" Target="../tags/tag603.xml"/><Relationship Id="rId17" Type="http://schemas.openxmlformats.org/officeDocument/2006/relationships/tags" Target="../tags/tag602.xml"/><Relationship Id="rId16" Type="http://schemas.openxmlformats.org/officeDocument/2006/relationships/tags" Target="../tags/tag601.xml"/><Relationship Id="rId15" Type="http://schemas.openxmlformats.org/officeDocument/2006/relationships/tags" Target="../tags/tag600.xml"/><Relationship Id="rId14" Type="http://schemas.openxmlformats.org/officeDocument/2006/relationships/tags" Target="../tags/tag599.xml"/><Relationship Id="rId13" Type="http://schemas.openxmlformats.org/officeDocument/2006/relationships/tags" Target="../tags/tag598.xml"/><Relationship Id="rId12" Type="http://schemas.openxmlformats.org/officeDocument/2006/relationships/tags" Target="../tags/tag597.xml"/><Relationship Id="rId11" Type="http://schemas.openxmlformats.org/officeDocument/2006/relationships/tags" Target="../tags/tag596.xml"/><Relationship Id="rId10" Type="http://schemas.openxmlformats.org/officeDocument/2006/relationships/tags" Target="../tags/tag595.xml"/><Relationship Id="rId1" Type="http://schemas.openxmlformats.org/officeDocument/2006/relationships/tags" Target="../tags/tag58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24.xml"/><Relationship Id="rId8" Type="http://schemas.openxmlformats.org/officeDocument/2006/relationships/tags" Target="../tags/tag623.xml"/><Relationship Id="rId7" Type="http://schemas.openxmlformats.org/officeDocument/2006/relationships/tags" Target="../tags/tag622.xml"/><Relationship Id="rId6" Type="http://schemas.openxmlformats.org/officeDocument/2006/relationships/tags" Target="../tags/tag621.xml"/><Relationship Id="rId5" Type="http://schemas.openxmlformats.org/officeDocument/2006/relationships/tags" Target="../tags/tag620.xml"/><Relationship Id="rId4" Type="http://schemas.openxmlformats.org/officeDocument/2006/relationships/tags" Target="../tags/tag619.xml"/><Relationship Id="rId3" Type="http://schemas.openxmlformats.org/officeDocument/2006/relationships/tags" Target="../tags/tag618.xml"/><Relationship Id="rId2" Type="http://schemas.openxmlformats.org/officeDocument/2006/relationships/tags" Target="../tags/tag617.xml"/><Relationship Id="rId16" Type="http://schemas.openxmlformats.org/officeDocument/2006/relationships/slideLayout" Target="../slideLayouts/slideLayout29.xml"/><Relationship Id="rId15" Type="http://schemas.openxmlformats.org/officeDocument/2006/relationships/tags" Target="../tags/tag630.xml"/><Relationship Id="rId14" Type="http://schemas.openxmlformats.org/officeDocument/2006/relationships/tags" Target="../tags/tag629.xml"/><Relationship Id="rId13" Type="http://schemas.openxmlformats.org/officeDocument/2006/relationships/tags" Target="../tags/tag628.xml"/><Relationship Id="rId12" Type="http://schemas.openxmlformats.org/officeDocument/2006/relationships/tags" Target="../tags/tag627.xml"/><Relationship Id="rId11" Type="http://schemas.openxmlformats.org/officeDocument/2006/relationships/tags" Target="../tags/tag626.xml"/><Relationship Id="rId10" Type="http://schemas.openxmlformats.org/officeDocument/2006/relationships/tags" Target="../tags/tag625.xml"/><Relationship Id="rId1" Type="http://schemas.openxmlformats.org/officeDocument/2006/relationships/tags" Target="../tags/tag61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39.xml"/><Relationship Id="rId8" Type="http://schemas.openxmlformats.org/officeDocument/2006/relationships/tags" Target="../tags/tag638.xml"/><Relationship Id="rId7" Type="http://schemas.openxmlformats.org/officeDocument/2006/relationships/tags" Target="../tags/tag637.xml"/><Relationship Id="rId6" Type="http://schemas.openxmlformats.org/officeDocument/2006/relationships/tags" Target="../tags/tag636.xml"/><Relationship Id="rId5" Type="http://schemas.openxmlformats.org/officeDocument/2006/relationships/tags" Target="../tags/tag635.xml"/><Relationship Id="rId4" Type="http://schemas.openxmlformats.org/officeDocument/2006/relationships/tags" Target="../tags/tag634.xml"/><Relationship Id="rId3" Type="http://schemas.openxmlformats.org/officeDocument/2006/relationships/tags" Target="../tags/tag633.xml"/><Relationship Id="rId2" Type="http://schemas.openxmlformats.org/officeDocument/2006/relationships/tags" Target="../tags/tag632.xml"/><Relationship Id="rId14" Type="http://schemas.openxmlformats.org/officeDocument/2006/relationships/slideLayout" Target="../slideLayouts/slideLayout29.xml"/><Relationship Id="rId13" Type="http://schemas.openxmlformats.org/officeDocument/2006/relationships/tags" Target="../tags/tag643.xml"/><Relationship Id="rId12" Type="http://schemas.openxmlformats.org/officeDocument/2006/relationships/tags" Target="../tags/tag642.xml"/><Relationship Id="rId11" Type="http://schemas.openxmlformats.org/officeDocument/2006/relationships/tags" Target="../tags/tag641.xml"/><Relationship Id="rId10" Type="http://schemas.openxmlformats.org/officeDocument/2006/relationships/tags" Target="../tags/tag640.xml"/><Relationship Id="rId1" Type="http://schemas.openxmlformats.org/officeDocument/2006/relationships/tags" Target="../tags/tag63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652.xml"/><Relationship Id="rId8" Type="http://schemas.openxmlformats.org/officeDocument/2006/relationships/tags" Target="../tags/tag651.xml"/><Relationship Id="rId7" Type="http://schemas.openxmlformats.org/officeDocument/2006/relationships/tags" Target="../tags/tag650.xml"/><Relationship Id="rId6" Type="http://schemas.openxmlformats.org/officeDocument/2006/relationships/tags" Target="../tags/tag649.xml"/><Relationship Id="rId5" Type="http://schemas.openxmlformats.org/officeDocument/2006/relationships/tags" Target="../tags/tag648.xml"/><Relationship Id="rId4" Type="http://schemas.openxmlformats.org/officeDocument/2006/relationships/tags" Target="../tags/tag647.xml"/><Relationship Id="rId3" Type="http://schemas.openxmlformats.org/officeDocument/2006/relationships/tags" Target="../tags/tag646.xml"/><Relationship Id="rId2" Type="http://schemas.openxmlformats.org/officeDocument/2006/relationships/tags" Target="../tags/tag645.xml"/><Relationship Id="rId13" Type="http://schemas.openxmlformats.org/officeDocument/2006/relationships/slideLayout" Target="../slideLayouts/slideLayout29.xml"/><Relationship Id="rId12" Type="http://schemas.openxmlformats.org/officeDocument/2006/relationships/tags" Target="../tags/tag655.xml"/><Relationship Id="rId11" Type="http://schemas.openxmlformats.org/officeDocument/2006/relationships/tags" Target="../tags/tag654.xml"/><Relationship Id="rId10" Type="http://schemas.openxmlformats.org/officeDocument/2006/relationships/tags" Target="../tags/tag653.xml"/><Relationship Id="rId1" Type="http://schemas.openxmlformats.org/officeDocument/2006/relationships/tags" Target="../tags/tag64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64.xml"/><Relationship Id="rId8" Type="http://schemas.openxmlformats.org/officeDocument/2006/relationships/tags" Target="../tags/tag663.xml"/><Relationship Id="rId7" Type="http://schemas.openxmlformats.org/officeDocument/2006/relationships/tags" Target="../tags/tag662.xml"/><Relationship Id="rId6" Type="http://schemas.openxmlformats.org/officeDocument/2006/relationships/tags" Target="../tags/tag661.xml"/><Relationship Id="rId5" Type="http://schemas.openxmlformats.org/officeDocument/2006/relationships/tags" Target="../tags/tag660.xml"/><Relationship Id="rId4" Type="http://schemas.openxmlformats.org/officeDocument/2006/relationships/tags" Target="../tags/tag659.xml"/><Relationship Id="rId3" Type="http://schemas.openxmlformats.org/officeDocument/2006/relationships/tags" Target="../tags/tag658.xml"/><Relationship Id="rId2" Type="http://schemas.openxmlformats.org/officeDocument/2006/relationships/tags" Target="../tags/tag657.xml"/><Relationship Id="rId12" Type="http://schemas.openxmlformats.org/officeDocument/2006/relationships/slideLayout" Target="../slideLayouts/slideLayout29.xml"/><Relationship Id="rId11" Type="http://schemas.openxmlformats.org/officeDocument/2006/relationships/tags" Target="../tags/tag666.xml"/><Relationship Id="rId10" Type="http://schemas.openxmlformats.org/officeDocument/2006/relationships/tags" Target="../tags/tag665.xml"/><Relationship Id="rId1" Type="http://schemas.openxmlformats.org/officeDocument/2006/relationships/tags" Target="../tags/tag6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descr="7b0a20202020227461726765744d6f64756c65223a20226b6f6e6c696e65666f6e7473220a7d0a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411855" y="2271395"/>
            <a:ext cx="6348095" cy="767715"/>
          </a:xfrm>
        </p:spPr>
        <p:txBody>
          <a:bodyPr>
            <a:normAutofit fontScale="90000"/>
          </a:bodyPr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5400" dirty="0">
                <a:solidFill>
                  <a:schemeClr val="accent1"/>
                </a:solidFill>
                <a:latin typeface="方正大黑体_GBK" panose="02010600010101010101" charset="-122"/>
                <a:ea typeface="方正大黑体_GBK" panose="02010600010101010101" charset="-122"/>
                <a:sym typeface="方正大黑体_GBK" panose="02010600010101010101" charset="-122"/>
              </a:rPr>
              <a:t>案说民法典</a:t>
            </a:r>
            <a:endParaRPr lang="zh-CN" altLang="en-US" sz="5400" dirty="0">
              <a:solidFill>
                <a:schemeClr val="accent1"/>
              </a:solidFill>
              <a:latin typeface="方正大黑体_GBK" panose="02010600010101010101" charset="-122"/>
              <a:ea typeface="方正大黑体_GBK" panose="02010600010101010101" charset="-122"/>
              <a:sym typeface="方正大黑体_GBK" panose="02010600010101010101" charset="-122"/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4290342" y="3414910"/>
            <a:ext cx="4324568" cy="525432"/>
          </a:xfrm>
        </p:spPr>
        <p:txBody>
          <a:bodyPr>
            <a:noAutofit/>
          </a:bodyPr>
          <a:p>
            <a:pPr algn="ctr"/>
            <a:r>
              <a:rPr lang="zh-CN" altLang="en-US" sz="2400" dirty="0">
                <a:solidFill>
                  <a:schemeClr val="dk1">
                    <a:lumMod val="65000"/>
                    <a:lumOff val="35000"/>
                  </a:schemeClr>
                </a:solidFill>
                <a:sym typeface="Arial" panose="020B0604020202020204" pitchFamily="34" charset="0"/>
              </a:rPr>
              <a:t>课程标准及整体设计</a:t>
            </a:r>
            <a:endParaRPr lang="zh-CN" altLang="en-US" sz="2400" dirty="0">
              <a:solidFill>
                <a:schemeClr val="dk1">
                  <a:lumMod val="65000"/>
                  <a:lumOff val="35000"/>
                </a:schemeClr>
              </a:solidFill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3365" y="3210560"/>
            <a:ext cx="2832100" cy="760095"/>
          </a:xfrm>
        </p:spPr>
        <p:txBody>
          <a:bodyPr>
            <a:normAutofit/>
          </a:bodyPr>
          <a:lstStyle/>
          <a:p>
            <a:r>
              <a:rPr 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教学设计</a:t>
            </a:r>
            <a:endParaRPr 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2365" y="1103630"/>
            <a:ext cx="5456555" cy="1800225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 algn="l" eaLnBrk="1">
              <a:lnSpc>
                <a:spcPct val="150000"/>
              </a:lnSpc>
            </a:pPr>
            <a:r>
              <a:rPr lang="en-US" altLang="zh-CN" sz="26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PART 02</a:t>
            </a:r>
            <a:endParaRPr lang="en-US" altLang="zh-CN" sz="26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（一）学情分析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5" name="组合 4" descr="7b0a202020202274657874626f78223a20227b5c2263617465676f72795f69645c223a31303430392c5c2269645c223a32303334323131337d220a7d0a"/>
          <p:cNvGrpSpPr/>
          <p:nvPr/>
        </p:nvGrpSpPr>
        <p:grpSpPr>
          <a:xfrm>
            <a:off x="752535" y="812934"/>
            <a:ext cx="9893300" cy="2779473"/>
            <a:chOff x="4582" y="2457"/>
            <a:chExt cx="7724" cy="2303"/>
          </a:xfrm>
        </p:grpSpPr>
        <p:grpSp>
          <p:nvGrpSpPr>
            <p:cNvPr id="109" name="图形 107"/>
            <p:cNvGrpSpPr/>
            <p:nvPr/>
          </p:nvGrpSpPr>
          <p:grpSpPr>
            <a:xfrm>
              <a:off x="4582" y="2457"/>
              <a:ext cx="7724" cy="2170"/>
              <a:chOff x="2909961" y="1559888"/>
              <a:chExt cx="4904550" cy="1377961"/>
            </a:xfrm>
          </p:grpSpPr>
          <p:sp>
            <p:nvSpPr>
              <p:cNvPr id="110" name="任意多边形: 形状 109"/>
              <p:cNvSpPr/>
              <p:nvPr/>
            </p:nvSpPr>
            <p:spPr>
              <a:xfrm>
                <a:off x="2909961" y="1559888"/>
                <a:ext cx="4904550" cy="1377961"/>
              </a:xfrm>
              <a:custGeom>
                <a:avLst/>
                <a:gdLst>
                  <a:gd name="connsiteX0" fmla="*/ 4727090 w 4904515"/>
                  <a:gd name="connsiteY0" fmla="*/ 1957945 h 1957944"/>
                  <a:gd name="connsiteX1" fmla="*/ 178696 w 4904515"/>
                  <a:gd name="connsiteY1" fmla="*/ 1957945 h 1957944"/>
                  <a:gd name="connsiteX2" fmla="*/ 0 w 4904515"/>
                  <a:gd name="connsiteY2" fmla="*/ 1779248 h 1957944"/>
                  <a:gd name="connsiteX3" fmla="*/ 0 w 4904515"/>
                  <a:gd name="connsiteY3" fmla="*/ 178696 h 1957944"/>
                  <a:gd name="connsiteX4" fmla="*/ 178696 w 4904515"/>
                  <a:gd name="connsiteY4" fmla="*/ 0 h 1957944"/>
                  <a:gd name="connsiteX5" fmla="*/ 4725805 w 4904515"/>
                  <a:gd name="connsiteY5" fmla="*/ 0 h 1957944"/>
                  <a:gd name="connsiteX6" fmla="*/ 4904501 w 4904515"/>
                  <a:gd name="connsiteY6" fmla="*/ 178696 h 1957944"/>
                  <a:gd name="connsiteX7" fmla="*/ 4904501 w 4904515"/>
                  <a:gd name="connsiteY7" fmla="*/ 1777963 h 1957944"/>
                  <a:gd name="connsiteX8" fmla="*/ 4727090 w 4904515"/>
                  <a:gd name="connsiteY8" fmla="*/ 1957945 h 1957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904515" h="1957944">
                    <a:moveTo>
                      <a:pt x="4727090" y="1957945"/>
                    </a:moveTo>
                    <a:lnTo>
                      <a:pt x="178696" y="1957945"/>
                    </a:lnTo>
                    <a:cubicBezTo>
                      <a:pt x="79706" y="1957945"/>
                      <a:pt x="0" y="1878238"/>
                      <a:pt x="0" y="1779248"/>
                    </a:cubicBezTo>
                    <a:lnTo>
                      <a:pt x="0" y="178696"/>
                    </a:lnTo>
                    <a:cubicBezTo>
                      <a:pt x="0" y="79706"/>
                      <a:pt x="79706" y="0"/>
                      <a:pt x="178696" y="0"/>
                    </a:cubicBezTo>
                    <a:lnTo>
                      <a:pt x="4725805" y="0"/>
                    </a:lnTo>
                    <a:cubicBezTo>
                      <a:pt x="4824794" y="0"/>
                      <a:pt x="4904501" y="79706"/>
                      <a:pt x="4904501" y="178696"/>
                    </a:cubicBezTo>
                    <a:lnTo>
                      <a:pt x="4904501" y="1777963"/>
                    </a:lnTo>
                    <a:cubicBezTo>
                      <a:pt x="4905786" y="1876953"/>
                      <a:pt x="4826080" y="1957945"/>
                      <a:pt x="4727090" y="1957945"/>
                    </a:cubicBezTo>
                    <a:close/>
                  </a:path>
                </a:pathLst>
              </a:custGeom>
              <a:noFill/>
              <a:ln w="64222" cap="flat">
                <a:solidFill>
                  <a:srgbClr val="000000"/>
                </a:solidFill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1" name="任意多边形: 形状 110"/>
              <p:cNvSpPr/>
              <p:nvPr/>
            </p:nvSpPr>
            <p:spPr>
              <a:xfrm>
                <a:off x="3061694" y="1703864"/>
                <a:ext cx="4601085" cy="1127088"/>
              </a:xfrm>
              <a:custGeom>
                <a:avLst/>
                <a:gdLst>
                  <a:gd name="connsiteX0" fmla="*/ 4513683 w 4601133"/>
                  <a:gd name="connsiteY0" fmla="*/ 1669974 h 1669973"/>
                  <a:gd name="connsiteX1" fmla="*/ 88705 w 4601133"/>
                  <a:gd name="connsiteY1" fmla="*/ 1669974 h 1669973"/>
                  <a:gd name="connsiteX2" fmla="*/ 0 w 4601133"/>
                  <a:gd name="connsiteY2" fmla="*/ 1581268 h 1669973"/>
                  <a:gd name="connsiteX3" fmla="*/ 0 w 4601133"/>
                  <a:gd name="connsiteY3" fmla="*/ 88705 h 1669973"/>
                  <a:gd name="connsiteX4" fmla="*/ 88705 w 4601133"/>
                  <a:gd name="connsiteY4" fmla="*/ 0 h 1669973"/>
                  <a:gd name="connsiteX5" fmla="*/ 4512398 w 4601133"/>
                  <a:gd name="connsiteY5" fmla="*/ 0 h 1669973"/>
                  <a:gd name="connsiteX6" fmla="*/ 4601103 w 4601133"/>
                  <a:gd name="connsiteY6" fmla="*/ 88705 h 1669973"/>
                  <a:gd name="connsiteX7" fmla="*/ 4601103 w 4601133"/>
                  <a:gd name="connsiteY7" fmla="*/ 1581268 h 1669973"/>
                  <a:gd name="connsiteX8" fmla="*/ 4513683 w 4601133"/>
                  <a:gd name="connsiteY8" fmla="*/ 1669974 h 1669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01133" h="1669973">
                    <a:moveTo>
                      <a:pt x="4513683" y="1669974"/>
                    </a:moveTo>
                    <a:lnTo>
                      <a:pt x="88705" y="1669974"/>
                    </a:lnTo>
                    <a:cubicBezTo>
                      <a:pt x="39853" y="1669974"/>
                      <a:pt x="0" y="1630121"/>
                      <a:pt x="0" y="1581268"/>
                    </a:cubicBezTo>
                    <a:lnTo>
                      <a:pt x="0" y="88705"/>
                    </a:lnTo>
                    <a:cubicBezTo>
                      <a:pt x="0" y="39853"/>
                      <a:pt x="39853" y="0"/>
                      <a:pt x="88705" y="0"/>
                    </a:cubicBezTo>
                    <a:lnTo>
                      <a:pt x="4512398" y="0"/>
                    </a:lnTo>
                    <a:cubicBezTo>
                      <a:pt x="4561250" y="0"/>
                      <a:pt x="4601103" y="39853"/>
                      <a:pt x="4601103" y="88705"/>
                    </a:cubicBezTo>
                    <a:lnTo>
                      <a:pt x="4601103" y="1581268"/>
                    </a:lnTo>
                    <a:cubicBezTo>
                      <a:pt x="4602388" y="1630121"/>
                      <a:pt x="4562536" y="1669974"/>
                      <a:pt x="4513683" y="1669974"/>
                    </a:cubicBezTo>
                    <a:close/>
                  </a:path>
                </a:pathLst>
              </a:custGeom>
              <a:noFill/>
              <a:ln w="25689" cap="flat">
                <a:solidFill>
                  <a:srgbClr val="000000"/>
                </a:solidFill>
                <a:custDash>
                  <a:ds d="376493" sp="376493"/>
                </a:custDash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4763" y="2698"/>
              <a:ext cx="7121" cy="206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    </a:t>
              </a:r>
              <a:r>
                <a:rPr lang="zh-CN" sz="2400" b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大一学生在小学、初中、高中均学习过《道德与法治》课程和《思想政治》课程，但是这些课程内容更多是碎片化的、不连贯的知识。学生学习后能够树立一定的尊法、守法意识，却又没有培养完整的法治思维和用民事法律知识解决问题的能力。</a:t>
              </a:r>
              <a:endParaRPr lang="zh-CN" sz="2400" b="0"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pPr algn="ctr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b="0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   </a:t>
              </a:r>
              <a:endParaRPr lang="zh-CN" altLang="en-US" sz="2400" b="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</p:txBody>
        </p:sp>
      </p:grpSp>
      <p:pic>
        <p:nvPicPr>
          <p:cNvPr id="101" name="图片 100"/>
          <p:cNvPicPr/>
          <p:nvPr/>
        </p:nvPicPr>
        <p:blipFill>
          <a:blip r:embed="rId3" r:link="rId4"/>
          <a:stretch>
            <a:fillRect/>
          </a:stretch>
        </p:blipFill>
        <p:spPr>
          <a:xfrm>
            <a:off x="1699895" y="3596640"/>
            <a:ext cx="2072005" cy="2701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5" r:link="rId6"/>
          <a:stretch>
            <a:fillRect/>
          </a:stretch>
        </p:blipFill>
        <p:spPr>
          <a:xfrm>
            <a:off x="4323715" y="3606165"/>
            <a:ext cx="2113280" cy="26714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/>
          <p:nvPr/>
        </p:nvPicPr>
        <p:blipFill>
          <a:blip r:embed="rId7" r:link="rId8"/>
          <a:stretch>
            <a:fillRect/>
          </a:stretch>
        </p:blipFill>
        <p:spPr>
          <a:xfrm>
            <a:off x="6988810" y="3601085"/>
            <a:ext cx="2072005" cy="257619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9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7" name="Rectangle 117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8074025" y="2521585"/>
            <a:ext cx="2849880" cy="4000500"/>
          </a:xfrm>
          <a:prstGeom prst="rect">
            <a:avLst/>
          </a:prstGeom>
          <a:solidFill>
            <a:srgbClr val="FFFFFF"/>
          </a:solidFill>
          <a:ln w="14288" cap="flat">
            <a:solidFill>
              <a:srgbClr val="4BBFDC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/>
          </a:p>
        </p:txBody>
      </p:sp>
      <p:sp>
        <p:nvSpPr>
          <p:cNvPr id="32" name="Freeform 122"/>
          <p:cNvSpPr/>
          <p:nvPr>
            <p:custDataLst>
              <p:tags r:id="rId3"/>
            </p:custDataLst>
          </p:nvPr>
        </p:nvSpPr>
        <p:spPr bwMode="auto">
          <a:xfrm>
            <a:off x="8074025" y="1477645"/>
            <a:ext cx="2849880" cy="1053465"/>
          </a:xfrm>
          <a:custGeom>
            <a:avLst/>
            <a:gdLst>
              <a:gd name="T0" fmla="*/ 0 w 1312"/>
              <a:gd name="T1" fmla="*/ 0 h 1561"/>
              <a:gd name="T2" fmla="*/ 0 w 1312"/>
              <a:gd name="T3" fmla="*/ 1372 h 1561"/>
              <a:gd name="T4" fmla="*/ 903 w 1312"/>
              <a:gd name="T5" fmla="*/ 1372 h 1561"/>
              <a:gd name="T6" fmla="*/ 984 w 1312"/>
              <a:gd name="T7" fmla="*/ 1561 h 1561"/>
              <a:gd name="T8" fmla="*/ 1067 w 1312"/>
              <a:gd name="T9" fmla="*/ 1372 h 1561"/>
              <a:gd name="T10" fmla="*/ 1312 w 1312"/>
              <a:gd name="T11" fmla="*/ 1372 h 1561"/>
              <a:gd name="T12" fmla="*/ 1312 w 1312"/>
              <a:gd name="T13" fmla="*/ 0 h 1561"/>
              <a:gd name="T14" fmla="*/ 0 w 1312"/>
              <a:gd name="T15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2" h="1561">
                <a:moveTo>
                  <a:pt x="0" y="0"/>
                </a:moveTo>
                <a:lnTo>
                  <a:pt x="0" y="1372"/>
                </a:lnTo>
                <a:lnTo>
                  <a:pt x="903" y="1372"/>
                </a:lnTo>
                <a:lnTo>
                  <a:pt x="984" y="1561"/>
                </a:lnTo>
                <a:lnTo>
                  <a:pt x="1067" y="1372"/>
                </a:lnTo>
                <a:lnTo>
                  <a:pt x="1312" y="1372"/>
                </a:lnTo>
                <a:lnTo>
                  <a:pt x="1312" y="0"/>
                </a:lnTo>
                <a:lnTo>
                  <a:pt x="0" y="0"/>
                </a:lnTo>
                <a:close/>
              </a:path>
            </a:pathLst>
          </a:custGeom>
          <a:solidFill>
            <a:srgbClr val="4BBFD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/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8074660" y="3263900"/>
            <a:ext cx="2666365" cy="2066290"/>
          </a:xfrm>
          <a:prstGeom prst="rect">
            <a:avLst/>
          </a:prstGeom>
        </p:spPr>
        <p:txBody>
          <a:bodyPr wrap="square">
            <a:spAutoFit/>
          </a:bodyPr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、树立法治意识，增强法制观念。</a:t>
            </a:r>
            <a:endParaRPr sz="16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</a:t>
            </a: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培养较强的发现问题、独立分析解决问题的能力</a:t>
            </a:r>
            <a:endParaRPr lang="zh-CN" altLang="en-US" sz="1600" b="1" spc="120" smtClean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30200" lvl="0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endParaRPr lang="zh-CN" altLang="en-US" sz="1600" b="1" spc="120" smtClean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5"/>
            </p:custDataLst>
          </p:nvPr>
        </p:nvSpPr>
        <p:spPr>
          <a:xfrm>
            <a:off x="8600461" y="1584238"/>
            <a:ext cx="179530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>
              <a:lnSpc>
                <a:spcPct val="150000"/>
              </a:lnSpc>
            </a:pPr>
            <a:r>
              <a:rPr sz="240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能力目标</a:t>
            </a:r>
            <a:endParaRPr lang="zh-CN" altLang="en-US" sz="2400" b="1" spc="120" noProof="0" smtClean="0">
              <a:ln w="3175">
                <a:noFill/>
                <a:prstDash val="dash"/>
              </a:ln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黑体" panose="02010609060101010101" charset="-122"/>
            </a:endParaRPr>
          </a:p>
        </p:txBody>
      </p:sp>
      <p:sp>
        <p:nvSpPr>
          <p:cNvPr id="7" name="Rectangle 114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471035" y="2521585"/>
            <a:ext cx="2851785" cy="4000500"/>
          </a:xfrm>
          <a:prstGeom prst="rect">
            <a:avLst/>
          </a:prstGeom>
          <a:solidFill>
            <a:srgbClr val="FFFFFF"/>
          </a:solidFill>
          <a:ln w="14288" cap="flat">
            <a:solidFill>
              <a:srgbClr val="C7312A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 dirty="0"/>
          </a:p>
        </p:txBody>
      </p:sp>
      <p:sp>
        <p:nvSpPr>
          <p:cNvPr id="26" name="Freeform 116"/>
          <p:cNvSpPr/>
          <p:nvPr>
            <p:custDataLst>
              <p:tags r:id="rId7"/>
            </p:custDataLst>
          </p:nvPr>
        </p:nvSpPr>
        <p:spPr bwMode="auto">
          <a:xfrm>
            <a:off x="4471035" y="1477645"/>
            <a:ext cx="2851785" cy="1043305"/>
          </a:xfrm>
          <a:custGeom>
            <a:avLst/>
            <a:gdLst>
              <a:gd name="T0" fmla="*/ 0 w 1313"/>
              <a:gd name="T1" fmla="*/ 0 h 1561"/>
              <a:gd name="T2" fmla="*/ 0 w 1313"/>
              <a:gd name="T3" fmla="*/ 1372 h 1561"/>
              <a:gd name="T4" fmla="*/ 904 w 1313"/>
              <a:gd name="T5" fmla="*/ 1372 h 1561"/>
              <a:gd name="T6" fmla="*/ 985 w 1313"/>
              <a:gd name="T7" fmla="*/ 1561 h 1561"/>
              <a:gd name="T8" fmla="*/ 1068 w 1313"/>
              <a:gd name="T9" fmla="*/ 1372 h 1561"/>
              <a:gd name="T10" fmla="*/ 1313 w 1313"/>
              <a:gd name="T11" fmla="*/ 1372 h 1561"/>
              <a:gd name="T12" fmla="*/ 1313 w 1313"/>
              <a:gd name="T13" fmla="*/ 0 h 1561"/>
              <a:gd name="T14" fmla="*/ 0 w 1313"/>
              <a:gd name="T15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3" h="1561">
                <a:moveTo>
                  <a:pt x="0" y="0"/>
                </a:moveTo>
                <a:lnTo>
                  <a:pt x="0" y="1372"/>
                </a:lnTo>
                <a:lnTo>
                  <a:pt x="904" y="1372"/>
                </a:lnTo>
                <a:lnTo>
                  <a:pt x="985" y="1561"/>
                </a:lnTo>
                <a:lnTo>
                  <a:pt x="1068" y="1372"/>
                </a:lnTo>
                <a:lnTo>
                  <a:pt x="1313" y="1372"/>
                </a:lnTo>
                <a:lnTo>
                  <a:pt x="1313" y="0"/>
                </a:lnTo>
                <a:lnTo>
                  <a:pt x="0" y="0"/>
                </a:lnTo>
                <a:close/>
              </a:path>
            </a:pathLst>
          </a:custGeom>
          <a:solidFill>
            <a:srgbClr val="C7312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>
            <p:custDataLst>
              <p:tags r:id="rId8"/>
            </p:custDataLst>
          </p:nvPr>
        </p:nvSpPr>
        <p:spPr>
          <a:xfrm>
            <a:off x="4478655" y="2854960"/>
            <a:ext cx="2696845" cy="2848610"/>
          </a:xfrm>
          <a:prstGeom prst="rect">
            <a:avLst/>
          </a:prstGeom>
        </p:spPr>
        <p:txBody>
          <a:bodyPr wrap="square">
            <a:spAutoFit/>
          </a:bodyPr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lang="en-US"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、能够准确运用法律术语，形成法治思维，学会用民法典的基本原理和知识分析处理和解决民事纠纷。</a:t>
            </a:r>
            <a:endParaRPr sz="16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55600" lvl="0" indent="-3556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l"/>
            </a:pP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</a:t>
            </a: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养成良好的思想道德观念、培养严谨的工作作风。</a:t>
            </a:r>
            <a:endParaRPr lang="zh-CN" altLang="en-US" sz="1600" b="1" spc="120" smtClean="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9" name="矩形 48"/>
          <p:cNvSpPr/>
          <p:nvPr>
            <p:custDataLst>
              <p:tags r:id="rId9"/>
            </p:custDataLst>
          </p:nvPr>
        </p:nvSpPr>
        <p:spPr>
          <a:xfrm>
            <a:off x="4999419" y="1584238"/>
            <a:ext cx="179530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>
              <a:lnSpc>
                <a:spcPct val="150000"/>
              </a:lnSpc>
            </a:pPr>
            <a:r>
              <a:rPr sz="240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素质目标</a:t>
            </a:r>
            <a:endParaRPr lang="zh-CN" altLang="en-US" sz="1500" b="1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5" name="Rectangle 11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68045" y="2491105"/>
            <a:ext cx="2851785" cy="4030980"/>
          </a:xfrm>
          <a:prstGeom prst="rect">
            <a:avLst/>
          </a:prstGeom>
          <a:solidFill>
            <a:srgbClr val="FFFFFF"/>
          </a:solidFill>
          <a:ln w="14288" cap="flat">
            <a:solidFill>
              <a:srgbClr val="E55D27"/>
            </a:solidFill>
            <a:prstDash val="solid"/>
            <a:miter lim="800000"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/>
          </a:p>
        </p:txBody>
      </p:sp>
      <p:sp>
        <p:nvSpPr>
          <p:cNvPr id="16" name="Freeform 113"/>
          <p:cNvSpPr/>
          <p:nvPr>
            <p:custDataLst>
              <p:tags r:id="rId11"/>
            </p:custDataLst>
          </p:nvPr>
        </p:nvSpPr>
        <p:spPr bwMode="auto">
          <a:xfrm>
            <a:off x="868045" y="1477645"/>
            <a:ext cx="2851785" cy="1043305"/>
          </a:xfrm>
          <a:custGeom>
            <a:avLst/>
            <a:gdLst>
              <a:gd name="T0" fmla="*/ 0 w 1313"/>
              <a:gd name="T1" fmla="*/ 0 h 1561"/>
              <a:gd name="T2" fmla="*/ 0 w 1313"/>
              <a:gd name="T3" fmla="*/ 1372 h 1561"/>
              <a:gd name="T4" fmla="*/ 904 w 1313"/>
              <a:gd name="T5" fmla="*/ 1372 h 1561"/>
              <a:gd name="T6" fmla="*/ 985 w 1313"/>
              <a:gd name="T7" fmla="*/ 1561 h 1561"/>
              <a:gd name="T8" fmla="*/ 1068 w 1313"/>
              <a:gd name="T9" fmla="*/ 1372 h 1561"/>
              <a:gd name="T10" fmla="*/ 1313 w 1313"/>
              <a:gd name="T11" fmla="*/ 1372 h 1561"/>
              <a:gd name="T12" fmla="*/ 1313 w 1313"/>
              <a:gd name="T13" fmla="*/ 0 h 1561"/>
              <a:gd name="T14" fmla="*/ 0 w 1313"/>
              <a:gd name="T15" fmla="*/ 0 h 1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13" h="1561">
                <a:moveTo>
                  <a:pt x="0" y="0"/>
                </a:moveTo>
                <a:lnTo>
                  <a:pt x="0" y="1372"/>
                </a:lnTo>
                <a:lnTo>
                  <a:pt x="904" y="1372"/>
                </a:lnTo>
                <a:lnTo>
                  <a:pt x="985" y="1561"/>
                </a:lnTo>
                <a:lnTo>
                  <a:pt x="1068" y="1372"/>
                </a:lnTo>
                <a:lnTo>
                  <a:pt x="1313" y="1372"/>
                </a:lnTo>
                <a:lnTo>
                  <a:pt x="1313" y="0"/>
                </a:lnTo>
                <a:lnTo>
                  <a:pt x="0" y="0"/>
                </a:lnTo>
                <a:close/>
              </a:path>
            </a:pathLst>
          </a:custGeom>
          <a:solidFill>
            <a:srgbClr val="E55D27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 dirty="0"/>
          </a:p>
        </p:txBody>
      </p:sp>
      <p:sp>
        <p:nvSpPr>
          <p:cNvPr id="34" name="矩形 33"/>
          <p:cNvSpPr/>
          <p:nvPr>
            <p:custDataLst>
              <p:tags r:id="rId12"/>
            </p:custDataLst>
          </p:nvPr>
        </p:nvSpPr>
        <p:spPr>
          <a:xfrm>
            <a:off x="868045" y="2491105"/>
            <a:ext cx="2744470" cy="3438525"/>
          </a:xfrm>
          <a:prstGeom prst="rect">
            <a:avLst/>
          </a:prstGeom>
        </p:spPr>
        <p:txBody>
          <a:bodyPr wrap="square">
            <a:spAutoFit/>
          </a:bodyPr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Ø"/>
            </a:pP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1、了解民法典的基础知识，掌握总则、物权编、合同编、人格权编、婚姻家庭编、继承编、侵权责任编的基本概念、基本理论和基本制度。</a:t>
            </a:r>
            <a:endParaRPr sz="16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lvl="0" indent="-342900" algn="l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Char char="Ø"/>
            </a:pPr>
            <a:r>
              <a:rPr sz="1600" spc="12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2、运用民法概念、原理、规则和法律法规及相关司法解释阐释法律关系。</a:t>
            </a:r>
            <a:endParaRPr sz="1600" spc="120">
              <a:ln w="3175">
                <a:noFill/>
                <a:prstDash val="dash"/>
              </a:ln>
              <a:solidFill>
                <a:schemeClr val="dk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8" name="矩形 47"/>
          <p:cNvSpPr/>
          <p:nvPr>
            <p:custDataLst>
              <p:tags r:id="rId13"/>
            </p:custDataLst>
          </p:nvPr>
        </p:nvSpPr>
        <p:spPr>
          <a:xfrm>
            <a:off x="1397927" y="1574078"/>
            <a:ext cx="1795305" cy="645160"/>
          </a:xfrm>
          <a:prstGeom prst="rect">
            <a:avLst/>
          </a:prstGeom>
        </p:spPr>
        <p:txBody>
          <a:bodyPr wrap="square">
            <a:spAutoFit/>
          </a:bodyPr>
          <a:p>
            <a:pPr algn="ctr" eaLnBrk="1">
              <a:lnSpc>
                <a:spcPct val="150000"/>
              </a:lnSpc>
            </a:pPr>
            <a:r>
              <a:rPr sz="2400" spc="120" noProof="0">
                <a:ln w="3175">
                  <a:noFill/>
                  <a:prstDash val="dash"/>
                </a:ln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知识目标</a:t>
            </a:r>
            <a:endParaRPr lang="zh-CN" altLang="en-US" sz="1500" b="1" smtClean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39" name="Rectangle 12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66957" y="6454640"/>
            <a:ext cx="2887500" cy="171624"/>
          </a:xfrm>
          <a:prstGeom prst="rect">
            <a:avLst/>
          </a:prstGeom>
          <a:solidFill>
            <a:srgbClr val="4BBFDC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/>
          </a:p>
        </p:txBody>
      </p:sp>
      <p:sp>
        <p:nvSpPr>
          <p:cNvPr id="42" name="Rectangle 132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621795" y="6459547"/>
            <a:ext cx="2930444" cy="161811"/>
          </a:xfrm>
          <a:prstGeom prst="rect">
            <a:avLst/>
          </a:prstGeom>
          <a:solidFill>
            <a:srgbClr val="C7312A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p>
            <a:pPr algn="ctr"/>
            <a:endParaRPr lang="zh-CN" altLang="en-US" sz="1350"/>
          </a:p>
        </p:txBody>
      </p:sp>
      <p:grpSp>
        <p:nvGrpSpPr>
          <p:cNvPr id="40" name="组合 39"/>
          <p:cNvGrpSpPr/>
          <p:nvPr>
            <p:custDataLst>
              <p:tags r:id="rId16"/>
            </p:custDataLst>
          </p:nvPr>
        </p:nvGrpSpPr>
        <p:grpSpPr>
          <a:xfrm>
            <a:off x="9089584" y="6109329"/>
            <a:ext cx="803352" cy="807004"/>
            <a:chOff x="7667440" y="4743869"/>
            <a:chExt cx="563745" cy="566308"/>
          </a:xfrm>
        </p:grpSpPr>
        <p:sp>
          <p:nvSpPr>
            <p:cNvPr id="41" name="Oval 128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667440" y="4743869"/>
              <a:ext cx="563745" cy="566308"/>
            </a:xfrm>
            <a:prstGeom prst="ellipse">
              <a:avLst/>
            </a:prstGeom>
            <a:solidFill>
              <a:srgbClr val="4BB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algn="ctr"/>
              <a:endParaRPr lang="zh-CN" altLang="en-US" sz="1350" dirty="0"/>
            </a:p>
          </p:txBody>
        </p:sp>
        <p:sp>
          <p:nvSpPr>
            <p:cNvPr id="43" name="Oval 129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7696908" y="4774619"/>
              <a:ext cx="504808" cy="504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algn="ctr"/>
              <a:endParaRPr lang="zh-CN" altLang="en-US" sz="1350"/>
            </a:p>
          </p:txBody>
        </p:sp>
        <p:sp>
          <p:nvSpPr>
            <p:cNvPr id="44" name="文本框 43"/>
            <p:cNvSpPr txBox="1"/>
            <p:nvPr>
              <p:custDataLst>
                <p:tags r:id="rId19"/>
              </p:custDataLst>
            </p:nvPr>
          </p:nvSpPr>
          <p:spPr>
            <a:xfrm>
              <a:off x="7810939" y="4847729"/>
              <a:ext cx="276748" cy="35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500" b="1" dirty="0"/>
                <a:t>3</a:t>
              </a:r>
              <a:endParaRPr lang="zh-CN" altLang="en-US" sz="1500" b="1" dirty="0"/>
            </a:p>
          </p:txBody>
        </p:sp>
      </p:grpSp>
      <p:grpSp>
        <p:nvGrpSpPr>
          <p:cNvPr id="45" name="组合 44"/>
          <p:cNvGrpSpPr/>
          <p:nvPr>
            <p:custDataLst>
              <p:tags r:id="rId20"/>
            </p:custDataLst>
          </p:nvPr>
        </p:nvGrpSpPr>
        <p:grpSpPr>
          <a:xfrm>
            <a:off x="5487365" y="6109329"/>
            <a:ext cx="805178" cy="807004"/>
            <a:chOff x="5814768" y="4743869"/>
            <a:chExt cx="565026" cy="566308"/>
          </a:xfrm>
        </p:grpSpPr>
        <p:sp>
          <p:nvSpPr>
            <p:cNvPr id="46" name="Oval 135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814768" y="4743869"/>
              <a:ext cx="565026" cy="566308"/>
            </a:xfrm>
            <a:prstGeom prst="ellipse">
              <a:avLst/>
            </a:prstGeom>
            <a:solidFill>
              <a:srgbClr val="C731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algn="ctr"/>
              <a:endParaRPr lang="zh-CN" altLang="en-US" sz="1350"/>
            </a:p>
          </p:txBody>
        </p:sp>
        <p:sp>
          <p:nvSpPr>
            <p:cNvPr id="51" name="Oval 136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844237" y="4774619"/>
              <a:ext cx="506089" cy="504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algn="ctr"/>
              <a:endParaRPr lang="zh-CN" altLang="en-US" sz="1350"/>
            </a:p>
          </p:txBody>
        </p:sp>
        <p:sp>
          <p:nvSpPr>
            <p:cNvPr id="52" name="文本框 51"/>
            <p:cNvSpPr txBox="1"/>
            <p:nvPr>
              <p:custDataLst>
                <p:tags r:id="rId23"/>
              </p:custDataLst>
            </p:nvPr>
          </p:nvSpPr>
          <p:spPr>
            <a:xfrm>
              <a:off x="5958906" y="4847729"/>
              <a:ext cx="276748" cy="35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500" b="1" dirty="0"/>
                <a:t>2</a:t>
              </a:r>
              <a:endParaRPr lang="zh-CN" altLang="en-US" sz="1500" b="1" dirty="0"/>
            </a:p>
          </p:txBody>
        </p:sp>
      </p:grpSp>
      <p:grpSp>
        <p:nvGrpSpPr>
          <p:cNvPr id="53" name="组合 52"/>
          <p:cNvGrpSpPr/>
          <p:nvPr>
            <p:custDataLst>
              <p:tags r:id="rId24"/>
            </p:custDataLst>
          </p:nvPr>
        </p:nvGrpSpPr>
        <p:grpSpPr>
          <a:xfrm>
            <a:off x="1883316" y="6109329"/>
            <a:ext cx="807004" cy="807004"/>
            <a:chOff x="3960814" y="4743869"/>
            <a:chExt cx="566308" cy="566308"/>
          </a:xfrm>
        </p:grpSpPr>
        <p:sp>
          <p:nvSpPr>
            <p:cNvPr id="54" name="Oval 13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960814" y="4743869"/>
              <a:ext cx="566308" cy="566308"/>
            </a:xfrm>
            <a:prstGeom prst="ellipse">
              <a:avLst/>
            </a:prstGeom>
            <a:solidFill>
              <a:srgbClr val="E55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algn="ctr"/>
              <a:endParaRPr lang="zh-CN" altLang="en-US" sz="1350" dirty="0"/>
            </a:p>
          </p:txBody>
        </p:sp>
        <p:sp>
          <p:nvSpPr>
            <p:cNvPr id="55" name="Oval 13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990924" y="4774619"/>
              <a:ext cx="506089" cy="50480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p>
              <a:pPr algn="ctr"/>
              <a:endParaRPr lang="zh-CN" altLang="en-US" sz="1350"/>
            </a:p>
          </p:txBody>
        </p:sp>
        <p:sp>
          <p:nvSpPr>
            <p:cNvPr id="56" name="文本框 55"/>
            <p:cNvSpPr txBox="1"/>
            <p:nvPr>
              <p:custDataLst>
                <p:tags r:id="rId27"/>
              </p:custDataLst>
            </p:nvPr>
          </p:nvSpPr>
          <p:spPr>
            <a:xfrm>
              <a:off x="4105594" y="4847729"/>
              <a:ext cx="276748" cy="355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1500" b="1" dirty="0"/>
                <a:t>1</a:t>
              </a:r>
              <a:endParaRPr lang="zh-CN" altLang="en-US" sz="1500" b="1" dirty="0"/>
            </a:p>
          </p:txBody>
        </p:sp>
      </p:grpSp>
      <p:sp>
        <p:nvSpPr>
          <p:cNvPr id="58" name="文本框 57"/>
          <p:cNvSpPr txBox="1"/>
          <p:nvPr>
            <p:custDataLst>
              <p:tags r:id="rId28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（二）教学目标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9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（三）课程资源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五边形 5"/>
          <p:cNvSpPr/>
          <p:nvPr>
            <p:custDataLst>
              <p:tags r:id="rId3"/>
            </p:custDataLst>
          </p:nvPr>
        </p:nvSpPr>
        <p:spPr bwMode="auto">
          <a:xfrm>
            <a:off x="536575" y="5165090"/>
            <a:ext cx="5487035" cy="761365"/>
          </a:xfrm>
          <a:prstGeom prst="homePlate">
            <a:avLst/>
          </a:prstGeom>
          <a:solidFill>
            <a:srgbClr val="4276AA"/>
          </a:solidFill>
          <a:ln w="28575" algn="ctr">
            <a:noFill/>
            <a:round/>
          </a:ln>
        </p:spPr>
        <p:txBody>
          <a:bodyPr lIns="90000" tIns="90000" rIns="90000" bIns="90000" anchor="ctr"/>
          <a:p>
            <a:pPr algn="ctr" defTabSz="914400" eaLnBrk="1">
              <a:lnSpc>
                <a:spcPct val="150000"/>
              </a:lnSpc>
            </a:pPr>
            <a:r>
              <a:rPr lang="en-US" altLang="zh-CN" sz="2800" b="1" kern="0">
                <a:solidFill>
                  <a:srgbClr val="FFFFFF"/>
                </a:solidFill>
              </a:rPr>
              <a:t>教材及教辅资源</a:t>
            </a:r>
            <a:r>
              <a:rPr lang="zh-CN" altLang="en-US" sz="2800" b="1" kern="0">
                <a:solidFill>
                  <a:srgbClr val="FFFFFF"/>
                </a:solidFill>
              </a:rPr>
              <a:t>（图书馆书籍）</a:t>
            </a:r>
            <a:endParaRPr lang="zh-CN" altLang="en-US" sz="2800" b="1" kern="0">
              <a:solidFill>
                <a:srgbClr val="FFFFFF"/>
              </a:solidFill>
            </a:endParaRPr>
          </a:p>
        </p:txBody>
      </p:sp>
      <p:sp>
        <p:nvSpPr>
          <p:cNvPr id="9" name="五边形 8"/>
          <p:cNvSpPr/>
          <p:nvPr>
            <p:custDataLst>
              <p:tags r:id="rId4"/>
            </p:custDataLst>
          </p:nvPr>
        </p:nvSpPr>
        <p:spPr bwMode="auto">
          <a:xfrm>
            <a:off x="6962140" y="5165090"/>
            <a:ext cx="5136515" cy="761365"/>
          </a:xfrm>
          <a:prstGeom prst="homePlate">
            <a:avLst/>
          </a:prstGeom>
          <a:solidFill>
            <a:srgbClr val="40A693"/>
          </a:solidFill>
          <a:ln w="28575" algn="ctr">
            <a:noFill/>
            <a:round/>
          </a:ln>
        </p:spPr>
        <p:txBody>
          <a:bodyPr lIns="90000" tIns="90000" rIns="90000" bIns="90000" anchor="ctr"/>
          <a:p>
            <a:pPr algn="ctr" defTabSz="914400" eaLnBrk="1">
              <a:lnSpc>
                <a:spcPct val="150000"/>
              </a:lnSpc>
            </a:pPr>
            <a:r>
              <a:rPr lang="en-US" altLang="zh-CN" sz="2800" b="1" kern="0">
                <a:solidFill>
                  <a:srgbClr val="FFFFFF"/>
                </a:solidFill>
              </a:rPr>
              <a:t>网络教学资源</a:t>
            </a:r>
            <a:endParaRPr lang="en-US" altLang="zh-CN" sz="1200" b="1" kern="0">
              <a:solidFill>
                <a:srgbClr val="FFFFFF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rcRect l="20317" t="13533" r="20592" b="8175"/>
          <a:stretch>
            <a:fillRect/>
          </a:stretch>
        </p:blipFill>
        <p:spPr>
          <a:xfrm>
            <a:off x="313690" y="2326005"/>
            <a:ext cx="1555750" cy="2743835"/>
          </a:xfrm>
          <a:prstGeom prst="rect">
            <a:avLst/>
          </a:prstGeom>
        </p:spPr>
      </p:pic>
      <p:pic>
        <p:nvPicPr>
          <p:cNvPr id="101" name="图片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6942455" y="1987550"/>
            <a:ext cx="2383790" cy="303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3090" y="1929765"/>
            <a:ext cx="2433320" cy="3150870"/>
          </a:xfrm>
          <a:prstGeom prst="rect">
            <a:avLst/>
          </a:prstGeom>
        </p:spPr>
      </p:pic>
      <p:pic>
        <p:nvPicPr>
          <p:cNvPr id="1647" name="QQ截图20120425213504" descr="QQ截图201204252135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420" y="2936240"/>
            <a:ext cx="2373630" cy="2085975"/>
          </a:xfrm>
          <a:prstGeom prst="rect">
            <a:avLst/>
          </a:prstGeom>
          <a:ln w="12700">
            <a:miter lim="400000"/>
            <a:headEnd/>
            <a:tailEnd/>
          </a:ln>
          <a:effectLst>
            <a:outerShdw blurRad="50800" dist="38100" dir="18900000" rotWithShape="0">
              <a:srgbClr val="000000">
                <a:alpha val="39999"/>
              </a:srgbClr>
            </a:outerShdw>
          </a:effectLst>
        </p:spPr>
      </p:pic>
      <p:pic>
        <p:nvPicPr>
          <p:cNvPr id="100" name="图片 99"/>
          <p:cNvPicPr/>
          <p:nvPr/>
        </p:nvPicPr>
        <p:blipFill>
          <a:blip r:embed="rId9"/>
          <a:stretch>
            <a:fillRect/>
          </a:stretch>
        </p:blipFill>
        <p:spPr>
          <a:xfrm>
            <a:off x="2188845" y="2596515"/>
            <a:ext cx="1557655" cy="2425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0"/>
    </p:custData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（四）教学方法和手段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椭圆 1"/>
          <p:cNvSpPr/>
          <p:nvPr>
            <p:custDataLst>
              <p:tags r:id="rId3"/>
            </p:custDataLst>
          </p:nvPr>
        </p:nvSpPr>
        <p:spPr>
          <a:xfrm flipH="1">
            <a:off x="5053492" y="2082537"/>
            <a:ext cx="914400" cy="914400"/>
          </a:xfrm>
          <a:prstGeom prst="ellipse">
            <a:avLst/>
          </a:prstGeom>
          <a:solidFill>
            <a:srgbClr val="1AA3AA"/>
          </a:solidFill>
          <a:ln w="5715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03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椭圆 23"/>
          <p:cNvSpPr/>
          <p:nvPr>
            <p:custDataLst>
              <p:tags r:id="rId4"/>
            </p:custDataLst>
          </p:nvPr>
        </p:nvSpPr>
        <p:spPr>
          <a:xfrm>
            <a:off x="6183180" y="2806437"/>
            <a:ext cx="914400" cy="914400"/>
          </a:xfrm>
          <a:prstGeom prst="ellipse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04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" name="椭圆 19"/>
          <p:cNvSpPr/>
          <p:nvPr>
            <p:custDataLst>
              <p:tags r:id="rId5"/>
            </p:custDataLst>
          </p:nvPr>
        </p:nvSpPr>
        <p:spPr>
          <a:xfrm>
            <a:off x="6469394" y="4206119"/>
            <a:ext cx="914400" cy="914400"/>
          </a:xfrm>
          <a:prstGeom prst="ellipse">
            <a:avLst/>
          </a:prstGeom>
          <a:solidFill>
            <a:srgbClr val="9BBB59"/>
          </a:solidFill>
          <a:ln w="5715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05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9" name="椭圆 28"/>
          <p:cNvSpPr/>
          <p:nvPr>
            <p:custDataLst>
              <p:tags r:id="rId6"/>
            </p:custDataLst>
          </p:nvPr>
        </p:nvSpPr>
        <p:spPr>
          <a:xfrm flipH="1">
            <a:off x="4826270" y="3615970"/>
            <a:ext cx="914400" cy="914400"/>
          </a:xfrm>
          <a:prstGeom prst="ellipse">
            <a:avLst/>
          </a:prstGeom>
          <a:solidFill>
            <a:srgbClr val="3498DB"/>
          </a:solidFill>
          <a:ln w="5715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lIns="90000" tIns="46800" rIns="90000" bIns="46800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02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0" name="TextBox 3"/>
          <p:cNvSpPr/>
          <p:nvPr>
            <p:custDataLst>
              <p:tags r:id="rId7"/>
            </p:custDataLst>
          </p:nvPr>
        </p:nvSpPr>
        <p:spPr>
          <a:xfrm>
            <a:off x="5675107" y="4077494"/>
            <a:ext cx="65563" cy="2780506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椭圆 6"/>
          <p:cNvSpPr/>
          <p:nvPr>
            <p:custDataLst>
              <p:tags r:id="rId8"/>
            </p:custDataLst>
          </p:nvPr>
        </p:nvSpPr>
        <p:spPr>
          <a:xfrm flipH="1">
            <a:off x="4576092" y="5133791"/>
            <a:ext cx="914400" cy="914400"/>
          </a:xfrm>
          <a:prstGeom prst="ellipse">
            <a:avLst/>
          </a:prstGeom>
          <a:solidFill>
            <a:srgbClr val="1F74AD"/>
          </a:solidFill>
          <a:ln w="57150"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01</a:t>
            </a:r>
            <a:endParaRPr lang="zh-CN" altLang="en-US" sz="2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4" name="TextBox 3"/>
          <p:cNvSpPr/>
          <p:nvPr>
            <p:custDataLst>
              <p:tags r:id="rId9"/>
            </p:custDataLst>
          </p:nvPr>
        </p:nvSpPr>
        <p:spPr>
          <a:xfrm>
            <a:off x="5428898" y="5573719"/>
            <a:ext cx="61594" cy="1284282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文本框 46"/>
          <p:cNvSpPr txBox="1"/>
          <p:nvPr>
            <p:custDataLst>
              <p:tags r:id="rId10"/>
            </p:custDataLst>
          </p:nvPr>
        </p:nvSpPr>
        <p:spPr>
          <a:xfrm>
            <a:off x="7606571" y="4368610"/>
            <a:ext cx="2856642" cy="411755"/>
          </a:xfrm>
          <a:prstGeom prst="rect">
            <a:avLst/>
          </a:prstGeom>
        </p:spPr>
        <p:txBody>
          <a:bodyPr wrap="square" lIns="90000" tIns="46800" rIns="90000" bIns="46800" anchor="b" anchorCtr="0"/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归纳法</a:t>
            </a:r>
            <a:endParaRPr lang="zh-CN" altLang="en-US" sz="24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>
            <p:custDataLst>
              <p:tags r:id="rId11"/>
            </p:custDataLst>
          </p:nvPr>
        </p:nvSpPr>
        <p:spPr>
          <a:xfrm>
            <a:off x="7217316" y="2997434"/>
            <a:ext cx="2856642" cy="411755"/>
          </a:xfrm>
          <a:prstGeom prst="rect">
            <a:avLst/>
          </a:prstGeom>
        </p:spPr>
        <p:txBody>
          <a:bodyPr wrap="square" lIns="90000" tIns="46800" rIns="90000" bIns="46800" anchor="b" anchorCtr="0"/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24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讨论法</a:t>
            </a:r>
            <a:endParaRPr lang="zh-CN" altLang="en-US" sz="24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>
            <p:custDataLst>
              <p:tags r:id="rId12"/>
            </p:custDataLst>
          </p:nvPr>
        </p:nvSpPr>
        <p:spPr>
          <a:xfrm>
            <a:off x="2036300" y="2268181"/>
            <a:ext cx="2872056" cy="411755"/>
          </a:xfrm>
          <a:prstGeom prst="rect">
            <a:avLst/>
          </a:prstGeom>
        </p:spPr>
        <p:txBody>
          <a:bodyPr wrap="square" lIns="90000" tIns="46800" rIns="90000" bIns="46800" anchor="b" anchorCtr="0"/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24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情景教学</a:t>
            </a:r>
            <a:endParaRPr lang="zh-CN" altLang="en-US" sz="24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13"/>
            </p:custDataLst>
          </p:nvPr>
        </p:nvSpPr>
        <p:spPr>
          <a:xfrm>
            <a:off x="1792692" y="3876744"/>
            <a:ext cx="2872056" cy="411755"/>
          </a:xfrm>
          <a:prstGeom prst="rect">
            <a:avLst/>
          </a:prstGeom>
        </p:spPr>
        <p:txBody>
          <a:bodyPr wrap="square" lIns="90000" tIns="46800" rIns="90000" bIns="46800" anchor="b" anchorCtr="0"/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24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案例教学</a:t>
            </a:r>
            <a:endParaRPr lang="zh-CN" altLang="en-US" sz="24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文本框 54"/>
          <p:cNvSpPr txBox="1"/>
          <p:nvPr>
            <p:custDataLst>
              <p:tags r:id="rId14"/>
            </p:custDataLst>
          </p:nvPr>
        </p:nvSpPr>
        <p:spPr>
          <a:xfrm>
            <a:off x="1581698" y="5395136"/>
            <a:ext cx="2872056" cy="411755"/>
          </a:xfrm>
          <a:prstGeom prst="rect">
            <a:avLst/>
          </a:prstGeom>
        </p:spPr>
        <p:txBody>
          <a:bodyPr wrap="square" lIns="90000" tIns="46800" rIns="90000" bIns="46800" anchor="b" anchorCtr="0"/>
          <a:lstStyle>
            <a:defPPr>
              <a:defRPr lang="zh-CN"/>
            </a:defPPr>
            <a:lvl1pPr>
              <a:defRPr>
                <a:solidFill>
                  <a:srgbClr val="000000">
                    <a:lumMod val="75000"/>
                  </a:srgbClr>
                </a:solidFill>
                <a:latin typeface="Calibri Light" panose="020F0302020204030204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2400" b="1" spc="3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启发式教学</a:t>
            </a:r>
            <a:endParaRPr lang="zh-CN" altLang="en-US" sz="2400" b="1" spc="30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5"/>
            </p:custDataLst>
          </p:nvPr>
        </p:nvSpPr>
        <p:spPr>
          <a:xfrm flipH="1">
            <a:off x="5906885" y="2538000"/>
            <a:ext cx="68675" cy="4320000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TextBox 2"/>
          <p:cNvSpPr/>
          <p:nvPr>
            <p:custDataLst>
              <p:tags r:id="rId16"/>
            </p:custDataLst>
          </p:nvPr>
        </p:nvSpPr>
        <p:spPr>
          <a:xfrm>
            <a:off x="6180314" y="3263637"/>
            <a:ext cx="65990" cy="3594362"/>
          </a:xfrm>
          <a:prstGeom prst="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6" name="TextBox 4"/>
          <p:cNvSpPr/>
          <p:nvPr>
            <p:custDataLst>
              <p:tags r:id="rId17"/>
            </p:custDataLst>
          </p:nvPr>
        </p:nvSpPr>
        <p:spPr>
          <a:xfrm>
            <a:off x="6465192" y="4658746"/>
            <a:ext cx="61858" cy="2199253"/>
          </a:xfrm>
          <a:prstGeom prst="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36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8"/>
    </p:custData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（四）教学方法和手段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 2"/>
          <p:cNvSpPr/>
          <p:nvPr>
            <p:custDataLst>
              <p:tags r:id="rId3"/>
            </p:custDataLst>
          </p:nvPr>
        </p:nvSpPr>
        <p:spPr bwMode="auto">
          <a:xfrm>
            <a:off x="4596167" y="3420080"/>
            <a:ext cx="2992699" cy="1434169"/>
          </a:xfrm>
          <a:custGeom>
            <a:avLst/>
            <a:gdLst/>
            <a:ahLst/>
            <a:cxnLst>
              <a:cxn ang="0">
                <a:pos x="1492" y="214"/>
              </a:cxn>
              <a:cxn ang="0">
                <a:pos x="745" y="0"/>
              </a:cxn>
              <a:cxn ang="0">
                <a:pos x="0" y="215"/>
              </a:cxn>
              <a:cxn ang="0">
                <a:pos x="746" y="715"/>
              </a:cxn>
              <a:cxn ang="0">
                <a:pos x="1492" y="214"/>
              </a:cxn>
              <a:cxn ang="0">
                <a:pos x="1492" y="214"/>
              </a:cxn>
              <a:cxn ang="0">
                <a:pos x="1492" y="214"/>
              </a:cxn>
            </a:cxnLst>
            <a:rect l="0" t="0" r="r" b="b"/>
            <a:pathLst>
              <a:path w="1492" h="715">
                <a:moveTo>
                  <a:pt x="1492" y="214"/>
                </a:moveTo>
                <a:lnTo>
                  <a:pt x="745" y="0"/>
                </a:lnTo>
                <a:lnTo>
                  <a:pt x="0" y="215"/>
                </a:lnTo>
                <a:lnTo>
                  <a:pt x="746" y="715"/>
                </a:lnTo>
                <a:lnTo>
                  <a:pt x="1492" y="214"/>
                </a:lnTo>
                <a:lnTo>
                  <a:pt x="1492" y="214"/>
                </a:lnTo>
                <a:lnTo>
                  <a:pt x="1492" y="214"/>
                </a:lnTo>
                <a:close/>
              </a:path>
            </a:pathLst>
          </a:custGeom>
          <a:solidFill>
            <a:srgbClr val="1AA3AA">
              <a:lumMod val="60000"/>
              <a:lumOff val="40000"/>
            </a:srgbClr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任意多边形 4"/>
          <p:cNvSpPr/>
          <p:nvPr>
            <p:custDataLst>
              <p:tags r:id="rId4"/>
            </p:custDataLst>
          </p:nvPr>
        </p:nvSpPr>
        <p:spPr bwMode="auto">
          <a:xfrm>
            <a:off x="4596167" y="3851334"/>
            <a:ext cx="1510391" cy="1432163"/>
          </a:xfrm>
          <a:custGeom>
            <a:avLst/>
            <a:gdLst/>
            <a:ahLst/>
            <a:cxnLst>
              <a:cxn ang="0">
                <a:pos x="746" y="714"/>
              </a:cxn>
              <a:cxn ang="0">
                <a:pos x="753" y="451"/>
              </a:cxn>
              <a:cxn ang="0">
                <a:pos x="0" y="0"/>
              </a:cxn>
              <a:cxn ang="0">
                <a:pos x="101" y="201"/>
              </a:cxn>
              <a:cxn ang="0">
                <a:pos x="746" y="714"/>
              </a:cxn>
              <a:cxn ang="0">
                <a:pos x="746" y="714"/>
              </a:cxn>
              <a:cxn ang="0">
                <a:pos x="746" y="714"/>
              </a:cxn>
            </a:cxnLst>
            <a:rect l="0" t="0" r="r" b="b"/>
            <a:pathLst>
              <a:path w="753" h="714">
                <a:moveTo>
                  <a:pt x="746" y="714"/>
                </a:moveTo>
                <a:lnTo>
                  <a:pt x="753" y="451"/>
                </a:lnTo>
                <a:lnTo>
                  <a:pt x="0" y="0"/>
                </a:lnTo>
                <a:lnTo>
                  <a:pt x="101" y="201"/>
                </a:lnTo>
                <a:lnTo>
                  <a:pt x="746" y="714"/>
                </a:lnTo>
                <a:lnTo>
                  <a:pt x="746" y="714"/>
                </a:lnTo>
                <a:lnTo>
                  <a:pt x="746" y="714"/>
                </a:lnTo>
                <a:close/>
              </a:path>
            </a:pathLst>
          </a:custGeom>
          <a:solidFill>
            <a:srgbClr val="1AA3AA"/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>
            <p:custDataLst>
              <p:tags r:id="rId5"/>
            </p:custDataLst>
          </p:nvPr>
        </p:nvSpPr>
        <p:spPr bwMode="auto">
          <a:xfrm>
            <a:off x="6092517" y="3851334"/>
            <a:ext cx="1496350" cy="1432163"/>
          </a:xfrm>
          <a:custGeom>
            <a:avLst/>
            <a:gdLst/>
            <a:ahLst/>
            <a:cxnLst>
              <a:cxn ang="0">
                <a:pos x="0" y="714"/>
              </a:cxn>
              <a:cxn ang="0">
                <a:pos x="7" y="451"/>
              </a:cxn>
              <a:cxn ang="0">
                <a:pos x="746" y="0"/>
              </a:cxn>
              <a:cxn ang="0">
                <a:pos x="644" y="195"/>
              </a:cxn>
              <a:cxn ang="0">
                <a:pos x="0" y="714"/>
              </a:cxn>
              <a:cxn ang="0">
                <a:pos x="0" y="714"/>
              </a:cxn>
              <a:cxn ang="0">
                <a:pos x="0" y="714"/>
              </a:cxn>
            </a:cxnLst>
            <a:rect l="0" t="0" r="r" b="b"/>
            <a:pathLst>
              <a:path w="746" h="714">
                <a:moveTo>
                  <a:pt x="0" y="714"/>
                </a:moveTo>
                <a:lnTo>
                  <a:pt x="7" y="451"/>
                </a:lnTo>
                <a:lnTo>
                  <a:pt x="746" y="0"/>
                </a:lnTo>
                <a:lnTo>
                  <a:pt x="644" y="195"/>
                </a:lnTo>
                <a:lnTo>
                  <a:pt x="0" y="714"/>
                </a:lnTo>
                <a:lnTo>
                  <a:pt x="0" y="714"/>
                </a:lnTo>
                <a:lnTo>
                  <a:pt x="0" y="714"/>
                </a:lnTo>
                <a:close/>
              </a:path>
            </a:pathLst>
          </a:custGeom>
          <a:solidFill>
            <a:srgbClr val="1AA3AA">
              <a:lumMod val="75000"/>
            </a:srgbClr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>
            <p:custDataLst>
              <p:tags r:id="rId6"/>
            </p:custDataLst>
          </p:nvPr>
        </p:nvSpPr>
        <p:spPr bwMode="auto">
          <a:xfrm>
            <a:off x="4596168" y="3229522"/>
            <a:ext cx="1496350" cy="1331871"/>
          </a:xfrm>
          <a:custGeom>
            <a:avLst/>
            <a:gdLst/>
            <a:ahLst/>
            <a:cxnLst>
              <a:cxn ang="0">
                <a:pos x="746" y="266"/>
              </a:cxn>
              <a:cxn ang="0">
                <a:pos x="743" y="664"/>
              </a:cxn>
              <a:cxn ang="0">
                <a:pos x="0" y="266"/>
              </a:cxn>
              <a:cxn ang="0">
                <a:pos x="190" y="0"/>
              </a:cxn>
              <a:cxn ang="0">
                <a:pos x="746" y="266"/>
              </a:cxn>
              <a:cxn ang="0">
                <a:pos x="746" y="266"/>
              </a:cxn>
              <a:cxn ang="0">
                <a:pos x="746" y="266"/>
              </a:cxn>
            </a:cxnLst>
            <a:rect l="0" t="0" r="r" b="b"/>
            <a:pathLst>
              <a:path w="746" h="664">
                <a:moveTo>
                  <a:pt x="746" y="266"/>
                </a:moveTo>
                <a:lnTo>
                  <a:pt x="743" y="664"/>
                </a:lnTo>
                <a:lnTo>
                  <a:pt x="0" y="266"/>
                </a:lnTo>
                <a:lnTo>
                  <a:pt x="190" y="0"/>
                </a:lnTo>
                <a:lnTo>
                  <a:pt x="746" y="266"/>
                </a:lnTo>
                <a:lnTo>
                  <a:pt x="746" y="266"/>
                </a:lnTo>
                <a:lnTo>
                  <a:pt x="746" y="266"/>
                </a:lnTo>
                <a:close/>
              </a:path>
            </a:pathLst>
          </a:custGeom>
          <a:solidFill>
            <a:srgbClr val="3498DB"/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任意多边形 8"/>
          <p:cNvSpPr/>
          <p:nvPr>
            <p:custDataLst>
              <p:tags r:id="rId7"/>
            </p:custDataLst>
          </p:nvPr>
        </p:nvSpPr>
        <p:spPr bwMode="auto">
          <a:xfrm>
            <a:off x="6092518" y="3229522"/>
            <a:ext cx="1496350" cy="1331871"/>
          </a:xfrm>
          <a:custGeom>
            <a:avLst/>
            <a:gdLst/>
            <a:ahLst/>
            <a:cxnLst>
              <a:cxn ang="0">
                <a:pos x="3" y="266"/>
              </a:cxn>
              <a:cxn ang="0">
                <a:pos x="0" y="664"/>
              </a:cxn>
              <a:cxn ang="0">
                <a:pos x="746" y="266"/>
              </a:cxn>
              <a:cxn ang="0">
                <a:pos x="555" y="0"/>
              </a:cxn>
              <a:cxn ang="0">
                <a:pos x="3" y="266"/>
              </a:cxn>
              <a:cxn ang="0">
                <a:pos x="3" y="266"/>
              </a:cxn>
              <a:cxn ang="0">
                <a:pos x="3" y="266"/>
              </a:cxn>
            </a:cxnLst>
            <a:rect l="0" t="0" r="r" b="b"/>
            <a:pathLst>
              <a:path w="746" h="664">
                <a:moveTo>
                  <a:pt x="3" y="266"/>
                </a:moveTo>
                <a:lnTo>
                  <a:pt x="0" y="664"/>
                </a:lnTo>
                <a:lnTo>
                  <a:pt x="746" y="266"/>
                </a:lnTo>
                <a:lnTo>
                  <a:pt x="555" y="0"/>
                </a:lnTo>
                <a:lnTo>
                  <a:pt x="3" y="266"/>
                </a:lnTo>
                <a:lnTo>
                  <a:pt x="3" y="266"/>
                </a:lnTo>
                <a:lnTo>
                  <a:pt x="3" y="266"/>
                </a:lnTo>
                <a:close/>
              </a:path>
            </a:pathLst>
          </a:custGeom>
          <a:solidFill>
            <a:srgbClr val="3498DB">
              <a:lumMod val="75000"/>
            </a:srgbClr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>
            <p:custDataLst>
              <p:tags r:id="rId8"/>
            </p:custDataLst>
          </p:nvPr>
        </p:nvSpPr>
        <p:spPr bwMode="auto">
          <a:xfrm>
            <a:off x="4977276" y="2685941"/>
            <a:ext cx="2232491" cy="1077132"/>
          </a:xfrm>
          <a:custGeom>
            <a:avLst/>
            <a:gdLst/>
            <a:ahLst/>
            <a:cxnLst>
              <a:cxn ang="0">
                <a:pos x="0" y="268"/>
              </a:cxn>
              <a:cxn ang="0">
                <a:pos x="556" y="0"/>
              </a:cxn>
              <a:cxn ang="0">
                <a:pos x="1113" y="268"/>
              </a:cxn>
              <a:cxn ang="0">
                <a:pos x="556" y="537"/>
              </a:cxn>
              <a:cxn ang="0">
                <a:pos x="0" y="268"/>
              </a:cxn>
              <a:cxn ang="0">
                <a:pos x="0" y="268"/>
              </a:cxn>
            </a:cxnLst>
            <a:rect l="0" t="0" r="r" b="b"/>
            <a:pathLst>
              <a:path w="1113" h="537">
                <a:moveTo>
                  <a:pt x="0" y="268"/>
                </a:moveTo>
                <a:lnTo>
                  <a:pt x="556" y="0"/>
                </a:lnTo>
                <a:lnTo>
                  <a:pt x="1113" y="268"/>
                </a:lnTo>
                <a:lnTo>
                  <a:pt x="556" y="537"/>
                </a:lnTo>
                <a:lnTo>
                  <a:pt x="0" y="268"/>
                </a:lnTo>
                <a:lnTo>
                  <a:pt x="0" y="268"/>
                </a:lnTo>
                <a:close/>
              </a:path>
            </a:pathLst>
          </a:custGeom>
          <a:solidFill>
            <a:srgbClr val="3498DB">
              <a:lumMod val="60000"/>
              <a:lumOff val="40000"/>
            </a:srgbClr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椭圆 10"/>
          <p:cNvSpPr/>
          <p:nvPr>
            <p:custDataLst>
              <p:tags r:id="rId9"/>
            </p:custDataLst>
          </p:nvPr>
        </p:nvSpPr>
        <p:spPr bwMode="gray">
          <a:xfrm>
            <a:off x="3794863" y="4632595"/>
            <a:ext cx="680107" cy="680107"/>
          </a:xfrm>
          <a:prstGeom prst="ellipse">
            <a:avLst/>
          </a:prstGeom>
          <a:solidFill>
            <a:srgbClr val="1AA3AA"/>
          </a:solidFill>
          <a:ln w="9525">
            <a:noFill/>
            <a:round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5" name="任意多边形: 形状 64"/>
          <p:cNvSpPr/>
          <p:nvPr>
            <p:custDataLst>
              <p:tags r:id="rId10"/>
            </p:custDataLst>
          </p:nvPr>
        </p:nvSpPr>
        <p:spPr bwMode="auto">
          <a:xfrm>
            <a:off x="3955871" y="4798480"/>
            <a:ext cx="349482" cy="348375"/>
          </a:xfrm>
          <a:custGeom>
            <a:avLst/>
            <a:gdLst>
              <a:gd name="connsiteX0" fmla="*/ 198246 w 349482"/>
              <a:gd name="connsiteY0" fmla="*/ 174188 h 348375"/>
              <a:gd name="connsiteX1" fmla="*/ 195295 w 349482"/>
              <a:gd name="connsiteY1" fmla="*/ 177140 h 348375"/>
              <a:gd name="connsiteX2" fmla="*/ 195295 w 349482"/>
              <a:gd name="connsiteY2" fmla="*/ 185997 h 348375"/>
              <a:gd name="connsiteX3" fmla="*/ 189394 w 349482"/>
              <a:gd name="connsiteY3" fmla="*/ 224377 h 348375"/>
              <a:gd name="connsiteX4" fmla="*/ 189394 w 349482"/>
              <a:gd name="connsiteY4" fmla="*/ 230282 h 348375"/>
              <a:gd name="connsiteX5" fmla="*/ 204148 w 349482"/>
              <a:gd name="connsiteY5" fmla="*/ 245044 h 348375"/>
              <a:gd name="connsiteX6" fmla="*/ 210050 w 349482"/>
              <a:gd name="connsiteY6" fmla="*/ 245044 h 348375"/>
              <a:gd name="connsiteX7" fmla="*/ 224805 w 349482"/>
              <a:gd name="connsiteY7" fmla="*/ 230282 h 348375"/>
              <a:gd name="connsiteX8" fmla="*/ 227756 w 349482"/>
              <a:gd name="connsiteY8" fmla="*/ 224377 h 348375"/>
              <a:gd name="connsiteX9" fmla="*/ 218903 w 349482"/>
              <a:gd name="connsiteY9" fmla="*/ 185997 h 348375"/>
              <a:gd name="connsiteX10" fmla="*/ 218903 w 349482"/>
              <a:gd name="connsiteY10" fmla="*/ 177140 h 348375"/>
              <a:gd name="connsiteX11" fmla="*/ 215952 w 349482"/>
              <a:gd name="connsiteY11" fmla="*/ 174188 h 348375"/>
              <a:gd name="connsiteX12" fmla="*/ 198246 w 349482"/>
              <a:gd name="connsiteY12" fmla="*/ 174188 h 348375"/>
              <a:gd name="connsiteX13" fmla="*/ 206731 w 349482"/>
              <a:gd name="connsiteY13" fmla="*/ 59428 h 348375"/>
              <a:gd name="connsiteX14" fmla="*/ 250791 w 349482"/>
              <a:gd name="connsiteY14" fmla="*/ 103488 h 348375"/>
              <a:gd name="connsiteX15" fmla="*/ 206731 w 349482"/>
              <a:gd name="connsiteY15" fmla="*/ 147548 h 348375"/>
              <a:gd name="connsiteX16" fmla="*/ 162671 w 349482"/>
              <a:gd name="connsiteY16" fmla="*/ 103488 h 348375"/>
              <a:gd name="connsiteX17" fmla="*/ 206731 w 349482"/>
              <a:gd name="connsiteY17" fmla="*/ 59428 h 348375"/>
              <a:gd name="connsiteX18" fmla="*/ 210050 w 349482"/>
              <a:gd name="connsiteY18" fmla="*/ 26571 h 348375"/>
              <a:gd name="connsiteX19" fmla="*/ 130375 w 349482"/>
              <a:gd name="connsiteY19" fmla="*/ 59047 h 348375"/>
              <a:gd name="connsiteX20" fmla="*/ 130375 w 349482"/>
              <a:gd name="connsiteY20" fmla="*/ 221425 h 348375"/>
              <a:gd name="connsiteX21" fmla="*/ 133326 w 349482"/>
              <a:gd name="connsiteY21" fmla="*/ 224377 h 348375"/>
              <a:gd name="connsiteX22" fmla="*/ 136277 w 349482"/>
              <a:gd name="connsiteY22" fmla="*/ 224377 h 348375"/>
              <a:gd name="connsiteX23" fmla="*/ 156933 w 349482"/>
              <a:gd name="connsiteY23" fmla="*/ 168283 h 348375"/>
              <a:gd name="connsiteX24" fmla="*/ 171688 w 349482"/>
              <a:gd name="connsiteY24" fmla="*/ 156474 h 348375"/>
              <a:gd name="connsiteX25" fmla="*/ 236609 w 349482"/>
              <a:gd name="connsiteY25" fmla="*/ 156474 h 348375"/>
              <a:gd name="connsiteX26" fmla="*/ 242511 w 349482"/>
              <a:gd name="connsiteY26" fmla="*/ 156474 h 348375"/>
              <a:gd name="connsiteX27" fmla="*/ 260216 w 349482"/>
              <a:gd name="connsiteY27" fmla="*/ 168283 h 348375"/>
              <a:gd name="connsiteX28" fmla="*/ 277922 w 349482"/>
              <a:gd name="connsiteY28" fmla="*/ 227330 h 348375"/>
              <a:gd name="connsiteX29" fmla="*/ 280873 w 349482"/>
              <a:gd name="connsiteY29" fmla="*/ 227330 h 348375"/>
              <a:gd name="connsiteX30" fmla="*/ 289726 w 349482"/>
              <a:gd name="connsiteY30" fmla="*/ 221425 h 348375"/>
              <a:gd name="connsiteX31" fmla="*/ 322186 w 349482"/>
              <a:gd name="connsiteY31" fmla="*/ 141712 h 348375"/>
              <a:gd name="connsiteX32" fmla="*/ 289726 w 349482"/>
              <a:gd name="connsiteY32" fmla="*/ 59047 h 348375"/>
              <a:gd name="connsiteX33" fmla="*/ 210050 w 349482"/>
              <a:gd name="connsiteY33" fmla="*/ 26571 h 348375"/>
              <a:gd name="connsiteX34" fmla="*/ 210050 w 349482"/>
              <a:gd name="connsiteY34" fmla="*/ 0 h 348375"/>
              <a:gd name="connsiteX35" fmla="*/ 307431 w 349482"/>
              <a:gd name="connsiteY35" fmla="*/ 41333 h 348375"/>
              <a:gd name="connsiteX36" fmla="*/ 307431 w 349482"/>
              <a:gd name="connsiteY36" fmla="*/ 239139 h 348375"/>
              <a:gd name="connsiteX37" fmla="*/ 289726 w 349482"/>
              <a:gd name="connsiteY37" fmla="*/ 256853 h 348375"/>
              <a:gd name="connsiteX38" fmla="*/ 260216 w 349482"/>
              <a:gd name="connsiteY38" fmla="*/ 271615 h 348375"/>
              <a:gd name="connsiteX39" fmla="*/ 254314 w 349482"/>
              <a:gd name="connsiteY39" fmla="*/ 274567 h 348375"/>
              <a:gd name="connsiteX40" fmla="*/ 210050 w 349482"/>
              <a:gd name="connsiteY40" fmla="*/ 280472 h 348375"/>
              <a:gd name="connsiteX41" fmla="*/ 174639 w 349482"/>
              <a:gd name="connsiteY41" fmla="*/ 277519 h 348375"/>
              <a:gd name="connsiteX42" fmla="*/ 162835 w 349482"/>
              <a:gd name="connsiteY42" fmla="*/ 271615 h 348375"/>
              <a:gd name="connsiteX43" fmla="*/ 153982 w 349482"/>
              <a:gd name="connsiteY43" fmla="*/ 268662 h 348375"/>
              <a:gd name="connsiteX44" fmla="*/ 139227 w 349482"/>
              <a:gd name="connsiteY44" fmla="*/ 259805 h 348375"/>
              <a:gd name="connsiteX45" fmla="*/ 133326 w 349482"/>
              <a:gd name="connsiteY45" fmla="*/ 259805 h 348375"/>
              <a:gd name="connsiteX46" fmla="*/ 124473 w 349482"/>
              <a:gd name="connsiteY46" fmla="*/ 262758 h 348375"/>
              <a:gd name="connsiteX47" fmla="*/ 50699 w 349482"/>
              <a:gd name="connsiteY47" fmla="*/ 336566 h 348375"/>
              <a:gd name="connsiteX48" fmla="*/ 24141 w 349482"/>
              <a:gd name="connsiteY48" fmla="*/ 348375 h 348375"/>
              <a:gd name="connsiteX49" fmla="*/ 9386 w 349482"/>
              <a:gd name="connsiteY49" fmla="*/ 342471 h 348375"/>
              <a:gd name="connsiteX50" fmla="*/ 6435 w 349482"/>
              <a:gd name="connsiteY50" fmla="*/ 339518 h 348375"/>
              <a:gd name="connsiteX51" fmla="*/ 12337 w 349482"/>
              <a:gd name="connsiteY51" fmla="*/ 298186 h 348375"/>
              <a:gd name="connsiteX52" fmla="*/ 86111 w 349482"/>
              <a:gd name="connsiteY52" fmla="*/ 224377 h 348375"/>
              <a:gd name="connsiteX53" fmla="*/ 89061 w 349482"/>
              <a:gd name="connsiteY53" fmla="*/ 209616 h 348375"/>
              <a:gd name="connsiteX54" fmla="*/ 68405 w 349482"/>
              <a:gd name="connsiteY54" fmla="*/ 123998 h 348375"/>
              <a:gd name="connsiteX55" fmla="*/ 109718 w 349482"/>
              <a:gd name="connsiteY55" fmla="*/ 41333 h 348375"/>
              <a:gd name="connsiteX56" fmla="*/ 210050 w 349482"/>
              <a:gd name="connsiteY56" fmla="*/ 0 h 348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49482" h="348375">
                <a:moveTo>
                  <a:pt x="198246" y="174188"/>
                </a:moveTo>
                <a:cubicBezTo>
                  <a:pt x="198246" y="174188"/>
                  <a:pt x="195295" y="177140"/>
                  <a:pt x="195295" y="177140"/>
                </a:cubicBezTo>
                <a:cubicBezTo>
                  <a:pt x="195295" y="177140"/>
                  <a:pt x="195295" y="185997"/>
                  <a:pt x="195295" y="185997"/>
                </a:cubicBezTo>
                <a:cubicBezTo>
                  <a:pt x="195295" y="194854"/>
                  <a:pt x="189394" y="224377"/>
                  <a:pt x="189394" y="224377"/>
                </a:cubicBezTo>
                <a:cubicBezTo>
                  <a:pt x="186443" y="227330"/>
                  <a:pt x="189394" y="230282"/>
                  <a:pt x="189394" y="230282"/>
                </a:cubicBezTo>
                <a:cubicBezTo>
                  <a:pt x="189394" y="230282"/>
                  <a:pt x="189394" y="230282"/>
                  <a:pt x="204148" y="245044"/>
                </a:cubicBezTo>
                <a:cubicBezTo>
                  <a:pt x="207099" y="245044"/>
                  <a:pt x="210050" y="245044"/>
                  <a:pt x="210050" y="245044"/>
                </a:cubicBezTo>
                <a:cubicBezTo>
                  <a:pt x="210050" y="245044"/>
                  <a:pt x="210050" y="245044"/>
                  <a:pt x="224805" y="230282"/>
                </a:cubicBezTo>
                <a:cubicBezTo>
                  <a:pt x="227756" y="230282"/>
                  <a:pt x="227756" y="227330"/>
                  <a:pt x="227756" y="224377"/>
                </a:cubicBezTo>
                <a:cubicBezTo>
                  <a:pt x="227756" y="224377"/>
                  <a:pt x="221854" y="194854"/>
                  <a:pt x="218903" y="185997"/>
                </a:cubicBezTo>
                <a:cubicBezTo>
                  <a:pt x="218903" y="185997"/>
                  <a:pt x="218903" y="177140"/>
                  <a:pt x="218903" y="177140"/>
                </a:cubicBezTo>
                <a:cubicBezTo>
                  <a:pt x="218903" y="177140"/>
                  <a:pt x="218903" y="174188"/>
                  <a:pt x="215952" y="174188"/>
                </a:cubicBezTo>
                <a:cubicBezTo>
                  <a:pt x="215952" y="174188"/>
                  <a:pt x="215952" y="174188"/>
                  <a:pt x="198246" y="174188"/>
                </a:cubicBezTo>
                <a:close/>
                <a:moveTo>
                  <a:pt x="206731" y="59428"/>
                </a:moveTo>
                <a:cubicBezTo>
                  <a:pt x="231065" y="59428"/>
                  <a:pt x="250791" y="79154"/>
                  <a:pt x="250791" y="103488"/>
                </a:cubicBezTo>
                <a:cubicBezTo>
                  <a:pt x="250791" y="127822"/>
                  <a:pt x="231065" y="147548"/>
                  <a:pt x="206731" y="147548"/>
                </a:cubicBezTo>
                <a:cubicBezTo>
                  <a:pt x="182397" y="147548"/>
                  <a:pt x="162671" y="127822"/>
                  <a:pt x="162671" y="103488"/>
                </a:cubicBezTo>
                <a:cubicBezTo>
                  <a:pt x="162671" y="79154"/>
                  <a:pt x="182397" y="59428"/>
                  <a:pt x="206731" y="59428"/>
                </a:cubicBezTo>
                <a:close/>
                <a:moveTo>
                  <a:pt x="210050" y="26571"/>
                </a:moveTo>
                <a:cubicBezTo>
                  <a:pt x="177590" y="26571"/>
                  <a:pt x="151031" y="38381"/>
                  <a:pt x="130375" y="59047"/>
                </a:cubicBezTo>
                <a:cubicBezTo>
                  <a:pt x="86111" y="103332"/>
                  <a:pt x="86111" y="177140"/>
                  <a:pt x="130375" y="221425"/>
                </a:cubicBezTo>
                <a:cubicBezTo>
                  <a:pt x="130375" y="221425"/>
                  <a:pt x="133326" y="224377"/>
                  <a:pt x="133326" y="224377"/>
                </a:cubicBezTo>
                <a:cubicBezTo>
                  <a:pt x="136277" y="227330"/>
                  <a:pt x="136277" y="227330"/>
                  <a:pt x="136277" y="224377"/>
                </a:cubicBezTo>
                <a:cubicBezTo>
                  <a:pt x="136277" y="224377"/>
                  <a:pt x="136277" y="224377"/>
                  <a:pt x="156933" y="168283"/>
                </a:cubicBezTo>
                <a:cubicBezTo>
                  <a:pt x="156933" y="162378"/>
                  <a:pt x="165786" y="156474"/>
                  <a:pt x="171688" y="156474"/>
                </a:cubicBezTo>
                <a:cubicBezTo>
                  <a:pt x="171688" y="156474"/>
                  <a:pt x="171688" y="156474"/>
                  <a:pt x="236609" y="156474"/>
                </a:cubicBezTo>
                <a:cubicBezTo>
                  <a:pt x="239560" y="156474"/>
                  <a:pt x="239560" y="156474"/>
                  <a:pt x="242511" y="156474"/>
                </a:cubicBezTo>
                <a:cubicBezTo>
                  <a:pt x="248412" y="156474"/>
                  <a:pt x="257265" y="162378"/>
                  <a:pt x="260216" y="168283"/>
                </a:cubicBezTo>
                <a:cubicBezTo>
                  <a:pt x="260216" y="168283"/>
                  <a:pt x="260216" y="168283"/>
                  <a:pt x="277922" y="227330"/>
                </a:cubicBezTo>
                <a:cubicBezTo>
                  <a:pt x="280873" y="227330"/>
                  <a:pt x="280873" y="227330"/>
                  <a:pt x="280873" y="227330"/>
                </a:cubicBezTo>
                <a:cubicBezTo>
                  <a:pt x="283824" y="224377"/>
                  <a:pt x="286775" y="221425"/>
                  <a:pt x="289726" y="221425"/>
                </a:cubicBezTo>
                <a:cubicBezTo>
                  <a:pt x="310382" y="197806"/>
                  <a:pt x="322186" y="171235"/>
                  <a:pt x="322186" y="141712"/>
                </a:cubicBezTo>
                <a:cubicBezTo>
                  <a:pt x="322186" y="109236"/>
                  <a:pt x="310382" y="82666"/>
                  <a:pt x="289726" y="59047"/>
                </a:cubicBezTo>
                <a:cubicBezTo>
                  <a:pt x="269069" y="38381"/>
                  <a:pt x="239560" y="26571"/>
                  <a:pt x="210050" y="26571"/>
                </a:cubicBezTo>
                <a:close/>
                <a:moveTo>
                  <a:pt x="210050" y="0"/>
                </a:moveTo>
                <a:cubicBezTo>
                  <a:pt x="245461" y="0"/>
                  <a:pt x="280873" y="14762"/>
                  <a:pt x="307431" y="41333"/>
                </a:cubicBezTo>
                <a:cubicBezTo>
                  <a:pt x="363499" y="94475"/>
                  <a:pt x="363499" y="185997"/>
                  <a:pt x="307431" y="239139"/>
                </a:cubicBezTo>
                <a:cubicBezTo>
                  <a:pt x="301529" y="245044"/>
                  <a:pt x="295628" y="250948"/>
                  <a:pt x="289726" y="256853"/>
                </a:cubicBezTo>
                <a:cubicBezTo>
                  <a:pt x="280873" y="262758"/>
                  <a:pt x="272020" y="268662"/>
                  <a:pt x="260216" y="271615"/>
                </a:cubicBezTo>
                <a:cubicBezTo>
                  <a:pt x="257265" y="271615"/>
                  <a:pt x="257265" y="274567"/>
                  <a:pt x="254314" y="274567"/>
                </a:cubicBezTo>
                <a:cubicBezTo>
                  <a:pt x="239560" y="277519"/>
                  <a:pt x="224805" y="280472"/>
                  <a:pt x="210050" y="280472"/>
                </a:cubicBezTo>
                <a:cubicBezTo>
                  <a:pt x="198246" y="280472"/>
                  <a:pt x="186443" y="280472"/>
                  <a:pt x="174639" y="277519"/>
                </a:cubicBezTo>
                <a:cubicBezTo>
                  <a:pt x="168737" y="274567"/>
                  <a:pt x="165786" y="274567"/>
                  <a:pt x="162835" y="271615"/>
                </a:cubicBezTo>
                <a:cubicBezTo>
                  <a:pt x="159884" y="271615"/>
                  <a:pt x="156933" y="271615"/>
                  <a:pt x="153982" y="268662"/>
                </a:cubicBezTo>
                <a:cubicBezTo>
                  <a:pt x="148080" y="265710"/>
                  <a:pt x="145129" y="265710"/>
                  <a:pt x="139227" y="259805"/>
                </a:cubicBezTo>
                <a:cubicBezTo>
                  <a:pt x="139227" y="259805"/>
                  <a:pt x="136277" y="259805"/>
                  <a:pt x="133326" y="259805"/>
                </a:cubicBezTo>
                <a:cubicBezTo>
                  <a:pt x="130375" y="259805"/>
                  <a:pt x="127424" y="259805"/>
                  <a:pt x="124473" y="262758"/>
                </a:cubicBezTo>
                <a:cubicBezTo>
                  <a:pt x="124473" y="262758"/>
                  <a:pt x="124473" y="262758"/>
                  <a:pt x="50699" y="336566"/>
                </a:cubicBezTo>
                <a:cubicBezTo>
                  <a:pt x="41846" y="345423"/>
                  <a:pt x="32994" y="348375"/>
                  <a:pt x="24141" y="348375"/>
                </a:cubicBezTo>
                <a:cubicBezTo>
                  <a:pt x="18239" y="348375"/>
                  <a:pt x="12337" y="345423"/>
                  <a:pt x="9386" y="342471"/>
                </a:cubicBezTo>
                <a:cubicBezTo>
                  <a:pt x="9386" y="342471"/>
                  <a:pt x="9386" y="342471"/>
                  <a:pt x="6435" y="339518"/>
                </a:cubicBezTo>
                <a:cubicBezTo>
                  <a:pt x="-5369" y="327709"/>
                  <a:pt x="533" y="309995"/>
                  <a:pt x="12337" y="298186"/>
                </a:cubicBezTo>
                <a:cubicBezTo>
                  <a:pt x="12337" y="298186"/>
                  <a:pt x="12337" y="298186"/>
                  <a:pt x="86111" y="224377"/>
                </a:cubicBezTo>
                <a:cubicBezTo>
                  <a:pt x="92012" y="221425"/>
                  <a:pt x="89061" y="215520"/>
                  <a:pt x="89061" y="209616"/>
                </a:cubicBezTo>
                <a:cubicBezTo>
                  <a:pt x="71356" y="183045"/>
                  <a:pt x="65454" y="153521"/>
                  <a:pt x="68405" y="123998"/>
                </a:cubicBezTo>
                <a:cubicBezTo>
                  <a:pt x="71356" y="91522"/>
                  <a:pt x="86111" y="61999"/>
                  <a:pt x="109718" y="41333"/>
                </a:cubicBezTo>
                <a:cubicBezTo>
                  <a:pt x="136277" y="14762"/>
                  <a:pt x="171688" y="0"/>
                  <a:pt x="210050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wrap="square" anchor="ctr">
            <a:noAutofit/>
          </a:bodyPr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椭圆 11"/>
          <p:cNvSpPr/>
          <p:nvPr>
            <p:custDataLst>
              <p:tags r:id="rId11"/>
            </p:custDataLst>
          </p:nvPr>
        </p:nvSpPr>
        <p:spPr bwMode="gray">
          <a:xfrm>
            <a:off x="3794863" y="2419983"/>
            <a:ext cx="684616" cy="684616"/>
          </a:xfrm>
          <a:prstGeom prst="ellipse">
            <a:avLst/>
          </a:prstGeom>
          <a:solidFill>
            <a:srgbClr val="1F74AD"/>
          </a:solidFill>
          <a:ln w="9525">
            <a:noFill/>
            <a:round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任意多边形: 形状 63"/>
          <p:cNvSpPr/>
          <p:nvPr>
            <p:custDataLst>
              <p:tags r:id="rId12"/>
            </p:custDataLst>
          </p:nvPr>
        </p:nvSpPr>
        <p:spPr bwMode="auto">
          <a:xfrm>
            <a:off x="3961963" y="2567602"/>
            <a:ext cx="350423" cy="389359"/>
          </a:xfrm>
          <a:custGeom>
            <a:avLst/>
            <a:gdLst>
              <a:gd name="connsiteX0" fmla="*/ 183101 w 350423"/>
              <a:gd name="connsiteY0" fmla="*/ 96316 h 389359"/>
              <a:gd name="connsiteX1" fmla="*/ 293044 w 350423"/>
              <a:gd name="connsiteY1" fmla="*/ 200995 h 389359"/>
              <a:gd name="connsiteX2" fmla="*/ 287101 w 350423"/>
              <a:gd name="connsiteY2" fmla="*/ 206976 h 389359"/>
              <a:gd name="connsiteX3" fmla="*/ 183101 w 350423"/>
              <a:gd name="connsiteY3" fmla="*/ 206976 h 389359"/>
              <a:gd name="connsiteX4" fmla="*/ 174187 w 350423"/>
              <a:gd name="connsiteY4" fmla="*/ 200995 h 389359"/>
              <a:gd name="connsiteX5" fmla="*/ 174187 w 350423"/>
              <a:gd name="connsiteY5" fmla="*/ 102298 h 389359"/>
              <a:gd name="connsiteX6" fmla="*/ 183101 w 350423"/>
              <a:gd name="connsiteY6" fmla="*/ 96316 h 389359"/>
              <a:gd name="connsiteX7" fmla="*/ 173739 w 350423"/>
              <a:gd name="connsiteY7" fmla="*/ 73742 h 389359"/>
              <a:gd name="connsiteX8" fmla="*/ 70674 w 350423"/>
              <a:gd name="connsiteY8" fmla="*/ 120937 h 389359"/>
              <a:gd name="connsiteX9" fmla="*/ 32392 w 350423"/>
              <a:gd name="connsiteY9" fmla="*/ 215327 h 389359"/>
              <a:gd name="connsiteX10" fmla="*/ 173739 w 350423"/>
              <a:gd name="connsiteY10" fmla="*/ 356913 h 389359"/>
              <a:gd name="connsiteX11" fmla="*/ 315086 w 350423"/>
              <a:gd name="connsiteY11" fmla="*/ 230076 h 389359"/>
              <a:gd name="connsiteX12" fmla="*/ 315086 w 350423"/>
              <a:gd name="connsiteY12" fmla="*/ 215327 h 389359"/>
              <a:gd name="connsiteX13" fmla="*/ 173739 w 350423"/>
              <a:gd name="connsiteY13" fmla="*/ 73742 h 389359"/>
              <a:gd name="connsiteX14" fmla="*/ 173739 w 350423"/>
              <a:gd name="connsiteY14" fmla="*/ 0 h 389359"/>
              <a:gd name="connsiteX15" fmla="*/ 217910 w 350423"/>
              <a:gd name="connsiteY15" fmla="*/ 20648 h 389359"/>
              <a:gd name="connsiteX16" fmla="*/ 200242 w 350423"/>
              <a:gd name="connsiteY16" fmla="*/ 35396 h 389359"/>
              <a:gd name="connsiteX17" fmla="*/ 200242 w 350423"/>
              <a:gd name="connsiteY17" fmla="*/ 41296 h 389359"/>
              <a:gd name="connsiteX18" fmla="*/ 203187 w 350423"/>
              <a:gd name="connsiteY18" fmla="*/ 44245 h 389359"/>
              <a:gd name="connsiteX19" fmla="*/ 285639 w 350423"/>
              <a:gd name="connsiteY19" fmla="*/ 82591 h 389359"/>
              <a:gd name="connsiteX20" fmla="*/ 288584 w 350423"/>
              <a:gd name="connsiteY20" fmla="*/ 82591 h 389359"/>
              <a:gd name="connsiteX21" fmla="*/ 297418 w 350423"/>
              <a:gd name="connsiteY21" fmla="*/ 73742 h 389359"/>
              <a:gd name="connsiteX22" fmla="*/ 297418 w 350423"/>
              <a:gd name="connsiteY22" fmla="*/ 64893 h 389359"/>
              <a:gd name="connsiteX23" fmla="*/ 323921 w 350423"/>
              <a:gd name="connsiteY23" fmla="*/ 70793 h 389359"/>
              <a:gd name="connsiteX24" fmla="*/ 329810 w 350423"/>
              <a:gd name="connsiteY24" fmla="*/ 97340 h 389359"/>
              <a:gd name="connsiteX25" fmla="*/ 320976 w 350423"/>
              <a:gd name="connsiteY25" fmla="*/ 97340 h 389359"/>
              <a:gd name="connsiteX26" fmla="*/ 312142 w 350423"/>
              <a:gd name="connsiteY26" fmla="*/ 106189 h 389359"/>
              <a:gd name="connsiteX27" fmla="*/ 312142 w 350423"/>
              <a:gd name="connsiteY27" fmla="*/ 109139 h 389359"/>
              <a:gd name="connsiteX28" fmla="*/ 350423 w 350423"/>
              <a:gd name="connsiteY28" fmla="*/ 215327 h 389359"/>
              <a:gd name="connsiteX29" fmla="*/ 347479 w 350423"/>
              <a:gd name="connsiteY29" fmla="*/ 230076 h 389359"/>
              <a:gd name="connsiteX30" fmla="*/ 173739 w 350423"/>
              <a:gd name="connsiteY30" fmla="*/ 389359 h 389359"/>
              <a:gd name="connsiteX31" fmla="*/ 0 w 350423"/>
              <a:gd name="connsiteY31" fmla="*/ 215327 h 389359"/>
              <a:gd name="connsiteX32" fmla="*/ 44171 w 350423"/>
              <a:gd name="connsiteY32" fmla="*/ 100290 h 389359"/>
              <a:gd name="connsiteX33" fmla="*/ 147237 w 350423"/>
              <a:gd name="connsiteY33" fmla="*/ 44245 h 389359"/>
              <a:gd name="connsiteX34" fmla="*/ 150181 w 350423"/>
              <a:gd name="connsiteY34" fmla="*/ 41296 h 389359"/>
              <a:gd name="connsiteX35" fmla="*/ 150181 w 350423"/>
              <a:gd name="connsiteY35" fmla="*/ 38346 h 389359"/>
              <a:gd name="connsiteX36" fmla="*/ 147237 w 350423"/>
              <a:gd name="connsiteY36" fmla="*/ 35396 h 389359"/>
              <a:gd name="connsiteX37" fmla="*/ 132513 w 350423"/>
              <a:gd name="connsiteY37" fmla="*/ 20648 h 389359"/>
              <a:gd name="connsiteX38" fmla="*/ 173739 w 350423"/>
              <a:gd name="connsiteY38" fmla="*/ 0 h 389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50423" h="389359">
                <a:moveTo>
                  <a:pt x="183101" y="96316"/>
                </a:moveTo>
                <a:cubicBezTo>
                  <a:pt x="239558" y="99307"/>
                  <a:pt x="287101" y="144169"/>
                  <a:pt x="293044" y="200995"/>
                </a:cubicBezTo>
                <a:cubicBezTo>
                  <a:pt x="293044" y="203985"/>
                  <a:pt x="293044" y="206976"/>
                  <a:pt x="287101" y="206976"/>
                </a:cubicBezTo>
                <a:lnTo>
                  <a:pt x="183101" y="206976"/>
                </a:lnTo>
                <a:cubicBezTo>
                  <a:pt x="174187" y="206976"/>
                  <a:pt x="174187" y="200995"/>
                  <a:pt x="174187" y="200995"/>
                </a:cubicBezTo>
                <a:cubicBezTo>
                  <a:pt x="174187" y="200995"/>
                  <a:pt x="174187" y="200995"/>
                  <a:pt x="174187" y="102298"/>
                </a:cubicBezTo>
                <a:cubicBezTo>
                  <a:pt x="174187" y="96316"/>
                  <a:pt x="180130" y="96316"/>
                  <a:pt x="183101" y="96316"/>
                </a:cubicBezTo>
                <a:close/>
                <a:moveTo>
                  <a:pt x="173739" y="73742"/>
                </a:moveTo>
                <a:cubicBezTo>
                  <a:pt x="132513" y="73742"/>
                  <a:pt x="94232" y="91441"/>
                  <a:pt x="70674" y="120937"/>
                </a:cubicBezTo>
                <a:cubicBezTo>
                  <a:pt x="47116" y="147485"/>
                  <a:pt x="32392" y="179931"/>
                  <a:pt x="32392" y="215327"/>
                </a:cubicBezTo>
                <a:cubicBezTo>
                  <a:pt x="32392" y="294969"/>
                  <a:pt x="97176" y="356913"/>
                  <a:pt x="173739" y="356913"/>
                </a:cubicBezTo>
                <a:cubicBezTo>
                  <a:pt x="247358" y="356913"/>
                  <a:pt x="309197" y="300868"/>
                  <a:pt x="315086" y="230076"/>
                </a:cubicBezTo>
                <a:cubicBezTo>
                  <a:pt x="315086" y="224177"/>
                  <a:pt x="315086" y="221227"/>
                  <a:pt x="315086" y="215327"/>
                </a:cubicBezTo>
                <a:cubicBezTo>
                  <a:pt x="315086" y="138636"/>
                  <a:pt x="253247" y="73742"/>
                  <a:pt x="173739" y="73742"/>
                </a:cubicBezTo>
                <a:close/>
                <a:moveTo>
                  <a:pt x="173739" y="0"/>
                </a:moveTo>
                <a:cubicBezTo>
                  <a:pt x="200242" y="0"/>
                  <a:pt x="229689" y="8849"/>
                  <a:pt x="217910" y="20648"/>
                </a:cubicBezTo>
                <a:cubicBezTo>
                  <a:pt x="212021" y="26547"/>
                  <a:pt x="209076" y="32447"/>
                  <a:pt x="200242" y="35396"/>
                </a:cubicBezTo>
                <a:cubicBezTo>
                  <a:pt x="200242" y="35396"/>
                  <a:pt x="200242" y="35396"/>
                  <a:pt x="200242" y="41296"/>
                </a:cubicBezTo>
                <a:cubicBezTo>
                  <a:pt x="200242" y="44245"/>
                  <a:pt x="200242" y="44245"/>
                  <a:pt x="203187" y="44245"/>
                </a:cubicBezTo>
                <a:cubicBezTo>
                  <a:pt x="232634" y="47195"/>
                  <a:pt x="262081" y="61944"/>
                  <a:pt x="285639" y="82591"/>
                </a:cubicBezTo>
                <a:cubicBezTo>
                  <a:pt x="285639" y="82591"/>
                  <a:pt x="288584" y="82591"/>
                  <a:pt x="288584" y="82591"/>
                </a:cubicBezTo>
                <a:cubicBezTo>
                  <a:pt x="288584" y="82591"/>
                  <a:pt x="288584" y="82591"/>
                  <a:pt x="297418" y="73742"/>
                </a:cubicBezTo>
                <a:cubicBezTo>
                  <a:pt x="297418" y="70793"/>
                  <a:pt x="297418" y="67843"/>
                  <a:pt x="297418" y="64893"/>
                </a:cubicBezTo>
                <a:cubicBezTo>
                  <a:pt x="300363" y="53095"/>
                  <a:pt x="312142" y="58994"/>
                  <a:pt x="323921" y="70793"/>
                </a:cubicBezTo>
                <a:cubicBezTo>
                  <a:pt x="335700" y="82591"/>
                  <a:pt x="341589" y="94390"/>
                  <a:pt x="329810" y="97340"/>
                </a:cubicBezTo>
                <a:cubicBezTo>
                  <a:pt x="326865" y="97340"/>
                  <a:pt x="323921" y="97340"/>
                  <a:pt x="320976" y="97340"/>
                </a:cubicBezTo>
                <a:cubicBezTo>
                  <a:pt x="320976" y="97340"/>
                  <a:pt x="320976" y="97340"/>
                  <a:pt x="312142" y="106189"/>
                </a:cubicBezTo>
                <a:cubicBezTo>
                  <a:pt x="312142" y="106189"/>
                  <a:pt x="312142" y="109139"/>
                  <a:pt x="312142" y="109139"/>
                </a:cubicBezTo>
                <a:cubicBezTo>
                  <a:pt x="335700" y="138636"/>
                  <a:pt x="350423" y="176981"/>
                  <a:pt x="350423" y="215327"/>
                </a:cubicBezTo>
                <a:cubicBezTo>
                  <a:pt x="350423" y="221227"/>
                  <a:pt x="347479" y="224177"/>
                  <a:pt x="347479" y="230076"/>
                </a:cubicBezTo>
                <a:cubicBezTo>
                  <a:pt x="341589" y="318567"/>
                  <a:pt x="265026" y="389359"/>
                  <a:pt x="173739" y="389359"/>
                </a:cubicBezTo>
                <a:cubicBezTo>
                  <a:pt x="79508" y="389359"/>
                  <a:pt x="0" y="312667"/>
                  <a:pt x="0" y="215327"/>
                </a:cubicBezTo>
                <a:cubicBezTo>
                  <a:pt x="0" y="171082"/>
                  <a:pt x="17669" y="129786"/>
                  <a:pt x="44171" y="100290"/>
                </a:cubicBezTo>
                <a:cubicBezTo>
                  <a:pt x="70674" y="70793"/>
                  <a:pt x="106010" y="50145"/>
                  <a:pt x="147237" y="44245"/>
                </a:cubicBezTo>
                <a:cubicBezTo>
                  <a:pt x="150181" y="44245"/>
                  <a:pt x="150181" y="44245"/>
                  <a:pt x="150181" y="41296"/>
                </a:cubicBezTo>
                <a:cubicBezTo>
                  <a:pt x="150181" y="41296"/>
                  <a:pt x="150181" y="41296"/>
                  <a:pt x="150181" y="38346"/>
                </a:cubicBezTo>
                <a:cubicBezTo>
                  <a:pt x="150181" y="35396"/>
                  <a:pt x="150181" y="35396"/>
                  <a:pt x="147237" y="35396"/>
                </a:cubicBezTo>
                <a:cubicBezTo>
                  <a:pt x="141347" y="32447"/>
                  <a:pt x="135458" y="26547"/>
                  <a:pt x="132513" y="20648"/>
                </a:cubicBezTo>
                <a:cubicBezTo>
                  <a:pt x="120734" y="8849"/>
                  <a:pt x="150181" y="0"/>
                  <a:pt x="173739" y="0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wrap="square" anchor="ctr">
            <a:noAutofit/>
          </a:bodyPr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椭圆 30"/>
          <p:cNvSpPr/>
          <p:nvPr>
            <p:custDataLst>
              <p:tags r:id="rId13"/>
            </p:custDataLst>
          </p:nvPr>
        </p:nvSpPr>
        <p:spPr bwMode="gray">
          <a:xfrm>
            <a:off x="7840531" y="3436413"/>
            <a:ext cx="684616" cy="684616"/>
          </a:xfrm>
          <a:prstGeom prst="ellipse">
            <a:avLst/>
          </a:prstGeom>
          <a:solidFill>
            <a:srgbClr val="3498DB"/>
          </a:solidFill>
          <a:ln w="9525">
            <a:noFill/>
            <a:round/>
          </a:ln>
          <a:effectLst/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24"/>
          <p:cNvSpPr txBox="1"/>
          <p:nvPr>
            <p:custDataLst>
              <p:tags r:id="rId14"/>
            </p:custDataLst>
          </p:nvPr>
        </p:nvSpPr>
        <p:spPr bwMode="auto">
          <a:xfrm>
            <a:off x="8610871" y="3628547"/>
            <a:ext cx="2659423" cy="378481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p>
            <a:pPr>
              <a:lnSpc>
                <a:spcPct val="120000"/>
              </a:lnSpc>
            </a:pPr>
            <a:r>
              <a:rPr lang="zh-CN" altLang="en-US" sz="2400" b="1" spc="300">
                <a:solidFill>
                  <a:srgbClr val="3498DB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课堂指导</a:t>
            </a:r>
            <a:endParaRPr lang="zh-CN" altLang="en-US" sz="2400" b="1" spc="300">
              <a:solidFill>
                <a:srgbClr val="3498DB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21" name="文本框 20"/>
          <p:cNvSpPr txBox="1"/>
          <p:nvPr>
            <p:custDataLst>
              <p:tags r:id="rId15"/>
            </p:custDataLst>
          </p:nvPr>
        </p:nvSpPr>
        <p:spPr bwMode="auto">
          <a:xfrm>
            <a:off x="1047750" y="2523300"/>
            <a:ext cx="2670913" cy="377894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p>
            <a:pPr algn="r">
              <a:lnSpc>
                <a:spcPct val="120000"/>
              </a:lnSpc>
            </a:pPr>
            <a:r>
              <a:rPr lang="zh-CN" altLang="en-US" sz="2400" b="1" spc="300">
                <a:solidFill>
                  <a:srgbClr val="1F74AD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课前引导</a:t>
            </a:r>
            <a:endParaRPr lang="zh-CN" altLang="en-US" sz="2400" b="1" spc="300">
              <a:solidFill>
                <a:srgbClr val="1F74AD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19" name="文本框 18"/>
          <p:cNvSpPr txBox="1"/>
          <p:nvPr>
            <p:custDataLst>
              <p:tags r:id="rId16"/>
            </p:custDataLst>
          </p:nvPr>
        </p:nvSpPr>
        <p:spPr bwMode="auto">
          <a:xfrm>
            <a:off x="1047750" y="4760607"/>
            <a:ext cx="2670913" cy="377894"/>
          </a:xfrm>
          <a:prstGeom prst="rect">
            <a:avLst/>
          </a:prstGeom>
          <a:noFill/>
        </p:spPr>
        <p:txBody>
          <a:bodyPr wrap="square" lIns="90000" tIns="46800" rIns="90000" bIns="0" anchor="b" anchorCtr="0">
            <a:noAutofit/>
          </a:bodyPr>
          <a:p>
            <a:pPr algn="r">
              <a:lnSpc>
                <a:spcPct val="120000"/>
              </a:lnSpc>
            </a:pPr>
            <a:r>
              <a:rPr lang="zh-CN" altLang="en-US" sz="2400" b="1" spc="300">
                <a:solidFill>
                  <a:srgbClr val="1AA3AA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课后督导</a:t>
            </a:r>
            <a:endParaRPr lang="zh-CN" altLang="en-US" sz="2400" b="1" spc="300">
              <a:solidFill>
                <a:srgbClr val="1AA3AA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</p:txBody>
      </p:sp>
      <p:sp>
        <p:nvSpPr>
          <p:cNvPr id="61" name="任意多边形 49"/>
          <p:cNvSpPr/>
          <p:nvPr>
            <p:custDataLst>
              <p:tags r:id="rId17"/>
            </p:custDataLst>
          </p:nvPr>
        </p:nvSpPr>
        <p:spPr bwMode="auto">
          <a:xfrm>
            <a:off x="4976074" y="1803989"/>
            <a:ext cx="1145130" cy="1882071"/>
          </a:xfrm>
          <a:custGeom>
            <a:avLst/>
            <a:gdLst/>
            <a:ahLst/>
            <a:cxnLst>
              <a:cxn ang="0">
                <a:pos x="519" y="853"/>
              </a:cxn>
              <a:cxn ang="0">
                <a:pos x="0" y="621"/>
              </a:cxn>
              <a:cxn ang="0">
                <a:pos x="516" y="0"/>
              </a:cxn>
              <a:cxn ang="0">
                <a:pos x="519" y="853"/>
              </a:cxn>
              <a:cxn ang="0">
                <a:pos x="519" y="853"/>
              </a:cxn>
              <a:cxn ang="0">
                <a:pos x="519" y="853"/>
              </a:cxn>
            </a:cxnLst>
            <a:rect l="0" t="0" r="r" b="b"/>
            <a:pathLst>
              <a:path w="519" h="853">
                <a:moveTo>
                  <a:pt x="519" y="853"/>
                </a:moveTo>
                <a:lnTo>
                  <a:pt x="0" y="621"/>
                </a:lnTo>
                <a:lnTo>
                  <a:pt x="516" y="0"/>
                </a:lnTo>
                <a:lnTo>
                  <a:pt x="519" y="853"/>
                </a:lnTo>
                <a:lnTo>
                  <a:pt x="519" y="853"/>
                </a:lnTo>
                <a:lnTo>
                  <a:pt x="519" y="853"/>
                </a:lnTo>
                <a:close/>
              </a:path>
            </a:pathLst>
          </a:custGeom>
          <a:solidFill>
            <a:srgbClr val="1F74AD"/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任意多边形 50"/>
          <p:cNvSpPr/>
          <p:nvPr>
            <p:custDataLst>
              <p:tags r:id="rId18"/>
            </p:custDataLst>
          </p:nvPr>
        </p:nvSpPr>
        <p:spPr bwMode="auto">
          <a:xfrm>
            <a:off x="6107965" y="1803989"/>
            <a:ext cx="1101001" cy="1882071"/>
          </a:xfrm>
          <a:custGeom>
            <a:avLst/>
            <a:gdLst/>
            <a:ahLst/>
            <a:cxnLst>
              <a:cxn ang="0">
                <a:pos x="1" y="853"/>
              </a:cxn>
              <a:cxn ang="0">
                <a:pos x="499" y="632"/>
              </a:cxn>
              <a:cxn ang="0">
                <a:pos x="0" y="0"/>
              </a:cxn>
              <a:cxn ang="0">
                <a:pos x="1" y="853"/>
              </a:cxn>
              <a:cxn ang="0">
                <a:pos x="1" y="853"/>
              </a:cxn>
              <a:cxn ang="0">
                <a:pos x="1" y="853"/>
              </a:cxn>
            </a:cxnLst>
            <a:rect l="0" t="0" r="r" b="b"/>
            <a:pathLst>
              <a:path w="499" h="853">
                <a:moveTo>
                  <a:pt x="1" y="853"/>
                </a:moveTo>
                <a:lnTo>
                  <a:pt x="499" y="632"/>
                </a:lnTo>
                <a:lnTo>
                  <a:pt x="0" y="0"/>
                </a:lnTo>
                <a:lnTo>
                  <a:pt x="1" y="853"/>
                </a:lnTo>
                <a:lnTo>
                  <a:pt x="1" y="853"/>
                </a:lnTo>
                <a:lnTo>
                  <a:pt x="1" y="853"/>
                </a:lnTo>
                <a:close/>
              </a:path>
            </a:pathLst>
          </a:custGeom>
          <a:solidFill>
            <a:srgbClr val="1F74AD">
              <a:lumMod val="75000"/>
            </a:srgbClr>
          </a:solidFill>
          <a:ln w="9525">
            <a:noFill/>
            <a:round/>
          </a:ln>
        </p:spPr>
        <p:txBody>
          <a:bodyPr anchor="ctr"/>
          <a:p>
            <a:pPr algn="ctr">
              <a:lnSpc>
                <a:spcPct val="130000"/>
              </a:lnSpc>
            </a:pPr>
            <a:endParaRPr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7" name="图片 16" descr="32313536323539303b32313536323537313bb7d6cfedbfceb3cc"/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879715" y="3489960"/>
            <a:ext cx="541020" cy="541020"/>
          </a:xfrm>
          <a:prstGeom prst="rect">
            <a:avLst/>
          </a:prstGeom>
        </p:spPr>
      </p:pic>
    </p:spTree>
    <p:custDataLst>
      <p:tags r:id="rId21"/>
    </p:custData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3365" y="3210560"/>
            <a:ext cx="2832100" cy="760095"/>
          </a:xfrm>
        </p:spPr>
        <p:txBody>
          <a:bodyPr>
            <a:normAutofit/>
          </a:bodyPr>
          <a:lstStyle/>
          <a:p>
            <a:r>
              <a:rPr 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教学实施</a:t>
            </a:r>
            <a:endParaRPr lang="en-US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2365" y="1103630"/>
            <a:ext cx="5456555" cy="1800225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 algn="l" eaLnBrk="1">
              <a:lnSpc>
                <a:spcPct val="150000"/>
              </a:lnSpc>
            </a:pPr>
            <a:r>
              <a:rPr lang="en-US" altLang="zh-CN" sz="26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PART 03</a:t>
            </a:r>
            <a:endParaRPr lang="en-US" altLang="zh-CN" sz="26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394974" y="1397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（一）理念与思路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18055"/>
            <a:ext cx="4186555" cy="422338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390" y="2722245"/>
            <a:ext cx="7339965" cy="3215640"/>
          </a:xfrm>
          <a:prstGeom prst="rect">
            <a:avLst/>
          </a:prstGeom>
        </p:spPr>
      </p:pic>
      <p:sp>
        <p:nvSpPr>
          <p:cNvPr id="46" name="文本框 45"/>
          <p:cNvSpPr txBox="1"/>
          <p:nvPr/>
        </p:nvSpPr>
        <p:spPr>
          <a:xfrm>
            <a:off x="3599180" y="1253490"/>
            <a:ext cx="499364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/>
              <a:t>阶段一：基本理论</a:t>
            </a:r>
            <a:r>
              <a:rPr lang="en-US" altLang="zh-CN" sz="2800"/>
              <a:t>+</a:t>
            </a:r>
            <a:r>
              <a:rPr lang="zh-CN" altLang="en-US" sz="2800"/>
              <a:t>案例教学</a:t>
            </a:r>
            <a:endParaRPr lang="zh-CN" altLang="en-US" sz="2800"/>
          </a:p>
        </p:txBody>
      </p:sp>
    </p:spTree>
    <p:custDataLst>
      <p:tags r:id="rId5"/>
    </p:custData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2945765" y="1158240"/>
            <a:ext cx="4993640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/>
              <a:t>阶段二：单项实训</a:t>
            </a:r>
            <a:endParaRPr sz="2800"/>
          </a:p>
        </p:txBody>
      </p:sp>
      <p:sp>
        <p:nvSpPr>
          <p:cNvPr id="8" name="文本框 7"/>
          <p:cNvSpPr txBox="1"/>
          <p:nvPr>
            <p:custDataLst>
              <p:tags r:id="rId2"/>
            </p:custDataLst>
          </p:nvPr>
        </p:nvSpPr>
        <p:spPr>
          <a:xfrm>
            <a:off x="7322510" y="4076665"/>
            <a:ext cx="3286750" cy="3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案例研讨</a:t>
            </a:r>
            <a:endParaRPr lang="zh-CN" altLang="en-US" sz="240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文本框 9"/>
          <p:cNvSpPr txBox="1"/>
          <p:nvPr>
            <p:custDataLst>
              <p:tags r:id="rId3"/>
            </p:custDataLst>
          </p:nvPr>
        </p:nvSpPr>
        <p:spPr>
          <a:xfrm>
            <a:off x="6365749" y="3862190"/>
            <a:ext cx="807880" cy="807880"/>
          </a:xfrm>
          <a:prstGeom prst="rect">
            <a:avLst/>
          </a:prstGeom>
          <a:solidFill>
            <a:srgbClr val="69A35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>
            <a:defPPr>
              <a:defRPr lang="zh-CN"/>
            </a:defPPr>
            <a:lvl1pPr algn="ctr">
              <a:defRPr sz="4800">
                <a:solidFill>
                  <a:prstClr val="white"/>
                </a:solidFill>
              </a:defRPr>
            </a:lvl1pPr>
            <a:lvl2pPr>
              <a:defRPr>
                <a:solidFill>
                  <a:sysClr val="window" lastClr="FFFFFF"/>
                </a:solidFill>
              </a:defRPr>
            </a:lvl2pPr>
            <a:lvl3pPr>
              <a:defRPr>
                <a:solidFill>
                  <a:sysClr val="window" lastClr="FFFFFF"/>
                </a:solidFill>
              </a:defRPr>
            </a:lvl3pPr>
            <a:lvl4pPr>
              <a:defRPr>
                <a:solidFill>
                  <a:sysClr val="window" lastClr="FFFFFF"/>
                </a:solidFill>
              </a:defRPr>
            </a:lvl4pPr>
            <a:lvl5pPr>
              <a:defRPr>
                <a:solidFill>
                  <a:sysClr val="window" lastClr="FFFFFF"/>
                </a:solidFill>
              </a:defRPr>
            </a:lvl5pPr>
            <a:lvl6pPr>
              <a:defRPr>
                <a:solidFill>
                  <a:sysClr val="window" lastClr="FFFFFF"/>
                </a:solidFill>
              </a:defRPr>
            </a:lvl6pPr>
            <a:lvl7pPr>
              <a:defRPr>
                <a:solidFill>
                  <a:sysClr val="window" lastClr="FFFFFF"/>
                </a:solidFill>
              </a:defRPr>
            </a:lvl7pPr>
            <a:lvl8pPr>
              <a:defRPr>
                <a:solidFill>
                  <a:sysClr val="window" lastClr="FFFFFF"/>
                </a:solidFill>
              </a:defRPr>
            </a:lvl8pPr>
            <a:lvl9pPr>
              <a:defRPr>
                <a:solidFill>
                  <a:sysClr val="window" lastClr="FFFFFF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4</a:t>
            </a:r>
            <a:endParaRPr lang="en-US" altLang="zh-CN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4"/>
            </p:custDataLst>
          </p:nvPr>
        </p:nvSpPr>
        <p:spPr>
          <a:xfrm>
            <a:off x="1635399" y="3866635"/>
            <a:ext cx="807880" cy="807880"/>
          </a:xfrm>
          <a:prstGeom prst="rect">
            <a:avLst/>
          </a:prstGeom>
          <a:solidFill>
            <a:srgbClr val="1AA3AA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3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2592160" y="4022055"/>
            <a:ext cx="3286750" cy="3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法制宣传活动</a:t>
            </a:r>
            <a:endParaRPr lang="zh-CN" altLang="en-US" sz="240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1" name="直接连接符 70"/>
          <p:cNvCxnSpPr/>
          <p:nvPr>
            <p:custDataLst>
              <p:tags r:id="rId6"/>
            </p:custDataLst>
          </p:nvPr>
        </p:nvCxnSpPr>
        <p:spPr>
          <a:xfrm>
            <a:off x="6367152" y="3512828"/>
            <a:ext cx="4346267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2" name="矩形 31"/>
          <p:cNvSpPr/>
          <p:nvPr>
            <p:custDataLst>
              <p:tags r:id="rId7"/>
            </p:custDataLst>
          </p:nvPr>
        </p:nvSpPr>
        <p:spPr>
          <a:xfrm>
            <a:off x="6365749" y="2474709"/>
            <a:ext cx="807880" cy="80788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>
            <p:custDataLst>
              <p:tags r:id="rId8"/>
            </p:custDataLst>
          </p:nvPr>
        </p:nvSpPr>
        <p:spPr>
          <a:xfrm>
            <a:off x="7322510" y="2698058"/>
            <a:ext cx="3286750" cy="3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专家访谈</a:t>
            </a:r>
            <a:endParaRPr lang="zh-CN" altLang="en-US" sz="240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>
            <p:custDataLst>
              <p:tags r:id="rId9"/>
            </p:custDataLst>
          </p:nvPr>
        </p:nvCxnSpPr>
        <p:spPr>
          <a:xfrm>
            <a:off x="1636802" y="3500128"/>
            <a:ext cx="4346267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3" name="矩形 62"/>
          <p:cNvSpPr/>
          <p:nvPr>
            <p:custDataLst>
              <p:tags r:id="rId10"/>
            </p:custDataLst>
          </p:nvPr>
        </p:nvSpPr>
        <p:spPr>
          <a:xfrm>
            <a:off x="1635399" y="2474709"/>
            <a:ext cx="807880" cy="807880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>
            <p:custDataLst>
              <p:tags r:id="rId11"/>
            </p:custDataLst>
          </p:nvPr>
        </p:nvCxnSpPr>
        <p:spPr>
          <a:xfrm>
            <a:off x="6365882" y="5123194"/>
            <a:ext cx="4346267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cxnSp>
        <p:nvCxnSpPr>
          <p:cNvPr id="18" name="直接连接符 17"/>
          <p:cNvCxnSpPr/>
          <p:nvPr>
            <p:custDataLst>
              <p:tags r:id="rId12"/>
            </p:custDataLst>
          </p:nvPr>
        </p:nvCxnSpPr>
        <p:spPr>
          <a:xfrm>
            <a:off x="1636802" y="5132084"/>
            <a:ext cx="4346267" cy="0"/>
          </a:xfrm>
          <a:prstGeom prst="line">
            <a:avLst/>
          </a:prstGeom>
          <a:ln w="12700">
            <a:solidFill>
              <a:srgbClr val="1F74AD"/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1" name="矩形 30"/>
          <p:cNvSpPr/>
          <p:nvPr>
            <p:custDataLst>
              <p:tags r:id="rId13"/>
            </p:custDataLst>
          </p:nvPr>
        </p:nvSpPr>
        <p:spPr>
          <a:xfrm>
            <a:off x="6365749" y="2474709"/>
            <a:ext cx="807880" cy="807880"/>
          </a:xfrm>
          <a:prstGeom prst="rect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矩形 36"/>
          <p:cNvSpPr/>
          <p:nvPr>
            <p:custDataLst>
              <p:tags r:id="rId14"/>
            </p:custDataLst>
          </p:nvPr>
        </p:nvSpPr>
        <p:spPr>
          <a:xfrm>
            <a:off x="1635399" y="2474709"/>
            <a:ext cx="807880" cy="807880"/>
          </a:xfrm>
          <a:prstGeom prst="rect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 fontScale="90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480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zh-CN" altLang="en-US" sz="480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8" name="文本框 37"/>
          <p:cNvSpPr txBox="1"/>
          <p:nvPr>
            <p:custDataLst>
              <p:tags r:id="rId15"/>
            </p:custDataLst>
          </p:nvPr>
        </p:nvSpPr>
        <p:spPr>
          <a:xfrm>
            <a:off x="2592160" y="2691708"/>
            <a:ext cx="3286750" cy="38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bIns="0" anchor="ctr" anchorCtr="0">
            <a:no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2000">
                <a:solidFill>
                  <a:srgbClr val="E7E6E6">
                    <a:lumMod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>
              <a:defRPr>
                <a:latin typeface="Calibri" panose="020F0502020204030204" charset="0"/>
                <a:ea typeface="微软雅黑" panose="020B0503020204020204" charset="-122"/>
              </a:defRPr>
            </a:lvl2pPr>
            <a:lvl3pPr marL="1143000" indent="-228600">
              <a:defRPr>
                <a:latin typeface="Calibri" panose="020F0502020204030204" charset="0"/>
                <a:ea typeface="微软雅黑" panose="020B0503020204020204" charset="-122"/>
              </a:defRPr>
            </a:lvl3pPr>
            <a:lvl4pPr marL="1600200" indent="-228600">
              <a:defRPr>
                <a:latin typeface="Calibri" panose="020F0502020204030204" charset="0"/>
                <a:ea typeface="微软雅黑" panose="020B0503020204020204" charset="-122"/>
              </a:defRPr>
            </a:lvl4pPr>
            <a:lvl5pPr marL="2057400" indent="-228600">
              <a:defRPr>
                <a:latin typeface="Calibri" panose="020F0502020204030204" charset="0"/>
                <a:ea typeface="微软雅黑" panose="020B050302020402020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charset="0"/>
                <a:ea typeface="微软雅黑" panose="020B050302020402020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spc="30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法治热点课堂展示</a:t>
            </a:r>
            <a:endParaRPr lang="zh-CN" altLang="en-US" sz="2400" b="1" spc="30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16"/>
            </p:custDataLst>
          </p:nvPr>
        </p:nvSpPr>
        <p:spPr>
          <a:xfrm>
            <a:off x="311789" y="18415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（一）理念与思路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7"/>
    </p:custData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</a:t>
            </a: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重难点及处理方法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" name="组合 1" descr="7b0a202020202274657874626f78223a20227b5c2263617465676f72795f69645c223a31303431302c5c2269645c223a32303334323131397d220a7d0a"/>
          <p:cNvGrpSpPr/>
          <p:nvPr/>
        </p:nvGrpSpPr>
        <p:grpSpPr>
          <a:xfrm>
            <a:off x="687070" y="1440815"/>
            <a:ext cx="10491470" cy="5194935"/>
            <a:chOff x="5581" y="3720"/>
            <a:chExt cx="8038" cy="3360"/>
          </a:xfrm>
        </p:grpSpPr>
        <p:grpSp>
          <p:nvGrpSpPr>
            <p:cNvPr id="82" name="图形 80"/>
            <p:cNvGrpSpPr/>
            <p:nvPr/>
          </p:nvGrpSpPr>
          <p:grpSpPr>
            <a:xfrm>
              <a:off x="5581" y="3720"/>
              <a:ext cx="8038" cy="3360"/>
              <a:chOff x="3544046" y="2362199"/>
              <a:chExt cx="5103908" cy="2133602"/>
            </a:xfrm>
          </p:grpSpPr>
          <p:sp>
            <p:nvSpPr>
              <p:cNvPr id="83" name="任意多边形: 形状 82"/>
              <p:cNvSpPr/>
              <p:nvPr/>
            </p:nvSpPr>
            <p:spPr>
              <a:xfrm>
                <a:off x="3669551" y="2362199"/>
                <a:ext cx="4983980" cy="2128024"/>
              </a:xfrm>
              <a:custGeom>
                <a:avLst/>
                <a:gdLst>
                  <a:gd name="connsiteX0" fmla="*/ 4983980 w 4983980"/>
                  <a:gd name="connsiteY0" fmla="*/ 2128024 h 2128024"/>
                  <a:gd name="connsiteX1" fmla="*/ 1172783 w 4983980"/>
                  <a:gd name="connsiteY1" fmla="*/ 2128024 h 2128024"/>
                  <a:gd name="connsiteX2" fmla="*/ 1126764 w 4983980"/>
                  <a:gd name="connsiteY2" fmla="*/ 2058299 h 2128024"/>
                  <a:gd name="connsiteX3" fmla="*/ 4914255 w 4983980"/>
                  <a:gd name="connsiteY3" fmla="*/ 2058299 h 2128024"/>
                  <a:gd name="connsiteX4" fmla="*/ 4914255 w 4983980"/>
                  <a:gd name="connsiteY4" fmla="*/ 69726 h 2128024"/>
                  <a:gd name="connsiteX5" fmla="*/ 69726 w 4983980"/>
                  <a:gd name="connsiteY5" fmla="*/ 69726 h 2128024"/>
                  <a:gd name="connsiteX6" fmla="*/ 69726 w 4983980"/>
                  <a:gd name="connsiteY6" fmla="*/ 1694331 h 2128024"/>
                  <a:gd name="connsiteX7" fmla="*/ 0 w 4983980"/>
                  <a:gd name="connsiteY7" fmla="*/ 1694331 h 2128024"/>
                  <a:gd name="connsiteX8" fmla="*/ 0 w 4983980"/>
                  <a:gd name="connsiteY8" fmla="*/ 0 h 2128024"/>
                  <a:gd name="connsiteX9" fmla="*/ 4983980 w 4983980"/>
                  <a:gd name="connsiteY9" fmla="*/ 0 h 2128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83980" h="2128024">
                    <a:moveTo>
                      <a:pt x="4983980" y="2128024"/>
                    </a:moveTo>
                    <a:lnTo>
                      <a:pt x="1172783" y="2128024"/>
                    </a:lnTo>
                    <a:lnTo>
                      <a:pt x="1126764" y="2058299"/>
                    </a:lnTo>
                    <a:lnTo>
                      <a:pt x="4914255" y="2058299"/>
                    </a:lnTo>
                    <a:lnTo>
                      <a:pt x="4914255" y="69726"/>
                    </a:lnTo>
                    <a:lnTo>
                      <a:pt x="69726" y="69726"/>
                    </a:lnTo>
                    <a:lnTo>
                      <a:pt x="69726" y="1694331"/>
                    </a:lnTo>
                    <a:lnTo>
                      <a:pt x="0" y="1694331"/>
                    </a:lnTo>
                    <a:lnTo>
                      <a:pt x="0" y="0"/>
                    </a:lnTo>
                    <a:lnTo>
                      <a:pt x="4983980" y="0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4" name="任意多边形: 形状 83"/>
              <p:cNvSpPr/>
              <p:nvPr/>
            </p:nvSpPr>
            <p:spPr>
              <a:xfrm>
                <a:off x="3544046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5" name="任意多边形: 形状 84"/>
              <p:cNvSpPr/>
              <p:nvPr/>
            </p:nvSpPr>
            <p:spPr>
              <a:xfrm>
                <a:off x="3712781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6" name="任意多边形: 形状 85"/>
              <p:cNvSpPr/>
              <p:nvPr/>
            </p:nvSpPr>
            <p:spPr>
              <a:xfrm>
                <a:off x="3881517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7" name="任意多边形: 形状 86"/>
              <p:cNvSpPr/>
              <p:nvPr/>
            </p:nvSpPr>
            <p:spPr>
              <a:xfrm>
                <a:off x="4050253" y="4144384"/>
                <a:ext cx="207782" cy="345838"/>
              </a:xfrm>
              <a:custGeom>
                <a:avLst/>
                <a:gdLst>
                  <a:gd name="connsiteX0" fmla="*/ 207782 w 207782"/>
                  <a:gd name="connsiteY0" fmla="*/ 345839 h 345838"/>
                  <a:gd name="connsiteX1" fmla="*/ 119928 w 207782"/>
                  <a:gd name="connsiteY1" fmla="*/ 345839 h 345838"/>
                  <a:gd name="connsiteX2" fmla="*/ 0 w 207782"/>
                  <a:gd name="connsiteY2" fmla="*/ 172919 h 345838"/>
                  <a:gd name="connsiteX3" fmla="*/ 119928 w 207782"/>
                  <a:gd name="connsiteY3" fmla="*/ 0 h 345838"/>
                  <a:gd name="connsiteX4" fmla="*/ 207782 w 207782"/>
                  <a:gd name="connsiteY4" fmla="*/ 0 h 345838"/>
                  <a:gd name="connsiteX5" fmla="*/ 87854 w 207782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782" h="345838">
                    <a:moveTo>
                      <a:pt x="207782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7782" y="0"/>
                    </a:lnTo>
                    <a:lnTo>
                      <a:pt x="87854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任意多边形: 形状 87"/>
              <p:cNvSpPr/>
              <p:nvPr/>
            </p:nvSpPr>
            <p:spPr>
              <a:xfrm>
                <a:off x="4220383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任意多边形: 形状 88"/>
              <p:cNvSpPr/>
              <p:nvPr/>
            </p:nvSpPr>
            <p:spPr>
              <a:xfrm>
                <a:off x="4389119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任意多边形: 形状 89"/>
              <p:cNvSpPr/>
              <p:nvPr/>
            </p:nvSpPr>
            <p:spPr>
              <a:xfrm>
                <a:off x="4557855" y="4144384"/>
                <a:ext cx="206387" cy="345838"/>
              </a:xfrm>
              <a:custGeom>
                <a:avLst/>
                <a:gdLst>
                  <a:gd name="connsiteX0" fmla="*/ 206388 w 206387"/>
                  <a:gd name="connsiteY0" fmla="*/ 345839 h 345838"/>
                  <a:gd name="connsiteX1" fmla="*/ 119928 w 206387"/>
                  <a:gd name="connsiteY1" fmla="*/ 345839 h 345838"/>
                  <a:gd name="connsiteX2" fmla="*/ 0 w 206387"/>
                  <a:gd name="connsiteY2" fmla="*/ 172919 h 345838"/>
                  <a:gd name="connsiteX3" fmla="*/ 119928 w 206387"/>
                  <a:gd name="connsiteY3" fmla="*/ 0 h 345838"/>
                  <a:gd name="connsiteX4" fmla="*/ 206388 w 206387"/>
                  <a:gd name="connsiteY4" fmla="*/ 0 h 345838"/>
                  <a:gd name="connsiteX5" fmla="*/ 86460 w 206387"/>
                  <a:gd name="connsiteY5" fmla="*/ 172919 h 345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6387" h="345838">
                    <a:moveTo>
                      <a:pt x="206388" y="345839"/>
                    </a:moveTo>
                    <a:lnTo>
                      <a:pt x="119928" y="345839"/>
                    </a:lnTo>
                    <a:lnTo>
                      <a:pt x="0" y="172919"/>
                    </a:lnTo>
                    <a:lnTo>
                      <a:pt x="119928" y="0"/>
                    </a:lnTo>
                    <a:lnTo>
                      <a:pt x="206388" y="0"/>
                    </a:lnTo>
                    <a:lnTo>
                      <a:pt x="86460" y="172919"/>
                    </a:lnTo>
                    <a:close/>
                  </a:path>
                </a:pathLst>
              </a:custGeom>
              <a:solidFill>
                <a:srgbClr val="26529E"/>
              </a:solidFill>
              <a:ln w="13923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5957" y="3897"/>
              <a:ext cx="7491" cy="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20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课程的重点：</a:t>
              </a:r>
              <a:endParaRPr sz="20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20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一是民事法律关系，民法典是关于民事法律关系的学科，民事法律关系贯穿了整个民法典体系。</a:t>
              </a:r>
              <a:endParaRPr sz="20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sz="20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二是债权法律关系。债法涉及到财产的流转，是实现民事主体财富增长的基本途径。</a:t>
              </a:r>
              <a:endParaRPr sz="20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sz="20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0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课程的难点：</a:t>
              </a:r>
              <a:endParaRPr lang="zh-CN" sz="20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  <a:p>
              <a:pPr algn="just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sz="2000" spc="200">
                  <a:solidFill>
                    <a:schemeClr val="tx1"/>
                  </a:solidFill>
                  <a:uFillTx/>
                  <a:latin typeface="微软雅黑" panose="020B0503020204020204" charset="-122"/>
                  <a:ea typeface="微软雅黑" panose="020B0503020204020204" charset="-122"/>
                </a:rPr>
                <a:t>法律行为制度。原因是这一概念属于民法学的专有术语，与人们一般观念存在差异。</a:t>
              </a:r>
              <a:endParaRPr lang="zh-CN" sz="2000" spc="20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</p:spTree>
    <p:custDataLst>
      <p:tags r:id="rId3"/>
    </p:custData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36"/>
          <p:cNvSpPr txBox="1"/>
          <p:nvPr>
            <p:custDataLst>
              <p:tags r:id="rId1"/>
            </p:custDataLst>
          </p:nvPr>
        </p:nvSpPr>
        <p:spPr>
          <a:xfrm>
            <a:off x="6891020" y="634365"/>
            <a:ext cx="1520190" cy="847090"/>
          </a:xfrm>
          <a:prstGeom prst="rect">
            <a:avLst/>
          </a:prstGeom>
          <a:noFill/>
        </p:spPr>
        <p:txBody>
          <a:bodyPr wrap="square" rtlCol="0"/>
          <a:lstStyle/>
          <a:p>
            <a:pPr algn="dist"/>
            <a:r>
              <a:rPr lang="zh-CN" alt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127000" dist="101600" dir="2700000" algn="tl" rotWithShape="0">
                    <a:schemeClr val="tx1">
                      <a:alpha val="24000"/>
                    </a:schemeClr>
                  </a:outerShdw>
                </a:effectLst>
                <a:latin typeface="Arial" panose="020B0604020202020204" pitchFamily="34" charset="0"/>
                <a:ea typeface="汉仪旗黑-85S" panose="00020600040101010101" pitchFamily="18" charset="-122"/>
                <a:cs typeface="+mn-ea"/>
                <a:sym typeface="Arial" panose="020B0604020202020204" pitchFamily="34" charset="0"/>
              </a:rPr>
              <a:t>目录</a:t>
            </a:r>
            <a:endParaRPr lang="zh-CN" altLang="en-US" sz="40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127000" dist="101600" dir="2700000" algn="tl" rotWithShape="0">
                  <a:schemeClr val="tx1">
                    <a:alpha val="24000"/>
                  </a:schemeClr>
                </a:outerShdw>
              </a:effectLst>
              <a:latin typeface="Arial" panose="020B0604020202020204" pitchFamily="34" charset="0"/>
              <a:ea typeface="汉仪旗黑-85S" panose="00020600040101010101" pitchFamily="18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9" name="直接连接符 38"/>
          <p:cNvCxnSpPr/>
          <p:nvPr>
            <p:custDataLst>
              <p:tags r:id="rId2"/>
            </p:custDataLst>
          </p:nvPr>
        </p:nvCxnSpPr>
        <p:spPr>
          <a:xfrm>
            <a:off x="6578981" y="1136904"/>
            <a:ext cx="0" cy="450596"/>
          </a:xfrm>
          <a:prstGeom prst="line">
            <a:avLst/>
          </a:prstGeom>
          <a:ln w="104775" cap="rnd">
            <a:solidFill>
              <a:schemeClr val="accent5">
                <a:alpha val="96000"/>
              </a:schemeClr>
            </a:solidFill>
          </a:ln>
          <a:effectLst>
            <a:outerShdw blurRad="177800" dist="101600" dir="2700000" algn="tl" rotWithShape="0">
              <a:schemeClr val="tx1">
                <a:alpha val="2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>
            <p:custDataLst>
              <p:tags r:id="rId3"/>
            </p:custDataLst>
          </p:nvPr>
        </p:nvCxnSpPr>
        <p:spPr>
          <a:xfrm>
            <a:off x="6553835" y="2489835"/>
            <a:ext cx="0" cy="216535"/>
          </a:xfrm>
          <a:prstGeom prst="line">
            <a:avLst/>
          </a:prstGeom>
          <a:ln w="104775" cap="rnd">
            <a:solidFill>
              <a:schemeClr val="accent6">
                <a:alpha val="96000"/>
              </a:schemeClr>
            </a:solidFill>
          </a:ln>
          <a:effectLst>
            <a:outerShdw blurRad="177800" dist="101600" dir="2700000" algn="tl" rotWithShape="0">
              <a:schemeClr val="tx1">
                <a:alpha val="2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>
            <p:custDataLst>
              <p:tags r:id="rId4"/>
            </p:custDataLst>
          </p:nvPr>
        </p:nvCxnSpPr>
        <p:spPr>
          <a:xfrm>
            <a:off x="6553835" y="3442970"/>
            <a:ext cx="0" cy="216535"/>
          </a:xfrm>
          <a:prstGeom prst="line">
            <a:avLst/>
          </a:prstGeom>
          <a:ln w="104775" cap="rnd">
            <a:solidFill>
              <a:schemeClr val="accent6">
                <a:alpha val="96000"/>
              </a:schemeClr>
            </a:solidFill>
          </a:ln>
          <a:effectLst>
            <a:outerShdw blurRad="177800" dist="101600" dir="2700000" algn="tl" rotWithShape="0">
              <a:schemeClr val="tx1">
                <a:alpha val="2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>
            <p:custDataLst>
              <p:tags r:id="rId5"/>
            </p:custDataLst>
          </p:nvPr>
        </p:nvCxnSpPr>
        <p:spPr>
          <a:xfrm>
            <a:off x="6553835" y="4261485"/>
            <a:ext cx="0" cy="216535"/>
          </a:xfrm>
          <a:prstGeom prst="line">
            <a:avLst/>
          </a:prstGeom>
          <a:ln w="104775" cap="rnd">
            <a:solidFill>
              <a:schemeClr val="accent6">
                <a:alpha val="96000"/>
              </a:schemeClr>
            </a:solidFill>
          </a:ln>
          <a:effectLst>
            <a:outerShdw blurRad="177800" dist="101600" dir="2700000" algn="tl" rotWithShape="0">
              <a:schemeClr val="tx1">
                <a:alpha val="2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>
            <a:off x="6553835" y="5134610"/>
            <a:ext cx="0" cy="216535"/>
          </a:xfrm>
          <a:prstGeom prst="line">
            <a:avLst/>
          </a:prstGeom>
          <a:ln w="104775" cap="rnd">
            <a:solidFill>
              <a:schemeClr val="accent6">
                <a:alpha val="96000"/>
              </a:schemeClr>
            </a:solidFill>
          </a:ln>
          <a:effectLst>
            <a:outerShdw blurRad="177800" dist="101600" dir="2700000" algn="tl" rotWithShape="0">
              <a:schemeClr val="tx1">
                <a:alpha val="2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6891020" y="2180590"/>
            <a:ext cx="2590165" cy="737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eaLnBrk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教学内容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17690" y="3136265"/>
            <a:ext cx="161290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>
              <a:lnSpc>
                <a:spcPct val="150000"/>
              </a:lnSpc>
            </a:pPr>
            <a:r>
              <a:rPr lang="zh-CN" altLang="en-US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教学设计</a:t>
            </a:r>
            <a:endParaRPr lang="zh-CN" altLang="en-US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917690" y="3955415"/>
            <a:ext cx="161290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>
              <a:lnSpc>
                <a:spcPct val="150000"/>
              </a:lnSpc>
            </a:pPr>
            <a:r>
              <a:rPr 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教学实施</a:t>
            </a:r>
            <a:endParaRPr 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917690" y="4774565"/>
            <a:ext cx="161290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>
              <a:lnSpc>
                <a:spcPct val="150000"/>
              </a:lnSpc>
            </a:pPr>
            <a:r>
              <a:rPr 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教学评价</a:t>
            </a:r>
            <a:endParaRPr 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>
            <a:off x="6565265" y="6088380"/>
            <a:ext cx="0" cy="216535"/>
          </a:xfrm>
          <a:prstGeom prst="line">
            <a:avLst/>
          </a:prstGeom>
          <a:ln w="104775" cap="rnd">
            <a:solidFill>
              <a:schemeClr val="accent6">
                <a:alpha val="96000"/>
              </a:schemeClr>
            </a:solidFill>
          </a:ln>
          <a:effectLst>
            <a:outerShdw blurRad="177800" dist="101600" dir="2700000" algn="tl" rotWithShape="0">
              <a:schemeClr val="tx1">
                <a:alpha val="25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929120" y="5728335"/>
            <a:ext cx="1612900" cy="7372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eaLnBrk="1">
              <a:lnSpc>
                <a:spcPct val="150000"/>
              </a:lnSpc>
            </a:pPr>
            <a:r>
              <a:rPr lang="zh-CN" sz="28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教学反思</a:t>
            </a:r>
            <a:endParaRPr lang="en-US" altLang="zh-CN" sz="28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空心弧 4"/>
          <p:cNvSpPr/>
          <p:nvPr>
            <p:custDataLst>
              <p:tags r:id="rId2"/>
            </p:custDataLst>
          </p:nvPr>
        </p:nvSpPr>
        <p:spPr>
          <a:xfrm rot="1878682">
            <a:off x="4351867" y="2178050"/>
            <a:ext cx="3488267" cy="3488267"/>
          </a:xfrm>
          <a:prstGeom prst="blockArc">
            <a:avLst>
              <a:gd name="adj1" fmla="val 17552396"/>
              <a:gd name="adj2" fmla="val 2"/>
              <a:gd name="adj3" fmla="val 22573"/>
            </a:avLst>
          </a:prstGeom>
          <a:solidFill>
            <a:srgbClr val="79B6D3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6" name="空心弧 25"/>
          <p:cNvSpPr/>
          <p:nvPr>
            <p:custDataLst>
              <p:tags r:id="rId3"/>
            </p:custDataLst>
          </p:nvPr>
        </p:nvSpPr>
        <p:spPr>
          <a:xfrm rot="14799056">
            <a:off x="4351867" y="2178050"/>
            <a:ext cx="3488267" cy="3488267"/>
          </a:xfrm>
          <a:prstGeom prst="blockArc">
            <a:avLst>
              <a:gd name="adj1" fmla="val 17593754"/>
              <a:gd name="adj2" fmla="val 2"/>
              <a:gd name="adj3" fmla="val 22573"/>
            </a:avLst>
          </a:prstGeom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7" name="空心弧 26"/>
          <p:cNvSpPr/>
          <p:nvPr>
            <p:custDataLst>
              <p:tags r:id="rId4"/>
            </p:custDataLst>
          </p:nvPr>
        </p:nvSpPr>
        <p:spPr>
          <a:xfrm rot="10530847">
            <a:off x="4351867" y="2178050"/>
            <a:ext cx="3488267" cy="3488267"/>
          </a:xfrm>
          <a:prstGeom prst="blockArc">
            <a:avLst>
              <a:gd name="adj1" fmla="val 17622230"/>
              <a:gd name="adj2" fmla="val 2"/>
              <a:gd name="adj3" fmla="val 22573"/>
            </a:avLst>
          </a:prstGeom>
          <a:solidFill>
            <a:srgbClr val="6BC0A7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空心弧 34"/>
          <p:cNvSpPr/>
          <p:nvPr>
            <p:custDataLst>
              <p:tags r:id="rId5"/>
            </p:custDataLst>
          </p:nvPr>
        </p:nvSpPr>
        <p:spPr>
          <a:xfrm rot="19106131">
            <a:off x="4351867" y="2178050"/>
            <a:ext cx="3488267" cy="3488267"/>
          </a:xfrm>
          <a:prstGeom prst="blockArc">
            <a:avLst>
              <a:gd name="adj1" fmla="val 17583169"/>
              <a:gd name="adj2" fmla="val 2"/>
              <a:gd name="adj3" fmla="val 22573"/>
            </a:avLst>
          </a:prstGeom>
          <a:solidFill>
            <a:srgbClr val="8EAADC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空心弧 35"/>
          <p:cNvSpPr/>
          <p:nvPr>
            <p:custDataLst>
              <p:tags r:id="rId6"/>
            </p:custDataLst>
          </p:nvPr>
        </p:nvSpPr>
        <p:spPr>
          <a:xfrm rot="6252585">
            <a:off x="4351867" y="2178050"/>
            <a:ext cx="3488267" cy="3488267"/>
          </a:xfrm>
          <a:prstGeom prst="blockArc">
            <a:avLst>
              <a:gd name="adj1" fmla="val 17497323"/>
              <a:gd name="adj2" fmla="val 2"/>
              <a:gd name="adj3" fmla="val 22573"/>
            </a:avLst>
          </a:prstGeom>
          <a:solidFill>
            <a:srgbClr val="7AC2C7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7"/>
            </p:custDataLst>
          </p:nvPr>
        </p:nvSpPr>
        <p:spPr>
          <a:xfrm>
            <a:off x="8069707" y="1481254"/>
            <a:ext cx="3207538" cy="8038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将讲述理论与实际问题结合，利用案例及现实问题调动学生。</a:t>
            </a:r>
            <a:endParaRPr lang="zh-CN" altLang="en-US" sz="2000" spc="15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文本框 52"/>
          <p:cNvSpPr txBox="1"/>
          <p:nvPr>
            <p:custDataLst>
              <p:tags r:id="rId8"/>
            </p:custDataLst>
          </p:nvPr>
        </p:nvSpPr>
        <p:spPr>
          <a:xfrm>
            <a:off x="8174267" y="3142117"/>
            <a:ext cx="3207538" cy="803890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组织课堂讨论，头脑风暴。</a:t>
            </a:r>
            <a:endParaRPr lang="zh-CN" altLang="en-US" sz="2000" spc="15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6" name="文本框 55"/>
          <p:cNvSpPr txBox="1"/>
          <p:nvPr>
            <p:custDataLst>
              <p:tags r:id="rId9"/>
            </p:custDataLst>
          </p:nvPr>
        </p:nvSpPr>
        <p:spPr>
          <a:xfrm>
            <a:off x="7971282" y="4802258"/>
            <a:ext cx="3207538" cy="80389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案例独立分析。</a:t>
            </a:r>
            <a:endParaRPr lang="zh-CN" altLang="en-US" sz="2000" spc="15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文本框 58"/>
          <p:cNvSpPr txBox="1"/>
          <p:nvPr>
            <p:custDataLst>
              <p:tags r:id="rId10"/>
            </p:custDataLst>
          </p:nvPr>
        </p:nvSpPr>
        <p:spPr>
          <a:xfrm>
            <a:off x="596457" y="2026305"/>
            <a:ext cx="3207538" cy="803890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20000"/>
              </a:lnSpc>
            </a:pPr>
            <a:r>
              <a:rPr lang="zh-CN" altLang="en-US" sz="2000" spc="15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布置学生提前预习，并设置问题。</a:t>
            </a:r>
            <a:endParaRPr lang="zh-CN" altLang="en-US" sz="2000" spc="15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>
            <p:custDataLst>
              <p:tags r:id="rId11"/>
            </p:custDataLst>
          </p:nvPr>
        </p:nvSpPr>
        <p:spPr>
          <a:xfrm>
            <a:off x="591185" y="4206875"/>
            <a:ext cx="3426460" cy="434975"/>
          </a:xfrm>
          <a:prstGeom prst="rect">
            <a:avLst/>
          </a:prstGeom>
          <a:noFill/>
        </p:spPr>
        <p:txBody>
          <a:bodyPr wrap="square" rtlCol="0"/>
          <a:lstStyle/>
          <a:p>
            <a:pPr>
              <a:lnSpc>
                <a:spcPct val="120000"/>
              </a:lnSpc>
            </a:pPr>
            <a:r>
              <a:rPr lang="zh-CN" altLang="en-US" sz="2000" b="1" spc="30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进行大量练习及深入解答，促使学生熟练掌握理论并能解决实际问题。</a:t>
            </a:r>
            <a:endParaRPr lang="zh-CN" altLang="en-US" sz="2000" b="1" spc="300" dirty="0">
              <a:solidFill>
                <a:sysClr val="windowText" lastClr="000000">
                  <a:lumMod val="65000"/>
                  <a:lumOff val="35000"/>
                </a:sysClr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64" name="直接连接符 63"/>
          <p:cNvCxnSpPr>
            <a:endCxn id="60" idx="3"/>
          </p:cNvCxnSpPr>
          <p:nvPr>
            <p:custDataLst>
              <p:tags r:id="rId12"/>
            </p:custDataLst>
          </p:nvPr>
        </p:nvCxnSpPr>
        <p:spPr>
          <a:xfrm flipH="1" flipV="1">
            <a:off x="4017990" y="2270567"/>
            <a:ext cx="604810" cy="56420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65" name="直接连接符 64"/>
          <p:cNvCxnSpPr>
            <a:endCxn id="63" idx="3"/>
          </p:cNvCxnSpPr>
          <p:nvPr>
            <p:custDataLst>
              <p:tags r:id="rId13"/>
            </p:custDataLst>
          </p:nvPr>
        </p:nvCxnSpPr>
        <p:spPr>
          <a:xfrm flipH="1" flipV="1">
            <a:off x="4017355" y="4424525"/>
            <a:ext cx="706307" cy="401946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66" name="直接连接符 65"/>
          <p:cNvCxnSpPr>
            <a:stCxn id="42" idx="1"/>
          </p:cNvCxnSpPr>
          <p:nvPr>
            <p:custDataLst>
              <p:tags r:id="rId14"/>
            </p:custDataLst>
          </p:nvPr>
        </p:nvCxnSpPr>
        <p:spPr>
          <a:xfrm flipH="1">
            <a:off x="6680200" y="1722341"/>
            <a:ext cx="1145032" cy="39116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67" name="直接连接符 66"/>
          <p:cNvCxnSpPr>
            <a:stCxn id="54" idx="1"/>
          </p:cNvCxnSpPr>
          <p:nvPr>
            <p:custDataLst>
              <p:tags r:id="rId15"/>
            </p:custDataLst>
          </p:nvPr>
        </p:nvCxnSpPr>
        <p:spPr>
          <a:xfrm flipH="1">
            <a:off x="7825232" y="3383204"/>
            <a:ext cx="389675" cy="321469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cxnSp>
        <p:nvCxnSpPr>
          <p:cNvPr id="68" name="直接连接符 67"/>
          <p:cNvCxnSpPr>
            <a:stCxn id="6" idx="1"/>
          </p:cNvCxnSpPr>
          <p:nvPr>
            <p:custDataLst>
              <p:tags r:id="rId16"/>
            </p:custDataLst>
          </p:nvPr>
        </p:nvCxnSpPr>
        <p:spPr>
          <a:xfrm flipH="1">
            <a:off x="6841396" y="5043980"/>
            <a:ext cx="983836" cy="321469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  <a:prstDash val="dash"/>
            <a:headEnd type="oval"/>
            <a:tailEnd type="oval"/>
          </a:ln>
        </p:spPr>
        <p:style>
          <a:lnRef idx="1">
            <a:srgbClr val="8590CA"/>
          </a:lnRef>
          <a:fillRef idx="0">
            <a:srgbClr val="8590CA"/>
          </a:fillRef>
          <a:effectRef idx="0">
            <a:srgbClr val="8590CA"/>
          </a:effectRef>
          <a:fontRef idx="minor">
            <a:sysClr val="windowText" lastClr="000000"/>
          </a:fontRef>
        </p:style>
      </p:cxnSp>
      <p:sp>
        <p:nvSpPr>
          <p:cNvPr id="69" name="KSO_Shape"/>
          <p:cNvSpPr/>
          <p:nvPr>
            <p:custDataLst>
              <p:tags r:id="rId17"/>
            </p:custDataLst>
          </p:nvPr>
        </p:nvSpPr>
        <p:spPr>
          <a:xfrm>
            <a:off x="6228763" y="2488076"/>
            <a:ext cx="451437" cy="342340"/>
          </a:xfrm>
          <a:custGeom>
            <a:avLst/>
            <a:gdLst>
              <a:gd name="connsiteX0" fmla="*/ 367281 w 529316"/>
              <a:gd name="connsiteY0" fmla="*/ 196274 h 401026"/>
              <a:gd name="connsiteX1" fmla="*/ 355293 w 529316"/>
              <a:gd name="connsiteY1" fmla="*/ 208263 h 401026"/>
              <a:gd name="connsiteX2" fmla="*/ 465090 w 529316"/>
              <a:gd name="connsiteY2" fmla="*/ 318060 h 401026"/>
              <a:gd name="connsiteX3" fmla="*/ 466739 w 529316"/>
              <a:gd name="connsiteY3" fmla="*/ 320716 h 401026"/>
              <a:gd name="connsiteX4" fmla="*/ 491723 w 529316"/>
              <a:gd name="connsiteY4" fmla="*/ 320716 h 401026"/>
              <a:gd name="connsiteX5" fmla="*/ 162035 w 529316"/>
              <a:gd name="connsiteY5" fmla="*/ 196274 h 401026"/>
              <a:gd name="connsiteX6" fmla="*/ 37593 w 529316"/>
              <a:gd name="connsiteY6" fmla="*/ 320716 h 401026"/>
              <a:gd name="connsiteX7" fmla="*/ 62577 w 529316"/>
              <a:gd name="connsiteY7" fmla="*/ 320716 h 401026"/>
              <a:gd name="connsiteX8" fmla="*/ 64225 w 529316"/>
              <a:gd name="connsiteY8" fmla="*/ 318061 h 401026"/>
              <a:gd name="connsiteX9" fmla="*/ 174023 w 529316"/>
              <a:gd name="connsiteY9" fmla="*/ 208263 h 401026"/>
              <a:gd name="connsiteX10" fmla="*/ 46349 w 529316"/>
              <a:gd name="connsiteY10" fmla="*/ 80311 h 401026"/>
              <a:gd name="connsiteX11" fmla="*/ 222791 w 529316"/>
              <a:gd name="connsiteY11" fmla="*/ 256753 h 401026"/>
              <a:gd name="connsiteX12" fmla="*/ 263500 w 529316"/>
              <a:gd name="connsiteY12" fmla="*/ 273616 h 401026"/>
              <a:gd name="connsiteX13" fmla="*/ 264659 w 529316"/>
              <a:gd name="connsiteY13" fmla="*/ 273504 h 401026"/>
              <a:gd name="connsiteX14" fmla="*/ 306525 w 529316"/>
              <a:gd name="connsiteY14" fmla="*/ 256753 h 401026"/>
              <a:gd name="connsiteX15" fmla="*/ 482968 w 529316"/>
              <a:gd name="connsiteY15" fmla="*/ 80311 h 401026"/>
              <a:gd name="connsiteX16" fmla="*/ 458990 w 529316"/>
              <a:gd name="connsiteY16" fmla="*/ 80311 h 401026"/>
              <a:gd name="connsiteX17" fmla="*/ 300904 w 529316"/>
              <a:gd name="connsiteY17" fmla="*/ 238397 h 401026"/>
              <a:gd name="connsiteX18" fmla="*/ 264659 w 529316"/>
              <a:gd name="connsiteY18" fmla="*/ 252899 h 401026"/>
              <a:gd name="connsiteX19" fmla="*/ 263656 w 529316"/>
              <a:gd name="connsiteY19" fmla="*/ 252995 h 401026"/>
              <a:gd name="connsiteX20" fmla="*/ 228412 w 529316"/>
              <a:gd name="connsiteY20" fmla="*/ 238397 h 401026"/>
              <a:gd name="connsiteX21" fmla="*/ 70326 w 529316"/>
              <a:gd name="connsiteY21" fmla="*/ 80311 h 401026"/>
              <a:gd name="connsiteX22" fmla="*/ 92015 w 529316"/>
              <a:gd name="connsiteY22" fmla="*/ 0 h 401026"/>
              <a:gd name="connsiteX23" fmla="*/ 437301 w 529316"/>
              <a:gd name="connsiteY23" fmla="*/ 0 h 401026"/>
              <a:gd name="connsiteX24" fmla="*/ 529316 w 529316"/>
              <a:gd name="connsiteY24" fmla="*/ 92015 h 401026"/>
              <a:gd name="connsiteX25" fmla="*/ 529316 w 529316"/>
              <a:gd name="connsiteY25" fmla="*/ 309011 h 401026"/>
              <a:gd name="connsiteX26" fmla="*/ 437301 w 529316"/>
              <a:gd name="connsiteY26" fmla="*/ 401026 h 401026"/>
              <a:gd name="connsiteX27" fmla="*/ 92015 w 529316"/>
              <a:gd name="connsiteY27" fmla="*/ 401026 h 401026"/>
              <a:gd name="connsiteX28" fmla="*/ 0 w 529316"/>
              <a:gd name="connsiteY28" fmla="*/ 309011 h 401026"/>
              <a:gd name="connsiteX29" fmla="*/ 0 w 529316"/>
              <a:gd name="connsiteY29" fmla="*/ 92015 h 401026"/>
              <a:gd name="connsiteX30" fmla="*/ 92015 w 529316"/>
              <a:gd name="connsiteY30" fmla="*/ 0 h 40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529316" h="401026">
                <a:moveTo>
                  <a:pt x="367281" y="196274"/>
                </a:moveTo>
                <a:lnTo>
                  <a:pt x="355293" y="208263"/>
                </a:lnTo>
                <a:lnTo>
                  <a:pt x="465090" y="318060"/>
                </a:lnTo>
                <a:cubicBezTo>
                  <a:pt x="465822" y="318792"/>
                  <a:pt x="466527" y="319541"/>
                  <a:pt x="466739" y="320716"/>
                </a:cubicBezTo>
                <a:lnTo>
                  <a:pt x="491723" y="320716"/>
                </a:lnTo>
                <a:close/>
                <a:moveTo>
                  <a:pt x="162035" y="196274"/>
                </a:moveTo>
                <a:lnTo>
                  <a:pt x="37593" y="320716"/>
                </a:lnTo>
                <a:lnTo>
                  <a:pt x="62577" y="320716"/>
                </a:lnTo>
                <a:lnTo>
                  <a:pt x="64225" y="318061"/>
                </a:lnTo>
                <a:lnTo>
                  <a:pt x="174023" y="208263"/>
                </a:lnTo>
                <a:close/>
                <a:moveTo>
                  <a:pt x="46349" y="80311"/>
                </a:moveTo>
                <a:lnTo>
                  <a:pt x="222791" y="256753"/>
                </a:lnTo>
                <a:cubicBezTo>
                  <a:pt x="234032" y="267995"/>
                  <a:pt x="248767" y="273616"/>
                  <a:pt x="263500" y="273616"/>
                </a:cubicBezTo>
                <a:cubicBezTo>
                  <a:pt x="263887" y="273616"/>
                  <a:pt x="264274" y="273611"/>
                  <a:pt x="264659" y="273504"/>
                </a:cubicBezTo>
                <a:cubicBezTo>
                  <a:pt x="279774" y="273906"/>
                  <a:pt x="294989" y="268289"/>
                  <a:pt x="306525" y="256753"/>
                </a:cubicBezTo>
                <a:lnTo>
                  <a:pt x="482968" y="80311"/>
                </a:lnTo>
                <a:lnTo>
                  <a:pt x="458990" y="80311"/>
                </a:lnTo>
                <a:lnTo>
                  <a:pt x="300904" y="238397"/>
                </a:lnTo>
                <a:cubicBezTo>
                  <a:pt x="290917" y="248385"/>
                  <a:pt x="277745" y="253247"/>
                  <a:pt x="264659" y="252899"/>
                </a:cubicBezTo>
                <a:cubicBezTo>
                  <a:pt x="264325" y="252991"/>
                  <a:pt x="263990" y="252995"/>
                  <a:pt x="263656" y="252995"/>
                </a:cubicBezTo>
                <a:cubicBezTo>
                  <a:pt x="250900" y="252995"/>
                  <a:pt x="238144" y="248128"/>
                  <a:pt x="228412" y="238397"/>
                </a:cubicBezTo>
                <a:lnTo>
                  <a:pt x="70326" y="80311"/>
                </a:lnTo>
                <a:close/>
                <a:moveTo>
                  <a:pt x="92015" y="0"/>
                </a:moveTo>
                <a:lnTo>
                  <a:pt x="437301" y="0"/>
                </a:lnTo>
                <a:cubicBezTo>
                  <a:pt x="488119" y="0"/>
                  <a:pt x="529316" y="41197"/>
                  <a:pt x="529316" y="92015"/>
                </a:cubicBezTo>
                <a:lnTo>
                  <a:pt x="529316" y="309011"/>
                </a:lnTo>
                <a:cubicBezTo>
                  <a:pt x="529316" y="359829"/>
                  <a:pt x="488119" y="401026"/>
                  <a:pt x="437301" y="401026"/>
                </a:cubicBezTo>
                <a:lnTo>
                  <a:pt x="92015" y="401026"/>
                </a:lnTo>
                <a:cubicBezTo>
                  <a:pt x="41197" y="401026"/>
                  <a:pt x="0" y="359829"/>
                  <a:pt x="0" y="309011"/>
                </a:cubicBezTo>
                <a:lnTo>
                  <a:pt x="0" y="92015"/>
                </a:lnTo>
                <a:cubicBezTo>
                  <a:pt x="0" y="41197"/>
                  <a:pt x="41197" y="0"/>
                  <a:pt x="92015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defRPr/>
            </a:pPr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KSO_Shape"/>
          <p:cNvSpPr/>
          <p:nvPr>
            <p:custDataLst>
              <p:tags r:id="rId18"/>
            </p:custDataLst>
          </p:nvPr>
        </p:nvSpPr>
        <p:spPr>
          <a:xfrm>
            <a:off x="7199851" y="3708024"/>
            <a:ext cx="451730" cy="322870"/>
          </a:xfrm>
          <a:custGeom>
            <a:avLst/>
            <a:gdLst>
              <a:gd name="connsiteX0" fmla="*/ 880442 w 1224136"/>
              <a:gd name="connsiteY0" fmla="*/ 361080 h 883138"/>
              <a:gd name="connsiteX1" fmla="*/ 1006456 w 1224136"/>
              <a:gd name="connsiteY1" fmla="*/ 487094 h 883138"/>
              <a:gd name="connsiteX2" fmla="*/ 880442 w 1224136"/>
              <a:gd name="connsiteY2" fmla="*/ 613108 h 883138"/>
              <a:gd name="connsiteX3" fmla="*/ 754428 w 1224136"/>
              <a:gd name="connsiteY3" fmla="*/ 487094 h 883138"/>
              <a:gd name="connsiteX4" fmla="*/ 880442 w 1224136"/>
              <a:gd name="connsiteY4" fmla="*/ 361080 h 883138"/>
              <a:gd name="connsiteX5" fmla="*/ 880442 w 1224136"/>
              <a:gd name="connsiteY5" fmla="*/ 235066 h 883138"/>
              <a:gd name="connsiteX6" fmla="*/ 628414 w 1224136"/>
              <a:gd name="connsiteY6" fmla="*/ 487094 h 883138"/>
              <a:gd name="connsiteX7" fmla="*/ 880442 w 1224136"/>
              <a:gd name="connsiteY7" fmla="*/ 739122 h 883138"/>
              <a:gd name="connsiteX8" fmla="*/ 1132470 w 1224136"/>
              <a:gd name="connsiteY8" fmla="*/ 487094 h 883138"/>
              <a:gd name="connsiteX9" fmla="*/ 880442 w 1224136"/>
              <a:gd name="connsiteY9" fmla="*/ 235066 h 883138"/>
              <a:gd name="connsiteX10" fmla="*/ 132017 w 1224136"/>
              <a:gd name="connsiteY10" fmla="*/ 91050 h 883138"/>
              <a:gd name="connsiteX11" fmla="*/ 1092119 w 1224136"/>
              <a:gd name="connsiteY11" fmla="*/ 91050 h 883138"/>
              <a:gd name="connsiteX12" fmla="*/ 1224136 w 1224136"/>
              <a:gd name="connsiteY12" fmla="*/ 223067 h 883138"/>
              <a:gd name="connsiteX13" fmla="*/ 1224136 w 1224136"/>
              <a:gd name="connsiteY13" fmla="*/ 751121 h 883138"/>
              <a:gd name="connsiteX14" fmla="*/ 1092119 w 1224136"/>
              <a:gd name="connsiteY14" fmla="*/ 883138 h 883138"/>
              <a:gd name="connsiteX15" fmla="*/ 132017 w 1224136"/>
              <a:gd name="connsiteY15" fmla="*/ 883138 h 883138"/>
              <a:gd name="connsiteX16" fmla="*/ 0 w 1224136"/>
              <a:gd name="connsiteY16" fmla="*/ 751121 h 883138"/>
              <a:gd name="connsiteX17" fmla="*/ 0 w 1224136"/>
              <a:gd name="connsiteY17" fmla="*/ 223067 h 883138"/>
              <a:gd name="connsiteX18" fmla="*/ 132017 w 1224136"/>
              <a:gd name="connsiteY18" fmla="*/ 91050 h 883138"/>
              <a:gd name="connsiteX19" fmla="*/ 156016 w 1224136"/>
              <a:gd name="connsiteY19" fmla="*/ 0 h 883138"/>
              <a:gd name="connsiteX20" fmla="*/ 348040 w 1224136"/>
              <a:gd name="connsiteY20" fmla="*/ 0 h 883138"/>
              <a:gd name="connsiteX21" fmla="*/ 360040 w 1224136"/>
              <a:gd name="connsiteY21" fmla="*/ 12000 h 883138"/>
              <a:gd name="connsiteX22" fmla="*/ 360040 w 1224136"/>
              <a:gd name="connsiteY22" fmla="*/ 60000 h 883138"/>
              <a:gd name="connsiteX23" fmla="*/ 348040 w 1224136"/>
              <a:gd name="connsiteY23" fmla="*/ 72000 h 883138"/>
              <a:gd name="connsiteX24" fmla="*/ 156016 w 1224136"/>
              <a:gd name="connsiteY24" fmla="*/ 72000 h 883138"/>
              <a:gd name="connsiteX25" fmla="*/ 144016 w 1224136"/>
              <a:gd name="connsiteY25" fmla="*/ 60000 h 883138"/>
              <a:gd name="connsiteX26" fmla="*/ 144016 w 1224136"/>
              <a:gd name="connsiteY26" fmla="*/ 12000 h 883138"/>
              <a:gd name="connsiteX27" fmla="*/ 156016 w 1224136"/>
              <a:gd name="connsiteY27" fmla="*/ 0 h 88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224136" h="883138">
                <a:moveTo>
                  <a:pt x="880442" y="361080"/>
                </a:moveTo>
                <a:cubicBezTo>
                  <a:pt x="950038" y="361080"/>
                  <a:pt x="1006456" y="417498"/>
                  <a:pt x="1006456" y="487094"/>
                </a:cubicBezTo>
                <a:cubicBezTo>
                  <a:pt x="1006456" y="556690"/>
                  <a:pt x="950038" y="613108"/>
                  <a:pt x="880442" y="613108"/>
                </a:cubicBezTo>
                <a:cubicBezTo>
                  <a:pt x="810846" y="613108"/>
                  <a:pt x="754428" y="556690"/>
                  <a:pt x="754428" y="487094"/>
                </a:cubicBezTo>
                <a:cubicBezTo>
                  <a:pt x="754428" y="417498"/>
                  <a:pt x="810846" y="361080"/>
                  <a:pt x="880442" y="361080"/>
                </a:cubicBezTo>
                <a:close/>
                <a:moveTo>
                  <a:pt x="880442" y="235066"/>
                </a:moveTo>
                <a:cubicBezTo>
                  <a:pt x="741251" y="235066"/>
                  <a:pt x="628414" y="347903"/>
                  <a:pt x="628414" y="487094"/>
                </a:cubicBezTo>
                <a:cubicBezTo>
                  <a:pt x="628414" y="626285"/>
                  <a:pt x="741251" y="739122"/>
                  <a:pt x="880442" y="739122"/>
                </a:cubicBezTo>
                <a:cubicBezTo>
                  <a:pt x="1019633" y="739122"/>
                  <a:pt x="1132470" y="626285"/>
                  <a:pt x="1132470" y="487094"/>
                </a:cubicBezTo>
                <a:cubicBezTo>
                  <a:pt x="1132470" y="347903"/>
                  <a:pt x="1019633" y="235066"/>
                  <a:pt x="880442" y="235066"/>
                </a:cubicBezTo>
                <a:close/>
                <a:moveTo>
                  <a:pt x="132017" y="91050"/>
                </a:moveTo>
                <a:lnTo>
                  <a:pt x="1092119" y="91050"/>
                </a:lnTo>
                <a:cubicBezTo>
                  <a:pt x="1165030" y="91050"/>
                  <a:pt x="1224136" y="150156"/>
                  <a:pt x="1224136" y="223067"/>
                </a:cubicBezTo>
                <a:lnTo>
                  <a:pt x="1224136" y="751121"/>
                </a:lnTo>
                <a:cubicBezTo>
                  <a:pt x="1224136" y="824032"/>
                  <a:pt x="1165030" y="883138"/>
                  <a:pt x="1092119" y="883138"/>
                </a:cubicBezTo>
                <a:lnTo>
                  <a:pt x="132017" y="883138"/>
                </a:lnTo>
                <a:cubicBezTo>
                  <a:pt x="59106" y="883138"/>
                  <a:pt x="0" y="824032"/>
                  <a:pt x="0" y="751121"/>
                </a:cubicBezTo>
                <a:lnTo>
                  <a:pt x="0" y="223067"/>
                </a:lnTo>
                <a:cubicBezTo>
                  <a:pt x="0" y="150156"/>
                  <a:pt x="59106" y="91050"/>
                  <a:pt x="132017" y="91050"/>
                </a:cubicBezTo>
                <a:close/>
                <a:moveTo>
                  <a:pt x="156016" y="0"/>
                </a:moveTo>
                <a:lnTo>
                  <a:pt x="348040" y="0"/>
                </a:lnTo>
                <a:cubicBezTo>
                  <a:pt x="354667" y="0"/>
                  <a:pt x="360040" y="5373"/>
                  <a:pt x="360040" y="12000"/>
                </a:cubicBezTo>
                <a:lnTo>
                  <a:pt x="360040" y="60000"/>
                </a:lnTo>
                <a:cubicBezTo>
                  <a:pt x="360040" y="66627"/>
                  <a:pt x="354667" y="72000"/>
                  <a:pt x="348040" y="72000"/>
                </a:cubicBezTo>
                <a:lnTo>
                  <a:pt x="156016" y="72000"/>
                </a:lnTo>
                <a:cubicBezTo>
                  <a:pt x="149389" y="72000"/>
                  <a:pt x="144016" y="66627"/>
                  <a:pt x="144016" y="60000"/>
                </a:cubicBezTo>
                <a:lnTo>
                  <a:pt x="144016" y="12000"/>
                </a:lnTo>
                <a:cubicBezTo>
                  <a:pt x="144016" y="5373"/>
                  <a:pt x="149389" y="0"/>
                  <a:pt x="156016" y="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defRPr/>
            </a:pPr>
            <a:endParaRPr lang="zh-CN" alt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1" name="KSO_Shape"/>
          <p:cNvSpPr/>
          <p:nvPr>
            <p:custDataLst>
              <p:tags r:id="rId19"/>
            </p:custDataLst>
          </p:nvPr>
        </p:nvSpPr>
        <p:spPr>
          <a:xfrm>
            <a:off x="6300446" y="5071211"/>
            <a:ext cx="419100" cy="314325"/>
          </a:xfrm>
          <a:custGeom>
            <a:avLst/>
            <a:gdLst>
              <a:gd name="connsiteX0" fmla="*/ 577329 w 833225"/>
              <a:gd name="connsiteY0" fmla="*/ 241699 h 624687"/>
              <a:gd name="connsiteX1" fmla="*/ 541325 w 833225"/>
              <a:gd name="connsiteY1" fmla="*/ 277703 h 624687"/>
              <a:gd name="connsiteX2" fmla="*/ 577329 w 833225"/>
              <a:gd name="connsiteY2" fmla="*/ 313707 h 624687"/>
              <a:gd name="connsiteX3" fmla="*/ 613333 w 833225"/>
              <a:gd name="connsiteY3" fmla="*/ 277703 h 624687"/>
              <a:gd name="connsiteX4" fmla="*/ 577329 w 833225"/>
              <a:gd name="connsiteY4" fmla="*/ 241699 h 624687"/>
              <a:gd name="connsiteX5" fmla="*/ 424929 w 833225"/>
              <a:gd name="connsiteY5" fmla="*/ 241699 h 624687"/>
              <a:gd name="connsiteX6" fmla="*/ 388925 w 833225"/>
              <a:gd name="connsiteY6" fmla="*/ 277703 h 624687"/>
              <a:gd name="connsiteX7" fmla="*/ 424929 w 833225"/>
              <a:gd name="connsiteY7" fmla="*/ 313707 h 624687"/>
              <a:gd name="connsiteX8" fmla="*/ 460933 w 833225"/>
              <a:gd name="connsiteY8" fmla="*/ 277703 h 624687"/>
              <a:gd name="connsiteX9" fmla="*/ 424929 w 833225"/>
              <a:gd name="connsiteY9" fmla="*/ 241699 h 624687"/>
              <a:gd name="connsiteX10" fmla="*/ 272529 w 833225"/>
              <a:gd name="connsiteY10" fmla="*/ 241699 h 624687"/>
              <a:gd name="connsiteX11" fmla="*/ 236525 w 833225"/>
              <a:gd name="connsiteY11" fmla="*/ 277703 h 624687"/>
              <a:gd name="connsiteX12" fmla="*/ 272529 w 833225"/>
              <a:gd name="connsiteY12" fmla="*/ 313707 h 624687"/>
              <a:gd name="connsiteX13" fmla="*/ 308533 w 833225"/>
              <a:gd name="connsiteY13" fmla="*/ 277703 h 624687"/>
              <a:gd name="connsiteX14" fmla="*/ 272529 w 833225"/>
              <a:gd name="connsiteY14" fmla="*/ 241699 h 624687"/>
              <a:gd name="connsiteX15" fmla="*/ 429066 w 833225"/>
              <a:gd name="connsiteY15" fmla="*/ 124 h 624687"/>
              <a:gd name="connsiteX16" fmla="*/ 543580 w 833225"/>
              <a:gd name="connsiteY16" fmla="*/ 13237 h 624687"/>
              <a:gd name="connsiteX17" fmla="*/ 789350 w 833225"/>
              <a:gd name="connsiteY17" fmla="*/ 401436 h 624687"/>
              <a:gd name="connsiteX18" fmla="*/ 362652 w 833225"/>
              <a:gd name="connsiteY18" fmla="*/ 552944 h 624687"/>
              <a:gd name="connsiteX19" fmla="*/ 243007 w 833225"/>
              <a:gd name="connsiteY19" fmla="*/ 624687 h 624687"/>
              <a:gd name="connsiteX20" fmla="*/ 211865 w 833225"/>
              <a:gd name="connsiteY20" fmla="*/ 519440 h 624687"/>
              <a:gd name="connsiteX21" fmla="*/ 117966 w 833225"/>
              <a:gd name="connsiteY21" fmla="*/ 84077 h 624687"/>
              <a:gd name="connsiteX22" fmla="*/ 429066 w 833225"/>
              <a:gd name="connsiteY22" fmla="*/ 124 h 624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33225" h="624687">
                <a:moveTo>
                  <a:pt x="577329" y="241699"/>
                </a:moveTo>
                <a:cubicBezTo>
                  <a:pt x="557445" y="241699"/>
                  <a:pt x="541325" y="257819"/>
                  <a:pt x="541325" y="277703"/>
                </a:cubicBezTo>
                <a:cubicBezTo>
                  <a:pt x="541325" y="297587"/>
                  <a:pt x="557445" y="313707"/>
                  <a:pt x="577329" y="313707"/>
                </a:cubicBezTo>
                <a:cubicBezTo>
                  <a:pt x="597213" y="313707"/>
                  <a:pt x="613333" y="297587"/>
                  <a:pt x="613333" y="277703"/>
                </a:cubicBezTo>
                <a:cubicBezTo>
                  <a:pt x="613333" y="257819"/>
                  <a:pt x="597213" y="241699"/>
                  <a:pt x="577329" y="241699"/>
                </a:cubicBezTo>
                <a:close/>
                <a:moveTo>
                  <a:pt x="424929" y="241699"/>
                </a:moveTo>
                <a:cubicBezTo>
                  <a:pt x="405045" y="241699"/>
                  <a:pt x="388925" y="257819"/>
                  <a:pt x="388925" y="277703"/>
                </a:cubicBezTo>
                <a:cubicBezTo>
                  <a:pt x="388925" y="297587"/>
                  <a:pt x="405045" y="313707"/>
                  <a:pt x="424929" y="313707"/>
                </a:cubicBezTo>
                <a:cubicBezTo>
                  <a:pt x="444813" y="313707"/>
                  <a:pt x="460933" y="297587"/>
                  <a:pt x="460933" y="277703"/>
                </a:cubicBezTo>
                <a:cubicBezTo>
                  <a:pt x="460933" y="257819"/>
                  <a:pt x="444813" y="241699"/>
                  <a:pt x="424929" y="241699"/>
                </a:cubicBezTo>
                <a:close/>
                <a:moveTo>
                  <a:pt x="272529" y="241699"/>
                </a:moveTo>
                <a:cubicBezTo>
                  <a:pt x="252645" y="241699"/>
                  <a:pt x="236525" y="257819"/>
                  <a:pt x="236525" y="277703"/>
                </a:cubicBezTo>
                <a:cubicBezTo>
                  <a:pt x="236525" y="297587"/>
                  <a:pt x="252645" y="313707"/>
                  <a:pt x="272529" y="313707"/>
                </a:cubicBezTo>
                <a:cubicBezTo>
                  <a:pt x="292413" y="313707"/>
                  <a:pt x="308533" y="297587"/>
                  <a:pt x="308533" y="277703"/>
                </a:cubicBezTo>
                <a:cubicBezTo>
                  <a:pt x="308533" y="257819"/>
                  <a:pt x="292413" y="241699"/>
                  <a:pt x="272529" y="241699"/>
                </a:cubicBezTo>
                <a:close/>
                <a:moveTo>
                  <a:pt x="429066" y="124"/>
                </a:moveTo>
                <a:cubicBezTo>
                  <a:pt x="467414" y="891"/>
                  <a:pt x="505944" y="5202"/>
                  <a:pt x="543580" y="13237"/>
                </a:cubicBezTo>
                <a:cubicBezTo>
                  <a:pt x="786614" y="65121"/>
                  <a:pt x="903137" y="249172"/>
                  <a:pt x="789350" y="401436"/>
                </a:cubicBezTo>
                <a:cubicBezTo>
                  <a:pt x="710142" y="507428"/>
                  <a:pt x="538801" y="568267"/>
                  <a:pt x="362652" y="552944"/>
                </a:cubicBezTo>
                <a:lnTo>
                  <a:pt x="243007" y="624687"/>
                </a:lnTo>
                <a:lnTo>
                  <a:pt x="211865" y="519440"/>
                </a:lnTo>
                <a:cubicBezTo>
                  <a:pt x="-26035" y="429957"/>
                  <a:pt x="-72481" y="214611"/>
                  <a:pt x="117966" y="84077"/>
                </a:cubicBezTo>
                <a:cubicBezTo>
                  <a:pt x="200623" y="27423"/>
                  <a:pt x="314022" y="-2176"/>
                  <a:pt x="429066" y="124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style>
          <a:lnRef idx="2">
            <a:srgbClr val="8590CA">
              <a:shade val="50000"/>
            </a:srgbClr>
          </a:lnRef>
          <a:fillRef idx="1">
            <a:srgbClr val="8590CA"/>
          </a:fillRef>
          <a:effectRef idx="0">
            <a:srgbClr val="8590CA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 eaLnBrk="1" fontAlgn="auto" hangingPunct="1">
              <a:lnSpc>
                <a:spcPct val="120000"/>
              </a:lnSpc>
              <a:defRPr/>
            </a:pPr>
            <a:endParaRPr lang="en-US">
              <a:solidFill>
                <a:sysClr val="windowText" lastClr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2" name="AutoShape 5"/>
          <p:cNvSpPr/>
          <p:nvPr>
            <p:custDataLst>
              <p:tags r:id="rId20"/>
            </p:custDataLst>
          </p:nvPr>
        </p:nvSpPr>
        <p:spPr bwMode="auto">
          <a:xfrm>
            <a:off x="4766821" y="3027055"/>
            <a:ext cx="401325" cy="424142"/>
          </a:xfrm>
          <a:custGeom>
            <a:avLst/>
            <a:gdLst>
              <a:gd name="T0" fmla="*/ 27662239 w 21104"/>
              <a:gd name="T1" fmla="*/ 32097254 h 21600"/>
              <a:gd name="T2" fmla="*/ 42842497 w 21104"/>
              <a:gd name="T3" fmla="*/ 9070780 h 21600"/>
              <a:gd name="T4" fmla="*/ 42842497 w 21104"/>
              <a:gd name="T5" fmla="*/ 7326324 h 21600"/>
              <a:gd name="T6" fmla="*/ 39468210 w 21104"/>
              <a:gd name="T7" fmla="*/ 3488912 h 21600"/>
              <a:gd name="T8" fmla="*/ 37444052 w 21104"/>
              <a:gd name="T9" fmla="*/ 3488912 h 21600"/>
              <a:gd name="T10" fmla="*/ 35756887 w 21104"/>
              <a:gd name="T11" fmla="*/ 5233414 h 21600"/>
              <a:gd name="T12" fmla="*/ 33734757 w 21104"/>
              <a:gd name="T13" fmla="*/ 5581868 h 21600"/>
              <a:gd name="T14" fmla="*/ 34071793 w 21104"/>
              <a:gd name="T15" fmla="*/ 0 h 21600"/>
              <a:gd name="T16" fmla="*/ 9107740 w 21104"/>
              <a:gd name="T17" fmla="*/ 0 h 21600"/>
              <a:gd name="T18" fmla="*/ 9107740 w 21104"/>
              <a:gd name="T19" fmla="*/ 5581868 h 21600"/>
              <a:gd name="T20" fmla="*/ 7422602 w 21104"/>
              <a:gd name="T21" fmla="*/ 5233414 h 21600"/>
              <a:gd name="T22" fmla="*/ 5735481 w 21104"/>
              <a:gd name="T23" fmla="*/ 3488912 h 21600"/>
              <a:gd name="T24" fmla="*/ 3711323 w 21104"/>
              <a:gd name="T25" fmla="*/ 3488912 h 21600"/>
              <a:gd name="T26" fmla="*/ 0 w 21104"/>
              <a:gd name="T27" fmla="*/ 7326324 h 21600"/>
              <a:gd name="T28" fmla="*/ 0 w 21104"/>
              <a:gd name="T29" fmla="*/ 9070780 h 21600"/>
              <a:gd name="T30" fmla="*/ 15517249 w 21104"/>
              <a:gd name="T31" fmla="*/ 32097254 h 21600"/>
              <a:gd name="T32" fmla="*/ 19565609 w 21104"/>
              <a:gd name="T33" fmla="*/ 33841756 h 21600"/>
              <a:gd name="T34" fmla="*/ 19565609 w 21104"/>
              <a:gd name="T35" fmla="*/ 35934666 h 21600"/>
              <a:gd name="T36" fmla="*/ 17878443 w 21104"/>
              <a:gd name="T37" fmla="*/ 36631574 h 21600"/>
              <a:gd name="T38" fmla="*/ 19565609 w 21104"/>
              <a:gd name="T39" fmla="*/ 37679122 h 21600"/>
              <a:gd name="T40" fmla="*/ 19565609 w 21104"/>
              <a:gd name="T41" fmla="*/ 39772032 h 21600"/>
              <a:gd name="T42" fmla="*/ 18215480 w 21104"/>
              <a:gd name="T43" fmla="*/ 41516488 h 21600"/>
              <a:gd name="T44" fmla="*/ 16193350 w 21104"/>
              <a:gd name="T45" fmla="*/ 43260990 h 21600"/>
              <a:gd name="T46" fmla="*/ 14506184 w 21104"/>
              <a:gd name="T47" fmla="*/ 45005446 h 21600"/>
              <a:gd name="T48" fmla="*/ 16193350 w 21104"/>
              <a:gd name="T49" fmla="*/ 46749902 h 21600"/>
              <a:gd name="T50" fmla="*/ 26649147 w 21104"/>
              <a:gd name="T51" fmla="*/ 46749902 h 21600"/>
              <a:gd name="T52" fmla="*/ 28673304 w 21104"/>
              <a:gd name="T53" fmla="*/ 45005446 h 21600"/>
              <a:gd name="T54" fmla="*/ 26649147 w 21104"/>
              <a:gd name="T55" fmla="*/ 43260990 h 21600"/>
              <a:gd name="T56" fmla="*/ 24964053 w 21104"/>
              <a:gd name="T57" fmla="*/ 41168034 h 21600"/>
              <a:gd name="T58" fmla="*/ 23276887 w 21104"/>
              <a:gd name="T59" fmla="*/ 39772032 h 21600"/>
              <a:gd name="T60" fmla="*/ 23276887 w 21104"/>
              <a:gd name="T61" fmla="*/ 37679122 h 21600"/>
              <a:gd name="T62" fmla="*/ 24964053 w 21104"/>
              <a:gd name="T63" fmla="*/ 36631574 h 21600"/>
              <a:gd name="T64" fmla="*/ 23276887 w 21104"/>
              <a:gd name="T65" fmla="*/ 35934666 h 21600"/>
              <a:gd name="T66" fmla="*/ 23276887 w 21104"/>
              <a:gd name="T67" fmla="*/ 33841756 h 21600"/>
              <a:gd name="T68" fmla="*/ 27662239 w 21104"/>
              <a:gd name="T69" fmla="*/ 32097254 h 21600"/>
              <a:gd name="T70" fmla="*/ 34071793 w 21104"/>
              <a:gd name="T71" fmla="*/ 7326324 h 21600"/>
              <a:gd name="T72" fmla="*/ 35756887 w 21104"/>
              <a:gd name="T73" fmla="*/ 7326324 h 21600"/>
              <a:gd name="T74" fmla="*/ 37781044 w 21104"/>
              <a:gd name="T75" fmla="*/ 5581868 h 21600"/>
              <a:gd name="T76" fmla="*/ 39468210 w 21104"/>
              <a:gd name="T77" fmla="*/ 7326324 h 21600"/>
              <a:gd name="T78" fmla="*/ 39468210 w 21104"/>
              <a:gd name="T79" fmla="*/ 9070780 h 21600"/>
              <a:gd name="T80" fmla="*/ 30360470 w 21104"/>
              <a:gd name="T81" fmla="*/ 24770976 h 21600"/>
              <a:gd name="T82" fmla="*/ 34071793 w 21104"/>
              <a:gd name="T83" fmla="*/ 7326324 h 21600"/>
              <a:gd name="T84" fmla="*/ 12144990 w 21104"/>
              <a:gd name="T85" fmla="*/ 25119430 h 21600"/>
              <a:gd name="T86" fmla="*/ 3037250 w 21104"/>
              <a:gd name="T87" fmla="*/ 9419234 h 21600"/>
              <a:gd name="T88" fmla="*/ 3037250 w 21104"/>
              <a:gd name="T89" fmla="*/ 7674778 h 21600"/>
              <a:gd name="T90" fmla="*/ 4722388 w 21104"/>
              <a:gd name="T91" fmla="*/ 5581868 h 21600"/>
              <a:gd name="T92" fmla="*/ 6746546 w 21104"/>
              <a:gd name="T93" fmla="*/ 7674778 h 21600"/>
              <a:gd name="T94" fmla="*/ 8433712 w 21104"/>
              <a:gd name="T95" fmla="*/ 7674778 h 21600"/>
              <a:gd name="T96" fmla="*/ 12144990 w 21104"/>
              <a:gd name="T97" fmla="*/ 25119430 h 21600"/>
              <a:gd name="T98" fmla="*/ 12144990 w 21104"/>
              <a:gd name="T99" fmla="*/ 25119430 h 21600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21104" h="21600">
                <a:moveTo>
                  <a:pt x="13625" y="14830"/>
                </a:moveTo>
                <a:cubicBezTo>
                  <a:pt x="21434" y="10155"/>
                  <a:pt x="21102" y="4191"/>
                  <a:pt x="21102" y="4191"/>
                </a:cubicBezTo>
                <a:cubicBezTo>
                  <a:pt x="21102" y="3385"/>
                  <a:pt x="21102" y="3385"/>
                  <a:pt x="21102" y="3385"/>
                </a:cubicBezTo>
                <a:cubicBezTo>
                  <a:pt x="21102" y="3385"/>
                  <a:pt x="21102" y="1612"/>
                  <a:pt x="19440" y="1612"/>
                </a:cubicBezTo>
                <a:cubicBezTo>
                  <a:pt x="18942" y="1612"/>
                  <a:pt x="18443" y="1612"/>
                  <a:pt x="18443" y="1612"/>
                </a:cubicBezTo>
                <a:cubicBezTo>
                  <a:pt x="17612" y="1612"/>
                  <a:pt x="17612" y="2418"/>
                  <a:pt x="17612" y="2418"/>
                </a:cubicBezTo>
                <a:cubicBezTo>
                  <a:pt x="17612" y="2418"/>
                  <a:pt x="17280" y="2579"/>
                  <a:pt x="16616" y="2579"/>
                </a:cubicBezTo>
                <a:cubicBezTo>
                  <a:pt x="16616" y="1934"/>
                  <a:pt x="16782" y="0"/>
                  <a:pt x="16782" y="0"/>
                </a:cubicBezTo>
                <a:cubicBezTo>
                  <a:pt x="9139" y="967"/>
                  <a:pt x="4486" y="0"/>
                  <a:pt x="4486" y="0"/>
                </a:cubicBezTo>
                <a:cubicBezTo>
                  <a:pt x="4486" y="2579"/>
                  <a:pt x="4486" y="2579"/>
                  <a:pt x="4486" y="2579"/>
                </a:cubicBezTo>
                <a:cubicBezTo>
                  <a:pt x="3822" y="2579"/>
                  <a:pt x="3656" y="2418"/>
                  <a:pt x="3656" y="2418"/>
                </a:cubicBezTo>
                <a:cubicBezTo>
                  <a:pt x="3656" y="2418"/>
                  <a:pt x="3489" y="1612"/>
                  <a:pt x="2825" y="1612"/>
                </a:cubicBezTo>
                <a:cubicBezTo>
                  <a:pt x="2825" y="1612"/>
                  <a:pt x="2326" y="1612"/>
                  <a:pt x="1828" y="1612"/>
                </a:cubicBezTo>
                <a:cubicBezTo>
                  <a:pt x="166" y="1612"/>
                  <a:pt x="0" y="3385"/>
                  <a:pt x="0" y="3385"/>
                </a:cubicBezTo>
                <a:cubicBezTo>
                  <a:pt x="0" y="4191"/>
                  <a:pt x="0" y="4191"/>
                  <a:pt x="0" y="4191"/>
                </a:cubicBezTo>
                <a:cubicBezTo>
                  <a:pt x="0" y="4191"/>
                  <a:pt x="-166" y="10155"/>
                  <a:pt x="7643" y="14830"/>
                </a:cubicBezTo>
                <a:cubicBezTo>
                  <a:pt x="7643" y="14830"/>
                  <a:pt x="8474" y="15636"/>
                  <a:pt x="9637" y="15636"/>
                </a:cubicBezTo>
                <a:cubicBezTo>
                  <a:pt x="9637" y="16603"/>
                  <a:pt x="9637" y="16603"/>
                  <a:pt x="9637" y="16603"/>
                </a:cubicBezTo>
                <a:cubicBezTo>
                  <a:pt x="9637" y="16603"/>
                  <a:pt x="8806" y="16442"/>
                  <a:pt x="8806" y="16925"/>
                </a:cubicBezTo>
                <a:cubicBezTo>
                  <a:pt x="8806" y="17570"/>
                  <a:pt x="9637" y="17409"/>
                  <a:pt x="9637" y="17409"/>
                </a:cubicBezTo>
                <a:cubicBezTo>
                  <a:pt x="9637" y="18376"/>
                  <a:pt x="9637" y="18376"/>
                  <a:pt x="9637" y="18376"/>
                </a:cubicBezTo>
                <a:cubicBezTo>
                  <a:pt x="9637" y="18376"/>
                  <a:pt x="9471" y="19182"/>
                  <a:pt x="8972" y="19182"/>
                </a:cubicBezTo>
                <a:cubicBezTo>
                  <a:pt x="8972" y="19988"/>
                  <a:pt x="7976" y="19988"/>
                  <a:pt x="7976" y="19988"/>
                </a:cubicBezTo>
                <a:cubicBezTo>
                  <a:pt x="7976" y="19988"/>
                  <a:pt x="7145" y="20149"/>
                  <a:pt x="7145" y="20794"/>
                </a:cubicBezTo>
                <a:cubicBezTo>
                  <a:pt x="7145" y="20794"/>
                  <a:pt x="6979" y="21600"/>
                  <a:pt x="7976" y="21600"/>
                </a:cubicBezTo>
                <a:cubicBezTo>
                  <a:pt x="9305" y="21600"/>
                  <a:pt x="13126" y="21600"/>
                  <a:pt x="13126" y="21600"/>
                </a:cubicBezTo>
                <a:cubicBezTo>
                  <a:pt x="13957" y="21600"/>
                  <a:pt x="14123" y="20794"/>
                  <a:pt x="14123" y="20794"/>
                </a:cubicBezTo>
                <a:cubicBezTo>
                  <a:pt x="14123" y="20794"/>
                  <a:pt x="14123" y="19988"/>
                  <a:pt x="13126" y="19988"/>
                </a:cubicBezTo>
                <a:cubicBezTo>
                  <a:pt x="12296" y="19988"/>
                  <a:pt x="12296" y="19021"/>
                  <a:pt x="12296" y="19021"/>
                </a:cubicBezTo>
                <a:cubicBezTo>
                  <a:pt x="12296" y="19021"/>
                  <a:pt x="11465" y="19182"/>
                  <a:pt x="11465" y="18376"/>
                </a:cubicBezTo>
                <a:cubicBezTo>
                  <a:pt x="11465" y="17409"/>
                  <a:pt x="11465" y="17409"/>
                  <a:pt x="11465" y="17409"/>
                </a:cubicBezTo>
                <a:cubicBezTo>
                  <a:pt x="11465" y="17409"/>
                  <a:pt x="12296" y="17570"/>
                  <a:pt x="12296" y="16925"/>
                </a:cubicBezTo>
                <a:cubicBezTo>
                  <a:pt x="12296" y="16442"/>
                  <a:pt x="11465" y="16603"/>
                  <a:pt x="11465" y="16603"/>
                </a:cubicBezTo>
                <a:cubicBezTo>
                  <a:pt x="11465" y="15636"/>
                  <a:pt x="11465" y="15636"/>
                  <a:pt x="11465" y="15636"/>
                </a:cubicBezTo>
                <a:cubicBezTo>
                  <a:pt x="12296" y="15636"/>
                  <a:pt x="12960" y="15313"/>
                  <a:pt x="13625" y="14830"/>
                </a:cubicBezTo>
                <a:close/>
                <a:moveTo>
                  <a:pt x="16782" y="3385"/>
                </a:moveTo>
                <a:cubicBezTo>
                  <a:pt x="16948" y="3385"/>
                  <a:pt x="17612" y="3385"/>
                  <a:pt x="17612" y="3385"/>
                </a:cubicBezTo>
                <a:cubicBezTo>
                  <a:pt x="18443" y="3385"/>
                  <a:pt x="18609" y="2579"/>
                  <a:pt x="18609" y="2579"/>
                </a:cubicBezTo>
                <a:cubicBezTo>
                  <a:pt x="19440" y="2579"/>
                  <a:pt x="19440" y="3385"/>
                  <a:pt x="19440" y="3385"/>
                </a:cubicBezTo>
                <a:cubicBezTo>
                  <a:pt x="19440" y="4191"/>
                  <a:pt x="19440" y="4191"/>
                  <a:pt x="19440" y="4191"/>
                </a:cubicBezTo>
                <a:cubicBezTo>
                  <a:pt x="19440" y="4191"/>
                  <a:pt x="19108" y="7576"/>
                  <a:pt x="14954" y="11445"/>
                </a:cubicBezTo>
                <a:cubicBezTo>
                  <a:pt x="15951" y="9833"/>
                  <a:pt x="16782" y="6125"/>
                  <a:pt x="16782" y="3385"/>
                </a:cubicBezTo>
                <a:close/>
                <a:moveTo>
                  <a:pt x="5982" y="11606"/>
                </a:moveTo>
                <a:cubicBezTo>
                  <a:pt x="1662" y="7737"/>
                  <a:pt x="1496" y="4352"/>
                  <a:pt x="1496" y="4352"/>
                </a:cubicBezTo>
                <a:cubicBezTo>
                  <a:pt x="1496" y="3546"/>
                  <a:pt x="1496" y="3546"/>
                  <a:pt x="1496" y="3546"/>
                </a:cubicBezTo>
                <a:cubicBezTo>
                  <a:pt x="1496" y="3546"/>
                  <a:pt x="1496" y="2579"/>
                  <a:pt x="2326" y="2579"/>
                </a:cubicBezTo>
                <a:cubicBezTo>
                  <a:pt x="2326" y="2579"/>
                  <a:pt x="2326" y="3546"/>
                  <a:pt x="3323" y="3546"/>
                </a:cubicBezTo>
                <a:cubicBezTo>
                  <a:pt x="3323" y="3546"/>
                  <a:pt x="3988" y="3546"/>
                  <a:pt x="4154" y="3546"/>
                </a:cubicBezTo>
                <a:cubicBezTo>
                  <a:pt x="4154" y="6287"/>
                  <a:pt x="4985" y="9994"/>
                  <a:pt x="5982" y="11606"/>
                </a:cubicBezTo>
                <a:close/>
                <a:moveTo>
                  <a:pt x="5982" y="11606"/>
                </a:move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lIns="0" tIns="0" rIns="0" bIns="0"/>
          <a:lstStyle/>
          <a:p>
            <a:pPr algn="ctr" eaLnBrk="1" hangingPunct="1">
              <a:lnSpc>
                <a:spcPct val="120000"/>
              </a:lnSpc>
              <a:defRPr/>
            </a:pPr>
            <a:endParaRPr lang="zh-CN" altLang="en-US" sz="200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pic>
        <p:nvPicPr>
          <p:cNvPr id="7" name="图形 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65193" y="4503980"/>
            <a:ext cx="540000" cy="540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24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</a:t>
            </a: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重难点及处理方法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5"/>
    </p:custData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4497081" y="4176944"/>
            <a:ext cx="1398462" cy="1629686"/>
            <a:chOff x="4497081" y="4176944"/>
            <a:chExt cx="1398462" cy="1629686"/>
          </a:xfrm>
        </p:grpSpPr>
        <p:sp>
          <p:nvSpPr>
            <p:cNvPr id="22" name="等腰三角形 21"/>
            <p:cNvSpPr/>
            <p:nvPr>
              <p:custDataLst>
                <p:tags r:id="rId3"/>
              </p:custDataLst>
            </p:nvPr>
          </p:nvSpPr>
          <p:spPr>
            <a:xfrm rot="19786349">
              <a:off x="5727161" y="5106883"/>
              <a:ext cx="168382" cy="699747"/>
            </a:xfrm>
            <a:prstGeom prst="triangle">
              <a:avLst/>
            </a:prstGeom>
            <a:solidFill>
              <a:srgbClr val="9B8357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" name="任意多边形: 形状 56"/>
            <p:cNvSpPr/>
            <p:nvPr>
              <p:custDataLst>
                <p:tags r:id="rId4"/>
              </p:custDataLst>
            </p:nvPr>
          </p:nvSpPr>
          <p:spPr>
            <a:xfrm rot="5169206" flipH="1" flipV="1">
              <a:off x="4490586" y="4183438"/>
              <a:ext cx="995393" cy="982404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" name="任意多边形: 形状 57"/>
            <p:cNvSpPr/>
            <p:nvPr>
              <p:custDataLst>
                <p:tags r:id="rId5"/>
              </p:custDataLst>
            </p:nvPr>
          </p:nvSpPr>
          <p:spPr>
            <a:xfrm rot="5169206" flipH="1" flipV="1">
              <a:off x="4626338" y="4231998"/>
              <a:ext cx="980408" cy="980311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>
              <p:custDataLst>
                <p:tags r:id="rId6"/>
              </p:custDataLst>
            </p:nvPr>
          </p:nvSpPr>
          <p:spPr>
            <a:xfrm>
              <a:off x="4676306" y="4537487"/>
              <a:ext cx="851586" cy="58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/>
                <a:t>1</a:t>
              </a:r>
              <a:endParaRPr lang="zh-CN" altLang="en-US" dirty="0"/>
            </a:p>
          </p:txBody>
        </p:sp>
      </p:grpSp>
      <p:grpSp>
        <p:nvGrpSpPr>
          <p:cNvPr id="7" name="组合 6"/>
          <p:cNvGrpSpPr/>
          <p:nvPr>
            <p:custDataLst>
              <p:tags r:id="rId7"/>
            </p:custDataLst>
          </p:nvPr>
        </p:nvGrpSpPr>
        <p:grpSpPr>
          <a:xfrm>
            <a:off x="6301707" y="3841268"/>
            <a:ext cx="1343452" cy="1508058"/>
            <a:chOff x="6301707" y="3841268"/>
            <a:chExt cx="1343452" cy="1508058"/>
          </a:xfrm>
        </p:grpSpPr>
        <p:sp>
          <p:nvSpPr>
            <p:cNvPr id="21" name="等腰三角形 20"/>
            <p:cNvSpPr/>
            <p:nvPr>
              <p:custDataLst>
                <p:tags r:id="rId8"/>
              </p:custDataLst>
            </p:nvPr>
          </p:nvSpPr>
          <p:spPr>
            <a:xfrm rot="1971783" flipH="1">
              <a:off x="6301707" y="4747687"/>
              <a:ext cx="140510" cy="601639"/>
            </a:xfrm>
            <a:prstGeom prst="triangle">
              <a:avLst/>
            </a:prstGeom>
            <a:solidFill>
              <a:srgbClr val="9B8357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3" name="任意多边形: 形状 52"/>
            <p:cNvSpPr/>
            <p:nvPr>
              <p:custDataLst>
                <p:tags r:id="rId9"/>
              </p:custDataLst>
            </p:nvPr>
          </p:nvSpPr>
          <p:spPr>
            <a:xfrm rot="16430794" flipV="1">
              <a:off x="6656260" y="3847762"/>
              <a:ext cx="995393" cy="982404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4" name="任意多边形: 形状 53"/>
            <p:cNvSpPr/>
            <p:nvPr>
              <p:custDataLst>
                <p:tags r:id="rId10"/>
              </p:custDataLst>
            </p:nvPr>
          </p:nvSpPr>
          <p:spPr>
            <a:xfrm rot="16430794" flipV="1">
              <a:off x="6535493" y="3896322"/>
              <a:ext cx="980408" cy="980311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>
              <p:custDataLst>
                <p:tags r:id="rId11"/>
              </p:custDataLst>
            </p:nvPr>
          </p:nvSpPr>
          <p:spPr>
            <a:xfrm>
              <a:off x="6617155" y="4175724"/>
              <a:ext cx="851586" cy="58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/>
                <a:t>2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>
            <p:custDataLst>
              <p:tags r:id="rId12"/>
            </p:custDataLst>
          </p:nvPr>
        </p:nvGrpSpPr>
        <p:grpSpPr>
          <a:xfrm>
            <a:off x="4587617" y="2774713"/>
            <a:ext cx="1389406" cy="1642861"/>
            <a:chOff x="4587617" y="2774713"/>
            <a:chExt cx="1389406" cy="1642861"/>
          </a:xfrm>
        </p:grpSpPr>
        <p:sp>
          <p:nvSpPr>
            <p:cNvPr id="18" name="等腰三角形 17"/>
            <p:cNvSpPr/>
            <p:nvPr>
              <p:custDataLst>
                <p:tags r:id="rId13"/>
              </p:custDataLst>
            </p:nvPr>
          </p:nvSpPr>
          <p:spPr>
            <a:xfrm rot="19786349">
              <a:off x="5808641" y="3717827"/>
              <a:ext cx="168382" cy="699747"/>
            </a:xfrm>
            <a:prstGeom prst="triangle">
              <a:avLst/>
            </a:prstGeom>
            <a:solidFill>
              <a:srgbClr val="9B8357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5" name="任意多边形: 形状 54"/>
            <p:cNvSpPr/>
            <p:nvPr>
              <p:custDataLst>
                <p:tags r:id="rId14"/>
              </p:custDataLst>
            </p:nvPr>
          </p:nvSpPr>
          <p:spPr>
            <a:xfrm rot="5169206" flipH="1" flipV="1">
              <a:off x="4581122" y="2781207"/>
              <a:ext cx="995393" cy="982404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6" name="任意多边形: 形状 55"/>
            <p:cNvSpPr/>
            <p:nvPr>
              <p:custDataLst>
                <p:tags r:id="rId15"/>
              </p:custDataLst>
            </p:nvPr>
          </p:nvSpPr>
          <p:spPr>
            <a:xfrm rot="5169206" flipH="1" flipV="1">
              <a:off x="4716874" y="2829767"/>
              <a:ext cx="980408" cy="980311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2" name="文本框 61"/>
            <p:cNvSpPr txBox="1"/>
            <p:nvPr>
              <p:custDataLst>
                <p:tags r:id="rId16"/>
              </p:custDataLst>
            </p:nvPr>
          </p:nvSpPr>
          <p:spPr>
            <a:xfrm>
              <a:off x="4768846" y="3096712"/>
              <a:ext cx="851586" cy="58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/>
                <a:t>3</a:t>
              </a:r>
              <a:endParaRPr lang="zh-CN" altLang="en-US" dirty="0"/>
            </a:p>
          </p:txBody>
        </p:sp>
      </p:grpSp>
      <p:grpSp>
        <p:nvGrpSpPr>
          <p:cNvPr id="10" name="组合 9"/>
          <p:cNvGrpSpPr/>
          <p:nvPr>
            <p:custDataLst>
              <p:tags r:id="rId17"/>
            </p:custDataLst>
          </p:nvPr>
        </p:nvGrpSpPr>
        <p:grpSpPr>
          <a:xfrm>
            <a:off x="6211177" y="2470658"/>
            <a:ext cx="1356899" cy="1525824"/>
            <a:chOff x="6211177" y="2470658"/>
            <a:chExt cx="1356899" cy="1525824"/>
          </a:xfrm>
        </p:grpSpPr>
        <p:sp>
          <p:nvSpPr>
            <p:cNvPr id="20" name="等腰三角形 19"/>
            <p:cNvSpPr/>
            <p:nvPr>
              <p:custDataLst>
                <p:tags r:id="rId18"/>
              </p:custDataLst>
            </p:nvPr>
          </p:nvSpPr>
          <p:spPr>
            <a:xfrm rot="1971783" flipH="1">
              <a:off x="6211177" y="3394843"/>
              <a:ext cx="140510" cy="601639"/>
            </a:xfrm>
            <a:prstGeom prst="triangle">
              <a:avLst/>
            </a:prstGeom>
            <a:solidFill>
              <a:srgbClr val="9B8357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0" name="任意多边形: 形状 49"/>
            <p:cNvSpPr/>
            <p:nvPr>
              <p:custDataLst>
                <p:tags r:id="rId19"/>
              </p:custDataLst>
            </p:nvPr>
          </p:nvSpPr>
          <p:spPr>
            <a:xfrm rot="16430794" flipV="1">
              <a:off x="6579177" y="2477152"/>
              <a:ext cx="995393" cy="982404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1" name="任意多边形: 形状 50"/>
            <p:cNvSpPr/>
            <p:nvPr>
              <p:custDataLst>
                <p:tags r:id="rId20"/>
              </p:custDataLst>
            </p:nvPr>
          </p:nvSpPr>
          <p:spPr>
            <a:xfrm rot="16430794" flipV="1">
              <a:off x="6458410" y="2525712"/>
              <a:ext cx="980408" cy="980311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61" name="文本框 60"/>
            <p:cNvSpPr txBox="1"/>
            <p:nvPr>
              <p:custDataLst>
                <p:tags r:id="rId21"/>
              </p:custDataLst>
            </p:nvPr>
          </p:nvSpPr>
          <p:spPr>
            <a:xfrm>
              <a:off x="6521916" y="2823333"/>
              <a:ext cx="851586" cy="58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/>
                <a:t>4</a:t>
              </a:r>
              <a:endParaRPr lang="zh-CN" altLang="en-US" dirty="0"/>
            </a:p>
          </p:txBody>
        </p:sp>
      </p:grpSp>
      <p:grpSp>
        <p:nvGrpSpPr>
          <p:cNvPr id="11" name="组合 10"/>
          <p:cNvGrpSpPr/>
          <p:nvPr>
            <p:custDataLst>
              <p:tags r:id="rId22"/>
            </p:custDataLst>
          </p:nvPr>
        </p:nvGrpSpPr>
        <p:grpSpPr>
          <a:xfrm>
            <a:off x="4632883" y="1499552"/>
            <a:ext cx="1357887" cy="1553679"/>
            <a:chOff x="4632883" y="1499552"/>
            <a:chExt cx="1357887" cy="1553679"/>
          </a:xfrm>
        </p:grpSpPr>
        <p:sp>
          <p:nvSpPr>
            <p:cNvPr id="31" name="任意多边形: 形状 30"/>
            <p:cNvSpPr/>
            <p:nvPr>
              <p:custDataLst>
                <p:tags r:id="rId23"/>
              </p:custDataLst>
            </p:nvPr>
          </p:nvSpPr>
          <p:spPr>
            <a:xfrm rot="5169206" flipH="1" flipV="1">
              <a:off x="4626388" y="1506046"/>
              <a:ext cx="995393" cy="982404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7" name="等腰三角形 16"/>
            <p:cNvSpPr/>
            <p:nvPr>
              <p:custDataLst>
                <p:tags r:id="rId24"/>
              </p:custDataLst>
            </p:nvPr>
          </p:nvSpPr>
          <p:spPr>
            <a:xfrm rot="19786349">
              <a:off x="5850260" y="2451592"/>
              <a:ext cx="140510" cy="601639"/>
            </a:xfrm>
            <a:prstGeom prst="triangle">
              <a:avLst/>
            </a:prstGeom>
            <a:solidFill>
              <a:srgbClr val="9B8357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0" name="任意多边形: 形状 29"/>
            <p:cNvSpPr/>
            <p:nvPr>
              <p:custDataLst>
                <p:tags r:id="rId25"/>
              </p:custDataLst>
            </p:nvPr>
          </p:nvSpPr>
          <p:spPr>
            <a:xfrm rot="5169206" flipH="1" flipV="1">
              <a:off x="4762140" y="1554606"/>
              <a:ext cx="980408" cy="980311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60" name="文本框 59"/>
            <p:cNvSpPr txBox="1"/>
            <p:nvPr>
              <p:custDataLst>
                <p:tags r:id="rId26"/>
              </p:custDataLst>
            </p:nvPr>
          </p:nvSpPr>
          <p:spPr>
            <a:xfrm>
              <a:off x="4813394" y="1861357"/>
              <a:ext cx="851586" cy="58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/>
                <a:t>5</a:t>
              </a:r>
              <a:endParaRPr lang="zh-CN" altLang="en-US" dirty="0"/>
            </a:p>
          </p:txBody>
        </p:sp>
      </p:grpSp>
      <p:grpSp>
        <p:nvGrpSpPr>
          <p:cNvPr id="12" name="组合 11"/>
          <p:cNvGrpSpPr/>
          <p:nvPr>
            <p:custDataLst>
              <p:tags r:id="rId27"/>
            </p:custDataLst>
          </p:nvPr>
        </p:nvGrpSpPr>
        <p:grpSpPr>
          <a:xfrm>
            <a:off x="6147804" y="1133246"/>
            <a:ext cx="1343446" cy="1539738"/>
            <a:chOff x="6147804" y="1133246"/>
            <a:chExt cx="1343446" cy="1539738"/>
          </a:xfrm>
        </p:grpSpPr>
        <p:sp>
          <p:nvSpPr>
            <p:cNvPr id="14" name="等腰三角形 13"/>
            <p:cNvSpPr/>
            <p:nvPr>
              <p:custDataLst>
                <p:tags r:id="rId28"/>
              </p:custDataLst>
            </p:nvPr>
          </p:nvSpPr>
          <p:spPr>
            <a:xfrm rot="1813651" flipH="1">
              <a:off x="6147804" y="2071345"/>
              <a:ext cx="140510" cy="601639"/>
            </a:xfrm>
            <a:prstGeom prst="triangle">
              <a:avLst/>
            </a:prstGeom>
            <a:solidFill>
              <a:srgbClr val="9B8357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7" name="任意多边形: 形状 36"/>
            <p:cNvSpPr/>
            <p:nvPr>
              <p:custDataLst>
                <p:tags r:id="rId29"/>
              </p:custDataLst>
            </p:nvPr>
          </p:nvSpPr>
          <p:spPr>
            <a:xfrm rot="16430794" flipV="1">
              <a:off x="6502351" y="1139740"/>
              <a:ext cx="995393" cy="982404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/>
            </a:solidFill>
            <a:ln>
              <a:noFill/>
            </a:ln>
            <a:effectLst>
              <a:innerShdw blurRad="63500" dist="25400" dir="13500000">
                <a:prstClr val="black">
                  <a:alpha val="50000"/>
                </a:prstClr>
              </a:innerShdw>
            </a:effectLst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8" name="任意多边形: 形状 37"/>
            <p:cNvSpPr/>
            <p:nvPr>
              <p:custDataLst>
                <p:tags r:id="rId30"/>
              </p:custDataLst>
            </p:nvPr>
          </p:nvSpPr>
          <p:spPr>
            <a:xfrm rot="16430794" flipV="1">
              <a:off x="6381584" y="1188300"/>
              <a:ext cx="980408" cy="980311"/>
            </a:xfrm>
            <a:custGeom>
              <a:avLst/>
              <a:gdLst>
                <a:gd name="connsiteX0" fmla="*/ 980408 w 980408"/>
                <a:gd name="connsiteY0" fmla="*/ 0 h 980311"/>
                <a:gd name="connsiteX1" fmla="*/ 980408 w 980408"/>
                <a:gd name="connsiteY1" fmla="*/ 478989 h 980311"/>
                <a:gd name="connsiteX2" fmla="*/ 840115 w 980408"/>
                <a:gd name="connsiteY2" fmla="*/ 817685 h 980311"/>
                <a:gd name="connsiteX3" fmla="*/ 827572 w 980408"/>
                <a:gd name="connsiteY3" fmla="*/ 828034 h 980311"/>
                <a:gd name="connsiteX4" fmla="*/ 817685 w 980408"/>
                <a:gd name="connsiteY4" fmla="*/ 840018 h 980311"/>
                <a:gd name="connsiteX5" fmla="*/ 478988 w 980408"/>
                <a:gd name="connsiteY5" fmla="*/ 980310 h 980311"/>
                <a:gd name="connsiteX6" fmla="*/ 0 w 980408"/>
                <a:gd name="connsiteY6" fmla="*/ 980311 h 980311"/>
                <a:gd name="connsiteX7" fmla="*/ 1 w 980408"/>
                <a:gd name="connsiteY7" fmla="*/ 501321 h 980311"/>
                <a:gd name="connsiteX8" fmla="*/ 140293 w 980408"/>
                <a:gd name="connsiteY8" fmla="*/ 162625 h 980311"/>
                <a:gd name="connsiteX9" fmla="*/ 152837 w 980408"/>
                <a:gd name="connsiteY9" fmla="*/ 152276 h 980311"/>
                <a:gd name="connsiteX10" fmla="*/ 162724 w 980408"/>
                <a:gd name="connsiteY10" fmla="*/ 140293 h 980311"/>
                <a:gd name="connsiteX11" fmla="*/ 501420 w 980408"/>
                <a:gd name="connsiteY11" fmla="*/ 0 h 980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80408" h="980311">
                  <a:moveTo>
                    <a:pt x="980408" y="0"/>
                  </a:moveTo>
                  <a:lnTo>
                    <a:pt x="980408" y="478989"/>
                  </a:lnTo>
                  <a:cubicBezTo>
                    <a:pt x="980408" y="611258"/>
                    <a:pt x="926795" y="731005"/>
                    <a:pt x="840115" y="817685"/>
                  </a:cubicBezTo>
                  <a:lnTo>
                    <a:pt x="827572" y="828034"/>
                  </a:lnTo>
                  <a:lnTo>
                    <a:pt x="817685" y="840018"/>
                  </a:lnTo>
                  <a:cubicBezTo>
                    <a:pt x="731005" y="926698"/>
                    <a:pt x="611257" y="980310"/>
                    <a:pt x="478988" y="980310"/>
                  </a:cubicBezTo>
                  <a:lnTo>
                    <a:pt x="0" y="980311"/>
                  </a:lnTo>
                  <a:lnTo>
                    <a:pt x="1" y="501321"/>
                  </a:lnTo>
                  <a:cubicBezTo>
                    <a:pt x="1" y="369052"/>
                    <a:pt x="53613" y="249305"/>
                    <a:pt x="140293" y="162625"/>
                  </a:cubicBezTo>
                  <a:lnTo>
                    <a:pt x="152837" y="152276"/>
                  </a:lnTo>
                  <a:lnTo>
                    <a:pt x="162724" y="140293"/>
                  </a:lnTo>
                  <a:cubicBezTo>
                    <a:pt x="249404" y="53613"/>
                    <a:pt x="369151" y="0"/>
                    <a:pt x="501420" y="0"/>
                  </a:cubicBezTo>
                  <a:close/>
                </a:path>
              </a:pathLst>
            </a:custGeom>
            <a:solidFill>
              <a:srgbClr val="94A088">
                <a:lumMod val="40000"/>
                <a:lumOff val="60000"/>
              </a:srgbClr>
            </a:solidFill>
            <a:ln>
              <a:noFill/>
            </a:ln>
          </p:spPr>
          <p:style>
            <a:lnRef idx="2">
              <a:srgbClr val="E48312">
                <a:shade val="50000"/>
              </a:srgbClr>
            </a:lnRef>
            <a:fillRef idx="1">
              <a:srgbClr val="E48312"/>
            </a:fillRef>
            <a:effectRef idx="0">
              <a:srgbClr val="E48312"/>
            </a:effectRef>
            <a:fontRef idx="minor">
              <a:sysClr val="window" lastClr="FFFFFF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59" name="文本框 58"/>
            <p:cNvSpPr txBox="1"/>
            <p:nvPr>
              <p:custDataLst>
                <p:tags r:id="rId31"/>
              </p:custDataLst>
            </p:nvPr>
          </p:nvSpPr>
          <p:spPr>
            <a:xfrm>
              <a:off x="6446500" y="1522779"/>
              <a:ext cx="851586" cy="5892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/>
                <a:t>6</a:t>
              </a:r>
              <a:endParaRPr lang="en-US" altLang="zh-CN" dirty="0"/>
            </a:p>
          </p:txBody>
        </p:sp>
      </p:grpSp>
      <p:sp>
        <p:nvSpPr>
          <p:cNvPr id="16" name="等腰三角形 15"/>
          <p:cNvSpPr/>
          <p:nvPr>
            <p:custDataLst>
              <p:tags r:id="rId32"/>
            </p:custDataLst>
          </p:nvPr>
        </p:nvSpPr>
        <p:spPr>
          <a:xfrm>
            <a:off x="5729783" y="1334903"/>
            <a:ext cx="679009" cy="5445659"/>
          </a:xfrm>
          <a:prstGeom prst="triangle">
            <a:avLst/>
          </a:prstGeom>
          <a:solidFill>
            <a:srgbClr val="865640">
              <a:lumMod val="60000"/>
              <a:lumOff val="40000"/>
            </a:srgbClr>
          </a:solidFill>
          <a:ln>
            <a:noFill/>
          </a:ln>
        </p:spPr>
        <p:style>
          <a:lnRef idx="2">
            <a:srgbClr val="865640">
              <a:shade val="50000"/>
            </a:srgbClr>
          </a:lnRef>
          <a:fillRef idx="1">
            <a:srgbClr val="865640"/>
          </a:fillRef>
          <a:effectRef idx="0">
            <a:srgbClr val="865640"/>
          </a:effectRef>
          <a:fontRef idx="minor">
            <a:sysClr val="window" lastClr="FFFFFF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>
            <p:custDataLst>
              <p:tags r:id="rId33"/>
            </p:custDataLst>
          </p:nvPr>
        </p:nvSpPr>
        <p:spPr>
          <a:xfrm>
            <a:off x="7816560" y="1227766"/>
            <a:ext cx="3902697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/>
              <a:t>作业布置</a:t>
            </a:r>
            <a:endParaRPr lang="zh-CN" altLang="en-US" sz="2400" dirty="0"/>
          </a:p>
        </p:txBody>
      </p:sp>
      <p:sp>
        <p:nvSpPr>
          <p:cNvPr id="66" name="文本框 65"/>
          <p:cNvSpPr txBox="1"/>
          <p:nvPr>
            <p:custDataLst>
              <p:tags r:id="rId34"/>
            </p:custDataLst>
          </p:nvPr>
        </p:nvSpPr>
        <p:spPr>
          <a:xfrm>
            <a:off x="7816560" y="2551208"/>
            <a:ext cx="3902697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/>
              <a:t>项目训练</a:t>
            </a:r>
            <a:endParaRPr lang="zh-CN" altLang="en-US" sz="2400" dirty="0"/>
          </a:p>
        </p:txBody>
      </p:sp>
      <p:sp>
        <p:nvSpPr>
          <p:cNvPr id="67" name="文本框 66"/>
          <p:cNvSpPr txBox="1"/>
          <p:nvPr>
            <p:custDataLst>
              <p:tags r:id="rId35"/>
            </p:custDataLst>
          </p:nvPr>
        </p:nvSpPr>
        <p:spPr>
          <a:xfrm>
            <a:off x="7816560" y="3943244"/>
            <a:ext cx="3902697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400" dirty="0"/>
              <a:t>规则讲解</a:t>
            </a:r>
            <a:endParaRPr lang="zh-CN" altLang="en-US" sz="2400" dirty="0"/>
          </a:p>
        </p:txBody>
      </p:sp>
      <p:sp>
        <p:nvSpPr>
          <p:cNvPr id="68" name="文本框 67"/>
          <p:cNvSpPr txBox="1"/>
          <p:nvPr>
            <p:custDataLst>
              <p:tags r:id="rId36"/>
            </p:custDataLst>
          </p:nvPr>
        </p:nvSpPr>
        <p:spPr>
          <a:xfrm>
            <a:off x="633001" y="1598445"/>
            <a:ext cx="3902697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dirty="0"/>
              <a:t>课堂小结</a:t>
            </a:r>
            <a:endParaRPr lang="zh-CN" altLang="en-US" sz="2400" dirty="0"/>
          </a:p>
        </p:txBody>
      </p:sp>
      <p:sp>
        <p:nvSpPr>
          <p:cNvPr id="69" name="文本框 68"/>
          <p:cNvSpPr txBox="1"/>
          <p:nvPr>
            <p:custDataLst>
              <p:tags r:id="rId37"/>
            </p:custDataLst>
          </p:nvPr>
        </p:nvSpPr>
        <p:spPr>
          <a:xfrm>
            <a:off x="538731" y="2916746"/>
            <a:ext cx="3902697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dirty="0"/>
              <a:t>师生互动</a:t>
            </a:r>
            <a:endParaRPr lang="zh-CN" altLang="en-US" sz="2400" dirty="0"/>
          </a:p>
        </p:txBody>
      </p:sp>
      <p:sp>
        <p:nvSpPr>
          <p:cNvPr id="70" name="文本框 69"/>
          <p:cNvSpPr txBox="1"/>
          <p:nvPr>
            <p:custDataLst>
              <p:tags r:id="rId38"/>
            </p:custDataLst>
          </p:nvPr>
        </p:nvSpPr>
        <p:spPr>
          <a:xfrm>
            <a:off x="472743" y="4308195"/>
            <a:ext cx="3902697" cy="7556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r"/>
            <a:r>
              <a:rPr lang="zh-CN" altLang="en-US" sz="2400" dirty="0"/>
              <a:t>案例导入</a:t>
            </a:r>
            <a:endParaRPr lang="zh-CN" altLang="en-US" sz="2400" dirty="0"/>
          </a:p>
        </p:txBody>
      </p:sp>
      <p:sp>
        <p:nvSpPr>
          <p:cNvPr id="2" name="文本框 1"/>
          <p:cNvSpPr txBox="1"/>
          <p:nvPr>
            <p:custDataLst>
              <p:tags r:id="rId39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（三）单元教学实施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40"/>
    </p:custData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3365" y="3210560"/>
            <a:ext cx="2832100" cy="760095"/>
          </a:xfrm>
        </p:spPr>
        <p:txBody>
          <a:bodyPr>
            <a:normAutofit/>
          </a:bodyPr>
          <a:lstStyle/>
          <a:p>
            <a:r>
              <a:rPr 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教学评价</a:t>
            </a:r>
            <a:endParaRPr lang="en-US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2365" y="1103630"/>
            <a:ext cx="5456555" cy="1800225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 algn="l" eaLnBrk="1">
              <a:lnSpc>
                <a:spcPct val="150000"/>
              </a:lnSpc>
            </a:pPr>
            <a:r>
              <a:rPr lang="en-US" altLang="zh-CN" sz="26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PART 04</a:t>
            </a:r>
            <a:endParaRPr lang="en-US" altLang="zh-CN" sz="26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3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教学评价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1687830" y="1336675"/>
          <a:ext cx="8600440" cy="46628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4"/>
    </p:custData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33365" y="3210560"/>
            <a:ext cx="2832100" cy="760095"/>
          </a:xfrm>
        </p:spPr>
        <p:txBody>
          <a:bodyPr>
            <a:normAutofit/>
          </a:bodyPr>
          <a:lstStyle/>
          <a:p>
            <a:r>
              <a:rPr 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教学反思</a:t>
            </a:r>
            <a:endParaRPr lang="en-US" alt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52365" y="1103630"/>
            <a:ext cx="5456555" cy="1800225"/>
          </a:xfrm>
          <a:prstGeom prst="rect">
            <a:avLst/>
          </a:prstGeom>
          <a:noFill/>
        </p:spPr>
        <p:txBody>
          <a:bodyPr wrap="square" rtlCol="0">
            <a:normAutofit fontScale="25000"/>
          </a:bodyPr>
          <a:lstStyle/>
          <a:p>
            <a:pPr lvl="0" algn="l" eaLnBrk="1">
              <a:lnSpc>
                <a:spcPct val="150000"/>
              </a:lnSpc>
            </a:pPr>
            <a:r>
              <a:rPr lang="en-US" altLang="zh-CN" sz="26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+mn-ea"/>
              </a:rPr>
              <a:t>PART 05</a:t>
            </a:r>
            <a:endParaRPr lang="en-US" altLang="zh-CN" sz="26400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</p:spTree>
    <p:custDataLst>
      <p:tags r:id="rId2"/>
    </p:custData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教学反思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1420" y="1061720"/>
            <a:ext cx="9789160" cy="56311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   1</a:t>
            </a:r>
            <a:r>
              <a:rPr lang="zh-CN" altLang="en-US" sz="240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、去除案例教学思维，使用案例法教学。</a:t>
            </a:r>
            <a:endParaRPr lang="zh-CN" altLang="en-US" sz="2400" spc="150">
              <a:solidFill>
                <a:schemeClr val="tx1"/>
              </a:solidFill>
              <a:uFillTx/>
              <a:latin typeface="汉仪粗黑简" panose="02010600000101010101" charset="-122"/>
              <a:ea typeface="汉仪粗黑简" panose="0201060000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</a:t>
            </a:r>
            <a:r>
              <a:rPr lang="en-US" altLang="zh-CN" sz="240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  </a:t>
            </a:r>
            <a:r>
              <a:rPr lang="zh-CN" altLang="en-US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案例教学思维是仅</a:t>
            </a:r>
            <a:r>
              <a:rPr lang="zh-CN" altLang="en-US" sz="2400" b="0" spc="150">
                <a:latin typeface="汉仪粗黑简" panose="02010600000101010101" charset="-122"/>
                <a:ea typeface="汉仪粗黑简" panose="02010600000101010101" charset="-122"/>
                <a:sym typeface="+mn-ea"/>
              </a:rPr>
              <a:t>在课堂上把案例摆上黑板进行分析讲解，</a:t>
            </a:r>
            <a:r>
              <a:rPr lang="zh-CN" altLang="en-US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这样做的弊端有：一是案例教学仅仅停留在课堂教学上，教学环节单一；二是选用的案例基本上是“过滤了”的案例，许多实践中的细节都忽略了，造成实践针对性非常薄弱。</a:t>
            </a:r>
            <a:endParaRPr lang="zh-CN" altLang="en-US" sz="2400" b="0" spc="150">
              <a:solidFill>
                <a:schemeClr val="tx1"/>
              </a:solidFill>
              <a:uFillTx/>
              <a:latin typeface="汉仪粗黑简" panose="02010600000101010101" charset="-122"/>
              <a:ea typeface="汉仪粗黑简" panose="0201060000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</a:t>
            </a:r>
            <a:r>
              <a:rPr lang="en-US" altLang="zh-CN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  </a:t>
            </a:r>
            <a:r>
              <a:rPr lang="zh-CN" altLang="en-US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因此，首先应扩充案例教学在教学上的运用环节，不仅在课中有案例，在课前、课后都实行案例化教学；其次，挑选的案例来自司法实践中的案例，并把相关素材原汁原味地提供给学生，特别是教师自己办过的民事案件，更具有较强的现实说服力。</a:t>
            </a:r>
            <a:endParaRPr lang="zh-CN" altLang="en-US" sz="2400" b="0" spc="150">
              <a:solidFill>
                <a:schemeClr val="tx1"/>
              </a:solidFill>
              <a:uFillTx/>
              <a:latin typeface="汉仪粗黑简" panose="02010600000101010101" charset="-122"/>
              <a:ea typeface="汉仪粗黑简" panose="0201060000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   </a:t>
            </a:r>
            <a:endParaRPr lang="en-US" altLang="zh-CN" sz="2400" b="0" spc="150">
              <a:solidFill>
                <a:schemeClr val="tx1"/>
              </a:solidFill>
              <a:uFillTx/>
              <a:latin typeface="汉仪粗黑简" panose="02010600000101010101" charset="-122"/>
              <a:ea typeface="汉仪粗黑简" panose="0201060000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79375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8" name="文本框 57"/>
          <p:cNvSpPr txBox="1"/>
          <p:nvPr>
            <p:custDataLst>
              <p:tags r:id="rId2"/>
            </p:custDataLst>
          </p:nvPr>
        </p:nvSpPr>
        <p:spPr>
          <a:xfrm>
            <a:off x="457204" y="152400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400" spc="18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教学反思</a:t>
            </a:r>
            <a:endParaRPr lang="zh-CN" altLang="en-US" sz="3400" spc="18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01420" y="1358900"/>
            <a:ext cx="9789160" cy="5077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altLang="zh-CN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  </a:t>
            </a:r>
            <a:r>
              <a:rPr lang="en-US" altLang="zh-CN" sz="240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2</a:t>
            </a:r>
            <a:r>
              <a:rPr lang="zh-CN" altLang="en-US" sz="240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、课程思政有机融入教学更加立体多元</a:t>
            </a:r>
            <a:endParaRPr lang="zh-CN" altLang="en-US" sz="2400" b="0" spc="150">
              <a:solidFill>
                <a:schemeClr val="tx1"/>
              </a:solidFill>
              <a:uFillTx/>
              <a:latin typeface="汉仪粗黑简" panose="02010600000101010101" charset="-122"/>
              <a:ea typeface="汉仪粗黑简" panose="0201060000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   </a:t>
            </a:r>
            <a:r>
              <a:rPr lang="zh-CN" altLang="en-US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一方面，在教学中应当弘扬民法典以民为本、全面保障私权的理念，把民法典教学真正当做一种人文主义教育；另一方面，讲授民法典应当坚持习近平总书记强调的中国特色、实践特色、时代特色。中国特色要求一定要结合中国的国情，体现鲜明鲜活的本土特色；实践特色要求在民法学教学中充分利用丰富的本土案例资源；时代特色要求关注高科技、互联网的发展对民法学提出的新任务、新要求。</a:t>
            </a:r>
            <a:endParaRPr lang="zh-CN" altLang="en-US" sz="2400" b="0" spc="150">
              <a:solidFill>
                <a:schemeClr val="tx1"/>
              </a:solidFill>
              <a:uFillTx/>
              <a:latin typeface="汉仪粗黑简" panose="02010600000101010101" charset="-122"/>
              <a:ea typeface="汉仪粗黑简" panose="02010600000101010101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</a:t>
            </a:r>
            <a:r>
              <a:rPr lang="en-US" altLang="zh-CN" sz="2400" b="0" spc="150">
                <a:solidFill>
                  <a:schemeClr val="tx1"/>
                </a:solidFill>
                <a:uFillTx/>
                <a:latin typeface="汉仪粗黑简" panose="02010600000101010101" charset="-122"/>
                <a:ea typeface="汉仪粗黑简" panose="02010600000101010101" charset="-122"/>
              </a:rPr>
              <a:t>          </a:t>
            </a:r>
            <a:endParaRPr lang="en-US" altLang="zh-CN" sz="2400" b="0" spc="150">
              <a:solidFill>
                <a:schemeClr val="tx1"/>
              </a:solidFill>
              <a:uFillTx/>
              <a:latin typeface="汉仪粗黑简" panose="02010600000101010101" charset="-122"/>
              <a:ea typeface="汉仪粗黑简" panose="02010600000101010101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文本框 32"/>
          <p:cNvSpPr txBox="1"/>
          <p:nvPr>
            <p:custDataLst>
              <p:tags r:id="rId1"/>
            </p:custDataLst>
          </p:nvPr>
        </p:nvSpPr>
        <p:spPr>
          <a:xfrm>
            <a:off x="5010714" y="1122034"/>
            <a:ext cx="4568929" cy="1107996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altLang="zh-CN" sz="66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charset="-122"/>
                <a:cs typeface="+mn-ea"/>
                <a:sym typeface="Arial" panose="020B0604020202020204" pitchFamily="34" charset="0"/>
              </a:rPr>
              <a:t>PART 01</a:t>
            </a:r>
            <a:endParaRPr lang="en-US" altLang="zh-CN" sz="66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333365" y="3210560"/>
            <a:ext cx="2832100" cy="760095"/>
          </a:xfrm>
        </p:spPr>
        <p:txBody>
          <a:bodyPr/>
          <a:lstStyle/>
          <a:p>
            <a:r>
              <a:rPr lang="zh-CN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教学内容</a:t>
            </a:r>
            <a:endParaRPr lang="zh-CN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9705" y="74935"/>
            <a:ext cx="10972876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3600" b="1" spc="160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（一）课程概述</a:t>
            </a:r>
            <a:endParaRPr lang="zh-CN" altLang="zh-CN" sz="3600" b="1" spc="160" dirty="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矩形 2"/>
          <p:cNvSpPr/>
          <p:nvPr>
            <p:custDataLst>
              <p:tags r:id="rId3"/>
            </p:custDataLst>
          </p:nvPr>
        </p:nvSpPr>
        <p:spPr>
          <a:xfrm>
            <a:off x="2266764" y="2161931"/>
            <a:ext cx="2862365" cy="1545322"/>
          </a:xfrm>
          <a:prstGeom prst="rect">
            <a:avLst/>
          </a:prstGeom>
          <a:noFill/>
          <a:ln w="44450">
            <a:solidFill>
              <a:schemeClr val="accent1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Round"/>
          <p:cNvSpPr/>
          <p:nvPr>
            <p:custDataLst>
              <p:tags r:id="rId4"/>
            </p:custDataLst>
          </p:nvPr>
        </p:nvSpPr>
        <p:spPr>
          <a:xfrm>
            <a:off x="2432163" y="1916566"/>
            <a:ext cx="1623920" cy="527637"/>
          </a:xfrm>
          <a:custGeom>
            <a:avLst/>
            <a:gdLst>
              <a:gd name="connsiteX0" fmla="*/ 0 w 1295400"/>
              <a:gd name="connsiteY0" fmla="*/ 0 h 409575"/>
              <a:gd name="connsiteX1" fmla="*/ 1295400 w 1295400"/>
              <a:gd name="connsiteY1" fmla="*/ 0 h 409575"/>
              <a:gd name="connsiteX2" fmla="*/ 1295400 w 1295400"/>
              <a:gd name="connsiteY2" fmla="*/ 269873 h 409575"/>
              <a:gd name="connsiteX3" fmla="*/ 1155698 w 1295400"/>
              <a:gd name="connsiteY3" fmla="*/ 409575 h 409575"/>
              <a:gd name="connsiteX4" fmla="*/ 0 w 1295400"/>
              <a:gd name="connsiteY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09575">
                <a:moveTo>
                  <a:pt x="0" y="0"/>
                </a:moveTo>
                <a:lnTo>
                  <a:pt x="1295400" y="0"/>
                </a:lnTo>
                <a:lnTo>
                  <a:pt x="1295400" y="269873"/>
                </a:lnTo>
                <a:cubicBezTo>
                  <a:pt x="1295400" y="347028"/>
                  <a:pt x="1232853" y="409575"/>
                  <a:pt x="1155698" y="409575"/>
                </a:cubicBezTo>
                <a:lnTo>
                  <a:pt x="0" y="409575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直角三角形 8"/>
          <p:cNvSpPr/>
          <p:nvPr>
            <p:custDataLst>
              <p:tags r:id="rId5"/>
            </p:custDataLst>
          </p:nvPr>
        </p:nvSpPr>
        <p:spPr>
          <a:xfrm>
            <a:off x="4069753" y="1924084"/>
            <a:ext cx="197522" cy="218026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Rectangle 29"/>
          <p:cNvSpPr/>
          <p:nvPr>
            <p:custDataLst>
              <p:tags r:id="rId6"/>
            </p:custDataLst>
          </p:nvPr>
        </p:nvSpPr>
        <p:spPr>
          <a:xfrm>
            <a:off x="2425329" y="1896745"/>
            <a:ext cx="1623920" cy="509184"/>
          </a:xfrm>
          <a:prstGeom prst="rect">
            <a:avLst/>
          </a:prstGeom>
        </p:spPr>
        <p:txBody>
          <a:bodyPr wrap="squar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spc="8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课程名称</a:t>
            </a:r>
            <a:endParaRPr lang="zh-CN" altLang="en-US" sz="2400" b="1" spc="8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TextBox 21"/>
          <p:cNvSpPr txBox="1"/>
          <p:nvPr>
            <p:custDataLst>
              <p:tags r:id="rId7"/>
            </p:custDataLst>
          </p:nvPr>
        </p:nvSpPr>
        <p:spPr>
          <a:xfrm>
            <a:off x="2272232" y="2438735"/>
            <a:ext cx="2862365" cy="126851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sz="2400" spc="8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案说民法典</a:t>
            </a:r>
            <a:endParaRPr lang="zh-CN" sz="2400" spc="8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矩形 19"/>
          <p:cNvSpPr/>
          <p:nvPr>
            <p:custDataLst>
              <p:tags r:id="rId8"/>
            </p:custDataLst>
          </p:nvPr>
        </p:nvSpPr>
        <p:spPr>
          <a:xfrm>
            <a:off x="5439423" y="2161931"/>
            <a:ext cx="2862365" cy="1545322"/>
          </a:xfrm>
          <a:prstGeom prst="rect">
            <a:avLst/>
          </a:prstGeom>
          <a:noFill/>
          <a:ln w="44450">
            <a:solidFill>
              <a:schemeClr val="accent2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Round"/>
          <p:cNvSpPr/>
          <p:nvPr>
            <p:custDataLst>
              <p:tags r:id="rId9"/>
            </p:custDataLst>
          </p:nvPr>
        </p:nvSpPr>
        <p:spPr>
          <a:xfrm>
            <a:off x="5604510" y="1916430"/>
            <a:ext cx="1956435" cy="527685"/>
          </a:xfrm>
          <a:custGeom>
            <a:avLst/>
            <a:gdLst>
              <a:gd name="connsiteX0" fmla="*/ 0 w 1295400"/>
              <a:gd name="connsiteY0" fmla="*/ 0 h 409575"/>
              <a:gd name="connsiteX1" fmla="*/ 1295400 w 1295400"/>
              <a:gd name="connsiteY1" fmla="*/ 0 h 409575"/>
              <a:gd name="connsiteX2" fmla="*/ 1295400 w 1295400"/>
              <a:gd name="connsiteY2" fmla="*/ 269873 h 409575"/>
              <a:gd name="connsiteX3" fmla="*/ 1155698 w 1295400"/>
              <a:gd name="connsiteY3" fmla="*/ 409575 h 409575"/>
              <a:gd name="connsiteX4" fmla="*/ 0 w 1295400"/>
              <a:gd name="connsiteY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09575">
                <a:moveTo>
                  <a:pt x="0" y="0"/>
                </a:moveTo>
                <a:lnTo>
                  <a:pt x="1295400" y="0"/>
                </a:lnTo>
                <a:lnTo>
                  <a:pt x="1295400" y="269873"/>
                </a:lnTo>
                <a:cubicBezTo>
                  <a:pt x="1295400" y="347028"/>
                  <a:pt x="1232853" y="409575"/>
                  <a:pt x="1155698" y="409575"/>
                </a:cubicBezTo>
                <a:lnTo>
                  <a:pt x="0" y="409575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直角三角形 21"/>
          <p:cNvSpPr/>
          <p:nvPr>
            <p:custDataLst>
              <p:tags r:id="rId10"/>
            </p:custDataLst>
          </p:nvPr>
        </p:nvSpPr>
        <p:spPr>
          <a:xfrm>
            <a:off x="7242412" y="1924084"/>
            <a:ext cx="197522" cy="218026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Rectangle 29"/>
          <p:cNvSpPr/>
          <p:nvPr>
            <p:custDataLst>
              <p:tags r:id="rId11"/>
            </p:custDataLst>
          </p:nvPr>
        </p:nvSpPr>
        <p:spPr>
          <a:xfrm>
            <a:off x="5598160" y="1896745"/>
            <a:ext cx="2015490" cy="509270"/>
          </a:xfrm>
          <a:prstGeom prst="rect">
            <a:avLst/>
          </a:prstGeom>
        </p:spPr>
        <p:txBody>
          <a:bodyPr wrap="squar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spc="2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学分</a:t>
            </a:r>
            <a:endParaRPr lang="zh-CN" altLang="en-US" sz="2400" b="1" spc="24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4" name="TextBox 21"/>
          <p:cNvSpPr txBox="1"/>
          <p:nvPr>
            <p:custDataLst>
              <p:tags r:id="rId12"/>
            </p:custDataLst>
          </p:nvPr>
        </p:nvSpPr>
        <p:spPr>
          <a:xfrm>
            <a:off x="5444891" y="2438735"/>
            <a:ext cx="2862365" cy="126851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en-US" altLang="zh-CN" sz="2400" spc="24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spc="24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学分</a:t>
            </a:r>
            <a:endParaRPr lang="zh-CN" altLang="en-US" sz="2400" spc="24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矩形 40"/>
          <p:cNvSpPr/>
          <p:nvPr>
            <p:custDataLst>
              <p:tags r:id="rId13"/>
            </p:custDataLst>
          </p:nvPr>
        </p:nvSpPr>
        <p:spPr>
          <a:xfrm>
            <a:off x="3853094" y="4238307"/>
            <a:ext cx="2862365" cy="1545322"/>
          </a:xfrm>
          <a:prstGeom prst="rect">
            <a:avLst/>
          </a:prstGeom>
          <a:noFill/>
          <a:ln w="44450">
            <a:solidFill>
              <a:schemeClr val="accent5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Round"/>
          <p:cNvSpPr/>
          <p:nvPr>
            <p:custDataLst>
              <p:tags r:id="rId14"/>
            </p:custDataLst>
          </p:nvPr>
        </p:nvSpPr>
        <p:spPr>
          <a:xfrm>
            <a:off x="4018280" y="3992245"/>
            <a:ext cx="1745615" cy="528320"/>
          </a:xfrm>
          <a:custGeom>
            <a:avLst/>
            <a:gdLst>
              <a:gd name="connsiteX0" fmla="*/ 0 w 1295400"/>
              <a:gd name="connsiteY0" fmla="*/ 0 h 409575"/>
              <a:gd name="connsiteX1" fmla="*/ 1295400 w 1295400"/>
              <a:gd name="connsiteY1" fmla="*/ 0 h 409575"/>
              <a:gd name="connsiteX2" fmla="*/ 1295400 w 1295400"/>
              <a:gd name="connsiteY2" fmla="*/ 269873 h 409575"/>
              <a:gd name="connsiteX3" fmla="*/ 1155698 w 1295400"/>
              <a:gd name="connsiteY3" fmla="*/ 409575 h 409575"/>
              <a:gd name="connsiteX4" fmla="*/ 0 w 1295400"/>
              <a:gd name="connsiteY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09575">
                <a:moveTo>
                  <a:pt x="0" y="0"/>
                </a:moveTo>
                <a:lnTo>
                  <a:pt x="1295400" y="0"/>
                </a:lnTo>
                <a:lnTo>
                  <a:pt x="1295400" y="269873"/>
                </a:lnTo>
                <a:cubicBezTo>
                  <a:pt x="1295400" y="347028"/>
                  <a:pt x="1232853" y="409575"/>
                  <a:pt x="1155698" y="409575"/>
                </a:cubicBezTo>
                <a:lnTo>
                  <a:pt x="0" y="409575"/>
                </a:lnTo>
                <a:close/>
              </a:path>
            </a:pathLst>
          </a:custGeom>
          <a:solidFill>
            <a:schemeClr val="accent5"/>
          </a:solidFill>
          <a:ln w="1905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直角三角形 42"/>
          <p:cNvSpPr/>
          <p:nvPr>
            <p:custDataLst>
              <p:tags r:id="rId15"/>
            </p:custDataLst>
          </p:nvPr>
        </p:nvSpPr>
        <p:spPr>
          <a:xfrm>
            <a:off x="5748744" y="3999777"/>
            <a:ext cx="197522" cy="218026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Rectangle 29"/>
          <p:cNvSpPr/>
          <p:nvPr>
            <p:custDataLst>
              <p:tags r:id="rId16"/>
            </p:custDataLst>
          </p:nvPr>
        </p:nvSpPr>
        <p:spPr>
          <a:xfrm>
            <a:off x="3963670" y="4004310"/>
            <a:ext cx="1915795" cy="509270"/>
          </a:xfrm>
          <a:prstGeom prst="rect">
            <a:avLst/>
          </a:prstGeom>
        </p:spPr>
        <p:txBody>
          <a:bodyPr wrap="square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spc="2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学时</a:t>
            </a:r>
            <a:endParaRPr lang="zh-CN" altLang="en-US" sz="2400" b="1" spc="24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5" name="TextBox 21"/>
          <p:cNvSpPr txBox="1"/>
          <p:nvPr>
            <p:custDataLst>
              <p:tags r:id="rId17"/>
            </p:custDataLst>
          </p:nvPr>
        </p:nvSpPr>
        <p:spPr>
          <a:xfrm>
            <a:off x="3858562" y="4510618"/>
            <a:ext cx="2862365" cy="126851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spc="24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32</a:t>
            </a:r>
            <a:endParaRPr lang="zh-CN" altLang="en-US" sz="2400" spc="24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6" name="矩形 35"/>
          <p:cNvSpPr/>
          <p:nvPr>
            <p:custDataLst>
              <p:tags r:id="rId18"/>
            </p:custDataLst>
          </p:nvPr>
        </p:nvSpPr>
        <p:spPr>
          <a:xfrm>
            <a:off x="7026436" y="4238307"/>
            <a:ext cx="2862365" cy="1545322"/>
          </a:xfrm>
          <a:prstGeom prst="rect">
            <a:avLst/>
          </a:prstGeom>
          <a:noFill/>
          <a:ln w="44450">
            <a:solidFill>
              <a:schemeClr val="accent6">
                <a:alpha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7" name="Round"/>
          <p:cNvSpPr/>
          <p:nvPr>
            <p:custDataLst>
              <p:tags r:id="rId19"/>
            </p:custDataLst>
          </p:nvPr>
        </p:nvSpPr>
        <p:spPr>
          <a:xfrm>
            <a:off x="7191152" y="3992258"/>
            <a:ext cx="1623920" cy="528321"/>
          </a:xfrm>
          <a:custGeom>
            <a:avLst/>
            <a:gdLst>
              <a:gd name="connsiteX0" fmla="*/ 0 w 1295400"/>
              <a:gd name="connsiteY0" fmla="*/ 0 h 409575"/>
              <a:gd name="connsiteX1" fmla="*/ 1295400 w 1295400"/>
              <a:gd name="connsiteY1" fmla="*/ 0 h 409575"/>
              <a:gd name="connsiteX2" fmla="*/ 1295400 w 1295400"/>
              <a:gd name="connsiteY2" fmla="*/ 269873 h 409575"/>
              <a:gd name="connsiteX3" fmla="*/ 1155698 w 1295400"/>
              <a:gd name="connsiteY3" fmla="*/ 409575 h 409575"/>
              <a:gd name="connsiteX4" fmla="*/ 0 w 1295400"/>
              <a:gd name="connsiteY4" fmla="*/ 409575 h 40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95400" h="409575">
                <a:moveTo>
                  <a:pt x="0" y="0"/>
                </a:moveTo>
                <a:lnTo>
                  <a:pt x="1295400" y="0"/>
                </a:lnTo>
                <a:lnTo>
                  <a:pt x="1295400" y="269873"/>
                </a:lnTo>
                <a:cubicBezTo>
                  <a:pt x="1295400" y="347028"/>
                  <a:pt x="1232853" y="409575"/>
                  <a:pt x="1155698" y="409575"/>
                </a:cubicBezTo>
                <a:lnTo>
                  <a:pt x="0" y="409575"/>
                </a:lnTo>
                <a:close/>
              </a:path>
            </a:pathLst>
          </a:custGeom>
          <a:solidFill>
            <a:schemeClr val="accent6"/>
          </a:solidFill>
          <a:ln w="1905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直角三角形 37"/>
          <p:cNvSpPr/>
          <p:nvPr>
            <p:custDataLst>
              <p:tags r:id="rId20"/>
            </p:custDataLst>
          </p:nvPr>
        </p:nvSpPr>
        <p:spPr>
          <a:xfrm>
            <a:off x="8828742" y="3999777"/>
            <a:ext cx="197522" cy="218026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Rectangle 29"/>
          <p:cNvSpPr/>
          <p:nvPr>
            <p:custDataLst>
              <p:tags r:id="rId21"/>
            </p:custDataLst>
          </p:nvPr>
        </p:nvSpPr>
        <p:spPr>
          <a:xfrm>
            <a:off x="7184318" y="3972438"/>
            <a:ext cx="1623920" cy="509184"/>
          </a:xfrm>
          <a:prstGeom prst="rect">
            <a:avLst/>
          </a:prstGeom>
        </p:spPr>
        <p:txBody>
          <a:bodyPr wrap="square" anchor="ctr">
            <a:normAutofit fontScale="9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600" spc="24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课程定位</a:t>
            </a:r>
            <a:endParaRPr lang="zh-CN" altLang="en-US" sz="2600" b="1" spc="240" dirty="0">
              <a:solidFill>
                <a:schemeClr val="bg1"/>
              </a:solidFill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TextBox 21"/>
          <p:cNvSpPr txBox="1"/>
          <p:nvPr>
            <p:custDataLst>
              <p:tags r:id="rId22"/>
            </p:custDataLst>
          </p:nvPr>
        </p:nvSpPr>
        <p:spPr>
          <a:xfrm>
            <a:off x="7031221" y="4514428"/>
            <a:ext cx="2862365" cy="1268517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</a:pPr>
            <a:r>
              <a:rPr lang="zh-CN" altLang="en-US" sz="2400" spc="240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通识教育选修课</a:t>
            </a:r>
            <a:endParaRPr lang="zh-CN" altLang="en-US" sz="2400" spc="240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" name="矩形 14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139705" y="74935"/>
            <a:ext cx="10972876" cy="7620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zh-CN" sz="3600" b="1" spc="160" dirty="0">
                <a:solidFill>
                  <a:schemeClr val="accent1"/>
                </a:solidFill>
                <a:uFillTx/>
                <a:latin typeface="微软雅黑" panose="020B0503020204020204" charset="-122"/>
                <a:ea typeface="微软雅黑" panose="020B0503020204020204" charset="-122"/>
              </a:rPr>
              <a:t>（一）课程概述</a:t>
            </a:r>
            <a:endParaRPr lang="zh-CN" altLang="zh-CN" sz="3600" b="1" spc="160" dirty="0">
              <a:solidFill>
                <a:schemeClr val="accent1"/>
              </a:solidFill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9640" y="5051425"/>
            <a:ext cx="9996805" cy="8661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0"/>
              <a:t>本课程着重培养学生的科学文化素质，增强学生法治意识</a:t>
            </a:r>
            <a:endParaRPr lang="zh-CN" altLang="en-US" sz="2800" b="0"/>
          </a:p>
        </p:txBody>
      </p:sp>
      <p:sp>
        <p:nvSpPr>
          <p:cNvPr id="45" name="矩形 44"/>
          <p:cNvSpPr/>
          <p:nvPr>
            <p:custDataLst>
              <p:tags r:id="rId3"/>
            </p:custDataLst>
          </p:nvPr>
        </p:nvSpPr>
        <p:spPr>
          <a:xfrm>
            <a:off x="1" y="661012"/>
            <a:ext cx="88135" cy="969484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  <a:defRPr/>
            </a:pPr>
            <a:endParaRPr lang="zh-CN" altLang="en-US" sz="90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Line 1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>
            <a:off x="11164901" y="753710"/>
            <a:ext cx="420495" cy="0"/>
          </a:xfrm>
          <a:prstGeom prst="line">
            <a:avLst/>
          </a:prstGeom>
          <a:noFill/>
          <a:ln w="38100" cap="flat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>
              <a:lnSpc>
                <a:spcPct val="140000"/>
              </a:lnSpc>
              <a:defRPr/>
            </a:pPr>
            <a:endParaRPr lang="id-ID" sz="9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7" name="Line 1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>
            <a:off x="11391323" y="888351"/>
            <a:ext cx="194072" cy="0"/>
          </a:xfrm>
          <a:prstGeom prst="line">
            <a:avLst/>
          </a:prstGeom>
          <a:noFill/>
          <a:ln w="38100" cap="flat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>
              <a:lnSpc>
                <a:spcPct val="140000"/>
              </a:lnSpc>
              <a:defRPr/>
            </a:pPr>
            <a:endParaRPr lang="id-ID" sz="9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Line 1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11283771" y="1022992"/>
            <a:ext cx="301625" cy="0"/>
          </a:xfrm>
          <a:prstGeom prst="line">
            <a:avLst/>
          </a:prstGeom>
          <a:noFill/>
          <a:ln w="38100" cap="flat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normAutofit fontScale="25000" lnSpcReduction="20000"/>
          </a:bodyPr>
          <a:lstStyle/>
          <a:p>
            <a:pPr>
              <a:lnSpc>
                <a:spcPct val="140000"/>
              </a:lnSpc>
              <a:defRPr/>
            </a:pPr>
            <a:endParaRPr lang="id-ID" sz="90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形状"/>
          <p:cNvSpPr/>
          <p:nvPr>
            <p:custDataLst>
              <p:tags r:id="rId7"/>
            </p:custDataLst>
          </p:nvPr>
        </p:nvSpPr>
        <p:spPr>
          <a:xfrm>
            <a:off x="4519677" y="3345000"/>
            <a:ext cx="2775389" cy="11749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955" y="0"/>
                </a:moveTo>
                <a:lnTo>
                  <a:pt x="1612" y="13247"/>
                </a:lnTo>
                <a:lnTo>
                  <a:pt x="0" y="21600"/>
                </a:lnTo>
                <a:lnTo>
                  <a:pt x="21600" y="8353"/>
                </a:lnTo>
                <a:lnTo>
                  <a:pt x="19955" y="0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2" name="形状"/>
          <p:cNvSpPr/>
          <p:nvPr>
            <p:custDataLst>
              <p:tags r:id="rId8"/>
            </p:custDataLst>
          </p:nvPr>
        </p:nvSpPr>
        <p:spPr>
          <a:xfrm>
            <a:off x="4848984" y="2625647"/>
            <a:ext cx="2115335" cy="11736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486" y="0"/>
                </a:moveTo>
                <a:lnTo>
                  <a:pt x="2129" y="13239"/>
                </a:lnTo>
                <a:lnTo>
                  <a:pt x="0" y="21600"/>
                </a:lnTo>
                <a:lnTo>
                  <a:pt x="21600" y="8339"/>
                </a:lnTo>
                <a:lnTo>
                  <a:pt x="19486" y="0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3" name="形状"/>
          <p:cNvSpPr/>
          <p:nvPr>
            <p:custDataLst>
              <p:tags r:id="rId9"/>
            </p:custDataLst>
          </p:nvPr>
        </p:nvSpPr>
        <p:spPr>
          <a:xfrm>
            <a:off x="5179730" y="1898966"/>
            <a:ext cx="1455281" cy="11797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62" y="0"/>
                </a:moveTo>
                <a:lnTo>
                  <a:pt x="3095" y="13304"/>
                </a:lnTo>
                <a:lnTo>
                  <a:pt x="0" y="21600"/>
                </a:lnTo>
                <a:lnTo>
                  <a:pt x="21600" y="8430"/>
                </a:lnTo>
                <a:lnTo>
                  <a:pt x="18462" y="0"/>
                </a:lnTo>
                <a:close/>
              </a:path>
            </a:pathLst>
          </a:custGeom>
          <a:solidFill>
            <a:srgbClr val="000000">
              <a:lumMod val="75000"/>
              <a:lumOff val="25000"/>
            </a:srgbClr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形状"/>
          <p:cNvSpPr/>
          <p:nvPr>
            <p:custDataLst>
              <p:tags r:id="rId10"/>
            </p:custDataLst>
          </p:nvPr>
        </p:nvSpPr>
        <p:spPr>
          <a:xfrm>
            <a:off x="4519677" y="4065573"/>
            <a:ext cx="3103258" cy="454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20149" y="0"/>
                </a:lnTo>
                <a:lnTo>
                  <a:pt x="1441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1F74AD"/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形状"/>
          <p:cNvSpPr/>
          <p:nvPr>
            <p:custDataLst>
              <p:tags r:id="rId11"/>
            </p:custDataLst>
          </p:nvPr>
        </p:nvSpPr>
        <p:spPr>
          <a:xfrm>
            <a:off x="4848984" y="3345000"/>
            <a:ext cx="2446081" cy="4543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1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733" y="0"/>
                </a:lnTo>
                <a:lnTo>
                  <a:pt x="1841" y="0"/>
                </a:lnTo>
                <a:close/>
              </a:path>
            </a:pathLst>
          </a:custGeom>
          <a:solidFill>
            <a:srgbClr val="3498DB"/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6" name="形状"/>
          <p:cNvSpPr/>
          <p:nvPr>
            <p:custDataLst>
              <p:tags r:id="rId12"/>
            </p:custDataLst>
          </p:nvPr>
        </p:nvSpPr>
        <p:spPr>
          <a:xfrm>
            <a:off x="5510476" y="1898966"/>
            <a:ext cx="1124535" cy="460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lnTo>
                  <a:pt x="17540" y="0"/>
                </a:lnTo>
                <a:lnTo>
                  <a:pt x="4060" y="0"/>
                </a:ln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69A35B"/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7" name="形状"/>
          <p:cNvSpPr/>
          <p:nvPr>
            <p:custDataLst>
              <p:tags r:id="rId13"/>
            </p:custDataLst>
          </p:nvPr>
        </p:nvSpPr>
        <p:spPr>
          <a:xfrm>
            <a:off x="5179730" y="2625647"/>
            <a:ext cx="1784590" cy="4531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524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9094" y="0"/>
                </a:lnTo>
                <a:lnTo>
                  <a:pt x="2524" y="0"/>
                </a:lnTo>
                <a:close/>
              </a:path>
            </a:pathLst>
          </a:custGeom>
          <a:solidFill>
            <a:srgbClr val="1AA3AA"/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Root"/>
          <p:cNvSpPr txBox="1"/>
          <p:nvPr>
            <p:custDataLst>
              <p:tags r:id="rId14"/>
            </p:custDataLst>
          </p:nvPr>
        </p:nvSpPr>
        <p:spPr>
          <a:xfrm>
            <a:off x="5337963" y="4061903"/>
            <a:ext cx="1465306" cy="428270"/>
          </a:xfrm>
          <a:prstGeom prst="rect">
            <a:avLst/>
          </a:prstGeom>
          <a:ln w="25400">
            <a:miter lim="400000"/>
          </a:ln>
        </p:spPr>
        <p:txBody>
          <a:bodyPr wrap="square" tIns="46800" bIns="36000" anchor="ctr">
            <a:noAutofit/>
          </a:bodyPr>
          <a:lstStyle>
            <a:lvl1pPr algn="ctr">
              <a:defRPr sz="4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8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质</a:t>
            </a:r>
            <a:endParaRPr lang="zh-CN" sz="2800" b="1" spc="30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Root"/>
          <p:cNvSpPr txBox="1"/>
          <p:nvPr>
            <p:custDataLst>
              <p:tags r:id="rId15"/>
            </p:custDataLst>
          </p:nvPr>
        </p:nvSpPr>
        <p:spPr>
          <a:xfrm>
            <a:off x="5337963" y="3336288"/>
            <a:ext cx="1465306" cy="428270"/>
          </a:xfrm>
          <a:prstGeom prst="rect">
            <a:avLst/>
          </a:prstGeom>
          <a:ln w="25400">
            <a:miter lim="400000"/>
          </a:ln>
        </p:spPr>
        <p:txBody>
          <a:bodyPr wrap="square" tIns="46800" bIns="36000" anchor="ctr">
            <a:noAutofit/>
          </a:bodyPr>
          <a:lstStyle>
            <a:lvl1pPr algn="ctr">
              <a:defRPr sz="4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800" b="1" spc="30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素</a:t>
            </a:r>
            <a:endParaRPr lang="zh-CN" sz="2800" b="1" spc="30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Root"/>
          <p:cNvSpPr txBox="1"/>
          <p:nvPr>
            <p:custDataLst>
              <p:tags r:id="rId16"/>
            </p:custDataLst>
          </p:nvPr>
        </p:nvSpPr>
        <p:spPr>
          <a:xfrm>
            <a:off x="5337963" y="2616397"/>
            <a:ext cx="1465306" cy="428270"/>
          </a:xfrm>
          <a:prstGeom prst="rect">
            <a:avLst/>
          </a:prstGeom>
          <a:ln w="25400">
            <a:miter lim="400000"/>
          </a:ln>
        </p:spPr>
        <p:txBody>
          <a:bodyPr wrap="square" tIns="46800" bIns="36000" anchor="ctr">
            <a:noAutofit/>
          </a:bodyPr>
          <a:lstStyle>
            <a:lvl1pPr algn="ctr">
              <a:defRPr sz="48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800" b="1" spc="3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合</a:t>
            </a:r>
            <a:endParaRPr lang="zh-CN" sz="2800" b="1" spc="3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Core"/>
          <p:cNvSpPr txBox="1"/>
          <p:nvPr>
            <p:custDataLst>
              <p:tags r:id="rId17"/>
            </p:custDataLst>
          </p:nvPr>
        </p:nvSpPr>
        <p:spPr>
          <a:xfrm>
            <a:off x="5520164" y="1913302"/>
            <a:ext cx="1100905" cy="374450"/>
          </a:xfrm>
          <a:prstGeom prst="rect">
            <a:avLst/>
          </a:prstGeom>
          <a:ln w="25400">
            <a:miter lim="400000"/>
          </a:ln>
        </p:spPr>
        <p:txBody>
          <a:bodyPr wrap="square" tIns="46800" bIns="36000" anchor="ctr">
            <a:noAutofit/>
          </a:bodyPr>
          <a:lstStyle>
            <a:lvl1pPr algn="ctr">
              <a:defRPr sz="4000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800" b="1" spc="3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</a:rPr>
              <a:t>综</a:t>
            </a:r>
            <a:endParaRPr lang="zh-CN" sz="2800" b="1" spc="300" dirty="0">
              <a:solidFill>
                <a:sysClr val="window" lastClr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线条"/>
          <p:cNvSpPr/>
          <p:nvPr>
            <p:custDataLst>
              <p:tags r:id="rId18"/>
            </p:custDataLst>
          </p:nvPr>
        </p:nvSpPr>
        <p:spPr>
          <a:xfrm flipV="1">
            <a:off x="6654852" y="2079386"/>
            <a:ext cx="297194" cy="215"/>
          </a:xfrm>
          <a:prstGeom prst="line">
            <a:avLst/>
          </a:prstGeom>
          <a:ln w="25400">
            <a:solidFill>
              <a:srgbClr val="000000">
                <a:lumMod val="85000"/>
                <a:lumOff val="15000"/>
              </a:srgbClr>
            </a:solidFill>
            <a:prstDash val="sysDot"/>
            <a:miter/>
            <a:tailEnd type="oval"/>
          </a:ln>
        </p:spPr>
        <p:txBody>
          <a:bodyPr tIns="45720" bIns="45720"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endParaRPr sz="900"/>
          </a:p>
        </p:txBody>
      </p:sp>
      <p:sp>
        <p:nvSpPr>
          <p:cNvPr id="65" name="Insert Text"/>
          <p:cNvSpPr txBox="1"/>
          <p:nvPr>
            <p:custDataLst>
              <p:tags r:id="rId19"/>
            </p:custDataLst>
          </p:nvPr>
        </p:nvSpPr>
        <p:spPr>
          <a:xfrm>
            <a:off x="7550914" y="1793422"/>
            <a:ext cx="2595600" cy="360744"/>
          </a:xfrm>
          <a:prstGeom prst="rect">
            <a:avLst/>
          </a:prstGeom>
          <a:ln w="25400">
            <a:miter lim="400000"/>
          </a:ln>
        </p:spPr>
        <p:txBody>
          <a:bodyPr wrap="square" tIns="46800" bIns="0" anchor="b">
            <a:noAutofit/>
          </a:bodyPr>
          <a:lstStyle>
            <a:lvl1pPr>
              <a:defRPr sz="28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000" b="1" spc="300" dirty="0">
                <a:latin typeface="微软雅黑" panose="020B0503020204020204" charset="-122"/>
                <a:ea typeface="微软雅黑" panose="020B0503020204020204" charset="-122"/>
              </a:rPr>
              <a:t>职业核心能力</a:t>
            </a:r>
            <a:endParaRPr lang="zh-CN" sz="20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形状"/>
          <p:cNvSpPr/>
          <p:nvPr>
            <p:custDataLst>
              <p:tags r:id="rId20"/>
            </p:custDataLst>
          </p:nvPr>
        </p:nvSpPr>
        <p:spPr>
          <a:xfrm>
            <a:off x="7108501" y="1888357"/>
            <a:ext cx="322509" cy="4035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0" y="19512"/>
                </a:lnTo>
                <a:lnTo>
                  <a:pt x="13764" y="21600"/>
                </a:lnTo>
                <a:lnTo>
                  <a:pt x="13764" y="19512"/>
                </a:lnTo>
                <a:lnTo>
                  <a:pt x="19691" y="19512"/>
                </a:lnTo>
                <a:lnTo>
                  <a:pt x="19691" y="9796"/>
                </a:lnTo>
                <a:lnTo>
                  <a:pt x="21600" y="8190"/>
                </a:lnTo>
                <a:lnTo>
                  <a:pt x="21600" y="0"/>
                </a:lnTo>
                <a:close/>
                <a:moveTo>
                  <a:pt x="11754" y="19914"/>
                </a:moveTo>
                <a:lnTo>
                  <a:pt x="1909" y="18147"/>
                </a:lnTo>
                <a:lnTo>
                  <a:pt x="1909" y="1767"/>
                </a:lnTo>
                <a:lnTo>
                  <a:pt x="9846" y="3533"/>
                </a:lnTo>
                <a:lnTo>
                  <a:pt x="9846" y="10117"/>
                </a:lnTo>
                <a:lnTo>
                  <a:pt x="11754" y="11723"/>
                </a:lnTo>
                <a:lnTo>
                  <a:pt x="11754" y="19914"/>
                </a:lnTo>
                <a:close/>
                <a:moveTo>
                  <a:pt x="17682" y="9154"/>
                </a:moveTo>
                <a:lnTo>
                  <a:pt x="17682" y="17906"/>
                </a:lnTo>
                <a:lnTo>
                  <a:pt x="13764" y="17906"/>
                </a:lnTo>
                <a:lnTo>
                  <a:pt x="13764" y="11081"/>
                </a:lnTo>
                <a:lnTo>
                  <a:pt x="11754" y="9555"/>
                </a:lnTo>
                <a:lnTo>
                  <a:pt x="11754" y="2168"/>
                </a:lnTo>
                <a:lnTo>
                  <a:pt x="8841" y="1606"/>
                </a:lnTo>
                <a:lnTo>
                  <a:pt x="19691" y="1606"/>
                </a:lnTo>
                <a:lnTo>
                  <a:pt x="19691" y="7628"/>
                </a:lnTo>
                <a:lnTo>
                  <a:pt x="17682" y="9154"/>
                </a:lnTo>
                <a:close/>
              </a:path>
            </a:pathLst>
          </a:custGeom>
          <a:solidFill>
            <a:srgbClr val="69A35B"/>
          </a:solidFill>
          <a:ln w="12700">
            <a:miter lim="400000"/>
          </a:ln>
        </p:spPr>
        <p:txBody>
          <a:bodyPr tIns="45720" bIns="45720">
            <a:normAutofit/>
          </a:bodyPr>
          <a:lstStyle/>
          <a:p>
            <a:pPr>
              <a:lnSpc>
                <a:spcPct val="12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线条"/>
          <p:cNvSpPr/>
          <p:nvPr>
            <p:custDataLst>
              <p:tags r:id="rId21"/>
            </p:custDataLst>
          </p:nvPr>
        </p:nvSpPr>
        <p:spPr>
          <a:xfrm>
            <a:off x="7344737" y="3533193"/>
            <a:ext cx="331317" cy="382"/>
          </a:xfrm>
          <a:prstGeom prst="line">
            <a:avLst/>
          </a:prstGeom>
          <a:ln w="25400">
            <a:solidFill>
              <a:srgbClr val="000000">
                <a:lumMod val="85000"/>
                <a:lumOff val="15000"/>
              </a:srgbClr>
            </a:solidFill>
            <a:prstDash val="sysDot"/>
            <a:miter/>
            <a:tailEnd type="oval"/>
          </a:ln>
        </p:spPr>
        <p:txBody>
          <a:bodyPr tIns="45720" bIns="45720"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endParaRPr sz="900"/>
          </a:p>
        </p:txBody>
      </p:sp>
      <p:sp>
        <p:nvSpPr>
          <p:cNvPr id="69" name="线条"/>
          <p:cNvSpPr/>
          <p:nvPr>
            <p:custDataLst>
              <p:tags r:id="rId22"/>
            </p:custDataLst>
          </p:nvPr>
        </p:nvSpPr>
        <p:spPr>
          <a:xfrm flipH="1">
            <a:off x="4862697" y="2817313"/>
            <a:ext cx="349935" cy="1"/>
          </a:xfrm>
          <a:prstGeom prst="line">
            <a:avLst/>
          </a:prstGeom>
          <a:ln w="25400">
            <a:solidFill>
              <a:srgbClr val="000000">
                <a:lumMod val="85000"/>
                <a:lumOff val="15000"/>
              </a:srgbClr>
            </a:solidFill>
            <a:prstDash val="sysDot"/>
            <a:miter/>
            <a:tailEnd type="oval"/>
          </a:ln>
        </p:spPr>
        <p:txBody>
          <a:bodyPr tIns="45720" bIns="45720"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endParaRPr sz="900"/>
          </a:p>
        </p:txBody>
      </p:sp>
      <p:sp>
        <p:nvSpPr>
          <p:cNvPr id="70" name="线条"/>
          <p:cNvSpPr/>
          <p:nvPr>
            <p:custDataLst>
              <p:tags r:id="rId23"/>
            </p:custDataLst>
          </p:nvPr>
        </p:nvSpPr>
        <p:spPr>
          <a:xfrm flipH="1">
            <a:off x="4261801" y="4281791"/>
            <a:ext cx="277076" cy="1"/>
          </a:xfrm>
          <a:prstGeom prst="line">
            <a:avLst/>
          </a:prstGeom>
          <a:ln w="25400">
            <a:solidFill>
              <a:srgbClr val="000000">
                <a:lumMod val="85000"/>
                <a:lumOff val="15000"/>
              </a:srgbClr>
            </a:solidFill>
            <a:prstDash val="sysDot"/>
            <a:miter/>
            <a:tailEnd type="oval"/>
          </a:ln>
        </p:spPr>
        <p:txBody>
          <a:bodyPr tIns="45720" bIns="45720">
            <a:normAutofit fontScale="25000" lnSpcReduction="20000"/>
          </a:bodyPr>
          <a:lstStyle/>
          <a:p>
            <a:pPr>
              <a:lnSpc>
                <a:spcPct val="140000"/>
              </a:lnSpc>
            </a:pPr>
            <a:endParaRPr sz="900"/>
          </a:p>
        </p:txBody>
      </p:sp>
      <p:sp>
        <p:nvSpPr>
          <p:cNvPr id="72" name="Insert Text"/>
          <p:cNvSpPr txBox="1"/>
          <p:nvPr>
            <p:custDataLst>
              <p:tags r:id="rId24"/>
            </p:custDataLst>
          </p:nvPr>
        </p:nvSpPr>
        <p:spPr>
          <a:xfrm>
            <a:off x="1474285" y="2514783"/>
            <a:ext cx="2594202" cy="360744"/>
          </a:xfrm>
          <a:prstGeom prst="rect">
            <a:avLst/>
          </a:prstGeom>
          <a:ln w="25400">
            <a:miter lim="400000"/>
          </a:ln>
        </p:spPr>
        <p:txBody>
          <a:bodyPr wrap="square" tIns="46800" bIns="0" anchor="b">
            <a:noAutofit/>
          </a:bodyPr>
          <a:lstStyle>
            <a:lvl1pPr algn="r">
              <a:defRPr sz="28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000" b="1" spc="300" dirty="0">
                <a:latin typeface="微软雅黑" panose="020B0503020204020204" charset="-122"/>
                <a:ea typeface="微软雅黑" panose="020B0503020204020204" charset="-122"/>
              </a:rPr>
              <a:t>专业技能素质</a:t>
            </a:r>
            <a:endParaRPr lang="zh-CN" sz="20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4" name="Insert Text"/>
          <p:cNvSpPr txBox="1"/>
          <p:nvPr>
            <p:custDataLst>
              <p:tags r:id="rId25"/>
            </p:custDataLst>
          </p:nvPr>
        </p:nvSpPr>
        <p:spPr>
          <a:xfrm>
            <a:off x="8330773" y="3324494"/>
            <a:ext cx="2595600" cy="360744"/>
          </a:xfrm>
          <a:prstGeom prst="rect">
            <a:avLst/>
          </a:prstGeom>
          <a:ln w="25400">
            <a:miter lim="400000"/>
          </a:ln>
        </p:spPr>
        <p:txBody>
          <a:bodyPr wrap="square" tIns="46800" bIns="0" anchor="b">
            <a:noAutofit/>
          </a:bodyPr>
          <a:lstStyle>
            <a:lvl1pPr>
              <a:defRPr sz="28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2000" b="1" spc="300" dirty="0">
                <a:latin typeface="微软雅黑" panose="020B0503020204020204" charset="-122"/>
                <a:ea typeface="微软雅黑" panose="020B0503020204020204" charset="-122"/>
              </a:rPr>
              <a:t>科学文化素质</a:t>
            </a:r>
            <a:endParaRPr lang="zh-CN" sz="20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6" name="Insert Text"/>
          <p:cNvSpPr txBox="1"/>
          <p:nvPr>
            <p:custDataLst>
              <p:tags r:id="rId26"/>
            </p:custDataLst>
          </p:nvPr>
        </p:nvSpPr>
        <p:spPr>
          <a:xfrm>
            <a:off x="1086608" y="4015485"/>
            <a:ext cx="2594202" cy="360744"/>
          </a:xfrm>
          <a:prstGeom prst="rect">
            <a:avLst/>
          </a:prstGeom>
          <a:ln w="25400">
            <a:miter lim="400000"/>
          </a:ln>
        </p:spPr>
        <p:txBody>
          <a:bodyPr wrap="square" tIns="46800" bIns="0" anchor="b">
            <a:noAutofit/>
          </a:bodyPr>
          <a:lstStyle>
            <a:lvl1pPr algn="r">
              <a:defRPr sz="2800">
                <a:latin typeface="Lato Bold"/>
                <a:ea typeface="Lato Bold"/>
                <a:cs typeface="Lato Bold"/>
                <a:sym typeface="Lato Bold"/>
              </a:defRPr>
            </a:lvl1pPr>
          </a:lstStyle>
          <a:p>
            <a:pPr>
              <a:lnSpc>
                <a:spcPct val="120000"/>
              </a:lnSpc>
            </a:pPr>
            <a:r>
              <a:rPr lang="zh-CN" sz="1800" b="1" spc="300" dirty="0">
                <a:latin typeface="微软雅黑" panose="020B0503020204020204" charset="-122"/>
                <a:ea typeface="微软雅黑" panose="020B0503020204020204" charset="-122"/>
              </a:rPr>
              <a:t>思想品德素质和</a:t>
            </a:r>
            <a:endParaRPr lang="zh-CN" sz="1800" b="1" spc="300" dirty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0000"/>
              </a:lnSpc>
            </a:pPr>
            <a:r>
              <a:rPr lang="zh-CN" sz="1800" b="1" spc="300" dirty="0">
                <a:latin typeface="微软雅黑" panose="020B0503020204020204" charset="-122"/>
                <a:ea typeface="微软雅黑" panose="020B0503020204020204" charset="-122"/>
              </a:rPr>
              <a:t>政治理论修养</a:t>
            </a:r>
            <a:endParaRPr lang="zh-CN" sz="1800" b="1" spc="3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任意多边形: 形状 58"/>
          <p:cNvSpPr/>
          <p:nvPr>
            <p:custDataLst>
              <p:tags r:id="rId27"/>
            </p:custDataLst>
          </p:nvPr>
        </p:nvSpPr>
        <p:spPr>
          <a:xfrm>
            <a:off x="7817870" y="3351605"/>
            <a:ext cx="454513" cy="333009"/>
          </a:xfrm>
          <a:custGeom>
            <a:avLst/>
            <a:gdLst>
              <a:gd name="connsiteX0" fmla="*/ 227257 w 454513"/>
              <a:gd name="connsiteY0" fmla="*/ 203005 h 333009"/>
              <a:gd name="connsiteX1" fmla="*/ 213007 w 454513"/>
              <a:gd name="connsiteY1" fmla="*/ 217506 h 333009"/>
              <a:gd name="connsiteX2" fmla="*/ 227257 w 454513"/>
              <a:gd name="connsiteY2" fmla="*/ 232006 h 333009"/>
              <a:gd name="connsiteX3" fmla="*/ 241508 w 454513"/>
              <a:gd name="connsiteY3" fmla="*/ 217506 h 333009"/>
              <a:gd name="connsiteX4" fmla="*/ 227257 w 454513"/>
              <a:gd name="connsiteY4" fmla="*/ 203005 h 333009"/>
              <a:gd name="connsiteX5" fmla="*/ 354760 w 454513"/>
              <a:gd name="connsiteY5" fmla="*/ 159435 h 333009"/>
              <a:gd name="connsiteX6" fmla="*/ 283511 w 454513"/>
              <a:gd name="connsiteY6" fmla="*/ 231756 h 333009"/>
              <a:gd name="connsiteX7" fmla="*/ 354760 w 454513"/>
              <a:gd name="connsiteY7" fmla="*/ 304077 h 333009"/>
              <a:gd name="connsiteX8" fmla="*/ 426010 w 454513"/>
              <a:gd name="connsiteY8" fmla="*/ 231756 h 333009"/>
              <a:gd name="connsiteX9" fmla="*/ 420388 w 454513"/>
              <a:gd name="connsiteY9" fmla="*/ 203674 h 333009"/>
              <a:gd name="connsiteX10" fmla="*/ 419396 w 454513"/>
              <a:gd name="connsiteY10" fmla="*/ 202184 h 333009"/>
              <a:gd name="connsiteX11" fmla="*/ 418550 w 454513"/>
              <a:gd name="connsiteY11" fmla="*/ 202506 h 333009"/>
              <a:gd name="connsiteX12" fmla="*/ 417346 w 454513"/>
              <a:gd name="connsiteY12" fmla="*/ 199103 h 333009"/>
              <a:gd name="connsiteX13" fmla="*/ 405081 w 454513"/>
              <a:gd name="connsiteY13" fmla="*/ 180678 h 333009"/>
              <a:gd name="connsiteX14" fmla="*/ 354760 w 454513"/>
              <a:gd name="connsiteY14" fmla="*/ 159435 h 333009"/>
              <a:gd name="connsiteX15" fmla="*/ 99004 w 454513"/>
              <a:gd name="connsiteY15" fmla="*/ 159435 h 333009"/>
              <a:gd name="connsiteX16" fmla="*/ 28290 w 454513"/>
              <a:gd name="connsiteY16" fmla="*/ 231756 h 333009"/>
              <a:gd name="connsiteX17" fmla="*/ 99004 w 454513"/>
              <a:gd name="connsiteY17" fmla="*/ 304077 h 333009"/>
              <a:gd name="connsiteX18" fmla="*/ 169718 w 454513"/>
              <a:gd name="connsiteY18" fmla="*/ 231756 h 333009"/>
              <a:gd name="connsiteX19" fmla="*/ 99004 w 454513"/>
              <a:gd name="connsiteY19" fmla="*/ 159435 h 333009"/>
              <a:gd name="connsiteX20" fmla="*/ 155373 w 454513"/>
              <a:gd name="connsiteY20" fmla="*/ 28932 h 333009"/>
              <a:gd name="connsiteX21" fmla="*/ 126931 w 454513"/>
              <a:gd name="connsiteY21" fmla="*/ 57855 h 333009"/>
              <a:gd name="connsiteX22" fmla="*/ 126931 w 454513"/>
              <a:gd name="connsiteY22" fmla="*/ 72321 h 333009"/>
              <a:gd name="connsiteX23" fmla="*/ 112701 w 454513"/>
              <a:gd name="connsiteY23" fmla="*/ 72321 h 333009"/>
              <a:gd name="connsiteX24" fmla="*/ 66456 w 454513"/>
              <a:gd name="connsiteY24" fmla="*/ 112100 h 333009"/>
              <a:gd name="connsiteX25" fmla="*/ 55895 w 454513"/>
              <a:gd name="connsiteY25" fmla="*/ 141941 h 333009"/>
              <a:gd name="connsiteX26" fmla="*/ 55688 w 454513"/>
              <a:gd name="connsiteY26" fmla="*/ 142526 h 333009"/>
              <a:gd name="connsiteX27" fmla="*/ 61158 w 454513"/>
              <a:gd name="connsiteY27" fmla="*/ 138696 h 333009"/>
              <a:gd name="connsiteX28" fmla="*/ 99004 w 454513"/>
              <a:gd name="connsiteY28" fmla="*/ 130503 h 333009"/>
              <a:gd name="connsiteX29" fmla="*/ 189997 w 454513"/>
              <a:gd name="connsiteY29" fmla="*/ 193051 h 333009"/>
              <a:gd name="connsiteX30" fmla="*/ 191472 w 454513"/>
              <a:gd name="connsiteY30" fmla="*/ 200179 h 333009"/>
              <a:gd name="connsiteX31" fmla="*/ 196530 w 454513"/>
              <a:gd name="connsiteY31" fmla="*/ 187599 h 333009"/>
              <a:gd name="connsiteX32" fmla="*/ 227257 w 454513"/>
              <a:gd name="connsiteY32" fmla="*/ 174004 h 333009"/>
              <a:gd name="connsiteX33" fmla="*/ 257985 w 454513"/>
              <a:gd name="connsiteY33" fmla="*/ 187599 h 333009"/>
              <a:gd name="connsiteX34" fmla="*/ 262087 w 454513"/>
              <a:gd name="connsiteY34" fmla="*/ 197804 h 333009"/>
              <a:gd name="connsiteX35" fmla="*/ 263078 w 454513"/>
              <a:gd name="connsiteY35" fmla="*/ 193051 h 333009"/>
              <a:gd name="connsiteX36" fmla="*/ 354760 w 454513"/>
              <a:gd name="connsiteY36" fmla="*/ 130503 h 333009"/>
              <a:gd name="connsiteX37" fmla="*/ 392893 w 454513"/>
              <a:gd name="connsiteY37" fmla="*/ 138696 h 333009"/>
              <a:gd name="connsiteX38" fmla="*/ 396972 w 454513"/>
              <a:gd name="connsiteY38" fmla="*/ 141531 h 333009"/>
              <a:gd name="connsiteX39" fmla="*/ 390556 w 454513"/>
              <a:gd name="connsiteY39" fmla="*/ 123401 h 333009"/>
              <a:gd name="connsiteX40" fmla="*/ 386557 w 454513"/>
              <a:gd name="connsiteY40" fmla="*/ 112100 h 333009"/>
              <a:gd name="connsiteX41" fmla="*/ 340312 w 454513"/>
              <a:gd name="connsiteY41" fmla="*/ 72321 h 333009"/>
              <a:gd name="connsiteX42" fmla="*/ 326081 w 454513"/>
              <a:gd name="connsiteY42" fmla="*/ 72321 h 333009"/>
              <a:gd name="connsiteX43" fmla="*/ 326081 w 454513"/>
              <a:gd name="connsiteY43" fmla="*/ 57855 h 333009"/>
              <a:gd name="connsiteX44" fmla="*/ 297640 w 454513"/>
              <a:gd name="connsiteY44" fmla="*/ 28932 h 333009"/>
              <a:gd name="connsiteX45" fmla="*/ 269178 w 454513"/>
              <a:gd name="connsiteY45" fmla="*/ 57855 h 333009"/>
              <a:gd name="connsiteX46" fmla="*/ 269178 w 454513"/>
              <a:gd name="connsiteY46" fmla="*/ 72321 h 333009"/>
              <a:gd name="connsiteX47" fmla="*/ 183834 w 454513"/>
              <a:gd name="connsiteY47" fmla="*/ 72321 h 333009"/>
              <a:gd name="connsiteX48" fmla="*/ 183834 w 454513"/>
              <a:gd name="connsiteY48" fmla="*/ 57855 h 333009"/>
              <a:gd name="connsiteX49" fmla="*/ 155373 w 454513"/>
              <a:gd name="connsiteY49" fmla="*/ 28932 h 333009"/>
              <a:gd name="connsiteX50" fmla="*/ 155373 w 454513"/>
              <a:gd name="connsiteY50" fmla="*/ 0 h 333009"/>
              <a:gd name="connsiteX51" fmla="*/ 208723 w 454513"/>
              <a:gd name="connsiteY51" fmla="*/ 43398 h 333009"/>
              <a:gd name="connsiteX52" fmla="*/ 244290 w 454513"/>
              <a:gd name="connsiteY52" fmla="*/ 43398 h 333009"/>
              <a:gd name="connsiteX53" fmla="*/ 297640 w 454513"/>
              <a:gd name="connsiteY53" fmla="*/ 0 h 333009"/>
              <a:gd name="connsiteX54" fmla="*/ 354543 w 454513"/>
              <a:gd name="connsiteY54" fmla="*/ 47008 h 333009"/>
              <a:gd name="connsiteX55" fmla="*/ 414998 w 454513"/>
              <a:gd name="connsiteY55" fmla="*/ 101253 h 333009"/>
              <a:gd name="connsiteX56" fmla="*/ 447012 w 454513"/>
              <a:gd name="connsiteY56" fmla="*/ 191659 h 333009"/>
              <a:gd name="connsiteX57" fmla="*/ 445812 w 454513"/>
              <a:gd name="connsiteY57" fmla="*/ 192117 h 333009"/>
              <a:gd name="connsiteX58" fmla="*/ 446442 w 454513"/>
              <a:gd name="connsiteY58" fmla="*/ 193051 h 333009"/>
              <a:gd name="connsiteX59" fmla="*/ 454513 w 454513"/>
              <a:gd name="connsiteY59" fmla="*/ 231756 h 333009"/>
              <a:gd name="connsiteX60" fmla="*/ 354760 w 454513"/>
              <a:gd name="connsiteY60" fmla="*/ 333009 h 333009"/>
              <a:gd name="connsiteX61" fmla="*/ 263078 w 454513"/>
              <a:gd name="connsiteY61" fmla="*/ 271985 h 333009"/>
              <a:gd name="connsiteX62" fmla="*/ 258272 w 454513"/>
              <a:gd name="connsiteY62" fmla="*/ 248026 h 333009"/>
              <a:gd name="connsiteX63" fmla="*/ 257985 w 454513"/>
              <a:gd name="connsiteY63" fmla="*/ 248772 h 333009"/>
              <a:gd name="connsiteX64" fmla="*/ 227257 w 454513"/>
              <a:gd name="connsiteY64" fmla="*/ 261007 h 333009"/>
              <a:gd name="connsiteX65" fmla="*/ 196530 w 454513"/>
              <a:gd name="connsiteY65" fmla="*/ 248772 h 333009"/>
              <a:gd name="connsiteX66" fmla="*/ 195271 w 454513"/>
              <a:gd name="connsiteY66" fmla="*/ 245498 h 333009"/>
              <a:gd name="connsiteX67" fmla="*/ 189997 w 454513"/>
              <a:gd name="connsiteY67" fmla="*/ 271985 h 333009"/>
              <a:gd name="connsiteX68" fmla="*/ 99004 w 454513"/>
              <a:gd name="connsiteY68" fmla="*/ 333009 h 333009"/>
              <a:gd name="connsiteX69" fmla="*/ 0 w 454513"/>
              <a:gd name="connsiteY69" fmla="*/ 231756 h 333009"/>
              <a:gd name="connsiteX70" fmla="*/ 8011 w 454513"/>
              <a:gd name="connsiteY70" fmla="*/ 193051 h 333009"/>
              <a:gd name="connsiteX71" fmla="*/ 8344 w 454513"/>
              <a:gd name="connsiteY71" fmla="*/ 192553 h 333009"/>
              <a:gd name="connsiteX72" fmla="*/ 6000 w 454513"/>
              <a:gd name="connsiteY72" fmla="*/ 191659 h 333009"/>
              <a:gd name="connsiteX73" fmla="*/ 38014 w 454513"/>
              <a:gd name="connsiteY73" fmla="*/ 101253 h 333009"/>
              <a:gd name="connsiteX74" fmla="*/ 98470 w 454513"/>
              <a:gd name="connsiteY74" fmla="*/ 47008 h 333009"/>
              <a:gd name="connsiteX75" fmla="*/ 155373 w 454513"/>
              <a:gd name="connsiteY75" fmla="*/ 0 h 333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454513" h="333009">
                <a:moveTo>
                  <a:pt x="227257" y="203005"/>
                </a:moveTo>
                <a:cubicBezTo>
                  <a:pt x="220132" y="203005"/>
                  <a:pt x="213007" y="210255"/>
                  <a:pt x="213007" y="217506"/>
                </a:cubicBezTo>
                <a:cubicBezTo>
                  <a:pt x="213007" y="224756"/>
                  <a:pt x="220132" y="232006"/>
                  <a:pt x="227257" y="232006"/>
                </a:cubicBezTo>
                <a:cubicBezTo>
                  <a:pt x="234382" y="232006"/>
                  <a:pt x="241508" y="224756"/>
                  <a:pt x="241508" y="217506"/>
                </a:cubicBezTo>
                <a:cubicBezTo>
                  <a:pt x="241508" y="210255"/>
                  <a:pt x="234382" y="203005"/>
                  <a:pt x="227257" y="203005"/>
                </a:cubicBezTo>
                <a:close/>
                <a:moveTo>
                  <a:pt x="354760" y="159435"/>
                </a:moveTo>
                <a:cubicBezTo>
                  <a:pt x="315570" y="159435"/>
                  <a:pt x="283511" y="191977"/>
                  <a:pt x="283511" y="231756"/>
                </a:cubicBezTo>
                <a:cubicBezTo>
                  <a:pt x="283511" y="271536"/>
                  <a:pt x="315570" y="304077"/>
                  <a:pt x="354760" y="304077"/>
                </a:cubicBezTo>
                <a:cubicBezTo>
                  <a:pt x="393950" y="304077"/>
                  <a:pt x="426010" y="271536"/>
                  <a:pt x="426010" y="231756"/>
                </a:cubicBezTo>
                <a:cubicBezTo>
                  <a:pt x="426010" y="221811"/>
                  <a:pt x="424006" y="212319"/>
                  <a:pt x="420388" y="203674"/>
                </a:cubicBezTo>
                <a:lnTo>
                  <a:pt x="419396" y="202184"/>
                </a:lnTo>
                <a:lnTo>
                  <a:pt x="418550" y="202506"/>
                </a:lnTo>
                <a:lnTo>
                  <a:pt x="417346" y="199103"/>
                </a:lnTo>
                <a:lnTo>
                  <a:pt x="405081" y="180678"/>
                </a:lnTo>
                <a:cubicBezTo>
                  <a:pt x="392168" y="167571"/>
                  <a:pt x="374355" y="159435"/>
                  <a:pt x="354760" y="159435"/>
                </a:cubicBezTo>
                <a:close/>
                <a:moveTo>
                  <a:pt x="99004" y="159435"/>
                </a:moveTo>
                <a:cubicBezTo>
                  <a:pt x="60108" y="159435"/>
                  <a:pt x="28290" y="191977"/>
                  <a:pt x="28290" y="231756"/>
                </a:cubicBezTo>
                <a:cubicBezTo>
                  <a:pt x="28290" y="271536"/>
                  <a:pt x="60108" y="304077"/>
                  <a:pt x="99004" y="304077"/>
                </a:cubicBezTo>
                <a:cubicBezTo>
                  <a:pt x="137899" y="304077"/>
                  <a:pt x="169718" y="271536"/>
                  <a:pt x="169718" y="231756"/>
                </a:cubicBezTo>
                <a:cubicBezTo>
                  <a:pt x="169718" y="191977"/>
                  <a:pt x="137899" y="159435"/>
                  <a:pt x="99004" y="159435"/>
                </a:cubicBezTo>
                <a:close/>
                <a:moveTo>
                  <a:pt x="155373" y="28932"/>
                </a:moveTo>
                <a:cubicBezTo>
                  <a:pt x="141142" y="28932"/>
                  <a:pt x="126931" y="43398"/>
                  <a:pt x="126931" y="57855"/>
                </a:cubicBezTo>
                <a:cubicBezTo>
                  <a:pt x="126931" y="72321"/>
                  <a:pt x="126931" y="72321"/>
                  <a:pt x="126931" y="72321"/>
                </a:cubicBezTo>
                <a:cubicBezTo>
                  <a:pt x="112701" y="72321"/>
                  <a:pt x="112701" y="72321"/>
                  <a:pt x="112701" y="72321"/>
                </a:cubicBezTo>
                <a:cubicBezTo>
                  <a:pt x="91365" y="75940"/>
                  <a:pt x="73581" y="90406"/>
                  <a:pt x="66456" y="112100"/>
                </a:cubicBezTo>
                <a:cubicBezTo>
                  <a:pt x="62457" y="123401"/>
                  <a:pt x="58957" y="133289"/>
                  <a:pt x="55895" y="141941"/>
                </a:cubicBezTo>
                <a:lnTo>
                  <a:pt x="55688" y="142526"/>
                </a:lnTo>
                <a:lnTo>
                  <a:pt x="61158" y="138696"/>
                </a:lnTo>
                <a:cubicBezTo>
                  <a:pt x="72926" y="133441"/>
                  <a:pt x="85744" y="130503"/>
                  <a:pt x="99004" y="130503"/>
                </a:cubicBezTo>
                <a:cubicBezTo>
                  <a:pt x="138784" y="130503"/>
                  <a:pt x="174583" y="156945"/>
                  <a:pt x="189997" y="193051"/>
                </a:cubicBezTo>
                <a:lnTo>
                  <a:pt x="191472" y="200179"/>
                </a:lnTo>
                <a:lnTo>
                  <a:pt x="196530" y="187599"/>
                </a:lnTo>
                <a:cubicBezTo>
                  <a:pt x="204101" y="179442"/>
                  <a:pt x="214788" y="174004"/>
                  <a:pt x="227257" y="174004"/>
                </a:cubicBezTo>
                <a:cubicBezTo>
                  <a:pt x="239726" y="174004"/>
                  <a:pt x="250414" y="179442"/>
                  <a:pt x="257985" y="187599"/>
                </a:cubicBezTo>
                <a:lnTo>
                  <a:pt x="262087" y="197804"/>
                </a:lnTo>
                <a:lnTo>
                  <a:pt x="263078" y="193051"/>
                </a:lnTo>
                <a:cubicBezTo>
                  <a:pt x="278609" y="156945"/>
                  <a:pt x="314679" y="130503"/>
                  <a:pt x="354760" y="130503"/>
                </a:cubicBezTo>
                <a:cubicBezTo>
                  <a:pt x="368121" y="130503"/>
                  <a:pt x="381036" y="133441"/>
                  <a:pt x="392893" y="138696"/>
                </a:cubicBezTo>
                <a:lnTo>
                  <a:pt x="396972" y="141531"/>
                </a:lnTo>
                <a:lnTo>
                  <a:pt x="390556" y="123401"/>
                </a:lnTo>
                <a:cubicBezTo>
                  <a:pt x="386557" y="112100"/>
                  <a:pt x="386557" y="112100"/>
                  <a:pt x="386557" y="112100"/>
                </a:cubicBezTo>
                <a:cubicBezTo>
                  <a:pt x="379431" y="90406"/>
                  <a:pt x="361648" y="75940"/>
                  <a:pt x="340312" y="72321"/>
                </a:cubicBezTo>
                <a:cubicBezTo>
                  <a:pt x="326081" y="72321"/>
                  <a:pt x="326081" y="72321"/>
                  <a:pt x="326081" y="72321"/>
                </a:cubicBezTo>
                <a:cubicBezTo>
                  <a:pt x="326081" y="57855"/>
                  <a:pt x="326081" y="57855"/>
                  <a:pt x="326081" y="57855"/>
                </a:cubicBezTo>
                <a:cubicBezTo>
                  <a:pt x="326081" y="43398"/>
                  <a:pt x="311871" y="28932"/>
                  <a:pt x="297640" y="28932"/>
                </a:cubicBezTo>
                <a:cubicBezTo>
                  <a:pt x="283409" y="28932"/>
                  <a:pt x="269178" y="43398"/>
                  <a:pt x="269178" y="57855"/>
                </a:cubicBezTo>
                <a:cubicBezTo>
                  <a:pt x="269178" y="72321"/>
                  <a:pt x="269178" y="72321"/>
                  <a:pt x="269178" y="72321"/>
                </a:cubicBezTo>
                <a:cubicBezTo>
                  <a:pt x="183834" y="72321"/>
                  <a:pt x="183834" y="72321"/>
                  <a:pt x="183834" y="72321"/>
                </a:cubicBezTo>
                <a:cubicBezTo>
                  <a:pt x="183834" y="57855"/>
                  <a:pt x="183834" y="57855"/>
                  <a:pt x="183834" y="57855"/>
                </a:cubicBezTo>
                <a:cubicBezTo>
                  <a:pt x="183834" y="43398"/>
                  <a:pt x="169603" y="28932"/>
                  <a:pt x="155373" y="28932"/>
                </a:cubicBezTo>
                <a:close/>
                <a:moveTo>
                  <a:pt x="155373" y="0"/>
                </a:moveTo>
                <a:cubicBezTo>
                  <a:pt x="180261" y="0"/>
                  <a:pt x="205170" y="18085"/>
                  <a:pt x="208723" y="43398"/>
                </a:cubicBezTo>
                <a:cubicBezTo>
                  <a:pt x="244290" y="43398"/>
                  <a:pt x="244290" y="43398"/>
                  <a:pt x="244290" y="43398"/>
                </a:cubicBezTo>
                <a:cubicBezTo>
                  <a:pt x="247842" y="18085"/>
                  <a:pt x="272751" y="0"/>
                  <a:pt x="297640" y="0"/>
                </a:cubicBezTo>
                <a:cubicBezTo>
                  <a:pt x="326081" y="0"/>
                  <a:pt x="347437" y="21695"/>
                  <a:pt x="354543" y="47008"/>
                </a:cubicBezTo>
                <a:cubicBezTo>
                  <a:pt x="379431" y="54246"/>
                  <a:pt x="404340" y="75940"/>
                  <a:pt x="414998" y="101253"/>
                </a:cubicBezTo>
                <a:cubicBezTo>
                  <a:pt x="447012" y="191659"/>
                  <a:pt x="447012" y="191659"/>
                  <a:pt x="447012" y="191659"/>
                </a:cubicBezTo>
                <a:lnTo>
                  <a:pt x="445812" y="192117"/>
                </a:lnTo>
                <a:lnTo>
                  <a:pt x="446442" y="193051"/>
                </a:lnTo>
                <a:cubicBezTo>
                  <a:pt x="451619" y="205086"/>
                  <a:pt x="454513" y="218195"/>
                  <a:pt x="454513" y="231756"/>
                </a:cubicBezTo>
                <a:cubicBezTo>
                  <a:pt x="454513" y="289611"/>
                  <a:pt x="408202" y="333009"/>
                  <a:pt x="354760" y="333009"/>
                </a:cubicBezTo>
                <a:cubicBezTo>
                  <a:pt x="314679" y="333009"/>
                  <a:pt x="278609" y="308598"/>
                  <a:pt x="263078" y="271985"/>
                </a:cubicBezTo>
                <a:lnTo>
                  <a:pt x="258272" y="248026"/>
                </a:lnTo>
                <a:lnTo>
                  <a:pt x="257985" y="248772"/>
                </a:lnTo>
                <a:cubicBezTo>
                  <a:pt x="250414" y="256476"/>
                  <a:pt x="239726" y="261007"/>
                  <a:pt x="227257" y="261007"/>
                </a:cubicBezTo>
                <a:cubicBezTo>
                  <a:pt x="214788" y="261007"/>
                  <a:pt x="204101" y="256476"/>
                  <a:pt x="196530" y="248772"/>
                </a:cubicBezTo>
                <a:lnTo>
                  <a:pt x="195271" y="245498"/>
                </a:lnTo>
                <a:lnTo>
                  <a:pt x="189997" y="271985"/>
                </a:lnTo>
                <a:cubicBezTo>
                  <a:pt x="174583" y="308598"/>
                  <a:pt x="138784" y="333009"/>
                  <a:pt x="99004" y="333009"/>
                </a:cubicBezTo>
                <a:cubicBezTo>
                  <a:pt x="45964" y="333009"/>
                  <a:pt x="0" y="289611"/>
                  <a:pt x="0" y="231756"/>
                </a:cubicBezTo>
                <a:cubicBezTo>
                  <a:pt x="0" y="218195"/>
                  <a:pt x="2872" y="205086"/>
                  <a:pt x="8011" y="193051"/>
                </a:cubicBezTo>
                <a:lnTo>
                  <a:pt x="8344" y="192553"/>
                </a:lnTo>
                <a:lnTo>
                  <a:pt x="6000" y="191659"/>
                </a:lnTo>
                <a:cubicBezTo>
                  <a:pt x="38014" y="101253"/>
                  <a:pt x="38014" y="101253"/>
                  <a:pt x="38014" y="101253"/>
                </a:cubicBezTo>
                <a:cubicBezTo>
                  <a:pt x="48672" y="75940"/>
                  <a:pt x="73581" y="54246"/>
                  <a:pt x="98470" y="47008"/>
                </a:cubicBezTo>
                <a:cubicBezTo>
                  <a:pt x="105575" y="21695"/>
                  <a:pt x="126931" y="0"/>
                  <a:pt x="155373" y="0"/>
                </a:cubicBezTo>
                <a:close/>
              </a:path>
            </a:pathLst>
          </a:custGeom>
          <a:solidFill>
            <a:srgbClr val="3498DB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Autofit/>
          </a:bodyPr>
          <a:lstStyle/>
          <a:p>
            <a:pPr>
              <a:lnSpc>
                <a:spcPct val="14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8" name="任意多边形: 形状 57"/>
          <p:cNvSpPr/>
          <p:nvPr>
            <p:custDataLst>
              <p:tags r:id="rId28"/>
            </p:custDataLst>
          </p:nvPr>
        </p:nvSpPr>
        <p:spPr>
          <a:xfrm>
            <a:off x="3811322" y="4081317"/>
            <a:ext cx="319485" cy="402315"/>
          </a:xfrm>
          <a:custGeom>
            <a:avLst/>
            <a:gdLst>
              <a:gd name="connsiteX0" fmla="*/ 159955 w 319485"/>
              <a:gd name="connsiteY0" fmla="*/ 265724 h 402315"/>
              <a:gd name="connsiteX1" fmla="*/ 156160 w 319485"/>
              <a:gd name="connsiteY1" fmla="*/ 268314 h 402315"/>
              <a:gd name="connsiteX2" fmla="*/ 92243 w 319485"/>
              <a:gd name="connsiteY2" fmla="*/ 304598 h 402315"/>
              <a:gd name="connsiteX3" fmla="*/ 59401 w 319485"/>
              <a:gd name="connsiteY3" fmla="*/ 290990 h 402315"/>
              <a:gd name="connsiteX4" fmla="*/ 54511 w 319485"/>
              <a:gd name="connsiteY4" fmla="*/ 282309 h 402315"/>
              <a:gd name="connsiteX5" fmla="*/ 52718 w 319485"/>
              <a:gd name="connsiteY5" fmla="*/ 285814 h 402315"/>
              <a:gd name="connsiteX6" fmla="*/ 49591 w 319485"/>
              <a:gd name="connsiteY6" fmla="*/ 307658 h 402315"/>
              <a:gd name="connsiteX7" fmla="*/ 113938 w 319485"/>
              <a:gd name="connsiteY7" fmla="*/ 373187 h 402315"/>
              <a:gd name="connsiteX8" fmla="*/ 178284 w 319485"/>
              <a:gd name="connsiteY8" fmla="*/ 307658 h 402315"/>
              <a:gd name="connsiteX9" fmla="*/ 171135 w 319485"/>
              <a:gd name="connsiteY9" fmla="*/ 280808 h 402315"/>
              <a:gd name="connsiteX10" fmla="*/ 113553 w 319485"/>
              <a:gd name="connsiteY10" fmla="*/ 148552 h 402315"/>
              <a:gd name="connsiteX11" fmla="*/ 88698 w 319485"/>
              <a:gd name="connsiteY11" fmla="*/ 170322 h 402315"/>
              <a:gd name="connsiteX12" fmla="*/ 92243 w 319485"/>
              <a:gd name="connsiteY12" fmla="*/ 188476 h 402315"/>
              <a:gd name="connsiteX13" fmla="*/ 120656 w 319485"/>
              <a:gd name="connsiteY13" fmla="*/ 173951 h 402315"/>
              <a:gd name="connsiteX14" fmla="*/ 138408 w 319485"/>
              <a:gd name="connsiteY14" fmla="*/ 152180 h 402315"/>
              <a:gd name="connsiteX15" fmla="*/ 113553 w 319485"/>
              <a:gd name="connsiteY15" fmla="*/ 148552 h 402315"/>
              <a:gd name="connsiteX16" fmla="*/ 192612 w 319485"/>
              <a:gd name="connsiteY16" fmla="*/ 0 h 402315"/>
              <a:gd name="connsiteX17" fmla="*/ 206883 w 319485"/>
              <a:gd name="connsiteY17" fmla="*/ 25383 h 402315"/>
              <a:gd name="connsiteX18" fmla="*/ 135547 w 319485"/>
              <a:gd name="connsiteY18" fmla="*/ 54392 h 402315"/>
              <a:gd name="connsiteX19" fmla="*/ 71336 w 319485"/>
              <a:gd name="connsiteY19" fmla="*/ 76149 h 402315"/>
              <a:gd name="connsiteX20" fmla="*/ 28533 w 319485"/>
              <a:gd name="connsiteY20" fmla="*/ 152299 h 402315"/>
              <a:gd name="connsiteX21" fmla="*/ 51104 w 319485"/>
              <a:gd name="connsiteY21" fmla="*/ 221139 h 402315"/>
              <a:gd name="connsiteX22" fmla="*/ 52759 w 319485"/>
              <a:gd name="connsiteY22" fmla="*/ 224354 h 402315"/>
              <a:gd name="connsiteX23" fmla="*/ 67388 w 319485"/>
              <a:gd name="connsiteY23" fmla="*/ 206618 h 402315"/>
              <a:gd name="connsiteX24" fmla="*/ 67388 w 319485"/>
              <a:gd name="connsiteY24" fmla="*/ 202990 h 402315"/>
              <a:gd name="connsiteX25" fmla="*/ 63843 w 319485"/>
              <a:gd name="connsiteY25" fmla="*/ 195733 h 402315"/>
              <a:gd name="connsiteX26" fmla="*/ 56739 w 319485"/>
              <a:gd name="connsiteY26" fmla="*/ 173951 h 402315"/>
              <a:gd name="connsiteX27" fmla="*/ 56739 w 319485"/>
              <a:gd name="connsiteY27" fmla="*/ 159437 h 402315"/>
              <a:gd name="connsiteX28" fmla="*/ 67388 w 319485"/>
              <a:gd name="connsiteY28" fmla="*/ 148552 h 402315"/>
              <a:gd name="connsiteX29" fmla="*/ 95801 w 319485"/>
              <a:gd name="connsiteY29" fmla="*/ 119524 h 402315"/>
              <a:gd name="connsiteX30" fmla="*/ 106450 w 319485"/>
              <a:gd name="connsiteY30" fmla="*/ 112267 h 402315"/>
              <a:gd name="connsiteX31" fmla="*/ 120656 w 319485"/>
              <a:gd name="connsiteY31" fmla="*/ 115896 h 402315"/>
              <a:gd name="connsiteX32" fmla="*/ 166809 w 319485"/>
              <a:gd name="connsiteY32" fmla="*/ 119524 h 402315"/>
              <a:gd name="connsiteX33" fmla="*/ 184561 w 319485"/>
              <a:gd name="connsiteY33" fmla="*/ 126781 h 402315"/>
              <a:gd name="connsiteX34" fmla="*/ 181015 w 319485"/>
              <a:gd name="connsiteY34" fmla="*/ 144923 h 402315"/>
              <a:gd name="connsiteX35" fmla="*/ 141953 w 319485"/>
              <a:gd name="connsiteY35" fmla="*/ 195733 h 402315"/>
              <a:gd name="connsiteX36" fmla="*/ 134850 w 319485"/>
              <a:gd name="connsiteY36" fmla="*/ 199361 h 402315"/>
              <a:gd name="connsiteX37" fmla="*/ 70946 w 319485"/>
              <a:gd name="connsiteY37" fmla="*/ 257417 h 402315"/>
              <a:gd name="connsiteX38" fmla="*/ 92243 w 319485"/>
              <a:gd name="connsiteY38" fmla="*/ 275571 h 402315"/>
              <a:gd name="connsiteX39" fmla="*/ 138408 w 319485"/>
              <a:gd name="connsiteY39" fmla="*/ 246532 h 402315"/>
              <a:gd name="connsiteX40" fmla="*/ 149057 w 319485"/>
              <a:gd name="connsiteY40" fmla="*/ 235646 h 402315"/>
              <a:gd name="connsiteX41" fmla="*/ 173912 w 319485"/>
              <a:gd name="connsiteY41" fmla="*/ 224761 h 402315"/>
              <a:gd name="connsiteX42" fmla="*/ 234271 w 319485"/>
              <a:gd name="connsiteY42" fmla="*/ 188476 h 402315"/>
              <a:gd name="connsiteX43" fmla="*/ 262671 w 319485"/>
              <a:gd name="connsiteY43" fmla="*/ 126781 h 402315"/>
              <a:gd name="connsiteX44" fmla="*/ 301733 w 319485"/>
              <a:gd name="connsiteY44" fmla="*/ 54201 h 402315"/>
              <a:gd name="connsiteX45" fmla="*/ 319485 w 319485"/>
              <a:gd name="connsiteY45" fmla="*/ 79600 h 402315"/>
              <a:gd name="connsiteX46" fmla="*/ 287527 w 319485"/>
              <a:gd name="connsiteY46" fmla="*/ 137666 h 402315"/>
              <a:gd name="connsiteX47" fmla="*/ 255568 w 319485"/>
              <a:gd name="connsiteY47" fmla="*/ 206618 h 402315"/>
              <a:gd name="connsiteX48" fmla="*/ 184561 w 319485"/>
              <a:gd name="connsiteY48" fmla="*/ 250160 h 402315"/>
              <a:gd name="connsiteX49" fmla="*/ 183444 w 319485"/>
              <a:gd name="connsiteY49" fmla="*/ 250845 h 402315"/>
              <a:gd name="connsiteX50" fmla="*/ 197050 w 319485"/>
              <a:gd name="connsiteY50" fmla="*/ 268521 h 402315"/>
              <a:gd name="connsiteX51" fmla="*/ 206882 w 319485"/>
              <a:gd name="connsiteY51" fmla="*/ 307658 h 402315"/>
              <a:gd name="connsiteX52" fmla="*/ 113938 w 319485"/>
              <a:gd name="connsiteY52" fmla="*/ 402315 h 402315"/>
              <a:gd name="connsiteX53" fmla="*/ 20993 w 319485"/>
              <a:gd name="connsiteY53" fmla="*/ 307658 h 402315"/>
              <a:gd name="connsiteX54" fmla="*/ 26803 w 319485"/>
              <a:gd name="connsiteY54" fmla="*/ 275348 h 402315"/>
              <a:gd name="connsiteX55" fmla="*/ 39754 w 319485"/>
              <a:gd name="connsiteY55" fmla="*/ 255411 h 402315"/>
              <a:gd name="connsiteX56" fmla="*/ 27085 w 319485"/>
              <a:gd name="connsiteY56" fmla="*/ 231848 h 402315"/>
              <a:gd name="connsiteX57" fmla="*/ 0 w 319485"/>
              <a:gd name="connsiteY57" fmla="*/ 152299 h 402315"/>
              <a:gd name="connsiteX58" fmla="*/ 53502 w 319485"/>
              <a:gd name="connsiteY58" fmla="*/ 54392 h 402315"/>
              <a:gd name="connsiteX59" fmla="*/ 124839 w 319485"/>
              <a:gd name="connsiteY59" fmla="*/ 25383 h 402315"/>
              <a:gd name="connsiteX60" fmla="*/ 192612 w 319485"/>
              <a:gd name="connsiteY60" fmla="*/ 0 h 402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319485" h="402315">
                <a:moveTo>
                  <a:pt x="159955" y="265724"/>
                </a:moveTo>
                <a:lnTo>
                  <a:pt x="156160" y="268314"/>
                </a:lnTo>
                <a:cubicBezTo>
                  <a:pt x="141953" y="282828"/>
                  <a:pt x="117098" y="304598"/>
                  <a:pt x="92243" y="304598"/>
                </a:cubicBezTo>
                <a:cubicBezTo>
                  <a:pt x="79815" y="304598"/>
                  <a:pt x="68277" y="299156"/>
                  <a:pt x="59401" y="290990"/>
                </a:cubicBezTo>
                <a:lnTo>
                  <a:pt x="54511" y="282309"/>
                </a:lnTo>
                <a:lnTo>
                  <a:pt x="52718" y="285814"/>
                </a:lnTo>
                <a:cubicBezTo>
                  <a:pt x="50484" y="293096"/>
                  <a:pt x="49591" y="300378"/>
                  <a:pt x="49591" y="307658"/>
                </a:cubicBezTo>
                <a:cubicBezTo>
                  <a:pt x="49591" y="344067"/>
                  <a:pt x="78188" y="373187"/>
                  <a:pt x="113938" y="373187"/>
                </a:cubicBezTo>
                <a:cubicBezTo>
                  <a:pt x="149687" y="373187"/>
                  <a:pt x="178284" y="344067"/>
                  <a:pt x="178284" y="307658"/>
                </a:cubicBezTo>
                <a:cubicBezTo>
                  <a:pt x="178284" y="298556"/>
                  <a:pt x="175604" y="289454"/>
                  <a:pt x="171135" y="280808"/>
                </a:cubicBezTo>
                <a:close/>
                <a:moveTo>
                  <a:pt x="113553" y="148552"/>
                </a:moveTo>
                <a:cubicBezTo>
                  <a:pt x="109995" y="155809"/>
                  <a:pt x="99346" y="163065"/>
                  <a:pt x="88698" y="170322"/>
                </a:cubicBezTo>
                <a:cubicBezTo>
                  <a:pt x="88698" y="177579"/>
                  <a:pt x="92243" y="181219"/>
                  <a:pt x="92243" y="188476"/>
                </a:cubicBezTo>
                <a:cubicBezTo>
                  <a:pt x="102904" y="181219"/>
                  <a:pt x="113553" y="177579"/>
                  <a:pt x="120656" y="173951"/>
                </a:cubicBezTo>
                <a:cubicBezTo>
                  <a:pt x="124202" y="166694"/>
                  <a:pt x="131305" y="159437"/>
                  <a:pt x="138408" y="152180"/>
                </a:cubicBezTo>
                <a:cubicBezTo>
                  <a:pt x="127747" y="152180"/>
                  <a:pt x="120656" y="148552"/>
                  <a:pt x="113553" y="148552"/>
                </a:cubicBezTo>
                <a:close/>
                <a:moveTo>
                  <a:pt x="192612" y="0"/>
                </a:moveTo>
                <a:cubicBezTo>
                  <a:pt x="206883" y="25383"/>
                  <a:pt x="206883" y="25383"/>
                  <a:pt x="206883" y="25383"/>
                </a:cubicBezTo>
                <a:cubicBezTo>
                  <a:pt x="199748" y="29009"/>
                  <a:pt x="174778" y="39888"/>
                  <a:pt x="135547" y="54392"/>
                </a:cubicBezTo>
                <a:cubicBezTo>
                  <a:pt x="110577" y="61645"/>
                  <a:pt x="78472" y="72523"/>
                  <a:pt x="71336" y="76149"/>
                </a:cubicBezTo>
                <a:cubicBezTo>
                  <a:pt x="64201" y="83402"/>
                  <a:pt x="28533" y="137794"/>
                  <a:pt x="28533" y="152299"/>
                </a:cubicBezTo>
                <a:cubicBezTo>
                  <a:pt x="28533" y="160458"/>
                  <a:pt x="38564" y="193093"/>
                  <a:pt x="51104" y="221139"/>
                </a:cubicBezTo>
                <a:lnTo>
                  <a:pt x="52759" y="224354"/>
                </a:lnTo>
                <a:lnTo>
                  <a:pt x="67388" y="206618"/>
                </a:lnTo>
                <a:cubicBezTo>
                  <a:pt x="67388" y="202990"/>
                  <a:pt x="67388" y="202990"/>
                  <a:pt x="67388" y="202990"/>
                </a:cubicBezTo>
                <a:cubicBezTo>
                  <a:pt x="63843" y="199361"/>
                  <a:pt x="63843" y="199361"/>
                  <a:pt x="63843" y="195733"/>
                </a:cubicBezTo>
                <a:cubicBezTo>
                  <a:pt x="63843" y="181219"/>
                  <a:pt x="56739" y="173951"/>
                  <a:pt x="56739" y="173951"/>
                </a:cubicBezTo>
                <a:cubicBezTo>
                  <a:pt x="53194" y="166694"/>
                  <a:pt x="53194" y="163065"/>
                  <a:pt x="56739" y="159437"/>
                </a:cubicBezTo>
                <a:cubicBezTo>
                  <a:pt x="56739" y="152180"/>
                  <a:pt x="60297" y="152180"/>
                  <a:pt x="67388" y="148552"/>
                </a:cubicBezTo>
                <a:cubicBezTo>
                  <a:pt x="81594" y="144923"/>
                  <a:pt x="92243" y="126781"/>
                  <a:pt x="95801" y="119524"/>
                </a:cubicBezTo>
                <a:cubicBezTo>
                  <a:pt x="99346" y="115896"/>
                  <a:pt x="102904" y="112267"/>
                  <a:pt x="106450" y="112267"/>
                </a:cubicBezTo>
                <a:cubicBezTo>
                  <a:pt x="109995" y="112267"/>
                  <a:pt x="117098" y="112267"/>
                  <a:pt x="120656" y="115896"/>
                </a:cubicBezTo>
                <a:cubicBezTo>
                  <a:pt x="127747" y="126781"/>
                  <a:pt x="156160" y="123153"/>
                  <a:pt x="166809" y="119524"/>
                </a:cubicBezTo>
                <a:cubicBezTo>
                  <a:pt x="173912" y="119524"/>
                  <a:pt x="181015" y="119524"/>
                  <a:pt x="184561" y="126781"/>
                </a:cubicBezTo>
                <a:cubicBezTo>
                  <a:pt x="188119" y="134038"/>
                  <a:pt x="184561" y="141295"/>
                  <a:pt x="181015" y="144923"/>
                </a:cubicBezTo>
                <a:cubicBezTo>
                  <a:pt x="173912" y="148552"/>
                  <a:pt x="156160" y="173951"/>
                  <a:pt x="141953" y="195733"/>
                </a:cubicBezTo>
                <a:cubicBezTo>
                  <a:pt x="138408" y="195733"/>
                  <a:pt x="138408" y="199361"/>
                  <a:pt x="134850" y="199361"/>
                </a:cubicBezTo>
                <a:cubicBezTo>
                  <a:pt x="117098" y="206618"/>
                  <a:pt x="67388" y="232017"/>
                  <a:pt x="70946" y="257417"/>
                </a:cubicBezTo>
                <a:cubicBezTo>
                  <a:pt x="70946" y="264685"/>
                  <a:pt x="81594" y="275571"/>
                  <a:pt x="92243" y="275571"/>
                </a:cubicBezTo>
                <a:cubicBezTo>
                  <a:pt x="106450" y="275571"/>
                  <a:pt x="124202" y="257417"/>
                  <a:pt x="138408" y="246532"/>
                </a:cubicBezTo>
                <a:cubicBezTo>
                  <a:pt x="141953" y="242903"/>
                  <a:pt x="145512" y="239275"/>
                  <a:pt x="149057" y="235646"/>
                </a:cubicBezTo>
                <a:cubicBezTo>
                  <a:pt x="156160" y="232017"/>
                  <a:pt x="163263" y="228389"/>
                  <a:pt x="173912" y="224761"/>
                </a:cubicBezTo>
                <a:cubicBezTo>
                  <a:pt x="191664" y="217504"/>
                  <a:pt x="212961" y="210247"/>
                  <a:pt x="234271" y="188476"/>
                </a:cubicBezTo>
                <a:cubicBezTo>
                  <a:pt x="248478" y="173951"/>
                  <a:pt x="255568" y="152180"/>
                  <a:pt x="262671" y="126781"/>
                </a:cubicBezTo>
                <a:cubicBezTo>
                  <a:pt x="273333" y="101382"/>
                  <a:pt x="280423" y="68715"/>
                  <a:pt x="301733" y="54201"/>
                </a:cubicBezTo>
                <a:cubicBezTo>
                  <a:pt x="319485" y="79600"/>
                  <a:pt x="319485" y="79600"/>
                  <a:pt x="319485" y="79600"/>
                </a:cubicBezTo>
                <a:cubicBezTo>
                  <a:pt x="305279" y="86857"/>
                  <a:pt x="298175" y="112267"/>
                  <a:pt x="287527" y="137666"/>
                </a:cubicBezTo>
                <a:cubicBezTo>
                  <a:pt x="280423" y="163065"/>
                  <a:pt x="273333" y="188476"/>
                  <a:pt x="255568" y="206618"/>
                </a:cubicBezTo>
                <a:cubicBezTo>
                  <a:pt x="230726" y="232017"/>
                  <a:pt x="202312" y="242903"/>
                  <a:pt x="184561" y="250160"/>
                </a:cubicBezTo>
                <a:lnTo>
                  <a:pt x="183444" y="250845"/>
                </a:lnTo>
                <a:lnTo>
                  <a:pt x="197050" y="268521"/>
                </a:lnTo>
                <a:cubicBezTo>
                  <a:pt x="203306" y="281263"/>
                  <a:pt x="206882" y="294916"/>
                  <a:pt x="206882" y="307658"/>
                </a:cubicBezTo>
                <a:cubicBezTo>
                  <a:pt x="206882" y="362271"/>
                  <a:pt x="163981" y="402315"/>
                  <a:pt x="113938" y="402315"/>
                </a:cubicBezTo>
                <a:cubicBezTo>
                  <a:pt x="60314" y="402315"/>
                  <a:pt x="20993" y="362271"/>
                  <a:pt x="20993" y="307658"/>
                </a:cubicBezTo>
                <a:cubicBezTo>
                  <a:pt x="20993" y="296738"/>
                  <a:pt x="22781" y="285816"/>
                  <a:pt x="26803" y="275348"/>
                </a:cubicBezTo>
                <a:lnTo>
                  <a:pt x="39754" y="255411"/>
                </a:lnTo>
                <a:lnTo>
                  <a:pt x="27085" y="231848"/>
                </a:lnTo>
                <a:cubicBezTo>
                  <a:pt x="12036" y="199212"/>
                  <a:pt x="0" y="160458"/>
                  <a:pt x="0" y="152299"/>
                </a:cubicBezTo>
                <a:cubicBezTo>
                  <a:pt x="0" y="126916"/>
                  <a:pt x="46367" y="61645"/>
                  <a:pt x="53502" y="54392"/>
                </a:cubicBezTo>
                <a:cubicBezTo>
                  <a:pt x="60638" y="47140"/>
                  <a:pt x="78472" y="43514"/>
                  <a:pt x="124839" y="25383"/>
                </a:cubicBezTo>
                <a:cubicBezTo>
                  <a:pt x="149808" y="18131"/>
                  <a:pt x="185486" y="3626"/>
                  <a:pt x="192612" y="0"/>
                </a:cubicBezTo>
                <a:close/>
              </a:path>
            </a:pathLst>
          </a:custGeom>
          <a:solidFill>
            <a:srgbClr val="1F74AD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Autofit/>
          </a:bodyPr>
          <a:lstStyle/>
          <a:p>
            <a:pPr>
              <a:lnSpc>
                <a:spcPct val="14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任意多边形: 形状 49"/>
          <p:cNvSpPr/>
          <p:nvPr>
            <p:custDataLst>
              <p:tags r:id="rId29"/>
            </p:custDataLst>
          </p:nvPr>
        </p:nvSpPr>
        <p:spPr>
          <a:xfrm>
            <a:off x="4242262" y="2631612"/>
            <a:ext cx="454608" cy="318341"/>
          </a:xfrm>
          <a:custGeom>
            <a:avLst/>
            <a:gdLst>
              <a:gd name="connsiteX0" fmla="*/ 355556 w 454608"/>
              <a:gd name="connsiteY0" fmla="*/ 231599 h 318341"/>
              <a:gd name="connsiteX1" fmla="*/ 327024 w 454608"/>
              <a:gd name="connsiteY1" fmla="*/ 260513 h 318341"/>
              <a:gd name="connsiteX2" fmla="*/ 355556 w 454608"/>
              <a:gd name="connsiteY2" fmla="*/ 289427 h 318341"/>
              <a:gd name="connsiteX3" fmla="*/ 384089 w 454608"/>
              <a:gd name="connsiteY3" fmla="*/ 260513 h 318341"/>
              <a:gd name="connsiteX4" fmla="*/ 355556 w 454608"/>
              <a:gd name="connsiteY4" fmla="*/ 231599 h 318341"/>
              <a:gd name="connsiteX5" fmla="*/ 127681 w 454608"/>
              <a:gd name="connsiteY5" fmla="*/ 231599 h 318341"/>
              <a:gd name="connsiteX6" fmla="*/ 99149 w 454608"/>
              <a:gd name="connsiteY6" fmla="*/ 260513 h 318341"/>
              <a:gd name="connsiteX7" fmla="*/ 127681 w 454608"/>
              <a:gd name="connsiteY7" fmla="*/ 289427 h 318341"/>
              <a:gd name="connsiteX8" fmla="*/ 156214 w 454608"/>
              <a:gd name="connsiteY8" fmla="*/ 260513 h 318341"/>
              <a:gd name="connsiteX9" fmla="*/ 127681 w 454608"/>
              <a:gd name="connsiteY9" fmla="*/ 231599 h 318341"/>
              <a:gd name="connsiteX10" fmla="*/ 28628 w 454608"/>
              <a:gd name="connsiteY10" fmla="*/ 115657 h 318341"/>
              <a:gd name="connsiteX11" fmla="*/ 114129 w 454608"/>
              <a:gd name="connsiteY11" fmla="*/ 115657 h 318341"/>
              <a:gd name="connsiteX12" fmla="*/ 114129 w 454608"/>
              <a:gd name="connsiteY12" fmla="*/ 144285 h 318341"/>
              <a:gd name="connsiteX13" fmla="*/ 28628 w 454608"/>
              <a:gd name="connsiteY13" fmla="*/ 144285 h 318341"/>
              <a:gd name="connsiteX14" fmla="*/ 298728 w 454608"/>
              <a:gd name="connsiteY14" fmla="*/ 85762 h 318341"/>
              <a:gd name="connsiteX15" fmla="*/ 298728 w 454608"/>
              <a:gd name="connsiteY15" fmla="*/ 244820 h 318341"/>
              <a:gd name="connsiteX16" fmla="*/ 305003 w 454608"/>
              <a:gd name="connsiteY16" fmla="*/ 244820 h 318341"/>
              <a:gd name="connsiteX17" fmla="*/ 314987 w 454608"/>
              <a:gd name="connsiteY17" fmla="*/ 220756 h 318341"/>
              <a:gd name="connsiteX18" fmla="*/ 355556 w 454608"/>
              <a:gd name="connsiteY18" fmla="*/ 202685 h 318341"/>
              <a:gd name="connsiteX19" fmla="*/ 396126 w 454608"/>
              <a:gd name="connsiteY19" fmla="*/ 220756 h 318341"/>
              <a:gd name="connsiteX20" fmla="*/ 406110 w 454608"/>
              <a:gd name="connsiteY20" fmla="*/ 244820 h 318341"/>
              <a:gd name="connsiteX21" fmla="*/ 426126 w 454608"/>
              <a:gd name="connsiteY21" fmla="*/ 244820 h 318341"/>
              <a:gd name="connsiteX22" fmla="*/ 426126 w 454608"/>
              <a:gd name="connsiteY22" fmla="*/ 162294 h 318341"/>
              <a:gd name="connsiteX23" fmla="*/ 402150 w 454608"/>
              <a:gd name="connsiteY23" fmla="*/ 85762 h 318341"/>
              <a:gd name="connsiteX24" fmla="*/ 13741 w 454608"/>
              <a:gd name="connsiteY24" fmla="*/ 57256 h 318341"/>
              <a:gd name="connsiteX25" fmla="*/ 142756 w 454608"/>
              <a:gd name="connsiteY25" fmla="*/ 57256 h 318341"/>
              <a:gd name="connsiteX26" fmla="*/ 142756 w 454608"/>
              <a:gd name="connsiteY26" fmla="*/ 85884 h 318341"/>
              <a:gd name="connsiteX27" fmla="*/ 13741 w 454608"/>
              <a:gd name="connsiteY27" fmla="*/ 85884 h 318341"/>
              <a:gd name="connsiteX28" fmla="*/ 0 w 454608"/>
              <a:gd name="connsiteY28" fmla="*/ 0 h 318341"/>
              <a:gd name="connsiteX29" fmla="*/ 298491 w 454608"/>
              <a:gd name="connsiteY29" fmla="*/ 0 h 318341"/>
              <a:gd name="connsiteX30" fmla="*/ 298491 w 454608"/>
              <a:gd name="connsiteY30" fmla="*/ 57256 h 318341"/>
              <a:gd name="connsiteX31" fmla="*/ 423130 w 454608"/>
              <a:gd name="connsiteY31" fmla="*/ 57256 h 318341"/>
              <a:gd name="connsiteX32" fmla="*/ 454608 w 454608"/>
              <a:gd name="connsiteY32" fmla="*/ 159292 h 318341"/>
              <a:gd name="connsiteX33" fmla="*/ 454608 w 454608"/>
              <a:gd name="connsiteY33" fmla="*/ 274826 h 318341"/>
              <a:gd name="connsiteX34" fmla="*/ 406878 w 454608"/>
              <a:gd name="connsiteY34" fmla="*/ 274826 h 318341"/>
              <a:gd name="connsiteX35" fmla="*/ 396126 w 454608"/>
              <a:gd name="connsiteY35" fmla="*/ 301625 h 318341"/>
              <a:gd name="connsiteX36" fmla="*/ 355556 w 454608"/>
              <a:gd name="connsiteY36" fmla="*/ 318341 h 318341"/>
              <a:gd name="connsiteX37" fmla="*/ 314987 w 454608"/>
              <a:gd name="connsiteY37" fmla="*/ 301625 h 318341"/>
              <a:gd name="connsiteX38" fmla="*/ 304234 w 454608"/>
              <a:gd name="connsiteY38" fmla="*/ 274826 h 318341"/>
              <a:gd name="connsiteX39" fmla="*/ 270245 w 454608"/>
              <a:gd name="connsiteY39" fmla="*/ 274826 h 318341"/>
              <a:gd name="connsiteX40" fmla="*/ 270245 w 454608"/>
              <a:gd name="connsiteY40" fmla="*/ 274444 h 318341"/>
              <a:gd name="connsiteX41" fmla="*/ 179157 w 454608"/>
              <a:gd name="connsiteY41" fmla="*/ 274444 h 318341"/>
              <a:gd name="connsiteX42" fmla="*/ 168251 w 454608"/>
              <a:gd name="connsiteY42" fmla="*/ 301625 h 318341"/>
              <a:gd name="connsiteX43" fmla="*/ 127681 w 454608"/>
              <a:gd name="connsiteY43" fmla="*/ 318341 h 318341"/>
              <a:gd name="connsiteX44" fmla="*/ 87112 w 454608"/>
              <a:gd name="connsiteY44" fmla="*/ 301625 h 318341"/>
              <a:gd name="connsiteX45" fmla="*/ 76206 w 454608"/>
              <a:gd name="connsiteY45" fmla="*/ 274445 h 318341"/>
              <a:gd name="connsiteX46" fmla="*/ 28628 w 454608"/>
              <a:gd name="connsiteY46" fmla="*/ 274445 h 318341"/>
              <a:gd name="connsiteX47" fmla="*/ 28628 w 454608"/>
              <a:gd name="connsiteY47" fmla="*/ 172530 h 318341"/>
              <a:gd name="connsiteX48" fmla="*/ 57065 w 454608"/>
              <a:gd name="connsiteY48" fmla="*/ 172530 h 318341"/>
              <a:gd name="connsiteX49" fmla="*/ 57065 w 454608"/>
              <a:gd name="connsiteY49" fmla="*/ 244470 h 318341"/>
              <a:gd name="connsiteX50" fmla="*/ 77273 w 454608"/>
              <a:gd name="connsiteY50" fmla="*/ 244470 h 318341"/>
              <a:gd name="connsiteX51" fmla="*/ 87112 w 454608"/>
              <a:gd name="connsiteY51" fmla="*/ 220756 h 318341"/>
              <a:gd name="connsiteX52" fmla="*/ 127681 w 454608"/>
              <a:gd name="connsiteY52" fmla="*/ 202685 h 318341"/>
              <a:gd name="connsiteX53" fmla="*/ 168251 w 454608"/>
              <a:gd name="connsiteY53" fmla="*/ 220756 h 318341"/>
              <a:gd name="connsiteX54" fmla="*/ 178080 w 454608"/>
              <a:gd name="connsiteY54" fmla="*/ 244446 h 318341"/>
              <a:gd name="connsiteX55" fmla="*/ 269996 w 454608"/>
              <a:gd name="connsiteY55" fmla="*/ 244446 h 318341"/>
              <a:gd name="connsiteX56" fmla="*/ 269996 w 454608"/>
              <a:gd name="connsiteY56" fmla="*/ 28499 h 318341"/>
              <a:gd name="connsiteX57" fmla="*/ 0 w 454608"/>
              <a:gd name="connsiteY57" fmla="*/ 28499 h 318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454608" h="318341">
                <a:moveTo>
                  <a:pt x="355556" y="231599"/>
                </a:moveTo>
                <a:cubicBezTo>
                  <a:pt x="341290" y="231599"/>
                  <a:pt x="327024" y="246056"/>
                  <a:pt x="327024" y="260513"/>
                </a:cubicBezTo>
                <a:cubicBezTo>
                  <a:pt x="327024" y="278584"/>
                  <a:pt x="341290" y="289427"/>
                  <a:pt x="355556" y="289427"/>
                </a:cubicBezTo>
                <a:cubicBezTo>
                  <a:pt x="369822" y="289427"/>
                  <a:pt x="384089" y="278584"/>
                  <a:pt x="384089" y="260513"/>
                </a:cubicBezTo>
                <a:cubicBezTo>
                  <a:pt x="384089" y="246056"/>
                  <a:pt x="369822" y="231599"/>
                  <a:pt x="355556" y="231599"/>
                </a:cubicBezTo>
                <a:close/>
                <a:moveTo>
                  <a:pt x="127681" y="231599"/>
                </a:moveTo>
                <a:cubicBezTo>
                  <a:pt x="113415" y="231599"/>
                  <a:pt x="99149" y="246056"/>
                  <a:pt x="99149" y="260513"/>
                </a:cubicBezTo>
                <a:cubicBezTo>
                  <a:pt x="99149" y="278584"/>
                  <a:pt x="113415" y="289427"/>
                  <a:pt x="127681" y="289427"/>
                </a:cubicBezTo>
                <a:cubicBezTo>
                  <a:pt x="141947" y="289427"/>
                  <a:pt x="156214" y="278584"/>
                  <a:pt x="156214" y="260513"/>
                </a:cubicBezTo>
                <a:cubicBezTo>
                  <a:pt x="156214" y="246056"/>
                  <a:pt x="141947" y="231599"/>
                  <a:pt x="127681" y="231599"/>
                </a:cubicBezTo>
                <a:close/>
                <a:moveTo>
                  <a:pt x="28628" y="115657"/>
                </a:moveTo>
                <a:lnTo>
                  <a:pt x="114129" y="115657"/>
                </a:lnTo>
                <a:lnTo>
                  <a:pt x="114129" y="144285"/>
                </a:lnTo>
                <a:lnTo>
                  <a:pt x="28628" y="144285"/>
                </a:lnTo>
                <a:close/>
                <a:moveTo>
                  <a:pt x="298728" y="85762"/>
                </a:moveTo>
                <a:lnTo>
                  <a:pt x="298728" y="244820"/>
                </a:lnTo>
                <a:lnTo>
                  <a:pt x="305003" y="244820"/>
                </a:lnTo>
                <a:lnTo>
                  <a:pt x="314987" y="220756"/>
                </a:lnTo>
                <a:cubicBezTo>
                  <a:pt x="325240" y="209914"/>
                  <a:pt x="339507" y="202685"/>
                  <a:pt x="355556" y="202685"/>
                </a:cubicBezTo>
                <a:cubicBezTo>
                  <a:pt x="371606" y="202685"/>
                  <a:pt x="385872" y="209914"/>
                  <a:pt x="396126" y="220756"/>
                </a:cubicBezTo>
                <a:lnTo>
                  <a:pt x="406110" y="244820"/>
                </a:lnTo>
                <a:lnTo>
                  <a:pt x="426126" y="244820"/>
                </a:lnTo>
                <a:lnTo>
                  <a:pt x="426126" y="162294"/>
                </a:lnTo>
                <a:lnTo>
                  <a:pt x="402150" y="85762"/>
                </a:lnTo>
                <a:close/>
                <a:moveTo>
                  <a:pt x="13741" y="57256"/>
                </a:moveTo>
                <a:lnTo>
                  <a:pt x="142756" y="57256"/>
                </a:lnTo>
                <a:lnTo>
                  <a:pt x="142756" y="85884"/>
                </a:lnTo>
                <a:lnTo>
                  <a:pt x="13741" y="85884"/>
                </a:lnTo>
                <a:close/>
                <a:moveTo>
                  <a:pt x="0" y="0"/>
                </a:moveTo>
                <a:lnTo>
                  <a:pt x="298491" y="0"/>
                </a:lnTo>
                <a:lnTo>
                  <a:pt x="298491" y="57256"/>
                </a:lnTo>
                <a:lnTo>
                  <a:pt x="423130" y="57256"/>
                </a:lnTo>
                <a:lnTo>
                  <a:pt x="454608" y="159292"/>
                </a:lnTo>
                <a:lnTo>
                  <a:pt x="454608" y="274826"/>
                </a:lnTo>
                <a:lnTo>
                  <a:pt x="406878" y="274826"/>
                </a:lnTo>
                <a:lnTo>
                  <a:pt x="396126" y="301625"/>
                </a:lnTo>
                <a:cubicBezTo>
                  <a:pt x="385872" y="312016"/>
                  <a:pt x="371606" y="318341"/>
                  <a:pt x="355556" y="318341"/>
                </a:cubicBezTo>
                <a:cubicBezTo>
                  <a:pt x="339507" y="318341"/>
                  <a:pt x="325240" y="312016"/>
                  <a:pt x="314987" y="301625"/>
                </a:cubicBezTo>
                <a:lnTo>
                  <a:pt x="304234" y="274826"/>
                </a:lnTo>
                <a:lnTo>
                  <a:pt x="270245" y="274826"/>
                </a:lnTo>
                <a:lnTo>
                  <a:pt x="270245" y="274444"/>
                </a:lnTo>
                <a:lnTo>
                  <a:pt x="179157" y="274444"/>
                </a:lnTo>
                <a:lnTo>
                  <a:pt x="168251" y="301625"/>
                </a:lnTo>
                <a:cubicBezTo>
                  <a:pt x="157997" y="312016"/>
                  <a:pt x="143731" y="318341"/>
                  <a:pt x="127681" y="318341"/>
                </a:cubicBezTo>
                <a:cubicBezTo>
                  <a:pt x="111632" y="318341"/>
                  <a:pt x="97366" y="312016"/>
                  <a:pt x="87112" y="301625"/>
                </a:cubicBezTo>
                <a:lnTo>
                  <a:pt x="76206" y="274445"/>
                </a:lnTo>
                <a:lnTo>
                  <a:pt x="28628" y="274445"/>
                </a:lnTo>
                <a:lnTo>
                  <a:pt x="28628" y="172530"/>
                </a:lnTo>
                <a:lnTo>
                  <a:pt x="57065" y="172530"/>
                </a:lnTo>
                <a:lnTo>
                  <a:pt x="57065" y="244470"/>
                </a:lnTo>
                <a:lnTo>
                  <a:pt x="77273" y="244470"/>
                </a:lnTo>
                <a:lnTo>
                  <a:pt x="87112" y="220756"/>
                </a:lnTo>
                <a:cubicBezTo>
                  <a:pt x="97366" y="209914"/>
                  <a:pt x="111632" y="202685"/>
                  <a:pt x="127681" y="202685"/>
                </a:cubicBezTo>
                <a:cubicBezTo>
                  <a:pt x="143731" y="202685"/>
                  <a:pt x="157997" y="209914"/>
                  <a:pt x="168251" y="220756"/>
                </a:cubicBezTo>
                <a:lnTo>
                  <a:pt x="178080" y="244446"/>
                </a:lnTo>
                <a:lnTo>
                  <a:pt x="269996" y="244446"/>
                </a:lnTo>
                <a:lnTo>
                  <a:pt x="269996" y="28499"/>
                </a:lnTo>
                <a:lnTo>
                  <a:pt x="0" y="28499"/>
                </a:lnTo>
                <a:close/>
              </a:path>
            </a:pathLst>
          </a:custGeom>
          <a:solidFill>
            <a:srgbClr val="1AA3AA"/>
          </a:solidFill>
          <a:ln w="12700" cap="flat">
            <a:noFill/>
            <a:miter lim="400000"/>
          </a:ln>
          <a:effectLst/>
        </p:spPr>
        <p:txBody>
          <a:bodyPr wrap="square" lIns="45720" tIns="45720" rIns="45720" bIns="45720" numCol="1" anchor="t">
            <a:noAutofit/>
          </a:bodyPr>
          <a:lstStyle/>
          <a:p>
            <a:pPr>
              <a:lnSpc>
                <a:spcPct val="140000"/>
              </a:lnSpc>
            </a:pPr>
            <a:endParaRPr sz="9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0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 rot="20882597">
            <a:off x="10852960" y="5740312"/>
            <a:ext cx="915280" cy="840630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6" name="直接连接符 15"/>
            <p:cNvCxnSpPr/>
            <p:nvPr>
              <p:custDataLst>
                <p:tags r:id="rId2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3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0ADAAD"/>
                </a:gs>
                <a:gs pos="76000">
                  <a:srgbClr val="0ADAAD"/>
                </a:gs>
                <a:gs pos="98000">
                  <a:srgbClr val="93FAE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1D6DC2"/>
                </a:gs>
                <a:gs pos="76000">
                  <a:srgbClr val="1D6DC2"/>
                </a:gs>
                <a:gs pos="98000">
                  <a:srgbClr val="AEE0F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2820" y="15113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6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（二）课程体系</a:t>
            </a:r>
            <a:endParaRPr lang="zh-CN" altLang="en-US" sz="3200" b="1" spc="16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矩形 10"/>
          <p:cNvSpPr/>
          <p:nvPr>
            <p:custDataLst>
              <p:tags r:id="rId11"/>
            </p:custDataLst>
          </p:nvPr>
        </p:nvSpPr>
        <p:spPr>
          <a:xfrm>
            <a:off x="867583" y="1623900"/>
            <a:ext cx="3852978" cy="395324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96000" rIns="108000" rtlCol="0" anchor="ctr">
            <a:normAutofit/>
          </a:bodyPr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i="0" spc="1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总则编</a:t>
            </a:r>
            <a:endParaRPr lang="zh-CN" altLang="en-US" sz="2400" i="0" spc="12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民法导论知识模块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民事主体知识模块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民事法律行为知识模块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时效和期间知识模块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</p:txBody>
      </p:sp>
      <p:sp>
        <p:nvSpPr>
          <p:cNvPr id="12" name="任意多边形 11"/>
          <p:cNvSpPr/>
          <p:nvPr>
            <p:custDataLst>
              <p:tags r:id="rId12"/>
            </p:custDataLst>
          </p:nvPr>
        </p:nvSpPr>
        <p:spPr>
          <a:xfrm>
            <a:off x="1396463" y="1074050"/>
            <a:ext cx="2795221" cy="950115"/>
          </a:xfrm>
          <a:custGeom>
            <a:avLst/>
            <a:gdLst>
              <a:gd name="connsiteX0" fmla="*/ 0 w 1699491"/>
              <a:gd name="connsiteY0" fmla="*/ 0 h 342537"/>
              <a:gd name="connsiteX1" fmla="*/ 1699491 w 1699491"/>
              <a:gd name="connsiteY1" fmla="*/ 0 h 342537"/>
              <a:gd name="connsiteX2" fmla="*/ 1699491 w 1699491"/>
              <a:gd name="connsiteY2" fmla="*/ 185519 h 342537"/>
              <a:gd name="connsiteX3" fmla="*/ 858982 w 1699491"/>
              <a:gd name="connsiteY3" fmla="*/ 342537 h 342537"/>
              <a:gd name="connsiteX4" fmla="*/ 0 w 1699491"/>
              <a:gd name="connsiteY4" fmla="*/ 185519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1" h="342537">
                <a:moveTo>
                  <a:pt x="0" y="0"/>
                </a:moveTo>
                <a:lnTo>
                  <a:pt x="1699491" y="0"/>
                </a:lnTo>
                <a:lnTo>
                  <a:pt x="1699491" y="185519"/>
                </a:lnTo>
                <a:lnTo>
                  <a:pt x="858982" y="342537"/>
                </a:lnTo>
                <a:lnTo>
                  <a:pt x="0" y="1855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400" b="1" spc="36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1</a:t>
            </a:r>
            <a:endParaRPr lang="en-US" altLang="zh-CN" sz="4400" b="1" spc="36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13"/>
            </p:custDataLst>
          </p:nvPr>
        </p:nvSpPr>
        <p:spPr>
          <a:xfrm>
            <a:off x="6875913" y="1623900"/>
            <a:ext cx="3852978" cy="3953240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396000" rIns="108000" rtlCol="0" anchor="ctr">
            <a:normAutofit/>
          </a:bodyPr>
          <a:p>
            <a:pPr marL="0" lvl="0" indent="0" 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2800" i="0" spc="12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</a:rPr>
              <a:t>分则编</a:t>
            </a:r>
            <a:endParaRPr lang="zh-CN" altLang="en-US" sz="2800" i="0" spc="12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+mn-ea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人身权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婚姻家庭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继承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物权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合同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marL="685800" lvl="1" indent="-33020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  <a:buAutoNum type="arabicPeriod"/>
            </a:pPr>
            <a:r>
              <a:rPr lang="zh-CN" sz="2000" b="0" spc="1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  <a:sym typeface="+mn-ea"/>
              </a:rPr>
              <a:t>侵权责任</a:t>
            </a: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  <a:p>
            <a:pPr lvl="1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Calibri Light" panose="020F0302020204030204" charset="0"/>
            </a:pPr>
            <a:endParaRPr lang="zh-CN" sz="2000" b="0" spc="1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4" name="任意多边形 13"/>
          <p:cNvSpPr/>
          <p:nvPr>
            <p:custDataLst>
              <p:tags r:id="rId14"/>
            </p:custDataLst>
          </p:nvPr>
        </p:nvSpPr>
        <p:spPr>
          <a:xfrm>
            <a:off x="7404792" y="1074050"/>
            <a:ext cx="2795221" cy="950115"/>
          </a:xfrm>
          <a:custGeom>
            <a:avLst/>
            <a:gdLst>
              <a:gd name="connsiteX0" fmla="*/ 0 w 1699491"/>
              <a:gd name="connsiteY0" fmla="*/ 0 h 342537"/>
              <a:gd name="connsiteX1" fmla="*/ 1699491 w 1699491"/>
              <a:gd name="connsiteY1" fmla="*/ 0 h 342537"/>
              <a:gd name="connsiteX2" fmla="*/ 1699491 w 1699491"/>
              <a:gd name="connsiteY2" fmla="*/ 185519 h 342537"/>
              <a:gd name="connsiteX3" fmla="*/ 858982 w 1699491"/>
              <a:gd name="connsiteY3" fmla="*/ 342537 h 342537"/>
              <a:gd name="connsiteX4" fmla="*/ 0 w 1699491"/>
              <a:gd name="connsiteY4" fmla="*/ 185519 h 342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9491" h="342537">
                <a:moveTo>
                  <a:pt x="0" y="0"/>
                </a:moveTo>
                <a:lnTo>
                  <a:pt x="1699491" y="0"/>
                </a:lnTo>
                <a:lnTo>
                  <a:pt x="1699491" y="185519"/>
                </a:lnTo>
                <a:lnTo>
                  <a:pt x="858982" y="342537"/>
                </a:lnTo>
                <a:lnTo>
                  <a:pt x="0" y="1855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p>
            <a:pPr marL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altLang="zh-CN" sz="4400" b="1" spc="360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rPr>
              <a:t>2</a:t>
            </a:r>
            <a:endParaRPr lang="en-US" altLang="zh-CN" sz="4400" b="1" spc="360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5"/>
    </p:custData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 rot="20882597">
            <a:off x="10852960" y="5740312"/>
            <a:ext cx="915280" cy="840630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6" name="直接连接符 15"/>
            <p:cNvCxnSpPr/>
            <p:nvPr>
              <p:custDataLst>
                <p:tags r:id="rId2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3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0ADAAD"/>
                </a:gs>
                <a:gs pos="76000">
                  <a:srgbClr val="0ADAAD"/>
                </a:gs>
                <a:gs pos="98000">
                  <a:srgbClr val="93FAE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1D6DC2"/>
                </a:gs>
                <a:gs pos="76000">
                  <a:srgbClr val="1D6DC2"/>
                </a:gs>
                <a:gs pos="98000">
                  <a:srgbClr val="AEE0F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2820" y="15113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200" spc="16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（二）课程体系</a:t>
            </a:r>
            <a:endParaRPr lang="zh-CN" altLang="en-US" sz="3200" spc="16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1"/>
            </p:custDataLst>
          </p:nvPr>
        </p:nvGraphicFramePr>
        <p:xfrm>
          <a:off x="1723390" y="998220"/>
          <a:ext cx="7479030" cy="19069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6380"/>
                <a:gridCol w="1579245"/>
                <a:gridCol w="3316605"/>
                <a:gridCol w="1066800"/>
              </a:tblGrid>
              <a:tr h="2025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知识模块（编）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教学内容（章）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知识重点（节）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讲授学时</a:t>
                      </a:r>
                      <a:endParaRPr lang="en-US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4325">
                <a:tc rowSpan="4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第一模块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民法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总则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第1章 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民法概述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1、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基本规定</a:t>
                      </a: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  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2、</a:t>
                      </a: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民法的基本原则  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3、</a:t>
                      </a: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民事权利</a:t>
                      </a:r>
                      <a:endParaRPr 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11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第2章 </a:t>
                      </a:r>
                      <a:r>
                        <a:rPr lang="zh-CN" alt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民事主体</a:t>
                      </a:r>
                      <a:endParaRPr lang="zh-CN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1、自然人   2、法人  3、非法人组织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36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第3章 </a:t>
                      </a:r>
                      <a:r>
                        <a:rPr lang="zh-CN" alt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民事法律行为</a:t>
                      </a:r>
                      <a:endParaRPr lang="zh-CN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一般规定  2</a:t>
                      </a:r>
                      <a:r>
                        <a:rPr lang="zh-CN" alt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意思表示  3、民事法律行为的效力</a:t>
                      </a:r>
                      <a:endParaRPr 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4、民事法律行为的附条件和附期限</a:t>
                      </a:r>
                      <a:endParaRPr lang="en-US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67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第4章 </a:t>
                      </a:r>
                      <a:r>
                        <a:rPr lang="zh-CN" alt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时效和期间</a:t>
                      </a:r>
                      <a:endParaRPr lang="zh-CN" altLang="en-US" sz="10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概述  2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时效  3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期间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12"/>
            </p:custDataLst>
          </p:nvPr>
        </p:nvGraphicFramePr>
        <p:xfrm>
          <a:off x="1723390" y="2905125"/>
          <a:ext cx="7461250" cy="2932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715"/>
                <a:gridCol w="1569085"/>
                <a:gridCol w="3320415"/>
                <a:gridCol w="1042035"/>
              </a:tblGrid>
              <a:tr h="467995">
                <a:tc rowSpan="2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第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二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模块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人身权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第5章 一般规定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人身权的概念、特征和分类  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人身权的权能与意义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8315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第6章 人格权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与身份权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1、一般人格权  2、具体人格权 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3、身份权的概念和特征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4、各种身份权的内容及特征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8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en-US" sz="10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800" b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6890">
                <a:tc row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模块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婚姻家庭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第7章 一般规定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婚姻家庭与社会制度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婚姻家庭法的历史发展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婚姻家庭法概述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第8章 结婚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婚姻成立的概念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、条件和程序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无效婚姻和可撤销婚姻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083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第9章 家庭关系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配偶身份权  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夫妻财产制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第10章 离婚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离婚的条件  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离婚的程序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0210">
                <a:tc vMerge="1"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第11章 收养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一般规定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收养关系的成立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</a:t>
                      </a: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收养关系的解除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3"/>
    </p:custData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 rot="20882597">
            <a:off x="10852960" y="5740312"/>
            <a:ext cx="915280" cy="840630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6" name="直接连接符 15"/>
            <p:cNvCxnSpPr/>
            <p:nvPr>
              <p:custDataLst>
                <p:tags r:id="rId2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3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0ADAAD"/>
                </a:gs>
                <a:gs pos="76000">
                  <a:srgbClr val="0ADAAD"/>
                </a:gs>
                <a:gs pos="98000">
                  <a:srgbClr val="93FAE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1D6DC2"/>
                </a:gs>
                <a:gs pos="76000">
                  <a:srgbClr val="1D6DC2"/>
                </a:gs>
                <a:gs pos="98000">
                  <a:srgbClr val="AEE0F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2820" y="15113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>
              <a:lnSpc>
                <a:spcPct val="100000"/>
              </a:lnSpc>
              <a:buSzPct val="100000"/>
              <a:buNone/>
            </a:pPr>
            <a:r>
              <a:rPr lang="zh-CN" altLang="en-US" sz="3200" spc="16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（二）课程体系</a:t>
            </a:r>
            <a:endParaRPr lang="zh-CN" altLang="en-US" sz="3200" spc="16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1"/>
            </p:custDataLst>
          </p:nvPr>
        </p:nvGraphicFramePr>
        <p:xfrm>
          <a:off x="1756410" y="1652270"/>
          <a:ext cx="8620125" cy="4531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9715"/>
                <a:gridCol w="1594485"/>
                <a:gridCol w="3346450"/>
                <a:gridCol w="1075690"/>
              </a:tblGrid>
              <a:tr h="9855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第六模块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继承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章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继承权及其行使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、继承法概述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、法定继承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、遗嘱继承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、遗赠与遗赠抚养协议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 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、遗产的处理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学时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183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七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模块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权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13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章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物权及其行使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1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、所有权取得与行使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2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、用益物权取得与行使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3</a:t>
                      </a:r>
                      <a:r>
                        <a:rPr lang="zh-CN" altLang="en-US" sz="100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  <a:sym typeface="+mn-ea"/>
                        </a:rPr>
                        <a:t>、担保物权取得与行使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学时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63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八</a:t>
                      </a:r>
                      <a:r>
                        <a:rPr 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模块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合同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第14章 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合同法理论及其应用</a:t>
                      </a:r>
                      <a:endParaRPr 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、合同概述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、合同的订立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、合同的效力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、双务合同履行中的抗辩权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2学时</a:t>
                      </a: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805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第九模块</a:t>
                      </a:r>
                      <a:r>
                        <a:rPr lang="en-US" altLang="zh-CN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endParaRPr lang="en-US" altLang="zh-CN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zh-CN" altLang="en-US" sz="1000" b="1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侵权责任</a:t>
                      </a:r>
                      <a:endParaRPr lang="zh-CN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第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15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章</a:t>
                      </a: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 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侵权责任及其应用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、侵权责任概述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、侵权责任的归责原则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、一般侵权行为的构成要件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、侵权责任的形式及免责事由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、特殊侵权责任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学时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7080">
                <a:tc>
                  <a:txBody>
                    <a:bodyPr/>
                    <a:p>
                      <a:pPr indent="0" algn="ctr">
                        <a:buNone/>
                      </a:pPr>
                      <a:endParaRPr lang="zh-CN" altLang="en-US" sz="1000" b="1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期末考试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en-US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altLang="zh-CN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10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学时</a:t>
                      </a:r>
                      <a:endParaRPr lang="zh-CN" altLang="en-US" sz="10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12"/>
    </p:custData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>
            <p:custDataLst>
              <p:tags r:id="rId1"/>
            </p:custDataLst>
          </p:nvPr>
        </p:nvGrpSpPr>
        <p:grpSpPr>
          <a:xfrm rot="20882597">
            <a:off x="10852960" y="5740312"/>
            <a:ext cx="915280" cy="840630"/>
            <a:chOff x="2596430" y="2593045"/>
            <a:chExt cx="2127969" cy="1954969"/>
          </a:xfrm>
          <a:solidFill>
            <a:schemeClr val="bg1">
              <a:lumMod val="95000"/>
            </a:schemeClr>
          </a:solidFill>
          <a:effectLst>
            <a:outerShdw blurRad="177800" dist="101600" dir="2700000" algn="tl" rotWithShape="0">
              <a:prstClr val="black">
                <a:alpha val="28000"/>
              </a:prstClr>
            </a:outerShdw>
          </a:effectLst>
        </p:grpSpPr>
        <p:cxnSp>
          <p:nvCxnSpPr>
            <p:cNvPr id="16" name="直接连接符 15"/>
            <p:cNvCxnSpPr/>
            <p:nvPr>
              <p:custDataLst>
                <p:tags r:id="rId2"/>
              </p:custDataLst>
            </p:nvPr>
          </p:nvCxnSpPr>
          <p:spPr>
            <a:xfrm flipV="1">
              <a:off x="3622344" y="2921941"/>
              <a:ext cx="636747" cy="694529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>
              <p:custDataLst>
                <p:tags r:id="rId3"/>
              </p:custDataLst>
            </p:nvPr>
          </p:nvCxnSpPr>
          <p:spPr>
            <a:xfrm flipV="1">
              <a:off x="2809053" y="3672498"/>
              <a:ext cx="658047" cy="252848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>
              <p:custDataLst>
                <p:tags r:id="rId4"/>
              </p:custDataLst>
            </p:nvPr>
          </p:nvCxnSpPr>
          <p:spPr>
            <a:xfrm>
              <a:off x="3661410" y="3695700"/>
              <a:ext cx="781050" cy="609257"/>
            </a:xfrm>
            <a:prstGeom prst="line">
              <a:avLst/>
            </a:prstGeom>
            <a:solidFill>
              <a:schemeClr val="lt1">
                <a:lumMod val="95000"/>
              </a:schemeClr>
            </a:solidFill>
            <a:ln w="2540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椭圆 20"/>
            <p:cNvSpPr/>
            <p:nvPr>
              <p:custDataLst>
                <p:tags r:id="rId5"/>
              </p:custDataLst>
            </p:nvPr>
          </p:nvSpPr>
          <p:spPr>
            <a:xfrm>
              <a:off x="3181646" y="3095237"/>
              <a:ext cx="873657" cy="873657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3" name="椭圆 22"/>
            <p:cNvSpPr/>
            <p:nvPr>
              <p:custDataLst>
                <p:tags r:id="rId6"/>
              </p:custDataLst>
            </p:nvPr>
          </p:nvSpPr>
          <p:spPr>
            <a:xfrm rot="2364933">
              <a:off x="4238286" y="4061901"/>
              <a:ext cx="486113" cy="486113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E34C3F"/>
                </a:gs>
                <a:gs pos="76000">
                  <a:srgbClr val="E34C3F"/>
                </a:gs>
                <a:gs pos="98000">
                  <a:srgbClr val="F4B7B2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4" name="椭圆 23"/>
            <p:cNvSpPr/>
            <p:nvPr>
              <p:custDataLst>
                <p:tags r:id="rId7"/>
              </p:custDataLst>
            </p:nvPr>
          </p:nvSpPr>
          <p:spPr>
            <a:xfrm rot="2364933">
              <a:off x="2596430" y="3753199"/>
              <a:ext cx="396075" cy="396075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0ADAAD"/>
                </a:gs>
                <a:gs pos="76000">
                  <a:srgbClr val="0ADAAD"/>
                </a:gs>
                <a:gs pos="98000">
                  <a:srgbClr val="93FAE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5" name="椭圆 24"/>
            <p:cNvSpPr/>
            <p:nvPr>
              <p:custDataLst>
                <p:tags r:id="rId8"/>
              </p:custDataLst>
            </p:nvPr>
          </p:nvSpPr>
          <p:spPr>
            <a:xfrm rot="486349">
              <a:off x="4007414" y="2593045"/>
              <a:ext cx="593459" cy="593459"/>
            </a:xfrm>
            <a:prstGeom prst="ellipse">
              <a:avLst/>
            </a:prstGeom>
            <a:gradFill>
              <a:gsLst>
                <a:gs pos="0">
                  <a:srgbClr val="FFFFFF"/>
                </a:gs>
                <a:gs pos="59000">
                  <a:srgbClr val="1D6DC2"/>
                </a:gs>
                <a:gs pos="76000">
                  <a:srgbClr val="1D6DC2"/>
                </a:gs>
                <a:gs pos="98000">
                  <a:srgbClr val="AEE0F4">
                    <a:lumMod val="40000"/>
                    <a:lumOff val="60000"/>
                  </a:srgb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15" name="矩形 14"/>
          <p:cNvSpPr/>
          <p:nvPr userDrawn="1">
            <p:custDataLst>
              <p:tags r:id="rId9"/>
            </p:custDataLst>
          </p:nvPr>
        </p:nvSpPr>
        <p:spPr>
          <a:xfrm>
            <a:off x="0" y="0"/>
            <a:ext cx="12192000" cy="912114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62820" y="151131"/>
            <a:ext cx="11277689" cy="609600"/>
          </a:xfrm>
          <a:prstGeom prst="rect">
            <a:avLst/>
          </a:prstGeom>
          <a:noFill/>
        </p:spPr>
        <p:txBody>
          <a:bodyPr wrap="square" lIns="63500" tIns="25400" rIns="63500" bIns="25400" rtlCol="0" anchor="ctr" anchorCtr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160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（三）课程思政</a:t>
            </a:r>
            <a:endParaRPr lang="zh-CN" altLang="en-US" sz="3200" b="1" spc="160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2760" y="911860"/>
            <a:ext cx="10113010" cy="54082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600"/>
              <a:t>     </a:t>
            </a:r>
            <a:r>
              <a:rPr lang="zh-CN" altLang="en-US" sz="1600"/>
              <a:t>《中华人民共和国民法典》是在马克思主义的指导下对中国特色社会主义“四个自信”的践行、对社会主义核心价值观的传播。民法典中对人格权的尊重，对财产权的保护，对弱势群体的关怀无不体现了对最广大人民根本利益的重视与维护，无不体现了国家对人民的关怀。</a:t>
            </a:r>
            <a:endParaRPr lang="zh-CN" altLang="en-US" sz="1600"/>
          </a:p>
          <a:p>
            <a:r>
              <a:rPr lang="en-US" altLang="zh-CN" sz="1600"/>
              <a:t>        1</a:t>
            </a:r>
            <a:r>
              <a:rPr lang="zh-CN" altLang="en-US" sz="1600"/>
              <a:t>、该课程旨在讨论如何关心每一个人民群众的合法权益</a:t>
            </a:r>
            <a:endParaRPr lang="zh-CN" altLang="en-US" sz="1600"/>
          </a:p>
          <a:p>
            <a:r>
              <a:rPr lang="zh-CN" altLang="en-US" sz="1600"/>
              <a:t> </a:t>
            </a:r>
            <a:r>
              <a:rPr lang="en-US" altLang="zh-CN" sz="1600"/>
              <a:t>      </a:t>
            </a:r>
            <a:r>
              <a:rPr lang="zh-CN" altLang="en-US" sz="1600"/>
              <a:t>体现：总则编对所有权的限制、人身权编模块对人格权的重视和保护、婚姻家庭编模块对弱势群体的倾斜保护等。</a:t>
            </a:r>
            <a:endParaRPr lang="zh-CN" altLang="en-US" sz="1600"/>
          </a:p>
          <a:p>
            <a:r>
              <a:rPr lang="en-US" altLang="zh-CN" sz="1600"/>
              <a:t>        2</a:t>
            </a:r>
            <a:r>
              <a:rPr lang="zh-CN" altLang="en-US" sz="1600"/>
              <a:t>、该课程中的民法基本原则是对社会主义核心价值观的贯彻</a:t>
            </a:r>
            <a:endParaRPr lang="zh-CN" altLang="en-US" sz="1600"/>
          </a:p>
          <a:p>
            <a:r>
              <a:rPr lang="en-US" altLang="zh-CN" sz="1600"/>
              <a:t>       </a:t>
            </a:r>
            <a:r>
              <a:rPr lang="zh-CN" altLang="en-US" sz="1600"/>
              <a:t>体现：总则编对民法的基本原则的规定（平等、资源、公平、诚实信用、公序良俗和绿色原则）是社会主义核心价值观在民法层面的转化和表达等。</a:t>
            </a:r>
            <a:endParaRPr lang="zh-CN" altLang="en-US" sz="1600"/>
          </a:p>
          <a:p>
            <a:r>
              <a:rPr lang="en-US" altLang="zh-CN" sz="1600"/>
              <a:t>        3</a:t>
            </a:r>
            <a:r>
              <a:rPr lang="zh-CN" altLang="en-US" sz="1600"/>
              <a:t>、该课程中的民法具体制度是对文化自信、制度自信、道路自信的践行</a:t>
            </a:r>
            <a:endParaRPr lang="zh-CN" altLang="en-US" sz="1600"/>
          </a:p>
          <a:p>
            <a:r>
              <a:rPr lang="en-US" altLang="zh-CN" sz="1600"/>
              <a:t>       </a:t>
            </a:r>
            <a:r>
              <a:rPr lang="zh-CN" altLang="en-US" sz="1600"/>
              <a:t>体现：民法典理论中对习惯、乡规民约等作为法律渊源的承认和重视体现了对我国优秀传统文化、善良风俗、传统道德规则的吸收等。</a:t>
            </a:r>
            <a:endParaRPr lang="zh-CN" altLang="en-US" sz="1600"/>
          </a:p>
        </p:txBody>
      </p:sp>
    </p:spTree>
    <p:custDataLst>
      <p:tags r:id="rId11"/>
    </p:custDataLst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7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7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7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7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7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7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8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8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82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8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1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98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199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00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0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0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0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13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14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15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1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21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20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2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24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5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</p:tagLst>
</file>

<file path=ppt/tags/tag25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26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1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41"/>
  <p:tag name="KSO_WM_TEMPLATE_THUMBS_INDEX" val="1、4、7、8、9、11、14、17、18、19、21、22、23、24、26"/>
  <p:tag name="KSO_WM_TEMPLATE_MASTER_THUMB_INDEX" val="1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4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4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4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4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4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48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49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50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1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453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4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5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6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7.xml><?xml version="1.0" encoding="utf-8"?>
<p:tagLst xmlns:p="http://schemas.openxmlformats.org/presentationml/2006/main">
  <p:tag name="KSO_WM_SLIDE_BACKGROUND_TYPE" val="frame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K_DARK_LIGHT" val="2"/>
</p:tagLst>
</file>

<file path=ppt/tags/tag4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4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4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471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72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73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74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75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76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77.xml><?xml version="1.0" encoding="utf-8"?>
<p:tagLst xmlns:p="http://schemas.openxmlformats.org/presentationml/2006/main">
  <p:tag name="KSO_WM_SLIDE_BACKGROUND_TYPE" val="leftRight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K_DARK_LIGHT" val="2"/>
</p:tagLst>
</file>

<file path=ppt/tags/tag4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4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48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486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87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88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89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0.xml><?xml version="1.0" encoding="utf-8"?>
<p:tagLst xmlns:p="http://schemas.openxmlformats.org/presentationml/2006/main">
  <p:tag name="KSO_WM_SLIDE_BACKGROUND_TYPE" val="topBottom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K_DARK_LIGHT" val="2"/>
</p:tagLst>
</file>

<file path=ppt/tags/tag491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2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3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4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5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6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7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8.xml><?xml version="1.0" encoding="utf-8"?>
<p:tagLst xmlns:p="http://schemas.openxmlformats.org/presentationml/2006/main">
  <p:tag name="KSO_WM_SLIDE_BACKGROUND_TYPE" val="bottomTop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4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UNIT_BK_DARK_LIGHT" val="2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5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5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5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5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5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</p:tagLst>
</file>

<file path=ppt/tags/tag50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0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1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1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1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5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</p:tagLst>
</file>

<file path=ppt/tags/tag5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</p:tagLst>
</file>

<file path=ppt/tags/tag52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8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UNIT_BK_DARK_LIGHT" val="2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0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1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2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3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4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5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6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7.xml><?xml version="1.0" encoding="utf-8"?>
<p:tagLst xmlns:p="http://schemas.openxmlformats.org/presentationml/2006/main">
  <p:tag name="KSO_WM_SLIDE_BACKGROUND_TYPE" val="belt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5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5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5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5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</p:tagLst>
</file>

<file path=ppt/tags/tag5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1"/>
</p:tagLst>
</file>

<file path=ppt/tags/tag5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241"/>
</p:tagLst>
</file>

<file path=ppt/tags/tag5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48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5241"/>
  <p:tag name="KSO_WM_TEMPLATE_THUMBS_INDEX" val="1、4、7、8、9、11、14、17、18、19、21、22、23、24、26"/>
  <p:tag name="KSO_WM_TEMPLATE_MASTER_THUMB_INDEX" val="12"/>
</p:tagLst>
</file>

<file path=ppt/tags/tag54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1_1*a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PRESET_TEXT" val="毕业答辩PPT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5241_1*b*2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PRESET_TEXT" val="单击此处添加文本具体内容，简明扼要的阐述您的观点，根据需要可酌情增减文字。"/>
  <p:tag name="KSO_WM_UNIT_TEXT_FILL_FORE_SCHEMECOLOR_INDEX_BRIGHTNESS" val="0.35"/>
  <p:tag name="KSO_WM_UNIT_TEXT_FILL_FORE_SCHEMECOLOR_INDEX" val="13"/>
  <p:tag name="KSO_WM_UNIT_TEXT_FILL_TYPE" val="1"/>
</p:tagLst>
</file>

<file path=ppt/tags/tag551.xml><?xml version="1.0" encoding="utf-8"?>
<p:tagLst xmlns:p="http://schemas.openxmlformats.org/presentationml/2006/main">
  <p:tag name="KSO_WM_SLIDE_ID" val="custom20205241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241"/>
  <p:tag name="KSO_WM_SLIDE_LAYOUT" val="a_b"/>
  <p:tag name="KSO_WM_SLIDE_LAYOUT_CNT" val="1_2"/>
  <p:tag name="KSO_WM_SLIDE_TYPE" val="title"/>
  <p:tag name="KSO_WM_SLIDE_SUBTYPE" val="pureTxt"/>
  <p:tag name="KSO_WM_TEMPLATE_THUMBS_INDEX" val="1、4、7、8、9、11、14、17、18、19、21、22、23、24、26"/>
  <p:tag name="KSO_WM_TEMPLATE_MASTER_THUMB_INDEX" val="12"/>
</p:tagLst>
</file>

<file path=ppt/tags/tag5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41_4*a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ISCONTENTSTITLE" val="1"/>
  <p:tag name="KSO_WM_UNIT_ISNUMDGMTITLE" val="0"/>
  <p:tag name="KSO_WM_UNIT_PRESET_TEXT" val="目录"/>
  <p:tag name="KSO_WM_UNIT_NOCLEAR" val="0"/>
  <p:tag name="KSO_WM_UNIT_VALUE" val="2"/>
  <p:tag name="KSO_WM_DIAGRAM_GROUP_CODE" val="l1-1"/>
  <p:tag name="KSO_WM_UNIT_TYPE" val="a"/>
  <p:tag name="KSO_WM_UNIT_INDEX" val="1"/>
  <p:tag name="KSO_WM_UNIT_TEXT_FILL_FORE_SCHEMECOLOR_INDEX" val="13"/>
  <p:tag name="KSO_WM_UNIT_TEXT_FILL_TYPE" val="1"/>
  <p:tag name="KSO_WM_UNIT_TEXT_SHADOW_SCHEMECOLOR_INDEX" val="13"/>
  <p:tag name="KSO_WM_UNIT_USESOURCEFORMAT_APPLY" val="1"/>
</p:tagLst>
</file>

<file path=ppt/tags/tag5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41_4*i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DIAGRAM_GROUP_CODE" val="l1-1"/>
  <p:tag name="KSO_WM_UNIT_TYPE" val="i"/>
  <p:tag name="KSO_WM_UNIT_INDEX" val="1"/>
  <p:tag name="KSO_WM_UNIT_LINE_FORE_SCHEMECOLOR_INDEX" val="9"/>
  <p:tag name="KSO_WM_UNIT_LINE_FILL_TYPE" val="2"/>
  <p:tag name="KSO_WM_UNIT_SHADOW_SCHEMECOLOR_INDEX" val="13"/>
  <p:tag name="KSO_WM_UNIT_USESOURCEFORMAT_APPLY" val="1"/>
</p:tagLst>
</file>

<file path=ppt/tags/tag5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41_4*l_h_i*1_1_1"/>
  <p:tag name="KSO_WM_TEMPLATE_CATEGORY" val="custom"/>
  <p:tag name="KSO_WM_TEMPLATE_INDEX" val="2020524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LINE_FORE_SCHEMECOLOR_INDEX" val="10"/>
  <p:tag name="KSO_WM_UNIT_LINE_FILL_TYPE" val="2"/>
  <p:tag name="KSO_WM_UNIT_SHADOW_SCHEMECOLOR_INDEX" val="13"/>
  <p:tag name="KSO_WM_UNIT_USESOURCEFORMAT_APPLY" val="1"/>
</p:tagLst>
</file>

<file path=ppt/tags/tag5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41_4*l_h_i*1_2_1"/>
  <p:tag name="KSO_WM_TEMPLATE_CATEGORY" val="custom"/>
  <p:tag name="KSO_WM_TEMPLATE_INDEX" val="2020524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LINE_FORE_SCHEMECOLOR_INDEX" val="10"/>
  <p:tag name="KSO_WM_UNIT_LINE_FILL_TYPE" val="2"/>
  <p:tag name="KSO_WM_UNIT_SHADOW_SCHEMECOLOR_INDEX" val="13"/>
  <p:tag name="KSO_WM_UNIT_USESOURCEFORMAT_APPLY" val="1"/>
</p:tagLst>
</file>

<file path=ppt/tags/tag5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41_4*l_h_i*1_3_1"/>
  <p:tag name="KSO_WM_TEMPLATE_CATEGORY" val="custom"/>
  <p:tag name="KSO_WM_TEMPLATE_INDEX" val="2020524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3_1"/>
  <p:tag name="KSO_WM_UNIT_LINE_FORE_SCHEMECOLOR_INDEX" val="10"/>
  <p:tag name="KSO_WM_UNIT_LINE_FILL_TYPE" val="2"/>
  <p:tag name="KSO_WM_UNIT_SHADOW_SCHEMECOLOR_INDEX" val="13"/>
  <p:tag name="KSO_WM_UNIT_USESOURCEFORMAT_APPLY" val="1"/>
</p:tagLst>
</file>

<file path=ppt/tags/tag5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41_4*l_h_i*1_4_1"/>
  <p:tag name="KSO_WM_TEMPLATE_CATEGORY" val="custom"/>
  <p:tag name="KSO_WM_TEMPLATE_INDEX" val="2020524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LINE_FORE_SCHEMECOLOR_INDEX" val="10"/>
  <p:tag name="KSO_WM_UNIT_LINE_FILL_TYPE" val="2"/>
  <p:tag name="KSO_WM_UNIT_SHADOW_SCHEMECOLOR_INDEX" val="13"/>
  <p:tag name="KSO_WM_UNIT_USESOURCEFORMAT_APPLY" val="1"/>
</p:tagLst>
</file>

<file path=ppt/tags/tag5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5241_4*l_h_i*1_4_1"/>
  <p:tag name="KSO_WM_TEMPLATE_CATEGORY" val="custom"/>
  <p:tag name="KSO_WM_TEMPLATE_INDEX" val="20205241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LINE_FORE_SCHEMECOLOR_INDEX" val="10"/>
  <p:tag name="KSO_WM_UNIT_LINE_FILL_TYPE" val="2"/>
  <p:tag name="KSO_WM_UNIT_SHADOW_SCHEMECOLOR_INDEX" val="13"/>
  <p:tag name="KSO_WM_UNIT_USESOURCEFORMAT_APPLY" val="1"/>
</p:tagLst>
</file>

<file path=ppt/tags/tag559.xml><?xml version="1.0" encoding="utf-8"?>
<p:tagLst xmlns:p="http://schemas.openxmlformats.org/presentationml/2006/main">
  <p:tag name="KSO_WM_SLIDE_ID" val="custom20205241_4"/>
  <p:tag name="KSO_WM_TEMPLATE_SUBCATEGORY" val="0"/>
  <p:tag name="KSO_WM_TEMPLATE_MASTER_TYPE" val="1"/>
  <p:tag name="KSO_WM_TEMPLATE_COLOR_TYPE" val="1"/>
  <p:tag name="KSO_WM_SLIDE_ITEM_CNT" val="4"/>
  <p:tag name="KSO_WM_SLIDE_INDEX" val="4"/>
  <p:tag name="KSO_WM_TAG_VERSION" val="1.0"/>
  <p:tag name="KSO_WM_BEAUTIFY_FLAG" val="#wm#"/>
  <p:tag name="KSO_WM_TEMPLATE_CATEGORY" val="custom"/>
  <p:tag name="KSO_WM_TEMPLATE_INDEX" val="20205241"/>
  <p:tag name="KSO_WM_SLIDE_TYPE" val="contents"/>
  <p:tag name="KSO_WM_SLIDE_SUBTYPE" val="diag"/>
  <p:tag name="KSO_WM_DIAGRAM_GROUP_CODE" val="l1-1"/>
  <p:tag name="KSO_WM_SLIDE_DIAGTYPE" val="l"/>
  <p:tag name="KSO_WM_SLIDE_LAYOUT" val="a_b_l"/>
  <p:tag name="KSO_WM_SLIDE_LAYOUT_CNT" val="1_1_1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60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05241_7*e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NOCLEAR" val="0"/>
  <p:tag name="KSO_WM_UNIT_VALUE" val="5"/>
  <p:tag name="KSO_WM_UNIT_TYPE" val="e"/>
  <p:tag name="KSO_WM_UNIT_INDEX" val="1"/>
  <p:tag name="KSO_WM_UNIT_PRESET_TEXT" val="PART 01"/>
</p:tagLst>
</file>

<file path=ppt/tags/tag56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1_7*a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PRESET_TEXT" val="单击此处添加标题"/>
</p:tagLst>
</file>

<file path=ppt/tags/tag562.xml><?xml version="1.0" encoding="utf-8"?>
<p:tagLst xmlns:p="http://schemas.openxmlformats.org/presentationml/2006/main">
  <p:tag name="KSO_WM_SLIDE_ID" val="custom2020524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41"/>
  <p:tag name="KSO_WM_SLIDE_TYPE" val="sectionTitle"/>
  <p:tag name="KSO_WM_SLIDE_SUBTYPE" val="pureTxt"/>
  <p:tag name="KSO_WM_SLIDE_LAYOUT" val="a_b_e"/>
  <p:tag name="KSO_WM_SLIDE_LAYOUT_CNT" val="1_1_1"/>
</p:tagLst>
</file>

<file path=ppt/tags/tag5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6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890_1*a*1"/>
  <p:tag name="KSO_WM_TEMPLATE_CATEGORY" val="diagram"/>
  <p:tag name="KSO_WM_TEMPLATE_INDEX" val="2021289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e40cbed385441cb8bb854fdb404afb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tru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eda5f51e9b2451188f786c5ba476474"/>
  <p:tag name="KSO_WM_UNIT_TEXT_FILL_FORE_SCHEMECOLOR_INDEX_BRIGHTNESS" val="0"/>
  <p:tag name="KSO_WM_UNIT_TEXT_FILL_FORE_SCHEMECOLOR_INDEX" val="13"/>
  <p:tag name="KSO_WM_UNIT_TEXT_FILL_TYPE" val="1"/>
  <p:tag name="KSO_WM_TEMPLATE_ASSEMBLE_XID" val="60656efa4054ed1e2fb801af"/>
  <p:tag name="KSO_WM_TEMPLATE_ASSEMBLE_GROUPID" val="60656efa4054ed1e2fb801af"/>
</p:tagLst>
</file>

<file path=ppt/tags/tag5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1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1_2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2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1_3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1_3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a*1_1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l1-1"/>
  <p:tag name="KSO_WM_UNIT_TYPE" val="l_h_a"/>
  <p:tag name="KSO_WM_UNIT_INDEX" val="1_1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f*1_1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。"/>
  <p:tag name="KSO_WM_UNIT_NOCLEAR" val="0"/>
  <p:tag name="KSO_WM_DIAGRAM_GROUP_CODE" val="l1-1"/>
  <p:tag name="KSO_WM_UNIT_TYPE" val="l_h_f"/>
  <p:tag name="KSO_WM_UNIT_INDEX" val="1_1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2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1"/>
  <p:tag name="KSO_WM_UNIT_LINE_FORE_SCHEMECOLOR_INDEX_BRIGHTNESS" val="0"/>
  <p:tag name="KSO_WM_UNIT_LINE_FORE_SCHEMECOLOR_INDEX" val="6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2_2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2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2_3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2_3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a*1_2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l1-1"/>
  <p:tag name="KSO_WM_UNIT_TYPE" val="l_h_a"/>
  <p:tag name="KSO_WM_UNIT_INDEX" val="1_2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f*1_2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。"/>
  <p:tag name="KSO_WM_UNIT_NOCLEAR" val="0"/>
  <p:tag name="KSO_WM_DIAGRAM_GROUP_CODE" val="l1-1"/>
  <p:tag name="KSO_WM_UNIT_TYPE" val="l_h_f"/>
  <p:tag name="KSO_WM_UNIT_INDEX" val="1_2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5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4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1"/>
  <p:tag name="KSO_WM_UNIT_LINE_FORE_SCHEMECOLOR_INDEX_BRIGHTNESS" val="0"/>
  <p:tag name="KSO_WM_UNIT_LINE_FORE_SCHEMECOLOR_INDEX" val="9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4_2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2"/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4_3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4_3"/>
  <p:tag name="KSO_WM_UNIT_FILL_FORE_SCHEMECOLOR_INDEX_BRIGHTNESS" val="0"/>
  <p:tag name="KSO_WM_UNIT_FILL_FORE_SCHEMECOLOR_INDEX" val="9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a*1_4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l1-1"/>
  <p:tag name="KSO_WM_UNIT_TYPE" val="l_h_a"/>
  <p:tag name="KSO_WM_UNIT_INDEX" val="1_4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f*1_4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。"/>
  <p:tag name="KSO_WM_UNIT_NOCLEAR" val="0"/>
  <p:tag name="KSO_WM_DIAGRAM_GROUP_CODE" val="l1-1"/>
  <p:tag name="KSO_WM_UNIT_TYPE" val="l_h_f"/>
  <p:tag name="KSO_WM_UNIT_INDEX" val="1_4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5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1"/>
  <p:tag name="KSO_WM_UNIT_LINE_FORE_SCHEMECOLOR_INDEX_BRIGHTNESS" val="0"/>
  <p:tag name="KSO_WM_UNIT_LINE_FORE_SCHEMECOLOR_INDEX" val="10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5_2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2"/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i*1_5_3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DIAGRAM_GROUP_CODE" val="l1-1"/>
  <p:tag name="KSO_WM_UNIT_TYPE" val="l_h_i"/>
  <p:tag name="KSO_WM_UNIT_INDEX" val="1_5_3"/>
  <p:tag name="KSO_WM_UNIT_FILL_FORE_SCHEMECOLOR_INDEX_BRIGHTNESS" val="0"/>
  <p:tag name="KSO_WM_UNIT_FILL_FORE_SCHEMECOLOR_INDEX" val="10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USESOURCEFORMAT_APPLY" val="1"/>
</p:tagLst>
</file>

<file path=ppt/tags/tag5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a*1_5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ISCONTENTSTITLE" val="0"/>
  <p:tag name="KSO_WM_UNIT_ISNUMDGMTITLE" val="0"/>
  <p:tag name="KSO_WM_UNIT_PRESET_TEXT" val="添加标题"/>
  <p:tag name="KSO_WM_UNIT_NOCLEAR" val="0"/>
  <p:tag name="KSO_WM_DIAGRAM_GROUP_CODE" val="l1-1"/>
  <p:tag name="KSO_WM_UNIT_TYPE" val="l_h_a"/>
  <p:tag name="KSO_WM_UNIT_INDEX" val="1_5_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5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16483_4*l_h_f*1_5_1"/>
  <p:tag name="KSO_WM_TEMPLATE_CATEGORY" val="diagram"/>
  <p:tag name="KSO_WM_TEMPLATE_INDEX" val="20216483"/>
  <p:tag name="KSO_WM_UNIT_LAYERLEVEL" val="1_1_1"/>
  <p:tag name="KSO_WM_TAG_VERSION" val="1.0"/>
  <p:tag name="KSO_WM_BEAUTIFY_FLAG" val="#wm#"/>
  <p:tag name="KSO_WM_UNIT_SUBTYPE" val="a"/>
  <p:tag name="KSO_WM_UNIT_PRESET_TEXT" val="单击此处输入你的正文，文字是您思想的提炼，为了最终演示发布的良好效果。"/>
  <p:tag name="KSO_WM_UNIT_NOCLEAR" val="0"/>
  <p:tag name="KSO_WM_DIAGRAM_GROUP_CODE" val="l1-1"/>
  <p:tag name="KSO_WM_UNIT_TYPE" val="l_h_f"/>
  <p:tag name="KSO_WM_UNIT_INDEX" val="1_5_1"/>
  <p:tag name="KSO_WM_UNIT_TEXT_FILL_FORE_SCHEMECOLOR_INDEX_BRIGHTNESS" val="0.25"/>
  <p:tag name="KSO_WM_UNIT_TEXT_FILL_FORE_SCHEMECOLOR_INDEX" val="13"/>
  <p:tag name="KSO_WM_UNIT_TEXT_FILL_TYPE" val="1"/>
  <p:tag name="KSO_WM_UNIT_USESOURCEFORMAT_APPLY" val="1"/>
</p:tagLst>
</file>

<file path=ppt/tags/tag585.xml><?xml version="1.0" encoding="utf-8"?>
<p:tagLst xmlns:p="http://schemas.openxmlformats.org/presentationml/2006/main">
  <p:tag name="KSO_WM_BEAUTIFY_FLAG" val="#wm#"/>
  <p:tag name="KSO_WM_TEMPLATE_CATEGORY" val="diagram"/>
  <p:tag name="KSO_WM_TEMPLATE_INDEX" val="20212890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SLIDE_LAYOUT" val="a_d"/>
  <p:tag name="KSO_WM_SLIDE_LAYOUT_CNT" val="1_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60656efa4054ed1e2fb801af"/>
  <p:tag name="KSO_WM_TEMPLATE_ASSEMBLE_GROUPID" val="60656efa4054ed1e2fb801af"/>
  <p:tag name="KSO_WM_TEMPLATE_THUMBS_INDEX" val="1、4、7、12、13、14、15、16、17、18、20、24、25、28、33、36、40、43、44"/>
  <p:tag name="FIXED_XID_TMP" val="5f5ee1ca4d6848d78f644aed"/>
  <p:tag name="KSO_WM_SLIDE_CAN_ADD_NAVIG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23:42&quot;,&quot;maxSize&quot;:{&quot;size1&quot;:31.100000000000001},&quot;minSize&quot;:{&quot;size1&quot;:20.100000000000001},&quot;normalSize&quot;:{&quot;size1&quot;:20.100000000000001},&quot;subLayout&quot;:[{&quot;id&quot;:&quot;2021-04-01T15:23:42&quot;,&quot;margin&quot;:{&quot;bottom&quot;:0.026000002399086952,&quot;left&quot;:1.6929999589920044,&quot;right&quot;:1.6929999589920044,&quot;top&quot;:1.6929999589920044},&quot;type&quot;:0},{&quot;id&quot;:&quot;2021-04-01T15:23:42&quot;,&quot;margin&quot;:{&quot;bottom&quot;:1.6929999589920044,&quot;left&quot;:1.6929999589920044,&quot;right&quot;:1.6929999589920044,&quot;top&quot;:0.81999999284744263},&quot;type&quot;:0}],&quot;type&quot;:0}"/>
</p:tagLst>
</file>

<file path=ppt/tags/tag5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8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12890_1*a*1"/>
  <p:tag name="KSO_WM_TEMPLATE_CATEGORY" val="diagram"/>
  <p:tag name="KSO_WM_TEMPLATE_INDEX" val="20212890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ce40cbed385441cb8bb854fdb404afb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tru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0eda5f51e9b2451188f786c5ba476474"/>
  <p:tag name="KSO_WM_UNIT_TEXT_FILL_FORE_SCHEMECOLOR_INDEX_BRIGHTNESS" val="0"/>
  <p:tag name="KSO_WM_UNIT_TEXT_FILL_FORE_SCHEMECOLOR_INDEX" val="13"/>
  <p:tag name="KSO_WM_UNIT_TEXT_FILL_TYPE" val="1"/>
  <p:tag name="KSO_WM_TEMPLATE_ASSEMBLE_XID" val="60656efa4054ed1e2fb801af"/>
  <p:tag name="KSO_WM_TEMPLATE_ASSEMBLE_GROUPID" val="60656efa4054ed1e2fb801af"/>
</p:tagLst>
</file>

<file path=ppt/tags/tag5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186_3*i*1"/>
  <p:tag name="KSO_WM_TEMPLATE_CATEGORY" val="diagram"/>
  <p:tag name="KSO_WM_TEMPLATE_INDEX" val="20200186"/>
  <p:tag name="KSO_WM_UNIT_LAYERLEVEL" val="1"/>
  <p:tag name="KSO_WM_TAG_VERSION" val="1.0"/>
  <p:tag name="KSO_WM_BEAUTIFY_FLAG" val="#wm#"/>
  <p:tag name="KSO_WM_DIAGRAM_GROUP_CODE" val="o1-1"/>
  <p:tag name="KSO_WM_UNIT_FILL_FORE_SCHEMECOLOR_INDEX" val="14"/>
  <p:tag name="KSO_WM_UNIT_FILL_TYPE" val="1"/>
</p:tagLst>
</file>

<file path=ppt/tags/tag5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186_3*i*2"/>
  <p:tag name="KSO_WM_TEMPLATE_CATEGORY" val="diagram"/>
  <p:tag name="KSO_WM_TEMPLATE_INDEX" val="20200186"/>
  <p:tag name="KSO_WM_UNIT_LAYERLEVEL" val="1"/>
  <p:tag name="KSO_WM_TAG_VERSION" val="1.0"/>
  <p:tag name="KSO_WM_BEAUTIFY_FLAG" val="#wm#"/>
  <p:tag name="KSO_WM_DIAGRAM_GROUP_CODE" val="o1-1"/>
  <p:tag name="KSO_WM_UNIT_LINE_FORE_SCHEMECOLOR_INDEX" val="14"/>
  <p:tag name="KSO_WM_UNIT_LINE_FILL_TYPE" val="2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diagram20200186_3*i*3"/>
  <p:tag name="KSO_WM_TEMPLATE_CATEGORY" val="diagram"/>
  <p:tag name="KSO_WM_TEMPLATE_INDEX" val="20200186"/>
  <p:tag name="KSO_WM_UNIT_LAYERLEVEL" val="1"/>
  <p:tag name="KSO_WM_TAG_VERSION" val="1.0"/>
  <p:tag name="KSO_WM_BEAUTIFY_FLAG" val="#wm#"/>
  <p:tag name="KSO_WM_DIAGRAM_GROUP_CODE" val="o1-1"/>
  <p:tag name="KSO_WM_UNIT_LINE_FORE_SCHEMECOLOR_INDEX" val="14"/>
  <p:tag name="KSO_WM_UNIT_LINE_FILL_TYPE" val="2"/>
</p:tagLst>
</file>

<file path=ppt/tags/tag5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0186_3*i*4"/>
  <p:tag name="KSO_WM_TEMPLATE_CATEGORY" val="diagram"/>
  <p:tag name="KSO_WM_TEMPLATE_INDEX" val="20200186"/>
  <p:tag name="KSO_WM_UNIT_LAYERLEVEL" val="1"/>
  <p:tag name="KSO_WM_TAG_VERSION" val="1.0"/>
  <p:tag name="KSO_WM_BEAUTIFY_FLAG" val="#wm#"/>
  <p:tag name="KSO_WM_DIAGRAM_GROUP_CODE" val="o1-1"/>
  <p:tag name="KSO_WM_UNIT_LINE_FORE_SCHEMECOLOR_INDEX" val="14"/>
  <p:tag name="KSO_WM_UNIT_LINE_FILL_TYPE" val="2"/>
</p:tagLst>
</file>

<file path=ppt/tags/tag5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i*1_1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5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i*1_2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5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i*1_3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1"/>
  <p:tag name="KSO_WM_UNIT_FILL_FORE_SCHEMECOLOR_INDEX" val="13"/>
  <p:tag name="KSO_WM_UNIT_FILL_TYPE" val="1"/>
  <p:tag name="KSO_WM_UNIT_TEXT_FILL_FORE_SCHEMECOLOR_INDEX" val="13"/>
  <p:tag name="KSO_WM_UNIT_TEXT_FILL_TYPE" val="1"/>
</p:tagLst>
</file>

<file path=ppt/tags/tag5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i*1_1_2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1_2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i*1_2_2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2_2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5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i*1_4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4_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5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i*1_3_2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DIAGRAM_GROUP_CODE" val="o1-1"/>
  <p:tag name="KSO_WM_UNIT_TYPE" val="o_h_i"/>
  <p:tag name="KSO_WM_UNIT_INDEX" val="1_3_2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5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a*1_1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1_1"/>
  <p:tag name="KSO_WM_UNIT_PRESET_TEXT" val="添加标题"/>
  <p:tag name="KSO_WM_UNIT_VALUE" val="8"/>
  <p:tag name="KSO_WM_UNIT_TEXT_FILL_FORE_SCHEMECOLOR_INDEX" val="14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a*1_2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2_1"/>
  <p:tag name="KSO_WM_UNIT_PRESET_TEXT" val="添加标题"/>
  <p:tag name="KSO_WM_UNIT_VALUE" val="8"/>
  <p:tag name="KSO_WM_UNIT_TEXT_FILL_FORE_SCHEMECOLOR_INDEX" val="14"/>
  <p:tag name="KSO_WM_UNIT_TEXT_FILL_TYPE" val="1"/>
</p:tagLst>
</file>

<file path=ppt/tags/tag6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a*1_3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3_1"/>
  <p:tag name="KSO_WM_UNIT_PRESET_TEXT" val="添加标题"/>
  <p:tag name="KSO_WM_UNIT_VALUE" val="8"/>
  <p:tag name="KSO_WM_UNIT_TEXT_FILL_FORE_SCHEMECOLOR_INDEX" val="14"/>
  <p:tag name="KSO_WM_UNIT_TEXT_FILL_TYPE" val="1"/>
</p:tagLst>
</file>

<file path=ppt/tags/tag6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a*1_4_1"/>
  <p:tag name="KSO_WM_TEMPLATE_CATEGORY" val="diagram"/>
  <p:tag name="KSO_WM_TEMPLATE_INDEX" val="20200186"/>
  <p:tag name="KSO_WM_UNIT_LAYERLEVEL" val="1_1_1"/>
  <p:tag name="KSO_WM_TAG_VERSION" val="1.0"/>
  <p:tag name="KSO_WM_BEAUTIFY_FLAG" val="#wm#"/>
  <p:tag name="KSO_WM_UNIT_ISCONTENTSTITLE" val="0"/>
  <p:tag name="KSO_WM_UNIT_NOCLEAR" val="0"/>
  <p:tag name="KSO_WM_DIAGRAM_GROUP_CODE" val="o1-1"/>
  <p:tag name="KSO_WM_UNIT_TYPE" val="o_h_a"/>
  <p:tag name="KSO_WM_UNIT_INDEX" val="1_4_1"/>
  <p:tag name="KSO_WM_UNIT_PRESET_TEXT" val="添加标题"/>
  <p:tag name="KSO_WM_UNIT_VALUE" val="3"/>
  <p:tag name="KSO_WM_UNIT_TEXT_FILL_FORE_SCHEMECOLOR_INDEX" val="14"/>
  <p:tag name="KSO_WM_UNIT_TEXT_FILL_TYPE" val="1"/>
</p:tagLst>
</file>

<file path=ppt/tags/tag6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4_1_2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4_1_2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6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a*1_4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UNIT_ISCONTENTSTITLE" val="0"/>
  <p:tag name="KSO_WM_UNIT_NOCLEAR" val="0"/>
  <p:tag name="KSO_WM_UNIT_VALUE" val="16"/>
  <p:tag name="KSO_WM_DIAGRAM_GROUP_CODE" val="o1-1"/>
  <p:tag name="KSO_WM_UNIT_TYPE" val="o_h_h_a"/>
  <p:tag name="KSO_WM_UNIT_INDEX" val="1_4_1_1"/>
  <p:tag name="KSO_WM_UNIT_PRESET_TEXT" val="添加标题"/>
  <p:tag name="KSO_WM_UNIT_TEXT_FILL_FORE_SCHEMECOLOR_INDEX" val="13"/>
  <p:tag name="KSO_WM_UNIT_TEXT_FILL_TYPE" val="1"/>
</p:tagLst>
</file>

<file path=ppt/tags/tag6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4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4_1_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6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2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2_1_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6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3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3_1_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6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1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1_1_1"/>
  <p:tag name="KSO_WM_UNIT_LINE_FORE_SCHEMECOLOR_INDEX" val="13"/>
  <p:tag name="KSO_WM_UNIT_LINE_FILL_TYPE" val="2"/>
  <p:tag name="KSO_WM_UNIT_TEXT_FILL_FORE_SCHEMECOLOR_INDEX" val="13"/>
  <p:tag name="KSO_WM_UNIT_TEXT_FILL_TYPE" val="1"/>
</p:tagLst>
</file>

<file path=ppt/tags/tag6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a*1_3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UNIT_ISCONTENTSTITLE" val="0"/>
  <p:tag name="KSO_WM_UNIT_NOCLEAR" val="0"/>
  <p:tag name="KSO_WM_UNIT_VALUE" val="16"/>
  <p:tag name="KSO_WM_DIAGRAM_GROUP_CODE" val="o1-1"/>
  <p:tag name="KSO_WM_UNIT_TYPE" val="o_h_h_a"/>
  <p:tag name="KSO_WM_UNIT_INDEX" val="1_3_1_1"/>
  <p:tag name="KSO_WM_UNIT_PRESET_TEXT" val="添加标题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a*1_2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UNIT_ISCONTENTSTITLE" val="0"/>
  <p:tag name="KSO_WM_UNIT_NOCLEAR" val="0"/>
  <p:tag name="KSO_WM_UNIT_VALUE" val="16"/>
  <p:tag name="KSO_WM_DIAGRAM_GROUP_CODE" val="o1-1"/>
  <p:tag name="KSO_WM_UNIT_TYPE" val="o_h_h_a"/>
  <p:tag name="KSO_WM_UNIT_INDEX" val="1_2_1_1"/>
  <p:tag name="KSO_WM_UNIT_PRESET_TEXT" val="添加标题"/>
  <p:tag name="KSO_WM_UNIT_TEXT_FILL_FORE_SCHEMECOLOR_INDEX" val="13"/>
  <p:tag name="KSO_WM_UNIT_TEXT_FILL_TYPE" val="1"/>
</p:tagLst>
</file>

<file path=ppt/tags/tag6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a*1_1_1_1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UNIT_ISCONTENTSTITLE" val="0"/>
  <p:tag name="KSO_WM_UNIT_NOCLEAR" val="0"/>
  <p:tag name="KSO_WM_UNIT_VALUE" val="16"/>
  <p:tag name="KSO_WM_DIAGRAM_GROUP_CODE" val="o1-1"/>
  <p:tag name="KSO_WM_UNIT_TYPE" val="o_h_h_a"/>
  <p:tag name="KSO_WM_UNIT_INDEX" val="1_1_1_1"/>
  <p:tag name="KSO_WM_UNIT_PRESET_TEXT" val="添加标题"/>
  <p:tag name="KSO_WM_UNIT_TEXT_FILL_FORE_SCHEMECOLOR_INDEX" val="13"/>
  <p:tag name="KSO_WM_UNIT_TEXT_FILL_TYPE" val="1"/>
</p:tagLst>
</file>

<file path=ppt/tags/tag6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2_1_5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2_1_5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1_1_5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1_1_5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00186_3*o_h_h_i*1_3_1_9"/>
  <p:tag name="KSO_WM_TEMPLATE_CATEGORY" val="diagram"/>
  <p:tag name="KSO_WM_TEMPLATE_INDEX" val="20200186"/>
  <p:tag name="KSO_WM_UNIT_LAYERLEVEL" val="1_1_1_1"/>
  <p:tag name="KSO_WM_TAG_VERSION" val="1.0"/>
  <p:tag name="KSO_WM_BEAUTIFY_FLAG" val="#wm#"/>
  <p:tag name="KSO_WM_DIAGRAM_GROUP_CODE" val="o1-1"/>
  <p:tag name="KSO_WM_UNIT_TYPE" val="o_h_h_i"/>
  <p:tag name="KSO_WM_UNIT_INDEX" val="1_3_1_9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15.xml><?xml version="1.0" encoding="utf-8"?>
<p:tagLst xmlns:p="http://schemas.openxmlformats.org/presentationml/2006/main">
  <p:tag name="KSO_WM_BEAUTIFY_FLAG" val="#wm#"/>
  <p:tag name="KSO_WM_TEMPLATE_CATEGORY" val="diagram"/>
  <p:tag name="KSO_WM_TEMPLATE_INDEX" val="20212890"/>
  <p:tag name="KSO_WM_SLIDE_ID" val="diagram20212890_1"/>
  <p:tag name="KSO_WM_TEMPLATE_SUBCATEGORY" val="2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864*444"/>
  <p:tag name="KSO_WM_SLIDE_POSITION" val="48*48"/>
  <p:tag name="KSO_WM_TAG_VERSION" val="1.0"/>
  <p:tag name="KSO_WM_SLIDE_LAYOUT" val="a_d"/>
  <p:tag name="KSO_WM_SLIDE_LAYOUT_CNT" val="1_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6d96349c98c299aacc02c7"/>
  <p:tag name="KSO_WM_CHIP_FILLPROP" val="[[{&quot;text_align&quot;:&quot;lm&quot;,&quot;text_direction&quot;:&quot;horizontal&quot;,&quot;support_big_font&quot;:false,&quot;picture_toward&quot;:0,&quot;picture_dockside&quot;:[],&quot;fill_id&quot;:&quot;511b1c75f1234b9e8830a0fc8507d58d&quot;,&quot;fill_align&quot;:&quot;lm&quot;,&quot;chip_types&quot;:[&quot;text&quot;,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f59f3e6f069b43bf81b59d708180a1f2&quot;,&quot;fill_align&quot;:&quot;cm&quot;,&quot;chip_types&quot;:[&quot;diagram&quot;,&quot;text&quot;,&quot;picture&quot;,&quot;chart&quot;,&quot;table&quot;,&quot;video&quot;]}]]"/>
  <p:tag name="KSO_WM_CHIP_DECFILLPROP" val="[]"/>
  <p:tag name="KSO_WM_CHIP_GROUPID" val="5f6c93987b7ee298d401b017"/>
  <p:tag name="KSO_WM_SLIDE_BK_DARK_LIGHT" val="2"/>
  <p:tag name="KSO_WM_SLIDE_BACKGROUND_TYPE" val="general"/>
  <p:tag name="KSO_WM_SLIDE_SUPPORT_FEATURE_TYPE" val="3"/>
  <p:tag name="KSO_WM_TEMPLATE_ASSEMBLE_XID" val="60656efa4054ed1e2fb801af"/>
  <p:tag name="KSO_WM_TEMPLATE_ASSEMBLE_GROUPID" val="60656efa4054ed1e2fb801af"/>
  <p:tag name="KSO_WM_TEMPLATE_THUMBS_INDEX" val="1、4、7、12、13、14、15、16、17、18、20、24、25、28、33、36、40、43、44"/>
  <p:tag name="FIXED_XID_TMP" val="5f5ee1ca4d6848d78f644aed"/>
  <p:tag name="KSO_WM_SLIDE_CAN_ADD_NAVIGATION" val="1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5:23:42&quot;,&quot;maxSize&quot;:{&quot;size1&quot;:31.100000000000001},&quot;minSize&quot;:{&quot;size1&quot;:20.100000000000001},&quot;normalSize&quot;:{&quot;size1&quot;:20.100000000000001},&quot;subLayout&quot;:[{&quot;id&quot;:&quot;2021-04-01T15:23:42&quot;,&quot;margin&quot;:{&quot;bottom&quot;:0.026000002399086952,&quot;left&quot;:1.6929999589920044,&quot;right&quot;:1.6929999589920044,&quot;top&quot;:1.6929999589920044},&quot;type&quot;:0},{&quot;id&quot;:&quot;2021-04-01T15:23:42&quot;,&quot;margin&quot;:{&quot;bottom&quot;:1.6929999589920044,&quot;left&quot;:1.6929999589920044,&quot;right&quot;:1.6929999589920044,&quot;top&quot;:0.81999999284744263},&quot;type&quot;:0}],&quot;type&quot;:0}"/>
</p:tagLst>
</file>

<file path=ppt/tags/tag61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61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61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9"/>
  <p:tag name="KSO_WM_UNIT_LINE_FILL_TYPE" val="2"/>
</p:tagLst>
</file>

<file path=ppt/tags/tag61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10"/>
  <p:tag name="KSO_WM_UNIT_LINE_FILL_TYPE" val="2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2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2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2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9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2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7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4a7779063794c48a7012a39a45e86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079c758c6944b0d8e73425810d9358b"/>
  <p:tag name="KSO_WM_UNIT_TEXT_FILL_FORE_SCHEMECOLOR_INDEX_BRIGHTNESS" val="0"/>
  <p:tag name="KSO_WM_UNIT_TEXT_FILL_FORE_SCHEMECOLOR_INDEX" val="13"/>
  <p:tag name="KSO_WM_UNIT_TEXT_FILL_TYPE" val="1"/>
  <p:tag name="KSO_WM_TEMPLATE_ASSEMBLE_XID" val="60656e6f4054ed1e2fb7f89f"/>
  <p:tag name="KSO_WM_TEMPLATE_ASSEMBLE_GROUPID" val="60656e6f4054ed1e2fb7f89f"/>
</p:tagLst>
</file>

<file path=ppt/tags/tag626.xml><?xml version="1.0" encoding="utf-8"?>
<p:tagLst xmlns:p="http://schemas.openxmlformats.org/presentationml/2006/main">
  <p:tag name="KSO_WM_UNIT_SUBTYPE" val="a"/>
  <p:tag name="KSO_WM_UNIT_NOCLEAR" val="0"/>
  <p:tag name="KSO_WM_UNIT_VALUE" val="7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10784_2*l_h_f*1_1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LINE_FORE_SCHEMECOLOR_INDEX_BRIGHTNESS" val="0"/>
  <p:tag name="KSO_WM_UNIT_LINE_FORE_SCHEMECOLOR_INDEX" val="5"/>
  <p:tag name="KSO_WM_UNIT_LINE_FILL_TYPE" val="2"/>
  <p:tag name="KSO_WM_UNIT_TEXT_FILL_FORE_SCHEMECOLOR_INDEX_BRIGHTNESS" val="-0.5"/>
  <p:tag name="KSO_WM_UNIT_TEXT_FILL_FORE_SCHEMECOLOR_INDEX" val="14"/>
  <p:tag name="KSO_WM_UNIT_TEXT_FILL_TYPE" val="1"/>
  <p:tag name="KSO_WM_UNIT_USESOURCEFORMAT_APPLY" val="1"/>
</p:tagLst>
</file>

<file path=ppt/tags/tag6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10784_2*l_h_i*1_1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628.xml><?xml version="1.0" encoding="utf-8"?>
<p:tagLst xmlns:p="http://schemas.openxmlformats.org/presentationml/2006/main">
  <p:tag name="KSO_WM_UNIT_SUBTYPE" val="a"/>
  <p:tag name="KSO_WM_UNIT_NOCLEAR" val="0"/>
  <p:tag name="KSO_WM_UNIT_VALUE" val="7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10784_2*l_h_f*1_2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PRESET_TEXT" val="单击此处输入你的正文，文字是您思想的提炼，为了最终演示发布的良好效果，请尽量言简意赅的阐述观点。"/>
  <p:tag name="KSO_WM_UNIT_LINE_FORE_SCHEMECOLOR_INDEX_BRIGHTNESS" val="0"/>
  <p:tag name="KSO_WM_UNIT_LINE_FORE_SCHEMECOLOR_INDEX" val="6"/>
  <p:tag name="KSO_WM_UNIT_LINE_FILL_TYPE" val="2"/>
  <p:tag name="KSO_WM_UNIT_TEXT_FILL_FORE_SCHEMECOLOR_INDEX_BRIGHTNESS" val="-0.5"/>
  <p:tag name="KSO_WM_UNIT_TEXT_FILL_FORE_SCHEMECOLOR_INDEX" val="14"/>
  <p:tag name="KSO_WM_UNIT_TEXT_FILL_TYPE" val="1"/>
  <p:tag name="KSO_WM_UNIT_USESOURCEFORMAT_APPLY" val="1"/>
</p:tagLst>
</file>

<file path=ppt/tags/tag6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10784_2*l_h_i*1_2_1"/>
  <p:tag name="KSO_WM_TEMPLATE_CATEGORY" val="diagram"/>
  <p:tag name="KSO_WM_TEMPLATE_INDEX" val="20210784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USESOURCEFORMAT_APPLY" val="1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30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47"/>
  <p:tag name="KSO_WM_SLIDE_ID" val="diagram20207647_1"/>
  <p:tag name="KSO_WM_TEMPLATE_SUBCATEGORY" val="2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TEMPLATE_MASTER_TYPE" val="0"/>
  <p:tag name="KSO_WM_TEMPLATE_COLOR_TYPE" val="1"/>
  <p:tag name="KSO_WM_SLIDE_LAYOUT_INFO" val="{&quot;id&quot;:&quot;2021-04-01T14:58:3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0786781311,&quot;left&quot;:1.2699999809265137,&quot;right&quot;:1.2699999809265137,&quot;top&quot;:0.42300000786781311},&quot;type&quot;:0},{&quot;id&quot;:&quot;2021-04-01T14:58:3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63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63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63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9"/>
  <p:tag name="KSO_WM_UNIT_LINE_FILL_TYPE" val="2"/>
</p:tagLst>
</file>

<file path=ppt/tags/tag63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10"/>
  <p:tag name="KSO_WM_UNIT_LINE_FILL_TYPE" val="2"/>
</p:tagLst>
</file>

<file path=ppt/tags/tag63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3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3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9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3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7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4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4a7779063794c48a7012a39a45e86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079c758c6944b0d8e73425810d9358b"/>
  <p:tag name="KSO_WM_UNIT_TEXT_FILL_FORE_SCHEMECOLOR_INDEX_BRIGHTNESS" val="0"/>
  <p:tag name="KSO_WM_UNIT_TEXT_FILL_FORE_SCHEMECOLOR_INDEX" val="13"/>
  <p:tag name="KSO_WM_UNIT_TEXT_FILL_TYPE" val="1"/>
  <p:tag name="KSO_WM_TEMPLATE_ASSEMBLE_XID" val="60656e6f4054ed1e2fb7f89f"/>
  <p:tag name="KSO_WM_TEMPLATE_ASSEMBLE_GROUPID" val="60656e6f4054ed1e2fb7f89f"/>
</p:tagLst>
</file>

<file path=ppt/tags/tag641.xml><?xml version="1.0" encoding="utf-8"?>
<p:tagLst xmlns:p="http://schemas.openxmlformats.org/presentationml/2006/main">
  <p:tag name="KSO_WM_UNIT_TABLE_BEAUTIFY" val="smartTable{98f3bef2-d176-4084-b856-5525cc58a5d2}"/>
  <p:tag name="TABLE_ENDDRAG_ORIGIN_RECT" val="657*395"/>
  <p:tag name="TABLE_ENDDRAG_RECT" val="130*97*657*395"/>
</p:tagLst>
</file>

<file path=ppt/tags/tag642.xml><?xml version="1.0" encoding="utf-8"?>
<p:tagLst xmlns:p="http://schemas.openxmlformats.org/presentationml/2006/main">
  <p:tag name="KSO_WM_UNIT_TABLE_BEAUTIFY" val="smartTable{c7939038-8c31-42b2-bf6a-6c702410673a}"/>
  <p:tag name="TABLE_ENDDRAG_ORIGIN_RECT" val="678*400"/>
  <p:tag name="TABLE_ENDDRAG_RECT" val="129*94*678*400"/>
</p:tagLst>
</file>

<file path=ppt/tags/tag643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47"/>
  <p:tag name="KSO_WM_SLIDE_ID" val="diagram20207647_1"/>
  <p:tag name="KSO_WM_TEMPLATE_SUBCATEGORY" val="2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TEMPLATE_MASTER_TYPE" val="0"/>
  <p:tag name="KSO_WM_TEMPLATE_COLOR_TYPE" val="1"/>
  <p:tag name="KSO_WM_SLIDE_LAYOUT_INFO" val="{&quot;id&quot;:&quot;2021-04-01T14:58:3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0786781311,&quot;left&quot;:1.2699999809265137,&quot;right&quot;:1.2699999809265137,&quot;top&quot;:0.42300000786781311},&quot;type&quot;:0},{&quot;id&quot;:&quot;2021-04-01T14:58:3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644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645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64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9"/>
  <p:tag name="KSO_WM_UNIT_LINE_FILL_TYPE" val="2"/>
</p:tagLst>
</file>

<file path=ppt/tags/tag64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10"/>
  <p:tag name="KSO_WM_UNIT_LINE_FILL_TYPE" val="2"/>
</p:tagLst>
</file>

<file path=ppt/tags/tag64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4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5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9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5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7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5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4a7779063794c48a7012a39a45e86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079c758c6944b0d8e73425810d9358b"/>
  <p:tag name="KSO_WM_UNIT_TEXT_FILL_FORE_SCHEMECOLOR_INDEX_BRIGHTNESS" val="0"/>
  <p:tag name="KSO_WM_UNIT_TEXT_FILL_FORE_SCHEMECOLOR_INDEX" val="13"/>
  <p:tag name="KSO_WM_UNIT_TEXT_FILL_TYPE" val="1"/>
  <p:tag name="KSO_WM_TEMPLATE_ASSEMBLE_XID" val="60656e6f4054ed1e2fb7f89f"/>
  <p:tag name="KSO_WM_TEMPLATE_ASSEMBLE_GROUPID" val="60656e6f4054ed1e2fb7f89f"/>
</p:tagLst>
</file>

<file path=ppt/tags/tag654.xml><?xml version="1.0" encoding="utf-8"?>
<p:tagLst xmlns:p="http://schemas.openxmlformats.org/presentationml/2006/main">
  <p:tag name="KSO_WM_UNIT_TABLE_BEAUTIFY" val="smartTable{c7939038-8c31-42b2-bf6a-6c702410673a}"/>
  <p:tag name="TABLE_ENDDRAG_ORIGIN_RECT" val="678*400"/>
  <p:tag name="TABLE_ENDDRAG_RECT" val="129*94*678*400"/>
</p:tagLst>
</file>

<file path=ppt/tags/tag655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47"/>
  <p:tag name="KSO_WM_SLIDE_ID" val="diagram20207647_1"/>
  <p:tag name="KSO_WM_TEMPLATE_SUBCATEGORY" val="2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TEMPLATE_MASTER_TYPE" val="0"/>
  <p:tag name="KSO_WM_TEMPLATE_COLOR_TYPE" val="1"/>
  <p:tag name="KSO_WM_SLIDE_LAYOUT_INFO" val="{&quot;id&quot;:&quot;2021-04-01T14:58:3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0786781311,&quot;left&quot;:1.2699999809265137,&quot;right&quot;:1.2699999809265137,&quot;top&quot;:0.42300000786781311},&quot;type&quot;:0},{&quot;id&quot;:&quot;2021-04-01T14:58:3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656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TYPE" val="i"/>
</p:tagLst>
</file>

<file path=ppt/tags/tag657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7"/>
  <p:tag name="KSO_WM_UNIT_LINE_FILL_TYPE" val="2"/>
</p:tagLst>
</file>

<file path=ppt/tags/tag658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9"/>
  <p:tag name="KSO_WM_UNIT_LINE_FILL_TYPE" val="2"/>
</p:tagLst>
</file>

<file path=ppt/tags/tag659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BRIGHTNESS" val="-0.05"/>
  <p:tag name="KSO_WM_UNIT_FILL_FORE_SCHEMECOLOR_INDEX" val="14"/>
  <p:tag name="KSO_WM_UNIT_FILL_TYPE" val="1"/>
  <p:tag name="KSO_WM_UNIT_LINE_FORE_SCHEMECOLOR_INDEX_BRIGHTNESS" val="0"/>
  <p:tag name="KSO_WM_UNIT_LINE_FORE_SCHEMECOLOR_INDEX" val="10"/>
  <p:tag name="KSO_WM_UNIT_LINE_FILL_TYPE" val="2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60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61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0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10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10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62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9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9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9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63.xml><?xml version="1.0" encoding="utf-8"?>
<p:tagLst xmlns:p="http://schemas.openxmlformats.org/presentationml/2006/main">
  <p:tag name="KSO_WM_SLIDE_BACKGROUND_TYPE" val="navigation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UNIT_FILL_FORE_SCHEMECOLOR_INDEX_1_BRIGHTNESS" val="0"/>
  <p:tag name="KSO_WM_UNIT_FILL_FORE_SCHEMECOLOR_INDEX_1" val="14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5"/>
  <p:tag name="KSO_WM_UNIT_FILL_FORE_SCHEMECOLOR_INDEX_2_POS" val="0.59"/>
  <p:tag name="KSO_WM_UNIT_FILL_FORE_SCHEMECOLOR_INDEX_2_TRANS" val="0"/>
  <p:tag name="KSO_WM_UNIT_FILL_FORE_SCHEMECOLOR_INDEX_3_BRIGHTNESS" val="0"/>
  <p:tag name="KSO_WM_UNIT_FILL_FORE_SCHEMECOLOR_INDEX_3" val="5"/>
  <p:tag name="KSO_WM_UNIT_FILL_FORE_SCHEMECOLOR_INDEX_3_POS" val="0.76"/>
  <p:tag name="KSO_WM_UNIT_FILL_FORE_SCHEMECOLOR_INDEX_3_TRANS" val="0"/>
  <p:tag name="KSO_WM_UNIT_FILL_FORE_SCHEMECOLOR_INDEX_4_BRIGHTNESS" val="0.6"/>
  <p:tag name="KSO_WM_UNIT_FILL_FORE_SCHEMECOLOR_INDEX_4" val="7"/>
  <p:tag name="KSO_WM_UNIT_FILL_FORE_SCHEMECOLOR_INDEX_4_POS" val="0.98"/>
  <p:tag name="KSO_WM_UNIT_FILL_FORE_SCHEMECOLOR_INDEX_4_TRANS" val="0"/>
  <p:tag name="KSO_WM_UNIT_FILL_GRADIENT_TYPE" val="0"/>
  <p:tag name="KSO_WM_UNIT_FILL_GRADIENT_ANGLE" val="70"/>
  <p:tag name="KSO_WM_UNIT_FILL_GRADIENT_Direction" val="-2"/>
  <p:tag name="KSO_WM_UNIT_FILL_TYPE" val="3"/>
  <p:tag name="KSO_WM_UNIT_TEXT_FILL_FORE_SCHEMECOLOR_INDEX_BRIGHTNESS" val="0"/>
  <p:tag name="KSO_WM_UNIT_TEXT_FILL_FORE_SCHEMECOLOR_INDEX" val="2"/>
  <p:tag name="KSO_WM_UNIT_TEXT_FILL_TYPE" val="1"/>
</p:tagLst>
</file>

<file path=ppt/tags/tag6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6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7647_1*a*1"/>
  <p:tag name="KSO_WM_TEMPLATE_CATEGORY" val="diagram"/>
  <p:tag name="KSO_WM_TEMPLATE_INDEX" val="2020764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84a7779063794c48a7012a39a45e86d4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c079c758c6944b0d8e73425810d9358b"/>
  <p:tag name="KSO_WM_UNIT_TEXT_FILL_FORE_SCHEMECOLOR_INDEX_BRIGHTNESS" val="0"/>
  <p:tag name="KSO_WM_UNIT_TEXT_FILL_FORE_SCHEMECOLOR_INDEX" val="13"/>
  <p:tag name="KSO_WM_UNIT_TEXT_FILL_TYPE" val="1"/>
  <p:tag name="KSO_WM_TEMPLATE_ASSEMBLE_XID" val="60656e6f4054ed1e2fb7f89f"/>
  <p:tag name="KSO_WM_TEMPLATE_ASSEMBLE_GROUPID" val="60656e6f4054ed1e2fb7f89f"/>
</p:tagLst>
</file>

<file path=ppt/tags/tag666.xml><?xml version="1.0" encoding="utf-8"?>
<p:tagLst xmlns:p="http://schemas.openxmlformats.org/presentationml/2006/main">
  <p:tag name="KSO_WM_BEAUTIFY_FLAG" val="#wm#"/>
  <p:tag name="KSO_WM_TEMPLATE_CATEGORY" val="diagram"/>
  <p:tag name="KSO_WM_TEMPLATE_INDEX" val="20207647"/>
  <p:tag name="KSO_WM_SLIDE_ID" val="diagram20207647_1"/>
  <p:tag name="KSO_WM_TEMPLATE_SUBCATEGORY" val="21"/>
  <p:tag name="KSO_WM_SLIDE_TYPE" val="text"/>
  <p:tag name="KSO_WM_SLIDE_SUBTYPE" val="picTxt"/>
  <p:tag name="KSO_WM_SLIDE_ITEM_CNT" val="0"/>
  <p:tag name="KSO_WM_SLIDE_INDEX" val="1"/>
  <p:tag name="KSO_WM_SLIDE_SIZE" val="960*468"/>
  <p:tag name="KSO_WM_SLIDE_POSITION" val="0*0"/>
  <p:tag name="KSO_WM_TAG_VERSION" val="1.0"/>
  <p:tag name="KSO_WM_SLIDE_LAYOUT" val="a_d"/>
  <p:tag name="KSO_WM_SLIDE_LAYOUT_CNT" val="1_1"/>
  <p:tag name="KSO_WM_TEMPLATE_MASTER_TYPE" val="0"/>
  <p:tag name="KSO_WM_TEMPLATE_COLOR_TYPE" val="1"/>
  <p:tag name="KSO_WM_SLIDE_LAYOUT_INFO" val="{&quot;id&quot;:&quot;2021-04-01T14:58:35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4:58:35&quot;,&quot;margin&quot;:{&quot;bottom&quot;:0.42300000786781311,&quot;left&quot;:1.2699999809265137,&quot;right&quot;:1.2699999809265137,&quot;top&quot;:0.42300000786781311},&quot;type&quot;:0},{&quot;id&quot;:&quot;2021-04-01T14:58:35&quot;,&quot;margin&quot;:{&quot;bottom&quot;:1.6929999589920044,&quot;left&quot;:1.6929999589920044,&quot;right&quot;:1.6929999589920044,&quot;top&quot;:0.84700000286102295},&quot;type&quot;:0}],&quot;type&quot;:0}"/>
  <p:tag name="KSO_WM_SLIDE_CAN_ADD_NAVIGATION" val="1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picture_toward&quot;:0,&quot;picture_dockside&quot;:[],&quot;fill_id&quot;:&quot;c934b58042b44607bfcc30469ccc57d1&quot;,&quot;fill_align&quot;:&quot;lm&quot;,&quot;chip_types&quot;:[&quot;header&quot;]},{&quot;text_align&quot;:&quot;lm&quot;,&quot;text_direction&quot;:&quot;horizontal&quot;,&quot;support_features&quot;:[&quot;collage&quot;,&quot;carousel&quot;],&quot;support_big_font&quot;:false,&quot;picture_toward&quot;:0,&quot;picture_dockside&quot;:[],&quot;fill_id&quot;:&quot;537f454074a24564a7dd15a2992bf40d&quot;,&quot;fill_align&quot;:&quot;cm&quot;,&quot;chip_types&quot;:[&quot;picture&quot;,&quot;diagram&quot;,&quot;pictext&quot;,&quot;table&quot;,&quot;chart&quot;,&quot;video&quot;,&quot;text&quot;]}]]"/>
  <p:tag name="KSO_WM_CHIP_XID" val="5eeaeb09008addf29f4264c3"/>
  <p:tag name="KSO_WM_CHIP_DECFILLPROP" val="[]"/>
  <p:tag name="KSO_WM_CHIP_GROUPID" val="5eeaeb09008addf29f4264c2"/>
  <p:tag name="KSO_WM_SLIDE_BK_DARK_LIGHT" val="2"/>
  <p:tag name="KSO_WM_SLIDE_BACKGROUND_TYPE" val="navigation"/>
  <p:tag name="KSO_WM_SLIDE_SUPPORT_FEATURE_TYPE" val="3"/>
  <p:tag name="KSO_WM_TEMPLATE_ASSEMBLE_XID" val="60656e6f4054ed1e2fb7f89f"/>
  <p:tag name="KSO_WM_TEMPLATE_ASSEMBLE_GROUPID" val="60656e6f4054ed1e2fb7f89f"/>
</p:tagLst>
</file>

<file path=ppt/tags/tag66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1_7*a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PRESET_TEXT" val="单击此处添加标题"/>
</p:tagLst>
</file>

<file path=ppt/tags/tag668.xml><?xml version="1.0" encoding="utf-8"?>
<p:tagLst xmlns:p="http://schemas.openxmlformats.org/presentationml/2006/main">
  <p:tag name="KSO_WM_SLIDE_ID" val="custom2020524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41"/>
  <p:tag name="KSO_WM_SLIDE_TYPE" val="sectionTitle"/>
  <p:tag name="KSO_WM_SLIDE_SUBTYPE" val="pureTxt"/>
  <p:tag name="KSO_WM_SLIDE_LAYOUT" val="a_b_e"/>
  <p:tag name="KSO_WM_SLIDE_LAYOUT_CNT" val="1_1_1"/>
</p:tagLst>
</file>

<file path=ppt/tags/tag6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7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671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6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73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3_1"/>
  <p:tag name="KSO_WM_UNIT_ID" val="diagram20181209_2*l_h_i*1_3_1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LINE_FORE_SCHEMECOLOR_INDEX" val="7"/>
  <p:tag name="KSO_WM_UNIT_LINE_FILL_TYPE" val="2"/>
  <p:tag name="KSO_WM_UNIT_TEXT_FILL_FORE_SCHEMECOLOR_INDEX" val="13"/>
  <p:tag name="KSO_WM_UNIT_TEXT_FILL_TYPE" val="1"/>
</p:tagLst>
</file>

<file path=ppt/tags/tag674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3_2"/>
  <p:tag name="KSO_WM_UNIT_ID" val="diagram20181209_2*l_h_i*1_3_2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75.xml><?xml version="1.0" encoding="utf-8"?>
<p:tagLst xmlns:p="http://schemas.openxmlformats.org/presentationml/2006/main">
  <p:tag name="KSO_WM_TEMPLATE_CATEGORY" val="diagram"/>
  <p:tag name="KSO_WM_TEMPLATE_INDEX" val="20181209"/>
  <p:tag name="KSO_WM_UNIT_TYPE" val="l_h_f"/>
  <p:tag name="KSO_WM_UNIT_INDEX" val="1_3_1"/>
  <p:tag name="KSO_WM_UNIT_ID" val="diagram20181209_2*l_h_f*1_3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7"/>
  <p:tag name="KSO_WM_UNIT_TEXT_FILL_TYPE" val="1"/>
</p:tagLst>
</file>

<file path=ppt/tags/tag676.xml><?xml version="1.0" encoding="utf-8"?>
<p:tagLst xmlns:p="http://schemas.openxmlformats.org/presentationml/2006/main">
  <p:tag name="KSO_WM_TEMPLATE_CATEGORY" val="diagram"/>
  <p:tag name="KSO_WM_TEMPLATE_INDEX" val="20181209"/>
  <p:tag name="KSO_WM_UNIT_TYPE" val="l_h_a"/>
  <p:tag name="KSO_WM_UNIT_INDEX" val="1_3_1"/>
  <p:tag name="KSO_WM_UNIT_ID" val="diagram20181209_2*l_h_a*1_3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4"/>
  <p:tag name="KSO_WM_UNIT_TEXT_FILL_TYPE" val="1"/>
</p:tagLst>
</file>

<file path=ppt/tags/tag677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2_1"/>
  <p:tag name="KSO_WM_UNIT_ID" val="diagram20181209_2*l_h_i*1_2_1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LINE_FORE_SCHEMECOLOR_INDEX" val="6"/>
  <p:tag name="KSO_WM_UNIT_LINE_FILL_TYPE" val="2"/>
  <p:tag name="KSO_WM_UNIT_TEXT_FILL_FORE_SCHEMECOLOR_INDEX" val="13"/>
  <p:tag name="KSO_WM_UNIT_TEXT_FILL_TYPE" val="1"/>
</p:tagLst>
</file>

<file path=ppt/tags/tag678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2_2"/>
  <p:tag name="KSO_WM_UNIT_ID" val="diagram20181209_2*l_h_i*1_2_2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79.xml><?xml version="1.0" encoding="utf-8"?>
<p:tagLst xmlns:p="http://schemas.openxmlformats.org/presentationml/2006/main">
  <p:tag name="KSO_WM_TEMPLATE_CATEGORY" val="diagram"/>
  <p:tag name="KSO_WM_TEMPLATE_INDEX" val="20181209"/>
  <p:tag name="KSO_WM_UNIT_TYPE" val="l_h_f"/>
  <p:tag name="KSO_WM_UNIT_INDEX" val="1_2_1"/>
  <p:tag name="KSO_WM_UNIT_ID" val="diagram20181209_2*l_h_f*1_2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6"/>
  <p:tag name="KSO_WM_UNIT_TEXT_FILL_TYPE" val="1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80.xml><?xml version="1.0" encoding="utf-8"?>
<p:tagLst xmlns:p="http://schemas.openxmlformats.org/presentationml/2006/main">
  <p:tag name="KSO_WM_TEMPLATE_CATEGORY" val="diagram"/>
  <p:tag name="KSO_WM_TEMPLATE_INDEX" val="20181209"/>
  <p:tag name="KSO_WM_UNIT_TYPE" val="l_h_a"/>
  <p:tag name="KSO_WM_UNIT_INDEX" val="1_2_1"/>
  <p:tag name="KSO_WM_UNIT_ID" val="diagram20181209_2*l_h_a*1_2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4"/>
  <p:tag name="KSO_WM_UNIT_TEXT_FILL_TYPE" val="1"/>
</p:tagLst>
</file>

<file path=ppt/tags/tag681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1_1"/>
  <p:tag name="KSO_WM_UNIT_ID" val="diagram20181209_2*l_h_i*1_1_1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682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1_2"/>
  <p:tag name="KSO_WM_UNIT_ID" val="diagram20181209_2*l_h_i*1_1_2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83.xml><?xml version="1.0" encoding="utf-8"?>
<p:tagLst xmlns:p="http://schemas.openxmlformats.org/presentationml/2006/main">
  <p:tag name="KSO_WM_TEMPLATE_CATEGORY" val="diagram"/>
  <p:tag name="KSO_WM_TEMPLATE_INDEX" val="20181209"/>
  <p:tag name="KSO_WM_UNIT_TYPE" val="l_h_f"/>
  <p:tag name="KSO_WM_UNIT_INDEX" val="1_1_1"/>
  <p:tag name="KSO_WM_UNIT_ID" val="diagram20181209_2*l_h_f*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5"/>
  <p:tag name="KSO_WM_UNIT_TEXT_FILL_TYPE" val="1"/>
</p:tagLst>
</file>

<file path=ppt/tags/tag684.xml><?xml version="1.0" encoding="utf-8"?>
<p:tagLst xmlns:p="http://schemas.openxmlformats.org/presentationml/2006/main">
  <p:tag name="KSO_WM_TEMPLATE_CATEGORY" val="diagram"/>
  <p:tag name="KSO_WM_TEMPLATE_INDEX" val="20181209"/>
  <p:tag name="KSO_WM_UNIT_TYPE" val="l_h_a"/>
  <p:tag name="KSO_WM_UNIT_INDEX" val="1_1_1"/>
  <p:tag name="KSO_WM_UNIT_ID" val="diagram20181209_2*l_h_a*1_1_1"/>
  <p:tag name="KSO_WM_UNIT_LAYERLEVEL" val="1_1_1"/>
  <p:tag name="KSO_WM_UNIT_VALUE" val="4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l1-1"/>
  <p:tag name="KSO_WM_UNIT_PRESET_TEXT" val="内容文字"/>
  <p:tag name="KSO_WM_UNIT_TEXT_FILL_FORE_SCHEMECOLOR_INDEX" val="4"/>
  <p:tag name="KSO_WM_UNIT_TEXT_FILL_TYPE" val="1"/>
</p:tagLst>
</file>

<file path=ppt/tags/tag685.xml><?xml version="1.0" encoding="utf-8"?>
<p:tagLst xmlns:p="http://schemas.openxmlformats.org/presentationml/2006/main">
  <p:tag name="KSO_WM_TEMPLATE_CATEGORY" val="diagram"/>
  <p:tag name="KSO_WM_TEMPLATE_INDEX" val="20181209"/>
  <p:tag name="KSO_WM_UNIT_TYPE" val="l_i"/>
  <p:tag name="KSO_WM_UNIT_INDEX" val="1_14"/>
  <p:tag name="KSO_WM_UNIT_ID" val="diagram20181209_2*l_i*1_14"/>
  <p:tag name="KSO_WM_UNIT_LAYERLEVEL" val="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86.xml><?xml version="1.0" encoding="utf-8"?>
<p:tagLst xmlns:p="http://schemas.openxmlformats.org/presentationml/2006/main">
  <p:tag name="KSO_WM_TEMPLATE_CATEGORY" val="diagram"/>
  <p:tag name="KSO_WM_TEMPLATE_INDEX" val="20181209"/>
  <p:tag name="KSO_WM_UNIT_TYPE" val="l_i"/>
  <p:tag name="KSO_WM_UNIT_INDEX" val="1_15"/>
  <p:tag name="KSO_WM_UNIT_ID" val="diagram20181209_2*l_i*1_15"/>
  <p:tag name="KSO_WM_UNIT_LAYERLEVEL" val="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09_2*i*33"/>
  <p:tag name="KSO_WM_TEMPLATE_CATEGORY" val="diagram"/>
  <p:tag name="KSO_WM_TEMPLATE_INDEX" val="20181209"/>
  <p:tag name="KSO_WM_UNIT_INDEX" val="33"/>
</p:tagLst>
</file>

<file path=ppt/tags/tag688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3_7"/>
  <p:tag name="KSO_WM_UNIT_ID" val="diagram20181209_2*l_h_i*1_3_7"/>
  <p:tag name="KSO_WM_UNIT_LAYERLEVEL" val="1_1_1"/>
  <p:tag name="KSO_WM_BEAUTIFY_FLAG" val="#wm#"/>
  <p:tag name="KSO_WM_TAG_VERSION" val="1.0"/>
  <p:tag name="KSO_WM_DIAGRAM_GROUP_CODE" val="l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689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3_8"/>
  <p:tag name="KSO_WM_UNIT_ID" val="diagram20181209_2*l_h_i*1_3_8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690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3_9"/>
  <p:tag name="KSO_WM_UNIT_ID" val="diagram20181209_2*l_h_i*1_3_9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69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09_2*i*40"/>
  <p:tag name="KSO_WM_TEMPLATE_CATEGORY" val="diagram"/>
  <p:tag name="KSO_WM_TEMPLATE_INDEX" val="20181209"/>
  <p:tag name="KSO_WM_UNIT_INDEX" val="40"/>
</p:tagLst>
</file>

<file path=ppt/tags/tag692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2_4"/>
  <p:tag name="KSO_WM_UNIT_ID" val="diagram20181209_2*l_h_i*1_2_4"/>
  <p:tag name="KSO_WM_UNIT_LAYERLEVEL" val="1_1_1"/>
  <p:tag name="KSO_WM_BEAUTIFY_FLAG" val="#wm#"/>
  <p:tag name="KSO_WM_TAG_VERSION" val="1.0"/>
  <p:tag name="KSO_WM_DIAGRAM_GROUP_CODE" val="l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693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2_5"/>
  <p:tag name="KSO_WM_UNIT_ID" val="diagram20181209_2*l_h_i*1_2_5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694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2_6"/>
  <p:tag name="KSO_WM_UNIT_ID" val="diagram20181209_2*l_h_i*1_2_6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6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09_2*i*47"/>
  <p:tag name="KSO_WM_TEMPLATE_CATEGORY" val="diagram"/>
  <p:tag name="KSO_WM_TEMPLATE_INDEX" val="20181209"/>
  <p:tag name="KSO_WM_UNIT_INDEX" val="47"/>
</p:tagLst>
</file>

<file path=ppt/tags/tag696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1_5"/>
  <p:tag name="KSO_WM_UNIT_ID" val="diagram20181209_2*l_h_i*1_1_5"/>
  <p:tag name="KSO_WM_UNIT_LAYERLEVEL" val="1_1_1"/>
  <p:tag name="KSO_WM_BEAUTIFY_FLAG" val="#wm#"/>
  <p:tag name="KSO_WM_TAG_VERSION" val="1.0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97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1_6"/>
  <p:tag name="KSO_WM_UNIT_ID" val="diagram20181209_2*l_h_i*1_1_6"/>
  <p:tag name="KSO_WM_UNIT_LAYERLEVEL" val="1_1_1"/>
  <p:tag name="KSO_WM_BEAUTIFY_FLAG" val="#wm#"/>
  <p:tag name="KSO_WM_TAG_VERSION" val="1.0"/>
  <p:tag name="KSO_WM_DIAGRAM_GROUP_CODE" val="l1-1"/>
  <p:tag name="KSO_WM_UNIT_FILL_FORE_SCHEMECOLOR_INDEX" val="10"/>
  <p:tag name="KSO_WM_UNIT_FILL_TYPE" val="1"/>
  <p:tag name="KSO_WM_UNIT_TEXT_FILL_FORE_SCHEMECOLOR_INDEX" val="13"/>
  <p:tag name="KSO_WM_UNIT_TEXT_FILL_TYPE" val="1"/>
</p:tagLst>
</file>

<file path=ppt/tags/tag698.xml><?xml version="1.0" encoding="utf-8"?>
<p:tagLst xmlns:p="http://schemas.openxmlformats.org/presentationml/2006/main">
  <p:tag name="KSO_WM_TEMPLATE_CATEGORY" val="diagram"/>
  <p:tag name="KSO_WM_TEMPLATE_INDEX" val="20181209"/>
  <p:tag name="KSO_WM_UNIT_TYPE" val="l_h_i"/>
  <p:tag name="KSO_WM_UNIT_INDEX" val="1_1_7"/>
  <p:tag name="KSO_WM_UNIT_ID" val="diagram20181209_2*l_h_i*1_1_7"/>
  <p:tag name="KSO_WM_UNIT_LAYERLEVEL" val="1_1_1"/>
  <p:tag name="KSO_WM_BEAUTIFY_FLAG" val="#wm#"/>
  <p:tag name="KSO_WM_TAG_VERSION" val="1.0"/>
  <p:tag name="KSO_WM_DIAGRAM_GROUP_CODE" val="l1-1"/>
  <p:tag name="KSO_WM_UNIT_TEXT_FILL_FORE_SCHEMECOLOR_INDEX" val="13"/>
  <p:tag name="KSO_WM_UNIT_TEXT_FILL_TYPE" val="1"/>
</p:tagLst>
</file>

<file path=ppt/tags/tag6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00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0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03.xml><?xml version="1.0" encoding="utf-8"?>
<p:tagLst xmlns:p="http://schemas.openxmlformats.org/presentationml/2006/main">
  <p:tag name="KSO_WM_TEMPLATE_CATEGORY" val="diagram"/>
  <p:tag name="KSO_WM_TEMPLATE_INDEX" val="20185988"/>
  <p:tag name="KSO_WM_UNIT_TYPE" val="r_t"/>
  <p:tag name="KSO_WM_UNIT_INDEX" val="1_1"/>
  <p:tag name="KSO_WM_UNIT_ID" val="diagram20185988_1*r_t*1_1"/>
  <p:tag name="KSO_WM_UNIT_LAYERLEVEL" val="1_1"/>
  <p:tag name="KSO_WM_UNIT_DIAGRAM_CONTRAST_TITLE_CNT" val="2"/>
  <p:tag name="KSO_WM_UNIT_DIAGRAM_DIMENSION_TITLE_CNT" val="1"/>
  <p:tag name="KSO_WM_UNIT_VALUE" val="33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Text Here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04.xml><?xml version="1.0" encoding="utf-8"?>
<p:tagLst xmlns:p="http://schemas.openxmlformats.org/presentationml/2006/main">
  <p:tag name="KSO_WM_TEMPLATE_CATEGORY" val="diagram"/>
  <p:tag name="KSO_WM_TEMPLATE_INDEX" val="20185988"/>
  <p:tag name="KSO_WM_UNIT_TYPE" val="r_t"/>
  <p:tag name="KSO_WM_UNIT_INDEX" val="1_2"/>
  <p:tag name="KSO_WM_UNIT_ID" val="diagram20185988_1*r_t*1_2"/>
  <p:tag name="KSO_WM_UNIT_LAYERLEVEL" val="1_1"/>
  <p:tag name="KSO_WM_UNIT_DIAGRAM_CONTRAST_TITLE_CNT" val="2"/>
  <p:tag name="KSO_WM_UNIT_DIAGRAM_DIMENSION_TITLE_CNT" val="1"/>
  <p:tag name="KSO_WM_UNIT_VALUE" val="32"/>
  <p:tag name="KSO_WM_UNIT_HIGHLIGHT" val="0"/>
  <p:tag name="KSO_WM_UNIT_COMPATIBLE" val="0"/>
  <p:tag name="KSO_WM_UNIT_CLEAR" val="0"/>
  <p:tag name="KSO_WM_BEAUTIFY_FLAG" val="#wm#"/>
  <p:tag name="KSO_WM_TAG_VERSION" val="1.0"/>
  <p:tag name="KSO_WM_DIAGRAM_GROUP_CODE" val="r1-1"/>
  <p:tag name="KSO_WM_UNIT_PRESET_TEXT" val="Text Here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05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0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2"/>
  <p:tag name="KSO_WM_UNIT_ID" val="diagram20169799_5*l_h_i*1_3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2"/>
  <p:tag name="KSO_WM_UNIT_ID" val="diagram20169799_5*l_h_i*1_4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5_2"/>
  <p:tag name="KSO_WM_UNIT_ID" val="diagram20169799_5*l_h_i*1_5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7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2"/>
  <p:tag name="KSO_WM_UNIT_ID" val="diagram20169799_5*l_h_i*1_2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169799_5*l_h_i*1_2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2"/>
  <p:tag name="KSO_WM_UNIT_ID" val="diagram20169799_5*l_h_i*1_1_2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169799_5*l_h_i*1_1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1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5_1"/>
  <p:tag name="KSO_WM_UNIT_ID" val="diagram20169799_5*l_h_a*1_5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7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69799_5*l_h_a*1_4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71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69799_5*l_h_a*1_3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71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69799_5*l_h_a*1_2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71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69799_5*l_h_a*1_1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20169799_5*l_h_i*1_3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diagram20169799_5*l_h_i*1_4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5_1"/>
  <p:tag name="KSO_WM_UNIT_ID" val="diagram20169799_5*l_h_i*1_5_1"/>
  <p:tag name="KSO_WM_TEMPLATE_CATEGORY" val="diagram"/>
  <p:tag name="KSO_WM_TEMPLATE_INDEX" val="20169799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14"/>
  <p:tag name="KSO_WM_UNIT_TEXT_FILL_TYPE" val="1"/>
</p:tagLst>
</file>

<file path=ppt/tags/tag723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25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26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3_3"/>
  <p:tag name="KSO_WM_UNIT_ID" val="diagram20188733_3*o_h_i*1_3_3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27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3_4"/>
  <p:tag name="KSO_WM_UNIT_ID" val="diagram20188733_3*o_h_i*1_3_4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28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3_2"/>
  <p:tag name="KSO_WM_UNIT_ID" val="diagram20188733_3*o_h_i*1_3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29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2_4"/>
  <p:tag name="KSO_WM_UNIT_ID" val="diagram20188733_3*o_h_i*1_2_4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30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2_2"/>
  <p:tag name="KSO_WM_UNIT_ID" val="diagram20188733_3*o_h_i*1_2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31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2_3"/>
  <p:tag name="KSO_WM_UNIT_ID" val="diagram20188733_3*o_h_i*1_2_3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32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3_1"/>
  <p:tag name="KSO_WM_UNIT_ID" val="diagram20188733_3*o_h_i*1_3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33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x"/>
  <p:tag name="KSO_WM_UNIT_INDEX" val="1_3_1"/>
  <p:tag name="KSO_WM_UNIT_ID" val="diagram20188733_3*o_h_x*1_3_1"/>
  <p:tag name="KSO_WM_UNIT_LAYERLEVEL" val="1_1_1"/>
  <p:tag name="KSO_WM_BEAUTIFY_FLAG" val="#wm#"/>
  <p:tag name="KSO_WM_UNIT_VALUE" val="97*97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34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1_1"/>
  <p:tag name="KSO_WM_UNIT_ID" val="diagram20188733_3*o_h_i*1_1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35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x"/>
  <p:tag name="KSO_WM_UNIT_INDEX" val="1_1_1"/>
  <p:tag name="KSO_WM_UNIT_ID" val="diagram20188733_3*o_h_x*1_1_1"/>
  <p:tag name="KSO_WM_UNIT_LAYERLEVEL" val="1_1_1"/>
  <p:tag name="KSO_WM_BEAUTIFY_FLAG" val="#wm#"/>
  <p:tag name="KSO_WM_UNIT_VALUE" val="108*97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36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2_1"/>
  <p:tag name="KSO_WM_UNIT_ID" val="diagram20188733_3*o_h_i*1_2_1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37.xml><?xml version="1.0" encoding="utf-8"?>
<p:tagLst xmlns:p="http://schemas.openxmlformats.org/presentationml/2006/main">
  <p:tag name="KSO_WM_TEMPLATE_CATEGORY" val="diagram"/>
  <p:tag name="KSO_WM_TEMPLATE_INDEX" val="20188733"/>
  <p:tag name="KSO_WM_UNIT_TYPE" val="o_h_a"/>
  <p:tag name="KSO_WM_UNIT_INDEX" val="1_2_1"/>
  <p:tag name="KSO_WM_UNIT_ID" val="diagram20188733_3*o_h_a*1_2_1"/>
  <p:tag name="KSO_WM_UNIT_LAYERLEVEL" val="1_1_1"/>
  <p:tag name="KSO_WM_UNIT_VALUE" val="6"/>
  <p:tag name="KSO_WM_UNIT_HIGHLIGHT" val="0"/>
  <p:tag name="KSO_WM_UNIT_COMPATIBLE" val="0"/>
  <p:tag name="KSO_WM_BEAUTIFY_FLAG" val="#wm#"/>
  <p:tag name="KSO_WM_TAG_VERSION" val="1.0"/>
  <p:tag name="KSO_WM_DIAGRAM_GROUP_CODE" val="o1-1"/>
  <p:tag name="KSO_WM_UNIT_PRESET_TEXT" val="单击此处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6"/>
  <p:tag name="KSO_WM_UNIT_TEXT_FILL_TYPE" val="1"/>
</p:tagLst>
</file>

<file path=ppt/tags/tag738.xml><?xml version="1.0" encoding="utf-8"?>
<p:tagLst xmlns:p="http://schemas.openxmlformats.org/presentationml/2006/main">
  <p:tag name="KSO_WM_TEMPLATE_CATEGORY" val="diagram"/>
  <p:tag name="KSO_WM_TEMPLATE_INDEX" val="20188733"/>
  <p:tag name="KSO_WM_UNIT_TYPE" val="o_h_a"/>
  <p:tag name="KSO_WM_UNIT_INDEX" val="1_1_1"/>
  <p:tag name="KSO_WM_UNIT_ID" val="diagram20188733_3*o_h_a*1_1_1"/>
  <p:tag name="KSO_WM_UNIT_LAYERLEVEL" val="1_1_1"/>
  <p:tag name="KSO_WM_UNIT_VALUE" val="7"/>
  <p:tag name="KSO_WM_UNIT_HIGHLIGHT" val="0"/>
  <p:tag name="KSO_WM_UNIT_COMPATIBLE" val="0"/>
  <p:tag name="KSO_WM_BEAUTIFY_FLAG" val="#wm#"/>
  <p:tag name="KSO_WM_TAG_VERSION" val="1.0"/>
  <p:tag name="KSO_WM_DIAGRAM_GROUP_CODE" val="o1-1"/>
  <p:tag name="KSO_WM_UNIT_PRESET_TEXT" val="单击此处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5"/>
  <p:tag name="KSO_WM_UNIT_TEXT_FILL_TYPE" val="1"/>
</p:tagLst>
</file>

<file path=ppt/tags/tag739.xml><?xml version="1.0" encoding="utf-8"?>
<p:tagLst xmlns:p="http://schemas.openxmlformats.org/presentationml/2006/main">
  <p:tag name="KSO_WM_TEMPLATE_CATEGORY" val="diagram"/>
  <p:tag name="KSO_WM_TEMPLATE_INDEX" val="20188733"/>
  <p:tag name="KSO_WM_UNIT_TYPE" val="o_h_a"/>
  <p:tag name="KSO_WM_UNIT_INDEX" val="1_3_1"/>
  <p:tag name="KSO_WM_UNIT_ID" val="diagram20188733_3*o_h_a*1_3_1"/>
  <p:tag name="KSO_WM_UNIT_LAYERLEVEL" val="1_1_1"/>
  <p:tag name="KSO_WM_UNIT_VALUE" val="7"/>
  <p:tag name="KSO_WM_UNIT_HIGHLIGHT" val="0"/>
  <p:tag name="KSO_WM_UNIT_COMPATIBLE" val="0"/>
  <p:tag name="KSO_WM_BEAUTIFY_FLAG" val="#wm#"/>
  <p:tag name="KSO_WM_TAG_VERSION" val="1.0"/>
  <p:tag name="KSO_WM_DIAGRAM_GROUP_CODE" val="o1-1"/>
  <p:tag name="KSO_WM_UNIT_PRESET_TEXT" val="单击此处添加标题"/>
  <p:tag name="KSO_WM_UNIT_ISCONTENTSTITLE" val="0"/>
  <p:tag name="KSO_WM_UNIT_NOCLEAR" val="0"/>
  <p:tag name="KSO_WM_UNIT_DIAGRAM_ISNUMVISUAL" val="0"/>
  <p:tag name="KSO_WM_UNIT_DIAGRAM_ISREFERUNIT" val="0"/>
  <p:tag name="KSO_WM_UNIT_TEXT_FILL_FORE_SCHEMECOLOR_INDEX" val="7"/>
  <p:tag name="KSO_WM_UNIT_TEXT_FILL_TYPE" val="1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740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1_3"/>
  <p:tag name="KSO_WM_UNIT_ID" val="diagram20188733_3*o_h_i*1_1_3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1.xml><?xml version="1.0" encoding="utf-8"?>
<p:tagLst xmlns:p="http://schemas.openxmlformats.org/presentationml/2006/main">
  <p:tag name="KSO_WM_TAG_VERSION" val="1.0"/>
  <p:tag name="KSO_WM_TEMPLATE_CATEGORY" val="diagram"/>
  <p:tag name="KSO_WM_TEMPLATE_INDEX" val="20188733"/>
  <p:tag name="KSO_WM_UNIT_TYPE" val="o_h_i"/>
  <p:tag name="KSO_WM_UNIT_INDEX" val="1_1_2"/>
  <p:tag name="KSO_WM_UNIT_ID" val="diagram20188733_3*o_h_i*1_1_2"/>
  <p:tag name="KSO_WM_UNIT_LAYERLEVEL" val="1_1_1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o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2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4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1_7*a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PRESET_TEXT" val="单击此处添加标题"/>
</p:tagLst>
</file>

<file path=ppt/tags/tag744.xml><?xml version="1.0" encoding="utf-8"?>
<p:tagLst xmlns:p="http://schemas.openxmlformats.org/presentationml/2006/main">
  <p:tag name="KSO_WM_SLIDE_ID" val="custom2020524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41"/>
  <p:tag name="KSO_WM_SLIDE_TYPE" val="sectionTitle"/>
  <p:tag name="KSO_WM_SLIDE_SUBTYPE" val="pureTxt"/>
  <p:tag name="KSO_WM_SLIDE_LAYOUT" val="a_b_e"/>
  <p:tag name="KSO_WM_SLIDE_LAYOUT_CNT" val="1_1_1"/>
</p:tagLst>
</file>

<file path=ppt/tags/tag7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4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47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49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4_1"/>
  <p:tag name="KSO_WM_UNIT_ID" val="diagram20170599_5*l_h_a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5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4_1"/>
  <p:tag name="KSO_WM_UNIT_ID" val="diagram20170599_5*l_h_i*1_4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8"/>
  <p:tag name="KSO_WM_UNIT_FILL_TYPE" val="1"/>
  <p:tag name="KSO_WM_UNIT_TEXT_FILL_FORE_SCHEMECOLOR_INDEX" val="14"/>
  <p:tag name="KSO_WM_UNIT_TEXT_FILL_TYPE" val="1"/>
</p:tagLst>
</file>

<file path=ppt/tags/tag75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3_1"/>
  <p:tag name="KSO_WM_UNIT_ID" val="diagram20170599_5*l_h_i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7"/>
  <p:tag name="KSO_WM_UNIT_FILL_TYPE" val="1"/>
  <p:tag name="KSO_WM_UNIT_TEXT_FILL_FORE_SCHEMECOLOR_INDEX" val="14"/>
  <p:tag name="KSO_WM_UNIT_TEXT_FILL_TYPE" val="1"/>
</p:tagLst>
</file>

<file path=ppt/tags/tag752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70599_5*l_h_a*1_3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53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70599_5*l_h_i*1_2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754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5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55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70599_5*l_h_a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56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70599_5*l_h_i*1_1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757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5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58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2"/>
  <p:tag name="KSO_WM_UNIT_ID" val="diagram20170599_5*l_h_i*1_4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759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70599_5*l_h_i*1_3_2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LINE_FORE_SCHEMECOLOR_INDEX" val="5"/>
  <p:tag name="KSO_WM_UNIT_LINE_FILL_TYPE" val="2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60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2_1"/>
  <p:tag name="KSO_WM_UNIT_ID" val="diagram20170599_5*l_h_i*1_2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14"/>
  <p:tag name="KSO_WM_UNIT_TEXT_FILL_TYPE" val="1"/>
</p:tagLst>
</file>

<file path=ppt/tags/tag761.xml><?xml version="1.0" encoding="utf-8"?>
<p:tagLst xmlns:p="http://schemas.openxmlformats.org/presentationml/2006/main">
  <p:tag name="KSO_WM_UNIT_DIAGRAM_MODELTYPE" val="stripeEnum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SUBTYPE" val="d"/>
  <p:tag name="KSO_WM_UNIT_TYPE" val="l_h_i"/>
  <p:tag name="KSO_WM_UNIT_INDEX" val="1_1_1"/>
  <p:tag name="KSO_WM_UNIT_ID" val="diagram20170599_5*l_h_i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762.xml><?xml version="1.0" encoding="utf-8"?>
<p:tagLst xmlns:p="http://schemas.openxmlformats.org/presentationml/2006/main">
  <p:tag name="KSO_WM_UNIT_DIAGRAM_MODELTYPE" val="stripeEnum"/>
  <p:tag name="KSO_WM_UNIT_ISCONTENTSTITLE" val="0"/>
  <p:tag name="KSO_WM_UNIT_ISNUMDGMTITLE" val="0"/>
  <p:tag name="KSO_WM_UNIT_PRESET_TEXT" val="单击此处添加标题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70599_5*l_h_a*1_1_1"/>
  <p:tag name="KSO_WM_TEMPLATE_CATEGORY" val="diagram"/>
  <p:tag name="KSO_WM_TEMPLATE_INDEX" val="20170599"/>
  <p:tag name="KSO_WM_UNIT_LAYERLEVEL" val="1_1_1"/>
  <p:tag name="KSO_WM_TAG_VERSION" val="1.0"/>
  <p:tag name="KSO_WM_BEAUTIFY_FLAG" val="#wm#"/>
  <p:tag name="KSO_WM_UNIT_TEXT_FILL_FORE_SCHEMECOLOR_INDEX" val="13"/>
  <p:tag name="KSO_WM_UNIT_TEXT_FILL_TYPE" val="1"/>
</p:tagLst>
</file>

<file path=ppt/tags/tag76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64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67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i*1_2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TYPE" val="q_h_i"/>
  <p:tag name="KSO_WM_UNIT_INDEX" val="1_2_1"/>
  <p:tag name="KSO_WM_UNIT_FILL_FORE_SCHEMECOLOR_INDEX" val="7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i*1_5_2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TYPE" val="q_h_i"/>
  <p:tag name="KSO_WM_UNIT_INDEX" val="1_5_2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i*1_4_2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TYPE" val="q_h_i"/>
  <p:tag name="KSO_WM_UNIT_INDEX" val="1_4_2"/>
  <p:tag name="KSO_WM_UNIT_FILL_FORE_SCHEMECOLOR_INDEX" val="9"/>
  <p:tag name="KSO_WM_UNIT_FILL_TYPE" val="1"/>
  <p:tag name="KSO_WM_UNIT_TEXT_FILL_FORE_SCHEMECOLOR_INDEX" val="13"/>
  <p:tag name="KSO_WM_UNIT_TEXT_FILL_TYPE" val="1"/>
</p:tagLst>
</file>

<file path=ppt/tags/tag7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i*1_1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TYPE" val="q_h_i"/>
  <p:tag name="KSO_WM_UNIT_INDEX" val="1_1_1"/>
  <p:tag name="KSO_WM_UNIT_FILL_FORE_SCHEMECOLOR_INDEX" val="6"/>
  <p:tag name="KSO_WM_UNIT_FILL_TYPE" val="1"/>
  <p:tag name="KSO_WM_UNIT_TEXT_FILL_FORE_SCHEMECOLOR_INDEX" val="13"/>
  <p:tag name="KSO_WM_UNIT_TEXT_FILL_TYPE" val="1"/>
</p:tagLst>
</file>

<file path=ppt/tags/tag7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i*1_3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TYPE" val="q_h_i"/>
  <p:tag name="KSO_WM_UNIT_INDEX" val="1_3_1"/>
  <p:tag name="KSO_WM_UNIT_FILL_FORE_SCHEMECOLOR_INDEX" val="8"/>
  <p:tag name="KSO_WM_UNIT_FILL_TYPE" val="1"/>
  <p:tag name="KSO_WM_UNIT_TEXT_FILL_FORE_SCHEMECOLOR_INDEX" val="13"/>
  <p:tag name="KSO_WM_UNIT_TEXT_FILL_TYPE" val="1"/>
</p:tagLst>
</file>

<file path=ppt/tags/tag7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f*1_1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NOCLEAR" val="0"/>
  <p:tag name="KSO_WM_UNIT_TYPE" val="q_h_f"/>
  <p:tag name="KSO_WM_UNIT_INDEX" val="1_1_1"/>
  <p:tag name="KSO_WM_UNIT_PRESET_TEXT" val="单击此处添加文本具体内容，简明扼要的阐述您的观点。"/>
  <p:tag name="KSO_WM_UNIT_VALUE" val="51"/>
  <p:tag name="KSO_WM_UNIT_TEXT_FILL_FORE_SCHEMECOLOR_INDEX" val="13"/>
  <p:tag name="KSO_WM_UNIT_TEXT_FILL_TYPE" val="1"/>
</p:tagLst>
</file>

<file path=ppt/tags/tag7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f*1_2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NOCLEAR" val="0"/>
  <p:tag name="KSO_WM_UNIT_TYPE" val="q_h_f"/>
  <p:tag name="KSO_WM_UNIT_INDEX" val="1_2_1"/>
  <p:tag name="KSO_WM_UNIT_PRESET_TEXT" val="单击此处添加文本具体内容，简明扼要的阐述您的观点。"/>
  <p:tag name="KSO_WM_UNIT_VALUE" val="51"/>
  <p:tag name="KSO_WM_UNIT_TEXT_FILL_FORE_SCHEMECOLOR_INDEX" val="13"/>
  <p:tag name="KSO_WM_UNIT_TEXT_FILL_TYPE" val="1"/>
</p:tagLst>
</file>

<file path=ppt/tags/tag7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f*1_3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NOCLEAR" val="0"/>
  <p:tag name="KSO_WM_UNIT_TYPE" val="q_h_f"/>
  <p:tag name="KSO_WM_UNIT_INDEX" val="1_3_1"/>
  <p:tag name="KSO_WM_UNIT_PRESET_TEXT" val="单击此处添加文本具体内容，简明扼要的阐述您的观点。"/>
  <p:tag name="KSO_WM_UNIT_VALUE" val="51"/>
  <p:tag name="KSO_WM_UNIT_TEXT_FILL_FORE_SCHEMECOLOR_INDEX" val="13"/>
  <p:tag name="KSO_WM_UNIT_TEXT_FILL_TYPE" val="1"/>
</p:tagLst>
</file>

<file path=ppt/tags/tag7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f*1_5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NOCLEAR" val="0"/>
  <p:tag name="KSO_WM_UNIT_TYPE" val="q_h_f"/>
  <p:tag name="KSO_WM_UNIT_INDEX" val="1_5_1"/>
  <p:tag name="KSO_WM_UNIT_PRESET_TEXT" val="单击此处添加文本具体内容，简明扼要的阐述您的观点。"/>
  <p:tag name="KSO_WM_UNIT_VALUE" val="51"/>
  <p:tag name="KSO_WM_UNIT_TEXT_FILL_FORE_SCHEMECOLOR_INDEX" val="13"/>
  <p:tag name="KSO_WM_UNIT_TEXT_FILL_TYPE" val="1"/>
</p:tagLst>
</file>

<file path=ppt/tags/tag7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a*1_4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ISCONTENTSTITLE" val="0"/>
  <p:tag name="KSO_WM_UNIT_NOCLEAR" val="0"/>
  <p:tag name="KSO_WM_UNIT_TYPE" val="q_h_a"/>
  <p:tag name="KSO_WM_UNIT_INDEX" val="1_4_1"/>
  <p:tag name="KSO_WM_UNIT_PRESET_TEXT" val="单击此处添加标题"/>
  <p:tag name="KSO_WM_UNIT_VALUE" val="14"/>
  <p:tag name="KSO_WM_UNIT_TEXT_FILL_FORE_SCHEMECOLOR_INDEX" val="13"/>
  <p:tag name="KSO_WM_UNIT_TEXT_FILL_TYPE" val="1"/>
</p:tagLst>
</file>

<file path=ppt/tags/tag77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5_1"/>
  <p:tag name="KSO_WM_UNIT_ID" val="diagram20174792_4*q_h_i*1_5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8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4_1"/>
  <p:tag name="KSO_WM_UNIT_ID" val="diagram20174792_4*q_h_i*1_4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78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1_2"/>
  <p:tag name="KSO_WM_UNIT_ID" val="diagram20174792_4*q_h_i*1_1_2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78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2_2"/>
  <p:tag name="KSO_WM_UNIT_ID" val="diagram20174792_4*q_h_i*1_2_2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78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i"/>
  <p:tag name="KSO_WM_UNIT_INDEX" val="1_3_2"/>
  <p:tag name="KSO_WM_UNIT_ID" val="diagram20174792_4*q_h_i*1_3_2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LINE_FORE_SCHEMECOLOR_INDEX" val="14"/>
  <p:tag name="KSO_WM_UNIT_LINE_FILL_TYPE" val="2"/>
</p:tagLst>
</file>

<file path=ppt/tags/tag78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x"/>
  <p:tag name="KSO_WM_UNIT_INDEX" val="1_1_1"/>
  <p:tag name="KSO_WM_UNIT_ID" val="diagram20174792_4*q_h_x*1_1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95*12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8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x"/>
  <p:tag name="KSO_WM_UNIT_INDEX" val="1_2_1"/>
  <p:tag name="KSO_WM_UNIT_ID" val="diagram20174792_4*q_h_x*1_2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90*125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8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x"/>
  <p:tag name="KSO_WM_UNIT_INDEX" val="1_3_1"/>
  <p:tag name="KSO_WM_UNIT_ID" val="diagram20174792_4*q_h_x*1_3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87*116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78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4792"/>
  <p:tag name="KSO_WM_UNIT_TYPE" val="q_h_x"/>
  <p:tag name="KSO_WM_UNIT_INDEX" val="1_5_1"/>
  <p:tag name="KSO_WM_UNIT_ID" val="diagram20174792_4*q_h_x*1_5_1"/>
  <p:tag name="KSO_WM_UNIT_LAYERLEVEL" val="1_1_1"/>
  <p:tag name="KSO_WM_DIAGRAM_GROUP_CODE" val="q1-1"/>
  <p:tag name="KSO_WM_UNIT_HIGHLIGHT" val="0"/>
  <p:tag name="KSO_WM_UNIT_COMPATIBLE" val="0"/>
  <p:tag name="KSO_WM_UNIT_DIAGRAM_ISNUMVISUAL" val="0"/>
  <p:tag name="KSO_WM_UNIT_DIAGRAM_ISREFERUNIT" val="0"/>
  <p:tag name="KSO_WM_UNIT_VALUE" val="118*111"/>
  <p:tag name="KSO_WM_UNIT_FILL_FORE_SCHEMECOLOR_INDEX" val="14"/>
  <p:tag name="KSO_WM_UNIT_FILL_TYPE" val="1"/>
  <p:tag name="KSO_WM_UNIT_TEXT_FILL_FORE_SCHEMECOLOR_INDEX" val="14"/>
  <p:tag name="KSO_WM_UNIT_TEXT_FILL_TYPE" val="1"/>
</p:tagLst>
</file>

<file path=ppt/tags/tag7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q1-1"/>
  <p:tag name="KSO_WM_UNIT_ID" val="diagram20174792_4*q_h_x*1_4_1"/>
  <p:tag name="KSO_WM_TEMPLATE_CATEGORY" val="diagram"/>
  <p:tag name="KSO_WM_TEMPLATE_INDEX" val="20174792"/>
  <p:tag name="KSO_WM_UNIT_LAYERLEVEL" val="1_1_1"/>
  <p:tag name="KSO_WM_TAG_VERSION" val="1.0"/>
  <p:tag name="KSO_WM_BEAUTIFY_FLAG" val="#wm#"/>
  <p:tag name="KSO_WM_UNIT_VALUE" val="150*150"/>
  <p:tag name="KSO_WM_UNIT_TYPE" val="q_h_x"/>
  <p:tag name="KSO_WM_UNIT_INDEX" val="1_4_1"/>
</p:tagLst>
</file>

<file path=ppt/tags/tag78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790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7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79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6479_6*i*0"/>
  <p:tag name="KSO_WM_TEMPLATE_CATEGORY" val="diagram"/>
  <p:tag name="KSO_WM_TEMPLATE_INDEX" val="20176479"/>
  <p:tag name="KSO_WM_UNIT_INDEX" val="0"/>
</p:tagLst>
</file>

<file path=ppt/tags/tag79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6_1"/>
  <p:tag name="KSO_WM_UNIT_ID" val="diagram20176479_6*m_h_i*1_6_1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79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6_2"/>
  <p:tag name="KSO_WM_UNIT_ID" val="diagram20176479_6*m_h_i*1_6_2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79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6_3"/>
  <p:tag name="KSO_WM_UNIT_ID" val="diagram20176479_6*m_h_i*1_6_3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79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6_4"/>
  <p:tag name="KSO_WM_UNIT_ID" val="diagram20176479_6*m_h_i*1_6_4"/>
  <p:tag name="KSO_WM_UNIT_LAYERLEVEL" val="1_1_1"/>
  <p:tag name="KSO_WM_DIAGRAM_GROUP_CODE" val="m1-1"/>
  <p:tag name="KSO_WM_UNIT_TEXT_FILL_FORE_SCHEMECOLOR_INDEX" val="13"/>
  <p:tag name="KSO_WM_UNIT_TEXT_FILL_TYPE" val="1"/>
</p:tagLst>
</file>

<file path=ppt/tags/tag7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6479_6*i*9"/>
  <p:tag name="KSO_WM_TEMPLATE_CATEGORY" val="diagram"/>
  <p:tag name="KSO_WM_TEMPLATE_INDEX" val="20176479"/>
  <p:tag name="KSO_WM_UNIT_INDEX" val="9"/>
</p:tagLst>
</file>

<file path=ppt/tags/tag79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5_1"/>
  <p:tag name="KSO_WM_UNIT_ID" val="diagram20176479_6*m_h_i*1_5_1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79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5_2"/>
  <p:tag name="KSO_WM_UNIT_ID" val="diagram20176479_6*m_h_i*1_5_2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0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5_3"/>
  <p:tag name="KSO_WM_UNIT_ID" val="diagram20176479_6*m_h_i*1_5_3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0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5_4"/>
  <p:tag name="KSO_WM_UNIT_ID" val="diagram20176479_6*m_h_i*1_5_4"/>
  <p:tag name="KSO_WM_UNIT_LAYERLEVEL" val="1_1_1"/>
  <p:tag name="KSO_WM_DIAGRAM_GROUP_CODE" val="m1-1"/>
  <p:tag name="KSO_WM_UNIT_TEXT_FILL_FORE_SCHEMECOLOR_INDEX" val="13"/>
  <p:tag name="KSO_WM_UNIT_TEXT_FILL_TYPE" val="1"/>
</p:tagLst>
</file>

<file path=ppt/tags/tag8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6479_6*i*18"/>
  <p:tag name="KSO_WM_TEMPLATE_CATEGORY" val="diagram"/>
  <p:tag name="KSO_WM_TEMPLATE_INDEX" val="20176479"/>
  <p:tag name="KSO_WM_UNIT_INDEX" val="18"/>
</p:tagLst>
</file>

<file path=ppt/tags/tag80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4_1"/>
  <p:tag name="KSO_WM_UNIT_ID" val="diagram20176479_6*m_h_i*1_4_1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0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4_2"/>
  <p:tag name="KSO_WM_UNIT_ID" val="diagram20176479_6*m_h_i*1_4_2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0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4_3"/>
  <p:tag name="KSO_WM_UNIT_ID" val="diagram20176479_6*m_h_i*1_4_3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0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4_4"/>
  <p:tag name="KSO_WM_UNIT_ID" val="diagram20176479_6*m_h_i*1_4_4"/>
  <p:tag name="KSO_WM_UNIT_LAYERLEVEL" val="1_1_1"/>
  <p:tag name="KSO_WM_DIAGRAM_GROUP_CODE" val="m1-1"/>
  <p:tag name="KSO_WM_UNIT_TEXT_FILL_FORE_SCHEMECOLOR_INDEX" val="13"/>
  <p:tag name="KSO_WM_UNIT_TEXT_FILL_TYPE" val="1"/>
</p:tagLst>
</file>

<file path=ppt/tags/tag8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6479_6*i*27"/>
  <p:tag name="KSO_WM_TEMPLATE_CATEGORY" val="diagram"/>
  <p:tag name="KSO_WM_TEMPLATE_INDEX" val="20176479"/>
  <p:tag name="KSO_WM_UNIT_INDEX" val="27"/>
</p:tagLst>
</file>

<file path=ppt/tags/tag80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3_1"/>
  <p:tag name="KSO_WM_UNIT_ID" val="diagram20176479_6*m_h_i*1_3_1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0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3_2"/>
  <p:tag name="KSO_WM_UNIT_ID" val="diagram20176479_6*m_h_i*1_3_2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3_3"/>
  <p:tag name="KSO_WM_UNIT_ID" val="diagram20176479_6*m_h_i*1_3_3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3_4"/>
  <p:tag name="KSO_WM_UNIT_ID" val="diagram20176479_6*m_h_i*1_3_4"/>
  <p:tag name="KSO_WM_UNIT_LAYERLEVEL" val="1_1_1"/>
  <p:tag name="KSO_WM_DIAGRAM_GROUP_CODE" val="m1-1"/>
  <p:tag name="KSO_WM_UNIT_TEXT_FILL_FORE_SCHEMECOLOR_INDEX" val="13"/>
  <p:tag name="KSO_WM_UNIT_TEXT_FILL_TYPE" val="1"/>
</p:tagLst>
</file>

<file path=ppt/tags/tag81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6479_6*i*36"/>
  <p:tag name="KSO_WM_TEMPLATE_CATEGORY" val="diagram"/>
  <p:tag name="KSO_WM_TEMPLATE_INDEX" val="20176479"/>
  <p:tag name="KSO_WM_UNIT_INDEX" val="36"/>
</p:tagLst>
</file>

<file path=ppt/tags/tag8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2_1"/>
  <p:tag name="KSO_WM_UNIT_ID" val="diagram20176479_6*m_h_i*1_2_1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2_2"/>
  <p:tag name="KSO_WM_UNIT_ID" val="diagram20176479_6*m_h_i*1_2_2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2_3"/>
  <p:tag name="KSO_WM_UNIT_ID" val="diagram20176479_6*m_h_i*1_2_3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2_4"/>
  <p:tag name="KSO_WM_UNIT_ID" val="diagram20176479_6*m_h_i*1_2_4"/>
  <p:tag name="KSO_WM_UNIT_LAYERLEVEL" val="1_1_1"/>
  <p:tag name="KSO_WM_DIAGRAM_GROUP_CODE" val="m1-1"/>
  <p:tag name="KSO_WM_UNIT_TEXT_FILL_FORE_SCHEMECOLOR_INDEX" val="13"/>
  <p:tag name="KSO_WM_UNIT_TEXT_FILL_TYPE" val="1"/>
</p:tagLst>
</file>

<file path=ppt/tags/tag8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76479_6*i*45"/>
  <p:tag name="KSO_WM_TEMPLATE_CATEGORY" val="diagram"/>
  <p:tag name="KSO_WM_TEMPLATE_INDEX" val="20176479"/>
  <p:tag name="KSO_WM_UNIT_INDEX" val="45"/>
</p:tagLst>
</file>

<file path=ppt/tags/tag8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1_1"/>
  <p:tag name="KSO_WM_UNIT_ID" val="diagram20176479_6*m_h_i*1_1_1"/>
  <p:tag name="KSO_WM_UNIT_LAYERLEVEL" val="1_1_1"/>
  <p:tag name="KSO_WM_DIAGRAM_GROUP_CODE" val="m1-1"/>
  <p:tag name="KSO_WM_UNIT_FILL_FORE_SCHEMECOLOR_INDEX" val="8"/>
  <p:tag name="KSO_WM_UNIT_FILL_TYPE" val="1"/>
  <p:tag name="KSO_WM_UNIT_TEXT_FILL_FORE_SCHEMECOLOR_INDEX" val="2"/>
  <p:tag name="KSO_WM_UNIT_TEXT_FILL_TYPE" val="1"/>
</p:tagLst>
</file>

<file path=ppt/tags/tag8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1_2"/>
  <p:tag name="KSO_WM_UNIT_ID" val="diagram20176479_6*m_h_i*1_1_2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1_3"/>
  <p:tag name="KSO_WM_UNIT_ID" val="diagram20176479_6*m_h_i*1_1_3"/>
  <p:tag name="KSO_WM_UNIT_LAYERLEVEL" val="1_1_1"/>
  <p:tag name="KSO_WM_DIAGRAM_GROUP_CODE" val="m1-1"/>
  <p:tag name="KSO_WM_UNIT_FILL_FORE_SCHEMECOLOR_INDEX" val="10"/>
  <p:tag name="KSO_WM_UNIT_FILL_TYPE" val="1"/>
  <p:tag name="KSO_WM_UNIT_TEXT_FILL_FORE_SCHEMECOLOR_INDEX" val="2"/>
  <p:tag name="KSO_WM_UNIT_TEXT_FILL_TYPE" val="1"/>
</p:tagLst>
</file>

<file path=ppt/tags/tag8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1_4"/>
  <p:tag name="KSO_WM_UNIT_ID" val="diagram20176479_6*m_h_i*1_1_4"/>
  <p:tag name="KSO_WM_UNIT_LAYERLEVEL" val="1_1_1"/>
  <p:tag name="KSO_WM_DIAGRAM_GROUP_CODE" val="m1-1"/>
  <p:tag name="KSO_WM_UNIT_TEXT_FILL_FORE_SCHEMECOLOR_INDEX" val="13"/>
  <p:tag name="KSO_WM_UNIT_TEXT_FILL_TYPE" val="1"/>
</p:tagLst>
</file>

<file path=ppt/tags/tag8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i"/>
  <p:tag name="KSO_WM_UNIT_INDEX" val="1_1_5"/>
  <p:tag name="KSO_WM_UNIT_ID" val="diagram20176479_6*m_h_i*1_1_5"/>
  <p:tag name="KSO_WM_UNIT_LAYERLEVEL" val="1_1_1"/>
  <p:tag name="KSO_WM_DIAGRAM_GROUP_CODE" val="m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8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f"/>
  <p:tag name="KSO_WM_UNIT_INDEX" val="1_1_1"/>
  <p:tag name="KSO_WM_UNIT_ID" val="diagram20176479_6*m_h_f*1_1_1"/>
  <p:tag name="KSO_WM_UNIT_LAYERLEVEL" val="1_1_1"/>
  <p:tag name="KSO_WM_UNIT_VALUE" val="32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m1-1"/>
  <p:tag name="KSO_WM_UNIT_TEXT_FILL_FORE_SCHEMECOLOR_INDEX" val="13"/>
  <p:tag name="KSO_WM_UNIT_TEXT_FILL_TYPE" val="1"/>
</p:tagLst>
</file>

<file path=ppt/tags/tag8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f"/>
  <p:tag name="KSO_WM_UNIT_INDEX" val="1_3_1"/>
  <p:tag name="KSO_WM_UNIT_ID" val="diagram20176479_6*m_h_f*1_3_1"/>
  <p:tag name="KSO_WM_UNIT_LAYERLEVEL" val="1_1_1"/>
  <p:tag name="KSO_WM_UNIT_VALUE" val="32"/>
  <p:tag name="KSO_WM_UNIT_HIGHLIGHT" val="0"/>
  <p:tag name="KSO_WM_UNIT_COMPATIBLE" val="0"/>
  <p:tag name="KSO_WM_UNIT_CLEAR" val="0"/>
  <p:tag name="KSO_WM_UNIT_PRESET_TEXT_INDEX" val="0"/>
  <p:tag name="KSO_WM_UNIT_PRESET_TEXT_LEN" val="30"/>
  <p:tag name="KSO_WM_DIAGRAM_GROUP_CODE" val="m1-1"/>
  <p:tag name="KSO_WM_UNIT_TEXT_FILL_FORE_SCHEMECOLOR_INDEX" val="13"/>
  <p:tag name="KSO_WM_UNIT_TEXT_FILL_TYPE" val="1"/>
</p:tagLst>
</file>

<file path=ppt/tags/tag8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f"/>
  <p:tag name="KSO_WM_UNIT_INDEX" val="1_5_1"/>
  <p:tag name="KSO_WM_UNIT_ID" val="diagram20176479_6*m_h_f*1_5_1"/>
  <p:tag name="KSO_WM_UNIT_LAYERLEVEL" val="1_1_1"/>
  <p:tag name="KSO_WM_UNIT_VALUE" val="32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m1-1"/>
  <p:tag name="KSO_WM_UNIT_TEXT_FILL_FORE_SCHEMECOLOR_INDEX" val="13"/>
  <p:tag name="KSO_WM_UNIT_TEXT_FILL_TYPE" val="1"/>
</p:tagLst>
</file>

<file path=ppt/tags/tag8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f"/>
  <p:tag name="KSO_WM_UNIT_INDEX" val="1_2_1"/>
  <p:tag name="KSO_WM_UNIT_ID" val="diagram20176479_6*m_h_f*1_2_1"/>
  <p:tag name="KSO_WM_UNIT_LAYERLEVEL" val="1_1_1"/>
  <p:tag name="KSO_WM_UNIT_VALUE" val="32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m1-1"/>
  <p:tag name="KSO_WM_UNIT_TEXT_FILL_FORE_SCHEMECOLOR_INDEX" val="13"/>
  <p:tag name="KSO_WM_UNIT_TEXT_FILL_TYPE" val="1"/>
</p:tagLst>
</file>

<file path=ppt/tags/tag8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f"/>
  <p:tag name="KSO_WM_UNIT_INDEX" val="1_4_1"/>
  <p:tag name="KSO_WM_UNIT_ID" val="diagram20176479_6*m_h_f*1_4_1"/>
  <p:tag name="KSO_WM_UNIT_LAYERLEVEL" val="1_1_1"/>
  <p:tag name="KSO_WM_UNIT_VALUE" val="32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m1-1"/>
  <p:tag name="KSO_WM_UNIT_TEXT_FILL_FORE_SCHEMECOLOR_INDEX" val="13"/>
  <p:tag name="KSO_WM_UNIT_TEXT_FILL_TYPE" val="1"/>
</p:tagLst>
</file>

<file path=ppt/tags/tag82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20176479"/>
  <p:tag name="KSO_WM_UNIT_TYPE" val="m_h_f"/>
  <p:tag name="KSO_WM_UNIT_INDEX" val="1_6_1"/>
  <p:tag name="KSO_WM_UNIT_ID" val="diagram20176479_6*m_h_f*1_6_1"/>
  <p:tag name="KSO_WM_UNIT_LAYERLEVEL" val="1_1_1"/>
  <p:tag name="KSO_WM_UNIT_VALUE" val="32"/>
  <p:tag name="KSO_WM_UNIT_HIGHLIGHT" val="0"/>
  <p:tag name="KSO_WM_UNIT_COMPATIBLE" val="0"/>
  <p:tag name="KSO_WM_UNIT_CLEAR" val="0"/>
  <p:tag name="KSO_WM_UNIT_PRESET_TEXT_INDEX" val="2"/>
  <p:tag name="KSO_WM_UNIT_PRESET_TEXT_LEN" val="30"/>
  <p:tag name="KSO_WM_DIAGRAM_GROUP_CODE" val="m1-1"/>
  <p:tag name="KSO_WM_UNIT_TEXT_FILL_FORE_SCHEMECOLOR_INDEX" val="13"/>
  <p:tag name="KSO_WM_UNIT_TEXT_FILL_TYPE" val="1"/>
</p:tagLst>
</file>

<file path=ppt/tags/tag82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30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83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1_7*a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PRESET_TEXT" val="单击此处添加标题"/>
</p:tagLst>
</file>

<file path=ppt/tags/tag832.xml><?xml version="1.0" encoding="utf-8"?>
<p:tagLst xmlns:p="http://schemas.openxmlformats.org/presentationml/2006/main">
  <p:tag name="KSO_WM_SLIDE_ID" val="custom2020524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41"/>
  <p:tag name="KSO_WM_SLIDE_TYPE" val="sectionTitle"/>
  <p:tag name="KSO_WM_SLIDE_SUBTYPE" val="pureTxt"/>
  <p:tag name="KSO_WM_SLIDE_LAYOUT" val="a_b_e"/>
  <p:tag name="KSO_WM_SLIDE_LAYOUT_CNT" val="1_1_1"/>
</p:tagLst>
</file>

<file path=ppt/tags/tag8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835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83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241_7*a*1"/>
  <p:tag name="KSO_WM_TEMPLATE_CATEGORY" val="custom"/>
  <p:tag name="KSO_WM_TEMPLATE_INDEX" val="20205241"/>
  <p:tag name="KSO_WM_UNIT_LAYERLEVEL" val="1"/>
  <p:tag name="KSO_WM_TAG_VERSION" val="1.0"/>
  <p:tag name="KSO_WM_BEAUTIFY_FLAG" val="#wm#"/>
  <p:tag name="KSO_WM_UNIT_PRESET_TEXT" val="单击此处添加标题"/>
</p:tagLst>
</file>

<file path=ppt/tags/tag837.xml><?xml version="1.0" encoding="utf-8"?>
<p:tagLst xmlns:p="http://schemas.openxmlformats.org/presentationml/2006/main">
  <p:tag name="KSO_WM_SLIDE_ID" val="custom20205241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5241"/>
  <p:tag name="KSO_WM_SLIDE_TYPE" val="sectionTitle"/>
  <p:tag name="KSO_WM_SLIDE_SUBTYPE" val="pureTxt"/>
  <p:tag name="KSO_WM_SLIDE_LAYOUT" val="a_b_e"/>
  <p:tag name="KSO_WM_SLIDE_LAYOUT_CNT" val="1_1_1"/>
</p:tagLst>
</file>

<file path=ppt/tags/tag8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3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40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8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UNIT_BK_DARK_LIGHT" val="2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8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9007_1*a*1"/>
  <p:tag name="KSO_WM_TEMPLATE_CATEGORY" val="diagram"/>
  <p:tag name="KSO_WM_TEMPLATE_INDEX" val="20209007"/>
  <p:tag name="KSO_WM_UNIT_LAYERLEVEL" val="1"/>
  <p:tag name="KSO_WM_TAG_VERSION" val="1.0"/>
  <p:tag name="KSO_WM_BEAUTIFY_FLAG" val="#wm#"/>
  <p:tag name="KSO_WM_UNIT_PRESET_TEXT" val="单击此处添加大标题内容"/>
  <p:tag name="KSO_WM_UNIT_DEFAULT_FONT" val="24;44;4"/>
  <p:tag name="KSO_WM_UNIT_BLOCK" val="0"/>
  <p:tag name="KSO_WM_UNIT_SHOW_EDIT_AREA_INDICATION" val="1"/>
  <p:tag name="KSO_WM_CHIP_GROUPID" val="5e7881253197e252a37019b5"/>
  <p:tag name="KSO_WM_CHIP_XID" val="5e7881253197e252a37019b6"/>
  <p:tag name="KSO_WM_UNIT_DEC_AREA_ID" val="2173bed0d9274b7baf6ca2edb174160d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lm&quot;,&quot;fill_mode&quot;:&quot;full&quot;,&quot;sacle_strategy&quot;:&quot;smart&quot;}"/>
  <p:tag name="KSO_WM_ASSEMBLE_CHIP_INDEX" val="1e7892646b5440739bf2cdb69dfe1cb4"/>
  <p:tag name="KSO_WM_UNIT_TEXT_FILL_FORE_SCHEMECOLOR_INDEX_BRIGHTNESS" val="0"/>
  <p:tag name="KSO_WM_UNIT_TEXT_FILL_FORE_SCHEMECOLOR_INDEX" val="13"/>
  <p:tag name="KSO_WM_UNIT_TEXT_FILL_TYPE" val="1"/>
  <p:tag name="KSO_WM_TEMPLATE_ASSEMBLE_XID" val="60656e844054ed1e2fb7fa72"/>
  <p:tag name="KSO_WM_TEMPLATE_ASSEMBLE_GROUPID" val="60656e844054ed1e2fb7fa72"/>
</p:tagLst>
</file>

<file path=ppt/tags/tag843.xml><?xml version="1.0" encoding="utf-8"?>
<p:tagLst xmlns:p="http://schemas.openxmlformats.org/presentationml/2006/main">
  <p:tag name="KSO_WM_SLIDE_BK_DARK_LIGHT" val="2"/>
  <p:tag name="KSO_WM_SLIDE_BACKGROUND_TYPE" val="navigation"/>
  <p:tag name="KSO_WM_SLIDE_LAYOUT_INFO" val="{&quot;id&quot;:&quot;2021-04-01T15:03:33&quot;,&quot;maxSize&quot;:{&quot;size1&quot;:13.300000000000001},&quot;minSize&quot;:{&quot;size1&quot;:13.300000000000001},&quot;normalSize&quot;:{&quot;size1&quot;:13.300000000000001},&quot;subLayout&quot;:[{&quot;backgroundInfo&quot;:[{&quot;bottom&quot;:0,&quot;bottomAbs&quot;:false,&quot;left&quot;:0,&quot;leftAbs&quot;:false,&quot;right&quot;:0,&quot;rightAbs&quot;:false,&quot;top&quot;:0,&quot;topAbs&quot;:false,&quot;type&quot;:&quot;navigation&quot;}],&quot;id&quot;:&quot;2021-04-01T15:03:33&quot;,&quot;margin&quot;:{&quot;bottom&quot;:0.42300000786781311,&quot;left&quot;:1.2699999809265137,&quot;right&quot;:1.2699999809265137,&quot;top&quot;:0.42300000786781311},&quot;type&quot;:0},{&quot;direction&quot;:1,&quot;id&quot;:&quot;2021-04-01T15:03:33&quot;,&quot;maxSize&quot;:{&quot;size1&quot;:35},&quot;minSize&quot;:{&quot;size1&quot;:35},&quot;normalSize&quot;:{&quot;size1&quot;:35},&quot;subLayout&quot;:[{&quot;id&quot;:&quot;2021-04-01T15:03:33&quot;,&quot;margin&quot;:{&quot;bottom&quot;:2.1170001029968262,&quot;left&quot;:2.1170001029968262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2.1170001029968262,&quot;right&quot;:0.42300000786781311,&quot;top&quot;:1.6929999589920044},&quot;type&quot;:0},{&quot;id&quot;:&quot;2021-04-01T15:03:33&quot;,&quot;margin&quot;:{&quot;bottom&quot;:2.1170001029968262,&quot;left&quot;:2.1170001029968262,&quot;right&quot;:0.42300000786781311,&quot;top&quot;:0.14886131882667542},&quot;type&quot;:0}],&quot;type&quot;:0},{&quot;direction&quot;:1,&quot;id&quot;:&quot;2021-04-01T15:03:33&quot;,&quot;maxSize&quot;:{&quot;size1&quot;:46.299999999999997},&quot;minSize&quot;:{&quot;size1&quot;:46.299999999999997},&quot;normalSize&quot;:{&quot;size1&quot;:46.299999999999997},&quot;subLayout&quot;:[{&quot;id&quot;:&quot;2021-04-01T15:03:33&quot;,&quot;margin&quot;:{&quot;bottom&quot;:2.1170001029968262,&quot;left&quot;:0.42300000786781311,&quot;right&quot;:0.42300000786781311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0.42300000786781311,&quot;top&quot;:1.6929999589920044},&quot;type&quot;:0},{&quot;id&quot;:&quot;2021-04-01T15:03:33&quot;,&quot;margin&quot;:{&quot;bottom&quot;:2.1170001029968262,&quot;left&quot;:0.42300000786781311,&quot;right&quot;:0.42300000786781311,&quot;top&quot;:0.14886131882667542},&quot;type&quot;:0}],&quot;type&quot;:0},{&quot;id&quot;:&quot;2021-04-01T15:03:33&quot;,&quot;margin&quot;:{&quot;bottom&quot;:2.1170001029968262,&quot;left&quot;:0.42300000786781311,&quot;right&quot;:2.1170001029968262,&quot;top&quot;:1.6929999589920044},&quot;maxSize&quot;:{&quot;size1&quot;:40.519052914176974},&quot;minSize&quot;:{&quot;size1&quot;:24.619052914176969},&quot;normalSize&quot;:{&quot;size1&quot;:24.619052914176969},&quot;subLayout&quot;:[{&quot;id&quot;:&quot;2021-04-01T15:03:33&quot;,&quot;margin&quot;:{&quot;bottom&quot;:0.046930205076932907,&quot;left&quot;:0.42300000786781311,&quot;right&quot;:2.1170001029968262,&quot;top&quot;:1.6929999589920044},&quot;type&quot;:0},{&quot;id&quot;:&quot;2021-04-01T15:03:33&quot;,&quot;margin&quot;:{&quot;bottom&quot;:2.1170001029968262,&quot;left&quot;:0.42300000786781311,&quot;right&quot;:2.1170001029968262,&quot;top&quot;:0.14886131882667542},&quot;type&quot;:0}],&quot;type&quot;:0}],&quot;type&quot;:0}],&quot;type&quot;:0}],&quot;type&quot;:0}"/>
  <p:tag name="KSO_WM_SLIDE_BACKGROUND" val="[&quot;navigation&quot;]"/>
  <p:tag name="KSO_WM_SLIDE_RATIO" val="1.777778"/>
  <p:tag name="KSO_WM_CHIP_INFOS" val="{&quot;type&quot;:0,&quot;layout_type&quot;:&quot;navigation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FILLPROP" val="[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features&quot;:[&quot;collage&quot;],&quot;support_big_font&quot;:false,&quot;fill_id&quot;:&quot;eaf7e1b0e11346708d23d8505f1a6b59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cfbb9becb8fa46cfa0b6b170dcc4aa6c&quot;,&quot;fill_align&quot;:&quot;cm&quot;,&quot;chip_types&quot;:[&quot;picture&quot;]},{&quot;text_align&quot;:&quot;lm&quot;,&quot;text_direction&quot;:&quot;horizontal&quot;,&quot;support_features&quot;:[&quot;collage&quot;],&quot;support_big_font&quot;:false,&quot;fill_id&quot;:&quot;00ef385a1ba442e5b5a5f818c9acfe18&quot;,&quot;fill_align&quot;:&quot;cm&quot;,&quot;chip_types&quot;:[&quot;text&quot;,&quot;picture&quot;]}],[{&quot;text_align&quot;:&quot;lm&quot;,&quot;text_direction&quot;:&quot;horizontal&quot;,&quot;support_big_font&quot;:false,&quot;fill_id&quot;:&quot;8a3111ab759a4e2383416bc1791db235&quot;,&quot;fill_align&quot;:&quot;lm&quot;,&quot;chip_types&quot;:[&quot;header&quot;]},{&quot;text_align&quot;:&quot;lm&quot;,&quot;text_direction&quot;:&quot;horizontal&quot;,&quot;support_big_font&quot;:false,&quot;fill_id&quot;:&quot;eaf7e1b0e11346708d23d8505f1a6b59&quot;,&quot;fill_align&quot;:&quot;lm&quot;,&quot;chip_types&quot;:[&quot;text&quot;,&quot;chart&quot;,&quot;table&quot;]},{&quot;text_align&quot;:&quot;lm&quot;,&quot;text_direction&quot;:&quot;horizontal&quot;,&quot;support_big_font&quot;:false,&quot;fill_id&quot;:&quot;cfbb9becb8fa46cfa0b6b170dcc4aa6c&quot;,&quot;fill_align&quot;:&quot;lm&quot;,&quot;chip_types&quot;:[&quot;text&quot;,&quot;chart&quot;,&quot;table&quot;]},{&quot;text_align&quot;:&quot;lm&quot;,&quot;text_direction&quot;:&quot;horizontal&quot;,&quot;support_big_font&quot;:false,&quot;fill_id&quot;:&quot;00ef385a1ba442e5b5a5f818c9acfe18&quot;,&quot;fill_align&quot;:&quot;lm&quot;,&quot;chip_types&quot;:[&quot;text&quot;]}]]"/>
  <p:tag name="KSO_WM_SLIDE_ID" val="diagram20209007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839.955*252.702"/>
  <p:tag name="KSO_WM_SLIDE_POSITION" val="60.0005*191.301"/>
  <p:tag name="KSO_WM_TAG_VERSION" val="1.0"/>
  <p:tag name="KSO_WM_BEAUTIFY_FLAG" val="#wm#"/>
  <p:tag name="KSO_WM_TEMPLATE_CATEGORY" val="diagram"/>
  <p:tag name="KSO_WM_TEMPLATE_INDEX" val="20209007"/>
  <p:tag name="KSO_WM_SLIDE_LAYOUT" val="a_h"/>
  <p:tag name="KSO_WM_SLIDE_LAYOUT_CNT" val="1_3"/>
  <p:tag name="KSO_WM_CHIP_XID" val="5efb081fc9a2f50afb5100c1"/>
  <p:tag name="KSO_WM_CHIP_DECFILLPROP" val="[]"/>
  <p:tag name="KSO_WM_CHIP_GROUPID" val="5efb081fc9a2f50afb5100c0"/>
  <p:tag name="KSO_WM_SLIDE_SUPPORT_FEATURE_TYPE" val="0"/>
  <p:tag name="KSO_WM_TEMPLATE_ASSEMBLE_XID" val="60656e844054ed1e2fb7fa72"/>
  <p:tag name="KSO_WM_TEMPLATE_ASSEMBLE_GROUPID" val="60656e844054ed1e2fb7fa72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022410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1D6DC2"/>
      </a:accent1>
      <a:accent2>
        <a:srgbClr val="4BB2FF"/>
      </a:accent2>
      <a:accent3>
        <a:srgbClr val="34B2E4"/>
      </a:accent3>
      <a:accent4>
        <a:srgbClr val="0AD0DA"/>
      </a:accent4>
      <a:accent5>
        <a:srgbClr val="0ADAAD"/>
      </a:accent5>
      <a:accent6>
        <a:srgbClr val="E34C3F"/>
      </a:accent6>
      <a:hlink>
        <a:srgbClr val="BFBFBF"/>
      </a:hlink>
      <a:folHlink>
        <a:srgbClr val="BFBFBF"/>
      </a:folHlink>
    </a:clrScheme>
    <a:fontScheme name="sgg3iju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Office 主题​​">
  <a:themeElements>
    <a:clrScheme name="022410">
      <a:dk1>
        <a:srgbClr val="000000"/>
      </a:dk1>
      <a:lt1>
        <a:srgbClr val="FFFFFF"/>
      </a:lt1>
      <a:dk2>
        <a:srgbClr val="F2F2F2"/>
      </a:dk2>
      <a:lt2>
        <a:srgbClr val="FFFFFF"/>
      </a:lt2>
      <a:accent1>
        <a:srgbClr val="1D6DC2"/>
      </a:accent1>
      <a:accent2>
        <a:srgbClr val="4BB2FF"/>
      </a:accent2>
      <a:accent3>
        <a:srgbClr val="34B2E4"/>
      </a:accent3>
      <a:accent4>
        <a:srgbClr val="0AD0DA"/>
      </a:accent4>
      <a:accent5>
        <a:srgbClr val="0ADAAD"/>
      </a:accent5>
      <a:accent6>
        <a:srgbClr val="E34C3F"/>
      </a:accent6>
      <a:hlink>
        <a:srgbClr val="BFBFBF"/>
      </a:hlink>
      <a:folHlink>
        <a:srgbClr val="BFBFBF"/>
      </a:folHlink>
    </a:clrScheme>
    <a:fontScheme name="sgg3iju4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主题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​​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63500" dist="17960" dir="2700000" rotWithShape="0">
              <a:srgbClr val="000000"/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63500" dist="17960" dir="2700000" rotWithShape="0">
            <a:srgbClr val="000000"/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022410">
    <a:dk1>
      <a:srgbClr val="000000"/>
    </a:dk1>
    <a:lt1>
      <a:srgbClr val="FFFFFF"/>
    </a:lt1>
    <a:dk2>
      <a:srgbClr val="F2F2F2"/>
    </a:dk2>
    <a:lt2>
      <a:srgbClr val="FFFFFF"/>
    </a:lt2>
    <a:accent1>
      <a:srgbClr val="1D6DC2"/>
    </a:accent1>
    <a:accent2>
      <a:srgbClr val="4BB2FF"/>
    </a:accent2>
    <a:accent3>
      <a:srgbClr val="34B2E4"/>
    </a:accent3>
    <a:accent4>
      <a:srgbClr val="0AD0DA"/>
    </a:accent4>
    <a:accent5>
      <a:srgbClr val="0ADAAD"/>
    </a:accent5>
    <a:accent6>
      <a:srgbClr val="E34C3F"/>
    </a:accent6>
    <a:hlink>
      <a:srgbClr val="BFBFBF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022410">
    <a:dk1>
      <a:srgbClr val="000000"/>
    </a:dk1>
    <a:lt1>
      <a:srgbClr val="FFFFFF"/>
    </a:lt1>
    <a:dk2>
      <a:srgbClr val="F2F2F2"/>
    </a:dk2>
    <a:lt2>
      <a:srgbClr val="FFFFFF"/>
    </a:lt2>
    <a:accent1>
      <a:srgbClr val="1D6DC2"/>
    </a:accent1>
    <a:accent2>
      <a:srgbClr val="4BB2FF"/>
    </a:accent2>
    <a:accent3>
      <a:srgbClr val="34B2E4"/>
    </a:accent3>
    <a:accent4>
      <a:srgbClr val="0AD0DA"/>
    </a:accent4>
    <a:accent5>
      <a:srgbClr val="0ADAAD"/>
    </a:accent5>
    <a:accent6>
      <a:srgbClr val="E34C3F"/>
    </a:accent6>
    <a:hlink>
      <a:srgbClr val="BFBFBF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022410">
    <a:dk1>
      <a:srgbClr val="000000"/>
    </a:dk1>
    <a:lt1>
      <a:srgbClr val="FFFFFF"/>
    </a:lt1>
    <a:dk2>
      <a:srgbClr val="F2F2F2"/>
    </a:dk2>
    <a:lt2>
      <a:srgbClr val="FFFFFF"/>
    </a:lt2>
    <a:accent1>
      <a:srgbClr val="1D6DC2"/>
    </a:accent1>
    <a:accent2>
      <a:srgbClr val="4BB2FF"/>
    </a:accent2>
    <a:accent3>
      <a:srgbClr val="34B2E4"/>
    </a:accent3>
    <a:accent4>
      <a:srgbClr val="0AD0DA"/>
    </a:accent4>
    <a:accent5>
      <a:srgbClr val="0ADAAD"/>
    </a:accent5>
    <a:accent6>
      <a:srgbClr val="E34C3F"/>
    </a:accent6>
    <a:hlink>
      <a:srgbClr val="BFBFBF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022410">
    <a:dk1>
      <a:srgbClr val="000000"/>
    </a:dk1>
    <a:lt1>
      <a:srgbClr val="FFFFFF"/>
    </a:lt1>
    <a:dk2>
      <a:srgbClr val="F2F2F2"/>
    </a:dk2>
    <a:lt2>
      <a:srgbClr val="FFFFFF"/>
    </a:lt2>
    <a:accent1>
      <a:srgbClr val="1D6DC2"/>
    </a:accent1>
    <a:accent2>
      <a:srgbClr val="4BB2FF"/>
    </a:accent2>
    <a:accent3>
      <a:srgbClr val="34B2E4"/>
    </a:accent3>
    <a:accent4>
      <a:srgbClr val="0AD0DA"/>
    </a:accent4>
    <a:accent5>
      <a:srgbClr val="0ADAAD"/>
    </a:accent5>
    <a:accent6>
      <a:srgbClr val="E34C3F"/>
    </a:accent6>
    <a:hlink>
      <a:srgbClr val="BFBFBF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2797</Words>
  <Application>WPS 演示</Application>
  <PresentationFormat>全屏显示(4:3)</PresentationFormat>
  <Paragraphs>476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44" baseType="lpstr">
      <vt:lpstr>Arial</vt:lpstr>
      <vt:lpstr>宋体</vt:lpstr>
      <vt:lpstr>Wingdings</vt:lpstr>
      <vt:lpstr>Calibri</vt:lpstr>
      <vt:lpstr>微软雅黑</vt:lpstr>
      <vt:lpstr>汉仪旗黑-85S</vt:lpstr>
      <vt:lpstr>黑体</vt:lpstr>
      <vt:lpstr>方正大黑体_GBK</vt:lpstr>
      <vt:lpstr>Lato Bold</vt:lpstr>
      <vt:lpstr>Segoe Print</vt:lpstr>
      <vt:lpstr>Calibri Light</vt:lpstr>
      <vt:lpstr>Arial Unicode MS</vt:lpstr>
      <vt:lpstr>Wingdings</vt:lpstr>
      <vt:lpstr>Calibri Light</vt:lpstr>
      <vt:lpstr>Calibri</vt:lpstr>
      <vt:lpstr>汉仪粗黑简</vt:lpstr>
      <vt:lpstr>1_Office 主题​​</vt:lpstr>
      <vt:lpstr>12_Office 主题​​</vt:lpstr>
      <vt:lpstr>案说民法典</vt:lpstr>
      <vt:lpstr>PowerPoint 演示文稿</vt:lpstr>
      <vt:lpstr>教学内容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教学设计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教学实施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教学评价</vt:lpstr>
      <vt:lpstr>PowerPoint 演示文稿</vt:lpstr>
      <vt:lpstr>教学反思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 li</cp:lastModifiedBy>
  <cp:revision>38</cp:revision>
  <dcterms:created xsi:type="dcterms:W3CDTF">2021-08-22T13:27:00Z</dcterms:created>
  <dcterms:modified xsi:type="dcterms:W3CDTF">2021-11-02T02:42:28Z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2128BA0F4E0B43B49C960A95159D8C20</vt:lpwstr>
  </property>
  <property fmtid="{D5CDD505-2E9C-101B-9397-08002B2CF9AE}" pid="3" name="KSOProductBuildVer">
    <vt:lpwstr>2052-11.1.0.10938</vt:lpwstr>
  </property>
</Properties>
</file>