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800" b="1" i="0">
                <a:solidFill>
                  <a:srgbClr val="FFCC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800" b="1" i="0">
                <a:solidFill>
                  <a:srgbClr val="FFCC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800" b="1" i="0">
                <a:solidFill>
                  <a:srgbClr val="FFCC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335280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4">
                <a:moveTo>
                  <a:pt x="0" y="1433957"/>
                </a:moveTo>
                <a:lnTo>
                  <a:pt x="9144000" y="1433957"/>
                </a:lnTo>
                <a:lnTo>
                  <a:pt x="9144000" y="0"/>
                </a:lnTo>
                <a:lnTo>
                  <a:pt x="0" y="0"/>
                </a:lnTo>
                <a:lnTo>
                  <a:pt x="0" y="143395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3220973"/>
            <a:ext cx="9144000" cy="191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600953" y="4362450"/>
            <a:ext cx="287655" cy="442595"/>
          </a:xfrm>
          <a:custGeom>
            <a:avLst/>
            <a:gdLst/>
            <a:ahLst/>
            <a:cxnLst/>
            <a:rect l="l" t="t" r="r" b="b"/>
            <a:pathLst>
              <a:path w="287654" h="442595">
                <a:moveTo>
                  <a:pt x="279908" y="0"/>
                </a:moveTo>
                <a:lnTo>
                  <a:pt x="239944" y="50446"/>
                </a:lnTo>
                <a:lnTo>
                  <a:pt x="201400" y="97863"/>
                </a:lnTo>
                <a:lnTo>
                  <a:pt x="164275" y="142247"/>
                </a:lnTo>
                <a:lnTo>
                  <a:pt x="128571" y="183594"/>
                </a:lnTo>
                <a:lnTo>
                  <a:pt x="94290" y="221899"/>
                </a:lnTo>
                <a:lnTo>
                  <a:pt x="61434" y="257157"/>
                </a:lnTo>
                <a:lnTo>
                  <a:pt x="30003" y="289364"/>
                </a:lnTo>
                <a:lnTo>
                  <a:pt x="0" y="318516"/>
                </a:lnTo>
                <a:lnTo>
                  <a:pt x="10332" y="322304"/>
                </a:lnTo>
                <a:lnTo>
                  <a:pt x="22463" y="328152"/>
                </a:lnTo>
                <a:lnTo>
                  <a:pt x="36379" y="336071"/>
                </a:lnTo>
                <a:lnTo>
                  <a:pt x="52070" y="346075"/>
                </a:lnTo>
                <a:lnTo>
                  <a:pt x="76717" y="361076"/>
                </a:lnTo>
                <a:lnTo>
                  <a:pt x="140777" y="392509"/>
                </a:lnTo>
                <a:lnTo>
                  <a:pt x="180212" y="408939"/>
                </a:lnTo>
                <a:lnTo>
                  <a:pt x="217431" y="423608"/>
                </a:lnTo>
                <a:lnTo>
                  <a:pt x="263723" y="440372"/>
                </a:lnTo>
                <a:lnTo>
                  <a:pt x="272796" y="442468"/>
                </a:lnTo>
                <a:lnTo>
                  <a:pt x="278511" y="442468"/>
                </a:lnTo>
                <a:lnTo>
                  <a:pt x="286464" y="393573"/>
                </a:lnTo>
                <a:lnTo>
                  <a:pt x="286978" y="350900"/>
                </a:lnTo>
                <a:lnTo>
                  <a:pt x="287147" y="292988"/>
                </a:lnTo>
                <a:lnTo>
                  <a:pt x="286945" y="248443"/>
                </a:lnTo>
                <a:lnTo>
                  <a:pt x="286342" y="202184"/>
                </a:lnTo>
                <a:lnTo>
                  <a:pt x="285337" y="154209"/>
                </a:lnTo>
                <a:lnTo>
                  <a:pt x="283929" y="104521"/>
                </a:lnTo>
                <a:lnTo>
                  <a:pt x="282119" y="53117"/>
                </a:lnTo>
                <a:lnTo>
                  <a:pt x="279908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776092" y="4362450"/>
            <a:ext cx="287655" cy="442595"/>
          </a:xfrm>
          <a:custGeom>
            <a:avLst/>
            <a:gdLst/>
            <a:ahLst/>
            <a:cxnLst/>
            <a:rect l="l" t="t" r="r" b="b"/>
            <a:pathLst>
              <a:path w="287655" h="442595">
                <a:moveTo>
                  <a:pt x="279907" y="0"/>
                </a:moveTo>
                <a:lnTo>
                  <a:pt x="239986" y="50446"/>
                </a:lnTo>
                <a:lnTo>
                  <a:pt x="201471" y="97863"/>
                </a:lnTo>
                <a:lnTo>
                  <a:pt x="164364" y="142247"/>
                </a:lnTo>
                <a:lnTo>
                  <a:pt x="128666" y="183594"/>
                </a:lnTo>
                <a:lnTo>
                  <a:pt x="94380" y="221899"/>
                </a:lnTo>
                <a:lnTo>
                  <a:pt x="61505" y="257157"/>
                </a:lnTo>
                <a:lnTo>
                  <a:pt x="30045" y="289364"/>
                </a:lnTo>
                <a:lnTo>
                  <a:pt x="0" y="318516"/>
                </a:lnTo>
                <a:lnTo>
                  <a:pt x="10334" y="322304"/>
                </a:lnTo>
                <a:lnTo>
                  <a:pt x="22478" y="328152"/>
                </a:lnTo>
                <a:lnTo>
                  <a:pt x="36433" y="336071"/>
                </a:lnTo>
                <a:lnTo>
                  <a:pt x="52196" y="346075"/>
                </a:lnTo>
                <a:lnTo>
                  <a:pt x="76773" y="361076"/>
                </a:lnTo>
                <a:lnTo>
                  <a:pt x="140833" y="392509"/>
                </a:lnTo>
                <a:lnTo>
                  <a:pt x="180339" y="408939"/>
                </a:lnTo>
                <a:lnTo>
                  <a:pt x="217556" y="423608"/>
                </a:lnTo>
                <a:lnTo>
                  <a:pt x="263796" y="440372"/>
                </a:lnTo>
                <a:lnTo>
                  <a:pt x="272795" y="442468"/>
                </a:lnTo>
                <a:lnTo>
                  <a:pt x="278638" y="442468"/>
                </a:lnTo>
                <a:lnTo>
                  <a:pt x="286527" y="393573"/>
                </a:lnTo>
                <a:lnTo>
                  <a:pt x="287085" y="350900"/>
                </a:lnTo>
                <a:lnTo>
                  <a:pt x="287274" y="292988"/>
                </a:lnTo>
                <a:lnTo>
                  <a:pt x="287072" y="248443"/>
                </a:lnTo>
                <a:lnTo>
                  <a:pt x="286464" y="202184"/>
                </a:lnTo>
                <a:lnTo>
                  <a:pt x="285448" y="154209"/>
                </a:lnTo>
                <a:lnTo>
                  <a:pt x="284019" y="104521"/>
                </a:lnTo>
                <a:lnTo>
                  <a:pt x="282173" y="53117"/>
                </a:lnTo>
                <a:lnTo>
                  <a:pt x="279907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621020" y="4055871"/>
            <a:ext cx="266065" cy="193675"/>
          </a:xfrm>
          <a:custGeom>
            <a:avLst/>
            <a:gdLst/>
            <a:ahLst/>
            <a:cxnLst/>
            <a:rect l="l" t="t" r="r" b="b"/>
            <a:pathLst>
              <a:path w="266064" h="193675">
                <a:moveTo>
                  <a:pt x="259333" y="0"/>
                </a:moveTo>
                <a:lnTo>
                  <a:pt x="202314" y="13610"/>
                </a:lnTo>
                <a:lnTo>
                  <a:pt x="154708" y="30641"/>
                </a:lnTo>
                <a:lnTo>
                  <a:pt x="94380" y="54506"/>
                </a:lnTo>
                <a:lnTo>
                  <a:pt x="21335" y="85216"/>
                </a:lnTo>
                <a:lnTo>
                  <a:pt x="12096" y="128762"/>
                </a:lnTo>
                <a:lnTo>
                  <a:pt x="0" y="193166"/>
                </a:lnTo>
                <a:lnTo>
                  <a:pt x="41773" y="172287"/>
                </a:lnTo>
                <a:lnTo>
                  <a:pt x="84041" y="150486"/>
                </a:lnTo>
                <a:lnTo>
                  <a:pt x="126808" y="127759"/>
                </a:lnTo>
                <a:lnTo>
                  <a:pt x="170082" y="104100"/>
                </a:lnTo>
                <a:lnTo>
                  <a:pt x="213867" y="79501"/>
                </a:lnTo>
                <a:lnTo>
                  <a:pt x="224823" y="61430"/>
                </a:lnTo>
                <a:lnTo>
                  <a:pt x="236553" y="45132"/>
                </a:lnTo>
                <a:lnTo>
                  <a:pt x="249068" y="30620"/>
                </a:lnTo>
                <a:lnTo>
                  <a:pt x="262381" y="17906"/>
                </a:lnTo>
                <a:lnTo>
                  <a:pt x="265556" y="5968"/>
                </a:lnTo>
                <a:lnTo>
                  <a:pt x="264540" y="0"/>
                </a:lnTo>
                <a:lnTo>
                  <a:pt x="259333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796158" y="4055871"/>
            <a:ext cx="266065" cy="193675"/>
          </a:xfrm>
          <a:custGeom>
            <a:avLst/>
            <a:gdLst/>
            <a:ahLst/>
            <a:cxnLst/>
            <a:rect l="l" t="t" r="r" b="b"/>
            <a:pathLst>
              <a:path w="266064" h="193675">
                <a:moveTo>
                  <a:pt x="259461" y="0"/>
                </a:moveTo>
                <a:lnTo>
                  <a:pt x="202386" y="13610"/>
                </a:lnTo>
                <a:lnTo>
                  <a:pt x="154798" y="30641"/>
                </a:lnTo>
                <a:lnTo>
                  <a:pt x="94495" y="54506"/>
                </a:lnTo>
                <a:lnTo>
                  <a:pt x="21463" y="85216"/>
                </a:lnTo>
                <a:lnTo>
                  <a:pt x="12112" y="128762"/>
                </a:lnTo>
                <a:lnTo>
                  <a:pt x="0" y="193166"/>
                </a:lnTo>
                <a:lnTo>
                  <a:pt x="41787" y="172287"/>
                </a:lnTo>
                <a:lnTo>
                  <a:pt x="84086" y="150486"/>
                </a:lnTo>
                <a:lnTo>
                  <a:pt x="126891" y="127759"/>
                </a:lnTo>
                <a:lnTo>
                  <a:pt x="170196" y="104100"/>
                </a:lnTo>
                <a:lnTo>
                  <a:pt x="213995" y="79501"/>
                </a:lnTo>
                <a:lnTo>
                  <a:pt x="224895" y="61430"/>
                </a:lnTo>
                <a:lnTo>
                  <a:pt x="236616" y="45132"/>
                </a:lnTo>
                <a:lnTo>
                  <a:pt x="249124" y="30620"/>
                </a:lnTo>
                <a:lnTo>
                  <a:pt x="262382" y="17906"/>
                </a:lnTo>
                <a:lnTo>
                  <a:pt x="265557" y="5968"/>
                </a:lnTo>
                <a:lnTo>
                  <a:pt x="264541" y="0"/>
                </a:lnTo>
                <a:lnTo>
                  <a:pt x="25946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662548" y="3847846"/>
            <a:ext cx="234950" cy="125730"/>
          </a:xfrm>
          <a:custGeom>
            <a:avLst/>
            <a:gdLst/>
            <a:ahLst/>
            <a:cxnLst/>
            <a:rect l="l" t="t" r="r" b="b"/>
            <a:pathLst>
              <a:path w="234950" h="125729">
                <a:moveTo>
                  <a:pt x="234823" y="0"/>
                </a:moveTo>
                <a:lnTo>
                  <a:pt x="203158" y="22520"/>
                </a:lnTo>
                <a:lnTo>
                  <a:pt x="125602" y="40665"/>
                </a:lnTo>
                <a:lnTo>
                  <a:pt x="77025" y="52752"/>
                </a:lnTo>
                <a:lnTo>
                  <a:pt x="22733" y="72008"/>
                </a:lnTo>
                <a:lnTo>
                  <a:pt x="355" y="108120"/>
                </a:lnTo>
                <a:lnTo>
                  <a:pt x="0" y="125475"/>
                </a:lnTo>
                <a:lnTo>
                  <a:pt x="40457" y="111047"/>
                </a:lnTo>
                <a:lnTo>
                  <a:pt x="76104" y="100726"/>
                </a:lnTo>
                <a:lnTo>
                  <a:pt x="106941" y="94525"/>
                </a:lnTo>
                <a:lnTo>
                  <a:pt x="132968" y="92455"/>
                </a:lnTo>
                <a:lnTo>
                  <a:pt x="156469" y="93003"/>
                </a:lnTo>
                <a:lnTo>
                  <a:pt x="179720" y="94646"/>
                </a:lnTo>
                <a:lnTo>
                  <a:pt x="202709" y="97385"/>
                </a:lnTo>
                <a:lnTo>
                  <a:pt x="225425" y="101218"/>
                </a:lnTo>
                <a:lnTo>
                  <a:pt x="228232" y="76170"/>
                </a:lnTo>
                <a:lnTo>
                  <a:pt x="230743" y="50942"/>
                </a:lnTo>
                <a:lnTo>
                  <a:pt x="232943" y="25548"/>
                </a:lnTo>
                <a:lnTo>
                  <a:pt x="234823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837814" y="3847846"/>
            <a:ext cx="234950" cy="125730"/>
          </a:xfrm>
          <a:custGeom>
            <a:avLst/>
            <a:gdLst/>
            <a:ahLst/>
            <a:cxnLst/>
            <a:rect l="l" t="t" r="r" b="b"/>
            <a:pathLst>
              <a:path w="234950" h="125729">
                <a:moveTo>
                  <a:pt x="234696" y="0"/>
                </a:moveTo>
                <a:lnTo>
                  <a:pt x="203084" y="22520"/>
                </a:lnTo>
                <a:lnTo>
                  <a:pt x="125531" y="40665"/>
                </a:lnTo>
                <a:lnTo>
                  <a:pt x="76930" y="52752"/>
                </a:lnTo>
                <a:lnTo>
                  <a:pt x="22733" y="72008"/>
                </a:lnTo>
                <a:lnTo>
                  <a:pt x="337" y="108120"/>
                </a:lnTo>
                <a:lnTo>
                  <a:pt x="0" y="125475"/>
                </a:lnTo>
                <a:lnTo>
                  <a:pt x="40386" y="111047"/>
                </a:lnTo>
                <a:lnTo>
                  <a:pt x="76009" y="100726"/>
                </a:lnTo>
                <a:lnTo>
                  <a:pt x="106870" y="94525"/>
                </a:lnTo>
                <a:lnTo>
                  <a:pt x="132969" y="92455"/>
                </a:lnTo>
                <a:lnTo>
                  <a:pt x="156469" y="93003"/>
                </a:lnTo>
                <a:lnTo>
                  <a:pt x="179720" y="94646"/>
                </a:lnTo>
                <a:lnTo>
                  <a:pt x="202709" y="97385"/>
                </a:lnTo>
                <a:lnTo>
                  <a:pt x="225425" y="101218"/>
                </a:lnTo>
                <a:lnTo>
                  <a:pt x="228159" y="76170"/>
                </a:lnTo>
                <a:lnTo>
                  <a:pt x="230632" y="50942"/>
                </a:lnTo>
                <a:lnTo>
                  <a:pt x="232818" y="25548"/>
                </a:lnTo>
                <a:lnTo>
                  <a:pt x="234696" y="0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4736210" y="3709542"/>
            <a:ext cx="795655" cy="758825"/>
          </a:xfrm>
          <a:custGeom>
            <a:avLst/>
            <a:gdLst/>
            <a:ahLst/>
            <a:cxnLst/>
            <a:rect l="l" t="t" r="r" b="b"/>
            <a:pathLst>
              <a:path w="795654" h="758825">
                <a:moveTo>
                  <a:pt x="542036" y="0"/>
                </a:moveTo>
                <a:lnTo>
                  <a:pt x="496238" y="15847"/>
                </a:lnTo>
                <a:lnTo>
                  <a:pt x="449619" y="31005"/>
                </a:lnTo>
                <a:lnTo>
                  <a:pt x="402179" y="45476"/>
                </a:lnTo>
                <a:lnTo>
                  <a:pt x="353917" y="59261"/>
                </a:lnTo>
                <a:lnTo>
                  <a:pt x="304833" y="72361"/>
                </a:lnTo>
                <a:lnTo>
                  <a:pt x="254928" y="84778"/>
                </a:lnTo>
                <a:lnTo>
                  <a:pt x="204202" y="96513"/>
                </a:lnTo>
                <a:lnTo>
                  <a:pt x="152653" y="107568"/>
                </a:lnTo>
                <a:lnTo>
                  <a:pt x="119864" y="116093"/>
                </a:lnTo>
                <a:lnTo>
                  <a:pt x="64428" y="142573"/>
                </a:lnTo>
                <a:lnTo>
                  <a:pt x="23520" y="179099"/>
                </a:lnTo>
                <a:lnTo>
                  <a:pt x="0" y="223265"/>
                </a:lnTo>
                <a:lnTo>
                  <a:pt x="1281" y="234195"/>
                </a:lnTo>
                <a:lnTo>
                  <a:pt x="31507" y="260653"/>
                </a:lnTo>
                <a:lnTo>
                  <a:pt x="76835" y="266064"/>
                </a:lnTo>
                <a:lnTo>
                  <a:pt x="117173" y="263540"/>
                </a:lnTo>
                <a:lnTo>
                  <a:pt x="152272" y="255968"/>
                </a:lnTo>
                <a:lnTo>
                  <a:pt x="182133" y="243347"/>
                </a:lnTo>
                <a:lnTo>
                  <a:pt x="206755" y="225678"/>
                </a:lnTo>
                <a:lnTo>
                  <a:pt x="231612" y="204678"/>
                </a:lnTo>
                <a:lnTo>
                  <a:pt x="254539" y="187975"/>
                </a:lnTo>
                <a:lnTo>
                  <a:pt x="294513" y="167512"/>
                </a:lnTo>
                <a:lnTo>
                  <a:pt x="333565" y="158718"/>
                </a:lnTo>
                <a:lnTo>
                  <a:pt x="378333" y="155828"/>
                </a:lnTo>
                <a:lnTo>
                  <a:pt x="419076" y="159071"/>
                </a:lnTo>
                <a:lnTo>
                  <a:pt x="456152" y="168814"/>
                </a:lnTo>
                <a:lnTo>
                  <a:pt x="519302" y="207898"/>
                </a:lnTo>
                <a:lnTo>
                  <a:pt x="561197" y="263524"/>
                </a:lnTo>
                <a:lnTo>
                  <a:pt x="575183" y="326008"/>
                </a:lnTo>
                <a:lnTo>
                  <a:pt x="574419" y="340867"/>
                </a:lnTo>
                <a:lnTo>
                  <a:pt x="572119" y="354964"/>
                </a:lnTo>
                <a:lnTo>
                  <a:pt x="568271" y="368300"/>
                </a:lnTo>
                <a:lnTo>
                  <a:pt x="562863" y="380872"/>
                </a:lnTo>
                <a:lnTo>
                  <a:pt x="537168" y="430138"/>
                </a:lnTo>
                <a:lnTo>
                  <a:pt x="513931" y="477096"/>
                </a:lnTo>
                <a:lnTo>
                  <a:pt x="493156" y="521747"/>
                </a:lnTo>
                <a:lnTo>
                  <a:pt x="474848" y="564091"/>
                </a:lnTo>
                <a:lnTo>
                  <a:pt x="459009" y="604128"/>
                </a:lnTo>
                <a:lnTo>
                  <a:pt x="445642" y="641857"/>
                </a:lnTo>
                <a:lnTo>
                  <a:pt x="432071" y="683432"/>
                </a:lnTo>
                <a:lnTo>
                  <a:pt x="414406" y="741674"/>
                </a:lnTo>
                <a:lnTo>
                  <a:pt x="410337" y="758316"/>
                </a:lnTo>
                <a:lnTo>
                  <a:pt x="426122" y="731571"/>
                </a:lnTo>
                <a:lnTo>
                  <a:pt x="445468" y="694181"/>
                </a:lnTo>
                <a:lnTo>
                  <a:pt x="468362" y="646124"/>
                </a:lnTo>
                <a:lnTo>
                  <a:pt x="494791" y="587374"/>
                </a:lnTo>
                <a:lnTo>
                  <a:pt x="509774" y="557778"/>
                </a:lnTo>
                <a:lnTo>
                  <a:pt x="526351" y="536622"/>
                </a:lnTo>
                <a:lnTo>
                  <a:pt x="544548" y="523920"/>
                </a:lnTo>
                <a:lnTo>
                  <a:pt x="564388" y="519683"/>
                </a:lnTo>
                <a:lnTo>
                  <a:pt x="582390" y="521779"/>
                </a:lnTo>
                <a:lnTo>
                  <a:pt x="595248" y="528065"/>
                </a:lnTo>
                <a:lnTo>
                  <a:pt x="602964" y="538543"/>
                </a:lnTo>
                <a:lnTo>
                  <a:pt x="605536" y="553211"/>
                </a:lnTo>
                <a:lnTo>
                  <a:pt x="605369" y="561240"/>
                </a:lnTo>
                <a:lnTo>
                  <a:pt x="604869" y="569150"/>
                </a:lnTo>
                <a:lnTo>
                  <a:pt x="604035" y="576964"/>
                </a:lnTo>
                <a:lnTo>
                  <a:pt x="602868" y="584707"/>
                </a:lnTo>
                <a:lnTo>
                  <a:pt x="609600" y="581024"/>
                </a:lnTo>
                <a:lnTo>
                  <a:pt x="616965" y="579246"/>
                </a:lnTo>
                <a:lnTo>
                  <a:pt x="624966" y="579246"/>
                </a:lnTo>
                <a:lnTo>
                  <a:pt x="664844" y="595756"/>
                </a:lnTo>
                <a:lnTo>
                  <a:pt x="672718" y="599058"/>
                </a:lnTo>
                <a:lnTo>
                  <a:pt x="682751" y="599058"/>
                </a:lnTo>
                <a:lnTo>
                  <a:pt x="695422" y="597106"/>
                </a:lnTo>
                <a:lnTo>
                  <a:pt x="718391" y="591248"/>
                </a:lnTo>
                <a:lnTo>
                  <a:pt x="751671" y="581485"/>
                </a:lnTo>
                <a:lnTo>
                  <a:pt x="795274" y="567816"/>
                </a:lnTo>
                <a:lnTo>
                  <a:pt x="769080" y="537676"/>
                </a:lnTo>
                <a:lnTo>
                  <a:pt x="747649" y="501993"/>
                </a:lnTo>
                <a:lnTo>
                  <a:pt x="730980" y="460771"/>
                </a:lnTo>
                <a:lnTo>
                  <a:pt x="719074" y="414015"/>
                </a:lnTo>
                <a:lnTo>
                  <a:pt x="711930" y="361727"/>
                </a:lnTo>
                <a:lnTo>
                  <a:pt x="709549" y="303910"/>
                </a:lnTo>
                <a:lnTo>
                  <a:pt x="710951" y="256026"/>
                </a:lnTo>
                <a:lnTo>
                  <a:pt x="715152" y="205914"/>
                </a:lnTo>
                <a:lnTo>
                  <a:pt x="722139" y="153588"/>
                </a:lnTo>
                <a:lnTo>
                  <a:pt x="731901" y="99059"/>
                </a:lnTo>
                <a:lnTo>
                  <a:pt x="743632" y="48132"/>
                </a:lnTo>
                <a:lnTo>
                  <a:pt x="757554" y="1777"/>
                </a:lnTo>
                <a:lnTo>
                  <a:pt x="742864" y="11612"/>
                </a:lnTo>
                <a:lnTo>
                  <a:pt x="726233" y="18637"/>
                </a:lnTo>
                <a:lnTo>
                  <a:pt x="707673" y="22852"/>
                </a:lnTo>
                <a:lnTo>
                  <a:pt x="687197" y="24256"/>
                </a:lnTo>
                <a:lnTo>
                  <a:pt x="653335" y="22734"/>
                </a:lnTo>
                <a:lnTo>
                  <a:pt x="617855" y="18176"/>
                </a:lnTo>
                <a:lnTo>
                  <a:pt x="580755" y="10594"/>
                </a:lnTo>
                <a:lnTo>
                  <a:pt x="542036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911476" y="3709542"/>
            <a:ext cx="795655" cy="758825"/>
          </a:xfrm>
          <a:custGeom>
            <a:avLst/>
            <a:gdLst/>
            <a:ahLst/>
            <a:cxnLst/>
            <a:rect l="l" t="t" r="r" b="b"/>
            <a:pathLst>
              <a:path w="795655" h="758825">
                <a:moveTo>
                  <a:pt x="541909" y="0"/>
                </a:moveTo>
                <a:lnTo>
                  <a:pt x="496111" y="15847"/>
                </a:lnTo>
                <a:lnTo>
                  <a:pt x="449492" y="31005"/>
                </a:lnTo>
                <a:lnTo>
                  <a:pt x="402052" y="45476"/>
                </a:lnTo>
                <a:lnTo>
                  <a:pt x="353790" y="59261"/>
                </a:lnTo>
                <a:lnTo>
                  <a:pt x="304706" y="72361"/>
                </a:lnTo>
                <a:lnTo>
                  <a:pt x="254801" y="84778"/>
                </a:lnTo>
                <a:lnTo>
                  <a:pt x="204075" y="96513"/>
                </a:lnTo>
                <a:lnTo>
                  <a:pt x="152527" y="107568"/>
                </a:lnTo>
                <a:lnTo>
                  <a:pt x="119757" y="116093"/>
                </a:lnTo>
                <a:lnTo>
                  <a:pt x="64408" y="142573"/>
                </a:lnTo>
                <a:lnTo>
                  <a:pt x="23520" y="179099"/>
                </a:lnTo>
                <a:lnTo>
                  <a:pt x="0" y="223265"/>
                </a:lnTo>
                <a:lnTo>
                  <a:pt x="1264" y="234195"/>
                </a:lnTo>
                <a:lnTo>
                  <a:pt x="31490" y="260653"/>
                </a:lnTo>
                <a:lnTo>
                  <a:pt x="76835" y="266064"/>
                </a:lnTo>
                <a:lnTo>
                  <a:pt x="117173" y="263540"/>
                </a:lnTo>
                <a:lnTo>
                  <a:pt x="152272" y="255968"/>
                </a:lnTo>
                <a:lnTo>
                  <a:pt x="182133" y="243347"/>
                </a:lnTo>
                <a:lnTo>
                  <a:pt x="206756" y="225678"/>
                </a:lnTo>
                <a:lnTo>
                  <a:pt x="231594" y="204678"/>
                </a:lnTo>
                <a:lnTo>
                  <a:pt x="254492" y="187975"/>
                </a:lnTo>
                <a:lnTo>
                  <a:pt x="294513" y="167512"/>
                </a:lnTo>
                <a:lnTo>
                  <a:pt x="333502" y="158718"/>
                </a:lnTo>
                <a:lnTo>
                  <a:pt x="378206" y="155828"/>
                </a:lnTo>
                <a:lnTo>
                  <a:pt x="419022" y="159071"/>
                </a:lnTo>
                <a:lnTo>
                  <a:pt x="456136" y="168814"/>
                </a:lnTo>
                <a:lnTo>
                  <a:pt x="519303" y="207898"/>
                </a:lnTo>
                <a:lnTo>
                  <a:pt x="561133" y="263524"/>
                </a:lnTo>
                <a:lnTo>
                  <a:pt x="575056" y="326008"/>
                </a:lnTo>
                <a:lnTo>
                  <a:pt x="574294" y="340867"/>
                </a:lnTo>
                <a:lnTo>
                  <a:pt x="572007" y="354964"/>
                </a:lnTo>
                <a:lnTo>
                  <a:pt x="568198" y="368300"/>
                </a:lnTo>
                <a:lnTo>
                  <a:pt x="562864" y="380872"/>
                </a:lnTo>
                <a:lnTo>
                  <a:pt x="537114" y="430138"/>
                </a:lnTo>
                <a:lnTo>
                  <a:pt x="513842" y="477096"/>
                </a:lnTo>
                <a:lnTo>
                  <a:pt x="493045" y="521747"/>
                </a:lnTo>
                <a:lnTo>
                  <a:pt x="474725" y="564091"/>
                </a:lnTo>
                <a:lnTo>
                  <a:pt x="458882" y="604128"/>
                </a:lnTo>
                <a:lnTo>
                  <a:pt x="445516" y="641857"/>
                </a:lnTo>
                <a:lnTo>
                  <a:pt x="431944" y="683414"/>
                </a:lnTo>
                <a:lnTo>
                  <a:pt x="414279" y="741620"/>
                </a:lnTo>
                <a:lnTo>
                  <a:pt x="410210" y="758316"/>
                </a:lnTo>
                <a:lnTo>
                  <a:pt x="426069" y="731571"/>
                </a:lnTo>
                <a:lnTo>
                  <a:pt x="445452" y="694181"/>
                </a:lnTo>
                <a:lnTo>
                  <a:pt x="468360" y="646124"/>
                </a:lnTo>
                <a:lnTo>
                  <a:pt x="494792" y="587374"/>
                </a:lnTo>
                <a:lnTo>
                  <a:pt x="509718" y="557778"/>
                </a:lnTo>
                <a:lnTo>
                  <a:pt x="526288" y="536622"/>
                </a:lnTo>
                <a:lnTo>
                  <a:pt x="544476" y="523920"/>
                </a:lnTo>
                <a:lnTo>
                  <a:pt x="564261" y="519683"/>
                </a:lnTo>
                <a:lnTo>
                  <a:pt x="582263" y="521779"/>
                </a:lnTo>
                <a:lnTo>
                  <a:pt x="595122" y="528065"/>
                </a:lnTo>
                <a:lnTo>
                  <a:pt x="602837" y="538543"/>
                </a:lnTo>
                <a:lnTo>
                  <a:pt x="605409" y="553211"/>
                </a:lnTo>
                <a:lnTo>
                  <a:pt x="605262" y="561240"/>
                </a:lnTo>
                <a:lnTo>
                  <a:pt x="604805" y="569150"/>
                </a:lnTo>
                <a:lnTo>
                  <a:pt x="604015" y="576964"/>
                </a:lnTo>
                <a:lnTo>
                  <a:pt x="602869" y="584707"/>
                </a:lnTo>
                <a:lnTo>
                  <a:pt x="609473" y="581024"/>
                </a:lnTo>
                <a:lnTo>
                  <a:pt x="616839" y="579246"/>
                </a:lnTo>
                <a:lnTo>
                  <a:pt x="624840" y="579246"/>
                </a:lnTo>
                <a:lnTo>
                  <a:pt x="664845" y="595756"/>
                </a:lnTo>
                <a:lnTo>
                  <a:pt x="672592" y="599058"/>
                </a:lnTo>
                <a:lnTo>
                  <a:pt x="682625" y="599058"/>
                </a:lnTo>
                <a:lnTo>
                  <a:pt x="695313" y="597106"/>
                </a:lnTo>
                <a:lnTo>
                  <a:pt x="718312" y="591248"/>
                </a:lnTo>
                <a:lnTo>
                  <a:pt x="751597" y="581485"/>
                </a:lnTo>
                <a:lnTo>
                  <a:pt x="795147" y="567816"/>
                </a:lnTo>
                <a:lnTo>
                  <a:pt x="768962" y="537676"/>
                </a:lnTo>
                <a:lnTo>
                  <a:pt x="747554" y="501993"/>
                </a:lnTo>
                <a:lnTo>
                  <a:pt x="730916" y="460771"/>
                </a:lnTo>
                <a:lnTo>
                  <a:pt x="719041" y="414015"/>
                </a:lnTo>
                <a:lnTo>
                  <a:pt x="711920" y="361727"/>
                </a:lnTo>
                <a:lnTo>
                  <a:pt x="709549" y="303910"/>
                </a:lnTo>
                <a:lnTo>
                  <a:pt x="710932" y="256026"/>
                </a:lnTo>
                <a:lnTo>
                  <a:pt x="715089" y="205914"/>
                </a:lnTo>
                <a:lnTo>
                  <a:pt x="722032" y="153588"/>
                </a:lnTo>
                <a:lnTo>
                  <a:pt x="731774" y="99059"/>
                </a:lnTo>
                <a:lnTo>
                  <a:pt x="743569" y="48132"/>
                </a:lnTo>
                <a:lnTo>
                  <a:pt x="757555" y="1777"/>
                </a:lnTo>
                <a:lnTo>
                  <a:pt x="742844" y="11612"/>
                </a:lnTo>
                <a:lnTo>
                  <a:pt x="726170" y="18637"/>
                </a:lnTo>
                <a:lnTo>
                  <a:pt x="707566" y="22852"/>
                </a:lnTo>
                <a:lnTo>
                  <a:pt x="687070" y="24256"/>
                </a:lnTo>
                <a:lnTo>
                  <a:pt x="653280" y="22734"/>
                </a:lnTo>
                <a:lnTo>
                  <a:pt x="617823" y="18176"/>
                </a:lnTo>
                <a:lnTo>
                  <a:pt x="580699" y="10594"/>
                </a:lnTo>
                <a:lnTo>
                  <a:pt x="541909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5664580" y="3634485"/>
            <a:ext cx="240665" cy="132715"/>
          </a:xfrm>
          <a:custGeom>
            <a:avLst/>
            <a:gdLst/>
            <a:ahLst/>
            <a:cxnLst/>
            <a:rect l="l" t="t" r="r" b="b"/>
            <a:pathLst>
              <a:path w="240664" h="132714">
                <a:moveTo>
                  <a:pt x="226822" y="0"/>
                </a:moveTo>
                <a:lnTo>
                  <a:pt x="182403" y="2698"/>
                </a:lnTo>
                <a:lnTo>
                  <a:pt x="131417" y="5965"/>
                </a:lnTo>
                <a:lnTo>
                  <a:pt x="61214" y="10540"/>
                </a:lnTo>
                <a:lnTo>
                  <a:pt x="23048" y="40169"/>
                </a:lnTo>
                <a:lnTo>
                  <a:pt x="1518" y="72943"/>
                </a:lnTo>
                <a:lnTo>
                  <a:pt x="635" y="81661"/>
                </a:lnTo>
                <a:lnTo>
                  <a:pt x="635" y="93471"/>
                </a:lnTo>
                <a:lnTo>
                  <a:pt x="381" y="99821"/>
                </a:lnTo>
                <a:lnTo>
                  <a:pt x="0" y="100711"/>
                </a:lnTo>
                <a:lnTo>
                  <a:pt x="32787" y="91043"/>
                </a:lnTo>
                <a:lnTo>
                  <a:pt x="63134" y="84137"/>
                </a:lnTo>
                <a:lnTo>
                  <a:pt x="91029" y="79994"/>
                </a:lnTo>
                <a:lnTo>
                  <a:pt x="116459" y="78612"/>
                </a:lnTo>
                <a:lnTo>
                  <a:pt x="140124" y="80135"/>
                </a:lnTo>
                <a:lnTo>
                  <a:pt x="184788" y="92275"/>
                </a:lnTo>
                <a:lnTo>
                  <a:pt x="224456" y="116649"/>
                </a:lnTo>
                <a:lnTo>
                  <a:pt x="237363" y="132714"/>
                </a:lnTo>
                <a:lnTo>
                  <a:pt x="238603" y="103588"/>
                </a:lnTo>
                <a:lnTo>
                  <a:pt x="239474" y="74294"/>
                </a:lnTo>
                <a:lnTo>
                  <a:pt x="239988" y="44811"/>
                </a:lnTo>
                <a:lnTo>
                  <a:pt x="240157" y="15112"/>
                </a:lnTo>
                <a:lnTo>
                  <a:pt x="240157" y="5080"/>
                </a:lnTo>
                <a:lnTo>
                  <a:pt x="235712" y="0"/>
                </a:lnTo>
                <a:lnTo>
                  <a:pt x="226822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2839720" y="3634485"/>
            <a:ext cx="240665" cy="132715"/>
          </a:xfrm>
          <a:custGeom>
            <a:avLst/>
            <a:gdLst/>
            <a:ahLst/>
            <a:cxnLst/>
            <a:rect l="l" t="t" r="r" b="b"/>
            <a:pathLst>
              <a:path w="240664" h="132714">
                <a:moveTo>
                  <a:pt x="226949" y="0"/>
                </a:moveTo>
                <a:lnTo>
                  <a:pt x="182483" y="2698"/>
                </a:lnTo>
                <a:lnTo>
                  <a:pt x="131490" y="5965"/>
                </a:lnTo>
                <a:lnTo>
                  <a:pt x="61341" y="10540"/>
                </a:lnTo>
                <a:lnTo>
                  <a:pt x="23050" y="40169"/>
                </a:lnTo>
                <a:lnTo>
                  <a:pt x="1643" y="72943"/>
                </a:lnTo>
                <a:lnTo>
                  <a:pt x="762" y="81661"/>
                </a:lnTo>
                <a:lnTo>
                  <a:pt x="762" y="93471"/>
                </a:lnTo>
                <a:lnTo>
                  <a:pt x="507" y="99821"/>
                </a:lnTo>
                <a:lnTo>
                  <a:pt x="0" y="100711"/>
                </a:lnTo>
                <a:lnTo>
                  <a:pt x="32841" y="91043"/>
                </a:lnTo>
                <a:lnTo>
                  <a:pt x="63182" y="84137"/>
                </a:lnTo>
                <a:lnTo>
                  <a:pt x="91047" y="79994"/>
                </a:lnTo>
                <a:lnTo>
                  <a:pt x="116459" y="78612"/>
                </a:lnTo>
                <a:lnTo>
                  <a:pt x="140198" y="80135"/>
                </a:lnTo>
                <a:lnTo>
                  <a:pt x="184913" y="92275"/>
                </a:lnTo>
                <a:lnTo>
                  <a:pt x="224536" y="116649"/>
                </a:lnTo>
                <a:lnTo>
                  <a:pt x="237490" y="132714"/>
                </a:lnTo>
                <a:lnTo>
                  <a:pt x="238730" y="103588"/>
                </a:lnTo>
                <a:lnTo>
                  <a:pt x="239601" y="74294"/>
                </a:lnTo>
                <a:lnTo>
                  <a:pt x="240115" y="44811"/>
                </a:lnTo>
                <a:lnTo>
                  <a:pt x="240284" y="15112"/>
                </a:lnTo>
                <a:lnTo>
                  <a:pt x="240284" y="5080"/>
                </a:lnTo>
                <a:lnTo>
                  <a:pt x="235838" y="0"/>
                </a:lnTo>
                <a:lnTo>
                  <a:pt x="226949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4610734" y="3214623"/>
            <a:ext cx="2357120" cy="1924050"/>
          </a:xfrm>
          <a:custGeom>
            <a:avLst/>
            <a:gdLst/>
            <a:ahLst/>
            <a:cxnLst/>
            <a:rect l="l" t="t" r="r" b="b"/>
            <a:pathLst>
              <a:path w="2357120" h="1924050">
                <a:moveTo>
                  <a:pt x="1147826" y="0"/>
                </a:moveTo>
                <a:lnTo>
                  <a:pt x="1198518" y="3210"/>
                </a:lnTo>
                <a:lnTo>
                  <a:pt x="1245235" y="12826"/>
                </a:lnTo>
                <a:lnTo>
                  <a:pt x="1287950" y="28825"/>
                </a:lnTo>
                <a:lnTo>
                  <a:pt x="1326641" y="51180"/>
                </a:lnTo>
                <a:lnTo>
                  <a:pt x="1358812" y="77370"/>
                </a:lnTo>
                <a:lnTo>
                  <a:pt x="1395579" y="133655"/>
                </a:lnTo>
                <a:lnTo>
                  <a:pt x="1400175" y="163702"/>
                </a:lnTo>
                <a:lnTo>
                  <a:pt x="1397890" y="181633"/>
                </a:lnTo>
                <a:lnTo>
                  <a:pt x="1363726" y="223138"/>
                </a:lnTo>
                <a:lnTo>
                  <a:pt x="1327022" y="240918"/>
                </a:lnTo>
                <a:lnTo>
                  <a:pt x="1289557" y="251460"/>
                </a:lnTo>
                <a:lnTo>
                  <a:pt x="1289050" y="251460"/>
                </a:lnTo>
                <a:lnTo>
                  <a:pt x="1288541" y="251460"/>
                </a:lnTo>
                <a:lnTo>
                  <a:pt x="1287906" y="251460"/>
                </a:lnTo>
                <a:lnTo>
                  <a:pt x="1288034" y="251460"/>
                </a:lnTo>
                <a:lnTo>
                  <a:pt x="1292987" y="251460"/>
                </a:lnTo>
                <a:lnTo>
                  <a:pt x="1302765" y="251460"/>
                </a:lnTo>
                <a:lnTo>
                  <a:pt x="1350611" y="254456"/>
                </a:lnTo>
                <a:lnTo>
                  <a:pt x="1395110" y="263429"/>
                </a:lnTo>
                <a:lnTo>
                  <a:pt x="1436300" y="278356"/>
                </a:lnTo>
                <a:lnTo>
                  <a:pt x="1474215" y="299212"/>
                </a:lnTo>
                <a:lnTo>
                  <a:pt x="1505886" y="323409"/>
                </a:lnTo>
                <a:lnTo>
                  <a:pt x="1542081" y="373614"/>
                </a:lnTo>
                <a:lnTo>
                  <a:pt x="1546605" y="399669"/>
                </a:lnTo>
                <a:lnTo>
                  <a:pt x="1546058" y="408340"/>
                </a:lnTo>
                <a:lnTo>
                  <a:pt x="1544415" y="417036"/>
                </a:lnTo>
                <a:lnTo>
                  <a:pt x="1541676" y="425779"/>
                </a:lnTo>
                <a:lnTo>
                  <a:pt x="1537842" y="434594"/>
                </a:lnTo>
                <a:lnTo>
                  <a:pt x="1528228" y="455483"/>
                </a:lnTo>
                <a:lnTo>
                  <a:pt x="1518912" y="483953"/>
                </a:lnTo>
                <a:lnTo>
                  <a:pt x="1501171" y="563626"/>
                </a:lnTo>
                <a:lnTo>
                  <a:pt x="1492748" y="614822"/>
                </a:lnTo>
                <a:lnTo>
                  <a:pt x="1484622" y="673588"/>
                </a:lnTo>
                <a:lnTo>
                  <a:pt x="1476793" y="739920"/>
                </a:lnTo>
                <a:lnTo>
                  <a:pt x="1469263" y="813815"/>
                </a:lnTo>
                <a:lnTo>
                  <a:pt x="1511857" y="790521"/>
                </a:lnTo>
                <a:lnTo>
                  <a:pt x="1556293" y="767980"/>
                </a:lnTo>
                <a:lnTo>
                  <a:pt x="1602569" y="746195"/>
                </a:lnTo>
                <a:lnTo>
                  <a:pt x="1650682" y="725169"/>
                </a:lnTo>
                <a:lnTo>
                  <a:pt x="1700628" y="704906"/>
                </a:lnTo>
                <a:lnTo>
                  <a:pt x="1752405" y="685407"/>
                </a:lnTo>
                <a:lnTo>
                  <a:pt x="1806009" y="666676"/>
                </a:lnTo>
                <a:lnTo>
                  <a:pt x="1861439" y="648715"/>
                </a:lnTo>
                <a:lnTo>
                  <a:pt x="1863605" y="603357"/>
                </a:lnTo>
                <a:lnTo>
                  <a:pt x="1865153" y="558355"/>
                </a:lnTo>
                <a:lnTo>
                  <a:pt x="1866082" y="513734"/>
                </a:lnTo>
                <a:lnTo>
                  <a:pt x="1866391" y="469519"/>
                </a:lnTo>
                <a:lnTo>
                  <a:pt x="1865465" y="428446"/>
                </a:lnTo>
                <a:lnTo>
                  <a:pt x="1858087" y="363970"/>
                </a:lnTo>
                <a:lnTo>
                  <a:pt x="1842631" y="321397"/>
                </a:lnTo>
                <a:lnTo>
                  <a:pt x="1814333" y="290536"/>
                </a:lnTo>
                <a:lnTo>
                  <a:pt x="1795017" y="278891"/>
                </a:lnTo>
                <a:lnTo>
                  <a:pt x="1776608" y="265727"/>
                </a:lnTo>
                <a:lnTo>
                  <a:pt x="1763474" y="247014"/>
                </a:lnTo>
                <a:lnTo>
                  <a:pt x="1755602" y="222777"/>
                </a:lnTo>
                <a:lnTo>
                  <a:pt x="1752980" y="193039"/>
                </a:lnTo>
                <a:lnTo>
                  <a:pt x="1758195" y="164556"/>
                </a:lnTo>
                <a:lnTo>
                  <a:pt x="1773840" y="144240"/>
                </a:lnTo>
                <a:lnTo>
                  <a:pt x="1799915" y="132068"/>
                </a:lnTo>
                <a:lnTo>
                  <a:pt x="1836419" y="128015"/>
                </a:lnTo>
                <a:lnTo>
                  <a:pt x="1882072" y="133252"/>
                </a:lnTo>
                <a:lnTo>
                  <a:pt x="1928367" y="148955"/>
                </a:lnTo>
                <a:lnTo>
                  <a:pt x="1975330" y="175111"/>
                </a:lnTo>
                <a:lnTo>
                  <a:pt x="2022983" y="211709"/>
                </a:lnTo>
                <a:lnTo>
                  <a:pt x="2064988" y="252811"/>
                </a:lnTo>
                <a:lnTo>
                  <a:pt x="2094991" y="292306"/>
                </a:lnTo>
                <a:lnTo>
                  <a:pt x="2112994" y="330205"/>
                </a:lnTo>
                <a:lnTo>
                  <a:pt x="2118994" y="366522"/>
                </a:lnTo>
                <a:lnTo>
                  <a:pt x="2117969" y="378090"/>
                </a:lnTo>
                <a:lnTo>
                  <a:pt x="2114883" y="391255"/>
                </a:lnTo>
                <a:lnTo>
                  <a:pt x="2109725" y="405991"/>
                </a:lnTo>
                <a:lnTo>
                  <a:pt x="2102485" y="422275"/>
                </a:lnTo>
                <a:lnTo>
                  <a:pt x="2095170" y="439348"/>
                </a:lnTo>
                <a:lnTo>
                  <a:pt x="2089975" y="456279"/>
                </a:lnTo>
                <a:lnTo>
                  <a:pt x="2086875" y="473067"/>
                </a:lnTo>
                <a:lnTo>
                  <a:pt x="2085847" y="489712"/>
                </a:lnTo>
                <a:lnTo>
                  <a:pt x="2086659" y="507859"/>
                </a:lnTo>
                <a:lnTo>
                  <a:pt x="2089102" y="528970"/>
                </a:lnTo>
                <a:lnTo>
                  <a:pt x="2093188" y="553059"/>
                </a:lnTo>
                <a:lnTo>
                  <a:pt x="2098929" y="580136"/>
                </a:lnTo>
                <a:lnTo>
                  <a:pt x="2103713" y="578209"/>
                </a:lnTo>
                <a:lnTo>
                  <a:pt x="2112724" y="576818"/>
                </a:lnTo>
                <a:lnTo>
                  <a:pt x="2125950" y="575974"/>
                </a:lnTo>
                <a:lnTo>
                  <a:pt x="2143379" y="575690"/>
                </a:lnTo>
                <a:lnTo>
                  <a:pt x="2197792" y="579119"/>
                </a:lnTo>
                <a:lnTo>
                  <a:pt x="2243502" y="589407"/>
                </a:lnTo>
                <a:lnTo>
                  <a:pt x="2280521" y="606551"/>
                </a:lnTo>
                <a:lnTo>
                  <a:pt x="2329862" y="656772"/>
                </a:lnTo>
                <a:lnTo>
                  <a:pt x="2353865" y="701921"/>
                </a:lnTo>
                <a:lnTo>
                  <a:pt x="2356866" y="720851"/>
                </a:lnTo>
                <a:lnTo>
                  <a:pt x="2354917" y="737308"/>
                </a:lnTo>
                <a:lnTo>
                  <a:pt x="2325878" y="771651"/>
                </a:lnTo>
                <a:lnTo>
                  <a:pt x="2288254" y="785288"/>
                </a:lnTo>
                <a:lnTo>
                  <a:pt x="2237105" y="795401"/>
                </a:lnTo>
                <a:lnTo>
                  <a:pt x="2166159" y="802052"/>
                </a:lnTo>
                <a:lnTo>
                  <a:pt x="2120929" y="804205"/>
                </a:lnTo>
                <a:lnTo>
                  <a:pt x="2069211" y="805561"/>
                </a:lnTo>
                <a:lnTo>
                  <a:pt x="2059543" y="830895"/>
                </a:lnTo>
                <a:lnTo>
                  <a:pt x="2052637" y="873172"/>
                </a:lnTo>
                <a:lnTo>
                  <a:pt x="2048494" y="932380"/>
                </a:lnTo>
                <a:lnTo>
                  <a:pt x="2047113" y="1008507"/>
                </a:lnTo>
                <a:lnTo>
                  <a:pt x="2047823" y="1047627"/>
                </a:lnTo>
                <a:lnTo>
                  <a:pt x="2049955" y="1089807"/>
                </a:lnTo>
                <a:lnTo>
                  <a:pt x="2053510" y="1135046"/>
                </a:lnTo>
                <a:lnTo>
                  <a:pt x="2058488" y="1183345"/>
                </a:lnTo>
                <a:lnTo>
                  <a:pt x="2064891" y="1234706"/>
                </a:lnTo>
                <a:lnTo>
                  <a:pt x="2072719" y="1289129"/>
                </a:lnTo>
                <a:lnTo>
                  <a:pt x="2081975" y="1346617"/>
                </a:lnTo>
                <a:lnTo>
                  <a:pt x="2092658" y="1407169"/>
                </a:lnTo>
                <a:lnTo>
                  <a:pt x="2104770" y="1470787"/>
                </a:lnTo>
                <a:lnTo>
                  <a:pt x="2112198" y="1512504"/>
                </a:lnTo>
                <a:lnTo>
                  <a:pt x="2117518" y="1554210"/>
                </a:lnTo>
                <a:lnTo>
                  <a:pt x="2120719" y="1595891"/>
                </a:lnTo>
                <a:lnTo>
                  <a:pt x="2121789" y="1637538"/>
                </a:lnTo>
                <a:lnTo>
                  <a:pt x="2118645" y="1680096"/>
                </a:lnTo>
                <a:lnTo>
                  <a:pt x="2109215" y="1724358"/>
                </a:lnTo>
                <a:lnTo>
                  <a:pt x="2093499" y="1770358"/>
                </a:lnTo>
                <a:lnTo>
                  <a:pt x="2071496" y="1818132"/>
                </a:lnTo>
                <a:lnTo>
                  <a:pt x="2046589" y="1860637"/>
                </a:lnTo>
                <a:lnTo>
                  <a:pt x="2022157" y="1890998"/>
                </a:lnTo>
                <a:lnTo>
                  <a:pt x="1974722" y="1915287"/>
                </a:lnTo>
                <a:lnTo>
                  <a:pt x="1960052" y="1912788"/>
                </a:lnTo>
                <a:lnTo>
                  <a:pt x="1923805" y="1892837"/>
                </a:lnTo>
                <a:lnTo>
                  <a:pt x="1880091" y="1854514"/>
                </a:lnTo>
                <a:lnTo>
                  <a:pt x="1850168" y="1823836"/>
                </a:lnTo>
                <a:lnTo>
                  <a:pt x="1812430" y="1783374"/>
                </a:lnTo>
                <a:lnTo>
                  <a:pt x="1766870" y="1733128"/>
                </a:lnTo>
                <a:lnTo>
                  <a:pt x="1713484" y="1673098"/>
                </a:lnTo>
                <a:lnTo>
                  <a:pt x="1668495" y="1620995"/>
                </a:lnTo>
                <a:lnTo>
                  <a:pt x="1628911" y="1573012"/>
                </a:lnTo>
                <a:lnTo>
                  <a:pt x="1594739" y="1529143"/>
                </a:lnTo>
                <a:lnTo>
                  <a:pt x="1565985" y="1489380"/>
                </a:lnTo>
                <a:lnTo>
                  <a:pt x="1542657" y="1453717"/>
                </a:lnTo>
                <a:lnTo>
                  <a:pt x="1504832" y="1377303"/>
                </a:lnTo>
                <a:lnTo>
                  <a:pt x="1490583" y="1331340"/>
                </a:lnTo>
                <a:lnTo>
                  <a:pt x="1482024" y="1284235"/>
                </a:lnTo>
                <a:lnTo>
                  <a:pt x="1479168" y="1235964"/>
                </a:lnTo>
                <a:lnTo>
                  <a:pt x="1481236" y="1190174"/>
                </a:lnTo>
                <a:lnTo>
                  <a:pt x="1487423" y="1150350"/>
                </a:lnTo>
                <a:lnTo>
                  <a:pt x="1512062" y="1088644"/>
                </a:lnTo>
                <a:lnTo>
                  <a:pt x="1558924" y="1051321"/>
                </a:lnTo>
                <a:lnTo>
                  <a:pt x="1633601" y="1038859"/>
                </a:lnTo>
                <a:lnTo>
                  <a:pt x="1676796" y="1041695"/>
                </a:lnTo>
                <a:lnTo>
                  <a:pt x="1717611" y="1050210"/>
                </a:lnTo>
                <a:lnTo>
                  <a:pt x="1756044" y="1064416"/>
                </a:lnTo>
                <a:lnTo>
                  <a:pt x="1792097" y="1084326"/>
                </a:lnTo>
                <a:lnTo>
                  <a:pt x="1822620" y="1108924"/>
                </a:lnTo>
                <a:lnTo>
                  <a:pt x="1857569" y="1169122"/>
                </a:lnTo>
                <a:lnTo>
                  <a:pt x="1859756" y="1221220"/>
                </a:lnTo>
                <a:lnTo>
                  <a:pt x="1826894" y="1263903"/>
                </a:lnTo>
                <a:lnTo>
                  <a:pt x="1790207" y="1282652"/>
                </a:lnTo>
                <a:lnTo>
                  <a:pt x="1750567" y="1288923"/>
                </a:lnTo>
                <a:lnTo>
                  <a:pt x="1701490" y="1278796"/>
                </a:lnTo>
                <a:lnTo>
                  <a:pt x="1666105" y="1251739"/>
                </a:lnTo>
                <a:lnTo>
                  <a:pt x="1642078" y="1238091"/>
                </a:lnTo>
                <a:lnTo>
                  <a:pt x="1618670" y="1229919"/>
                </a:lnTo>
                <a:lnTo>
                  <a:pt x="1595881" y="1227201"/>
                </a:lnTo>
                <a:lnTo>
                  <a:pt x="1594485" y="1227201"/>
                </a:lnTo>
                <a:lnTo>
                  <a:pt x="1593723" y="1228470"/>
                </a:lnTo>
                <a:lnTo>
                  <a:pt x="1593723" y="1231138"/>
                </a:lnTo>
                <a:lnTo>
                  <a:pt x="1615059" y="1302083"/>
                </a:lnTo>
                <a:lnTo>
                  <a:pt x="1641728" y="1346741"/>
                </a:lnTo>
                <a:lnTo>
                  <a:pt x="1679066" y="1397508"/>
                </a:lnTo>
                <a:lnTo>
                  <a:pt x="1708594" y="1432644"/>
                </a:lnTo>
                <a:lnTo>
                  <a:pt x="1740153" y="1466426"/>
                </a:lnTo>
                <a:lnTo>
                  <a:pt x="1773745" y="1498854"/>
                </a:lnTo>
                <a:lnTo>
                  <a:pt x="1809368" y="1529926"/>
                </a:lnTo>
                <a:lnTo>
                  <a:pt x="1847024" y="1559644"/>
                </a:lnTo>
                <a:lnTo>
                  <a:pt x="1886712" y="1588008"/>
                </a:lnTo>
                <a:lnTo>
                  <a:pt x="1887528" y="1548279"/>
                </a:lnTo>
                <a:lnTo>
                  <a:pt x="1888046" y="1507070"/>
                </a:lnTo>
                <a:lnTo>
                  <a:pt x="1888266" y="1464382"/>
                </a:lnTo>
                <a:lnTo>
                  <a:pt x="1888188" y="1420214"/>
                </a:lnTo>
                <a:lnTo>
                  <a:pt x="1887812" y="1374568"/>
                </a:lnTo>
                <a:lnTo>
                  <a:pt x="1887138" y="1327442"/>
                </a:lnTo>
                <a:lnTo>
                  <a:pt x="1886166" y="1278838"/>
                </a:lnTo>
                <a:lnTo>
                  <a:pt x="1884896" y="1228756"/>
                </a:lnTo>
                <a:lnTo>
                  <a:pt x="1883328" y="1177195"/>
                </a:lnTo>
                <a:lnTo>
                  <a:pt x="1881462" y="1124156"/>
                </a:lnTo>
                <a:lnTo>
                  <a:pt x="1879298" y="1069640"/>
                </a:lnTo>
                <a:lnTo>
                  <a:pt x="1876836" y="1013646"/>
                </a:lnTo>
                <a:lnTo>
                  <a:pt x="1874076" y="956175"/>
                </a:lnTo>
                <a:lnTo>
                  <a:pt x="1871018" y="897227"/>
                </a:lnTo>
                <a:lnTo>
                  <a:pt x="1867662" y="836802"/>
                </a:lnTo>
                <a:lnTo>
                  <a:pt x="1847707" y="841519"/>
                </a:lnTo>
                <a:lnTo>
                  <a:pt x="1820417" y="851677"/>
                </a:lnTo>
                <a:lnTo>
                  <a:pt x="1785794" y="867288"/>
                </a:lnTo>
                <a:lnTo>
                  <a:pt x="1743837" y="888364"/>
                </a:lnTo>
                <a:lnTo>
                  <a:pt x="1719050" y="900509"/>
                </a:lnTo>
                <a:lnTo>
                  <a:pt x="1673381" y="919368"/>
                </a:lnTo>
                <a:lnTo>
                  <a:pt x="1631261" y="931747"/>
                </a:lnTo>
                <a:lnTo>
                  <a:pt x="1582354" y="942693"/>
                </a:lnTo>
                <a:lnTo>
                  <a:pt x="1554734" y="947927"/>
                </a:lnTo>
                <a:lnTo>
                  <a:pt x="1529113" y="952976"/>
                </a:lnTo>
                <a:lnTo>
                  <a:pt x="1488948" y="965834"/>
                </a:lnTo>
                <a:lnTo>
                  <a:pt x="1471294" y="1002411"/>
                </a:lnTo>
                <a:lnTo>
                  <a:pt x="1468551" y="1046759"/>
                </a:lnTo>
                <a:lnTo>
                  <a:pt x="1466418" y="1092631"/>
                </a:lnTo>
                <a:lnTo>
                  <a:pt x="1464894" y="1140028"/>
                </a:lnTo>
                <a:lnTo>
                  <a:pt x="1463979" y="1188948"/>
                </a:lnTo>
                <a:lnTo>
                  <a:pt x="1463675" y="1239393"/>
                </a:lnTo>
                <a:lnTo>
                  <a:pt x="1464814" y="1301398"/>
                </a:lnTo>
                <a:lnTo>
                  <a:pt x="1468215" y="1359392"/>
                </a:lnTo>
                <a:lnTo>
                  <a:pt x="1473854" y="1413361"/>
                </a:lnTo>
                <a:lnTo>
                  <a:pt x="1481709" y="1463294"/>
                </a:lnTo>
                <a:lnTo>
                  <a:pt x="1489543" y="1510944"/>
                </a:lnTo>
                <a:lnTo>
                  <a:pt x="1495139" y="1557893"/>
                </a:lnTo>
                <a:lnTo>
                  <a:pt x="1498496" y="1604150"/>
                </a:lnTo>
                <a:lnTo>
                  <a:pt x="1499615" y="1649730"/>
                </a:lnTo>
                <a:lnTo>
                  <a:pt x="1498066" y="1694995"/>
                </a:lnTo>
                <a:lnTo>
                  <a:pt x="1493408" y="1740487"/>
                </a:lnTo>
                <a:lnTo>
                  <a:pt x="1485632" y="1786193"/>
                </a:lnTo>
                <a:lnTo>
                  <a:pt x="1474724" y="1832102"/>
                </a:lnTo>
                <a:lnTo>
                  <a:pt x="1459982" y="1872347"/>
                </a:lnTo>
                <a:lnTo>
                  <a:pt x="1416877" y="1918309"/>
                </a:lnTo>
                <a:lnTo>
                  <a:pt x="1388490" y="1924050"/>
                </a:lnTo>
                <a:lnTo>
                  <a:pt x="1373800" y="1922597"/>
                </a:lnTo>
                <a:lnTo>
                  <a:pt x="1334135" y="1900808"/>
                </a:lnTo>
                <a:lnTo>
                  <a:pt x="1295082" y="1864782"/>
                </a:lnTo>
                <a:lnTo>
                  <a:pt x="1256030" y="1828720"/>
                </a:lnTo>
                <a:lnTo>
                  <a:pt x="1216977" y="1792634"/>
                </a:lnTo>
                <a:lnTo>
                  <a:pt x="1177925" y="1756537"/>
                </a:lnTo>
                <a:lnTo>
                  <a:pt x="1125666" y="1704417"/>
                </a:lnTo>
                <a:lnTo>
                  <a:pt x="1081051" y="1658856"/>
                </a:lnTo>
                <a:lnTo>
                  <a:pt x="1044075" y="1619861"/>
                </a:lnTo>
                <a:lnTo>
                  <a:pt x="1014731" y="1587438"/>
                </a:lnTo>
                <a:lnTo>
                  <a:pt x="978753" y="1542972"/>
                </a:lnTo>
                <a:lnTo>
                  <a:pt x="952500" y="1500377"/>
                </a:lnTo>
                <a:lnTo>
                  <a:pt x="897636" y="1545863"/>
                </a:lnTo>
                <a:lnTo>
                  <a:pt x="852487" y="1578324"/>
                </a:lnTo>
                <a:lnTo>
                  <a:pt x="817054" y="1597783"/>
                </a:lnTo>
                <a:lnTo>
                  <a:pt x="791337" y="1604264"/>
                </a:lnTo>
                <a:lnTo>
                  <a:pt x="772927" y="1601214"/>
                </a:lnTo>
                <a:lnTo>
                  <a:pt x="759793" y="1592056"/>
                </a:lnTo>
                <a:lnTo>
                  <a:pt x="751921" y="1576778"/>
                </a:lnTo>
                <a:lnTo>
                  <a:pt x="749300" y="1555369"/>
                </a:lnTo>
                <a:lnTo>
                  <a:pt x="750063" y="1528722"/>
                </a:lnTo>
                <a:lnTo>
                  <a:pt x="756211" y="1483002"/>
                </a:lnTo>
                <a:lnTo>
                  <a:pt x="769002" y="1446950"/>
                </a:lnTo>
                <a:lnTo>
                  <a:pt x="805561" y="1406017"/>
                </a:lnTo>
                <a:lnTo>
                  <a:pt x="850175" y="1373293"/>
                </a:lnTo>
                <a:lnTo>
                  <a:pt x="892830" y="1340231"/>
                </a:lnTo>
                <a:lnTo>
                  <a:pt x="933525" y="1306830"/>
                </a:lnTo>
                <a:lnTo>
                  <a:pt x="972256" y="1273090"/>
                </a:lnTo>
                <a:lnTo>
                  <a:pt x="1009023" y="1239012"/>
                </a:lnTo>
                <a:lnTo>
                  <a:pt x="1043822" y="1204595"/>
                </a:lnTo>
                <a:lnTo>
                  <a:pt x="1076652" y="1169839"/>
                </a:lnTo>
                <a:lnTo>
                  <a:pt x="1107510" y="1134745"/>
                </a:lnTo>
                <a:lnTo>
                  <a:pt x="1136395" y="1099312"/>
                </a:lnTo>
                <a:lnTo>
                  <a:pt x="1064494" y="1139626"/>
                </a:lnTo>
                <a:lnTo>
                  <a:pt x="1000333" y="1174561"/>
                </a:lnTo>
                <a:lnTo>
                  <a:pt x="943914" y="1204117"/>
                </a:lnTo>
                <a:lnTo>
                  <a:pt x="895238" y="1228296"/>
                </a:lnTo>
                <a:lnTo>
                  <a:pt x="854308" y="1247099"/>
                </a:lnTo>
                <a:lnTo>
                  <a:pt x="795688" y="1268584"/>
                </a:lnTo>
                <a:lnTo>
                  <a:pt x="778001" y="1271270"/>
                </a:lnTo>
                <a:lnTo>
                  <a:pt x="752760" y="1268269"/>
                </a:lnTo>
                <a:lnTo>
                  <a:pt x="716565" y="1244266"/>
                </a:lnTo>
                <a:lnTo>
                  <a:pt x="699928" y="1206611"/>
                </a:lnTo>
                <a:lnTo>
                  <a:pt x="695578" y="1191387"/>
                </a:lnTo>
                <a:lnTo>
                  <a:pt x="674147" y="1262181"/>
                </a:lnTo>
                <a:lnTo>
                  <a:pt x="654810" y="1327211"/>
                </a:lnTo>
                <a:lnTo>
                  <a:pt x="637565" y="1386476"/>
                </a:lnTo>
                <a:lnTo>
                  <a:pt x="622411" y="1439973"/>
                </a:lnTo>
                <a:lnTo>
                  <a:pt x="609346" y="1487702"/>
                </a:lnTo>
                <a:lnTo>
                  <a:pt x="598370" y="1529661"/>
                </a:lnTo>
                <a:lnTo>
                  <a:pt x="582676" y="1596263"/>
                </a:lnTo>
                <a:lnTo>
                  <a:pt x="571696" y="1628747"/>
                </a:lnTo>
                <a:lnTo>
                  <a:pt x="555323" y="1651920"/>
                </a:lnTo>
                <a:lnTo>
                  <a:pt x="533544" y="1665807"/>
                </a:lnTo>
                <a:lnTo>
                  <a:pt x="506349" y="1670431"/>
                </a:lnTo>
                <a:lnTo>
                  <a:pt x="476228" y="1665402"/>
                </a:lnTo>
                <a:lnTo>
                  <a:pt x="414176" y="1625103"/>
                </a:lnTo>
                <a:lnTo>
                  <a:pt x="382269" y="1589786"/>
                </a:lnTo>
                <a:lnTo>
                  <a:pt x="354119" y="1548374"/>
                </a:lnTo>
                <a:lnTo>
                  <a:pt x="334041" y="1504711"/>
                </a:lnTo>
                <a:lnTo>
                  <a:pt x="322012" y="1458787"/>
                </a:lnTo>
                <a:lnTo>
                  <a:pt x="318007" y="1410589"/>
                </a:lnTo>
                <a:lnTo>
                  <a:pt x="319166" y="1368694"/>
                </a:lnTo>
                <a:lnTo>
                  <a:pt x="322640" y="1321800"/>
                </a:lnTo>
                <a:lnTo>
                  <a:pt x="328432" y="1269908"/>
                </a:lnTo>
                <a:lnTo>
                  <a:pt x="336539" y="1213017"/>
                </a:lnTo>
                <a:lnTo>
                  <a:pt x="346963" y="1151127"/>
                </a:lnTo>
                <a:lnTo>
                  <a:pt x="358485" y="1087120"/>
                </a:lnTo>
                <a:lnTo>
                  <a:pt x="367125" y="1038732"/>
                </a:lnTo>
                <a:lnTo>
                  <a:pt x="372860" y="1005966"/>
                </a:lnTo>
                <a:lnTo>
                  <a:pt x="375665" y="988821"/>
                </a:lnTo>
                <a:lnTo>
                  <a:pt x="371548" y="992421"/>
                </a:lnTo>
                <a:lnTo>
                  <a:pt x="366252" y="996759"/>
                </a:lnTo>
                <a:lnTo>
                  <a:pt x="333313" y="1018819"/>
                </a:lnTo>
                <a:lnTo>
                  <a:pt x="281930" y="1031444"/>
                </a:lnTo>
                <a:lnTo>
                  <a:pt x="249427" y="1033018"/>
                </a:lnTo>
                <a:lnTo>
                  <a:pt x="189013" y="1028186"/>
                </a:lnTo>
                <a:lnTo>
                  <a:pt x="137302" y="1013698"/>
                </a:lnTo>
                <a:lnTo>
                  <a:pt x="94283" y="989566"/>
                </a:lnTo>
                <a:lnTo>
                  <a:pt x="59943" y="955801"/>
                </a:lnTo>
                <a:lnTo>
                  <a:pt x="33700" y="915890"/>
                </a:lnTo>
                <a:lnTo>
                  <a:pt x="14970" y="873490"/>
                </a:lnTo>
                <a:lnTo>
                  <a:pt x="3740" y="828589"/>
                </a:lnTo>
                <a:lnTo>
                  <a:pt x="0" y="781176"/>
                </a:lnTo>
                <a:lnTo>
                  <a:pt x="478" y="765867"/>
                </a:lnTo>
                <a:lnTo>
                  <a:pt x="7747" y="728344"/>
                </a:lnTo>
                <a:lnTo>
                  <a:pt x="39858" y="681482"/>
                </a:lnTo>
                <a:lnTo>
                  <a:pt x="83433" y="635001"/>
                </a:lnTo>
                <a:lnTo>
                  <a:pt x="140253" y="587619"/>
                </a:lnTo>
                <a:lnTo>
                  <a:pt x="173354" y="564261"/>
                </a:lnTo>
                <a:lnTo>
                  <a:pt x="225447" y="530727"/>
                </a:lnTo>
                <a:lnTo>
                  <a:pt x="260842" y="508723"/>
                </a:lnTo>
                <a:lnTo>
                  <a:pt x="302466" y="483223"/>
                </a:lnTo>
                <a:lnTo>
                  <a:pt x="350318" y="454222"/>
                </a:lnTo>
                <a:lnTo>
                  <a:pt x="404394" y="421715"/>
                </a:lnTo>
                <a:lnTo>
                  <a:pt x="464692" y="385699"/>
                </a:lnTo>
                <a:lnTo>
                  <a:pt x="482768" y="374390"/>
                </a:lnTo>
                <a:lnTo>
                  <a:pt x="495665" y="364474"/>
                </a:lnTo>
                <a:lnTo>
                  <a:pt x="503394" y="355963"/>
                </a:lnTo>
                <a:lnTo>
                  <a:pt x="505967" y="348868"/>
                </a:lnTo>
                <a:lnTo>
                  <a:pt x="503803" y="342318"/>
                </a:lnTo>
                <a:lnTo>
                  <a:pt x="497316" y="328183"/>
                </a:lnTo>
                <a:lnTo>
                  <a:pt x="486519" y="306452"/>
                </a:lnTo>
                <a:lnTo>
                  <a:pt x="471424" y="277113"/>
                </a:lnTo>
                <a:lnTo>
                  <a:pt x="456328" y="246610"/>
                </a:lnTo>
                <a:lnTo>
                  <a:pt x="445531" y="221202"/>
                </a:lnTo>
                <a:lnTo>
                  <a:pt x="439044" y="200890"/>
                </a:lnTo>
                <a:lnTo>
                  <a:pt x="436879" y="185674"/>
                </a:lnTo>
                <a:lnTo>
                  <a:pt x="439525" y="170078"/>
                </a:lnTo>
                <a:lnTo>
                  <a:pt x="447468" y="158924"/>
                </a:lnTo>
                <a:lnTo>
                  <a:pt x="460722" y="152223"/>
                </a:lnTo>
                <a:lnTo>
                  <a:pt x="479298" y="149987"/>
                </a:lnTo>
                <a:lnTo>
                  <a:pt x="504086" y="151008"/>
                </a:lnTo>
                <a:lnTo>
                  <a:pt x="575524" y="159148"/>
                </a:lnTo>
                <a:lnTo>
                  <a:pt x="622173" y="166242"/>
                </a:lnTo>
                <a:lnTo>
                  <a:pt x="671248" y="175962"/>
                </a:lnTo>
                <a:lnTo>
                  <a:pt x="718073" y="188753"/>
                </a:lnTo>
                <a:lnTo>
                  <a:pt x="762636" y="204640"/>
                </a:lnTo>
                <a:lnTo>
                  <a:pt x="804926" y="223647"/>
                </a:lnTo>
                <a:lnTo>
                  <a:pt x="842525" y="243647"/>
                </a:lnTo>
                <a:lnTo>
                  <a:pt x="896437" y="280743"/>
                </a:lnTo>
                <a:lnTo>
                  <a:pt x="923990" y="314888"/>
                </a:lnTo>
                <a:lnTo>
                  <a:pt x="936805" y="352036"/>
                </a:lnTo>
                <a:lnTo>
                  <a:pt x="938402" y="372110"/>
                </a:lnTo>
                <a:lnTo>
                  <a:pt x="938022" y="376427"/>
                </a:lnTo>
                <a:lnTo>
                  <a:pt x="937640" y="380746"/>
                </a:lnTo>
                <a:lnTo>
                  <a:pt x="937260" y="385063"/>
                </a:lnTo>
                <a:lnTo>
                  <a:pt x="983260" y="319318"/>
                </a:lnTo>
                <a:lnTo>
                  <a:pt x="1013301" y="279542"/>
                </a:lnTo>
                <a:lnTo>
                  <a:pt x="1048012" y="235163"/>
                </a:lnTo>
                <a:lnTo>
                  <a:pt x="1087374" y="186181"/>
                </a:lnTo>
                <a:lnTo>
                  <a:pt x="1096708" y="172227"/>
                </a:lnTo>
                <a:lnTo>
                  <a:pt x="1103376" y="158178"/>
                </a:lnTo>
                <a:lnTo>
                  <a:pt x="1107376" y="144033"/>
                </a:lnTo>
                <a:lnTo>
                  <a:pt x="1108710" y="129793"/>
                </a:lnTo>
                <a:lnTo>
                  <a:pt x="1106374" y="115647"/>
                </a:lnTo>
                <a:lnTo>
                  <a:pt x="1099359" y="101774"/>
                </a:lnTo>
                <a:lnTo>
                  <a:pt x="1087653" y="88163"/>
                </a:lnTo>
                <a:lnTo>
                  <a:pt x="1071244" y="74802"/>
                </a:lnTo>
                <a:lnTo>
                  <a:pt x="1058596" y="64994"/>
                </a:lnTo>
                <a:lnTo>
                  <a:pt x="1049591" y="55197"/>
                </a:lnTo>
                <a:lnTo>
                  <a:pt x="1044205" y="45424"/>
                </a:lnTo>
                <a:lnTo>
                  <a:pt x="1042415" y="35687"/>
                </a:lnTo>
                <a:lnTo>
                  <a:pt x="1048992" y="20091"/>
                </a:lnTo>
                <a:lnTo>
                  <a:pt x="1068736" y="8937"/>
                </a:lnTo>
                <a:lnTo>
                  <a:pt x="1101673" y="2236"/>
                </a:lnTo>
                <a:lnTo>
                  <a:pt x="1147826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786001" y="3214623"/>
            <a:ext cx="2357120" cy="1924050"/>
          </a:xfrm>
          <a:custGeom>
            <a:avLst/>
            <a:gdLst/>
            <a:ahLst/>
            <a:cxnLst/>
            <a:rect l="l" t="t" r="r" b="b"/>
            <a:pathLst>
              <a:path w="2357120" h="1924050">
                <a:moveTo>
                  <a:pt x="1147699" y="0"/>
                </a:moveTo>
                <a:lnTo>
                  <a:pt x="1198447" y="3210"/>
                </a:lnTo>
                <a:lnTo>
                  <a:pt x="1245171" y="12826"/>
                </a:lnTo>
                <a:lnTo>
                  <a:pt x="1287895" y="28825"/>
                </a:lnTo>
                <a:lnTo>
                  <a:pt x="1326642" y="51180"/>
                </a:lnTo>
                <a:lnTo>
                  <a:pt x="1358739" y="77370"/>
                </a:lnTo>
                <a:lnTo>
                  <a:pt x="1395454" y="133655"/>
                </a:lnTo>
                <a:lnTo>
                  <a:pt x="1400048" y="163702"/>
                </a:lnTo>
                <a:lnTo>
                  <a:pt x="1397783" y="181633"/>
                </a:lnTo>
                <a:lnTo>
                  <a:pt x="1363726" y="223138"/>
                </a:lnTo>
                <a:lnTo>
                  <a:pt x="1326975" y="240918"/>
                </a:lnTo>
                <a:lnTo>
                  <a:pt x="1289558" y="251460"/>
                </a:lnTo>
                <a:lnTo>
                  <a:pt x="1288923" y="251460"/>
                </a:lnTo>
                <a:lnTo>
                  <a:pt x="1288415" y="251460"/>
                </a:lnTo>
                <a:lnTo>
                  <a:pt x="1287907" y="251460"/>
                </a:lnTo>
                <a:lnTo>
                  <a:pt x="1292860" y="251460"/>
                </a:lnTo>
                <a:lnTo>
                  <a:pt x="1302766" y="251460"/>
                </a:lnTo>
                <a:lnTo>
                  <a:pt x="1350555" y="254456"/>
                </a:lnTo>
                <a:lnTo>
                  <a:pt x="1395047" y="263429"/>
                </a:lnTo>
                <a:lnTo>
                  <a:pt x="1436229" y="278356"/>
                </a:lnTo>
                <a:lnTo>
                  <a:pt x="1474089" y="299212"/>
                </a:lnTo>
                <a:lnTo>
                  <a:pt x="1505833" y="323409"/>
                </a:lnTo>
                <a:lnTo>
                  <a:pt x="1542079" y="373614"/>
                </a:lnTo>
                <a:lnTo>
                  <a:pt x="1546606" y="399669"/>
                </a:lnTo>
                <a:lnTo>
                  <a:pt x="1546056" y="408340"/>
                </a:lnTo>
                <a:lnTo>
                  <a:pt x="1544399" y="417036"/>
                </a:lnTo>
                <a:lnTo>
                  <a:pt x="1541623" y="425779"/>
                </a:lnTo>
                <a:lnTo>
                  <a:pt x="1537715" y="434594"/>
                </a:lnTo>
                <a:lnTo>
                  <a:pt x="1528143" y="455483"/>
                </a:lnTo>
                <a:lnTo>
                  <a:pt x="1518858" y="483953"/>
                </a:lnTo>
                <a:lnTo>
                  <a:pt x="1501155" y="563626"/>
                </a:lnTo>
                <a:lnTo>
                  <a:pt x="1492741" y="614822"/>
                </a:lnTo>
                <a:lnTo>
                  <a:pt x="1484620" y="673588"/>
                </a:lnTo>
                <a:lnTo>
                  <a:pt x="1476793" y="739920"/>
                </a:lnTo>
                <a:lnTo>
                  <a:pt x="1469263" y="813815"/>
                </a:lnTo>
                <a:lnTo>
                  <a:pt x="1511851" y="790521"/>
                </a:lnTo>
                <a:lnTo>
                  <a:pt x="1556275" y="767980"/>
                </a:lnTo>
                <a:lnTo>
                  <a:pt x="1602536" y="746195"/>
                </a:lnTo>
                <a:lnTo>
                  <a:pt x="1650634" y="725169"/>
                </a:lnTo>
                <a:lnTo>
                  <a:pt x="1700572" y="704906"/>
                </a:lnTo>
                <a:lnTo>
                  <a:pt x="1752351" y="685407"/>
                </a:lnTo>
                <a:lnTo>
                  <a:pt x="1805973" y="666676"/>
                </a:lnTo>
                <a:lnTo>
                  <a:pt x="1861439" y="648715"/>
                </a:lnTo>
                <a:lnTo>
                  <a:pt x="1863532" y="603357"/>
                </a:lnTo>
                <a:lnTo>
                  <a:pt x="1865042" y="558355"/>
                </a:lnTo>
                <a:lnTo>
                  <a:pt x="1865957" y="513734"/>
                </a:lnTo>
                <a:lnTo>
                  <a:pt x="1866264" y="469519"/>
                </a:lnTo>
                <a:lnTo>
                  <a:pt x="1865358" y="428446"/>
                </a:lnTo>
                <a:lnTo>
                  <a:pt x="1858067" y="363970"/>
                </a:lnTo>
                <a:lnTo>
                  <a:pt x="1842613" y="321397"/>
                </a:lnTo>
                <a:lnTo>
                  <a:pt x="1814280" y="290536"/>
                </a:lnTo>
                <a:lnTo>
                  <a:pt x="1795018" y="278891"/>
                </a:lnTo>
                <a:lnTo>
                  <a:pt x="1776608" y="265727"/>
                </a:lnTo>
                <a:lnTo>
                  <a:pt x="1763474" y="247014"/>
                </a:lnTo>
                <a:lnTo>
                  <a:pt x="1755602" y="222777"/>
                </a:lnTo>
                <a:lnTo>
                  <a:pt x="1752981" y="193039"/>
                </a:lnTo>
                <a:lnTo>
                  <a:pt x="1758195" y="164556"/>
                </a:lnTo>
                <a:lnTo>
                  <a:pt x="1773840" y="144240"/>
                </a:lnTo>
                <a:lnTo>
                  <a:pt x="1799915" y="132068"/>
                </a:lnTo>
                <a:lnTo>
                  <a:pt x="1836420" y="128015"/>
                </a:lnTo>
                <a:lnTo>
                  <a:pt x="1882018" y="133252"/>
                </a:lnTo>
                <a:lnTo>
                  <a:pt x="1928320" y="148955"/>
                </a:lnTo>
                <a:lnTo>
                  <a:pt x="1975312" y="175111"/>
                </a:lnTo>
                <a:lnTo>
                  <a:pt x="2022983" y="211709"/>
                </a:lnTo>
                <a:lnTo>
                  <a:pt x="2064988" y="252811"/>
                </a:lnTo>
                <a:lnTo>
                  <a:pt x="2094992" y="292306"/>
                </a:lnTo>
                <a:lnTo>
                  <a:pt x="2112994" y="330205"/>
                </a:lnTo>
                <a:lnTo>
                  <a:pt x="2118995" y="366522"/>
                </a:lnTo>
                <a:lnTo>
                  <a:pt x="2117949" y="378090"/>
                </a:lnTo>
                <a:lnTo>
                  <a:pt x="2114819" y="391255"/>
                </a:lnTo>
                <a:lnTo>
                  <a:pt x="2109618" y="405991"/>
                </a:lnTo>
                <a:lnTo>
                  <a:pt x="2102358" y="422275"/>
                </a:lnTo>
                <a:lnTo>
                  <a:pt x="2095097" y="439348"/>
                </a:lnTo>
                <a:lnTo>
                  <a:pt x="2089896" y="456279"/>
                </a:lnTo>
                <a:lnTo>
                  <a:pt x="2086766" y="473067"/>
                </a:lnTo>
                <a:lnTo>
                  <a:pt x="2085721" y="489712"/>
                </a:lnTo>
                <a:lnTo>
                  <a:pt x="2086552" y="507859"/>
                </a:lnTo>
                <a:lnTo>
                  <a:pt x="2089038" y="528970"/>
                </a:lnTo>
                <a:lnTo>
                  <a:pt x="2093168" y="553059"/>
                </a:lnTo>
                <a:lnTo>
                  <a:pt x="2098929" y="580136"/>
                </a:lnTo>
                <a:lnTo>
                  <a:pt x="2103713" y="578209"/>
                </a:lnTo>
                <a:lnTo>
                  <a:pt x="2112724" y="576818"/>
                </a:lnTo>
                <a:lnTo>
                  <a:pt x="2125950" y="575974"/>
                </a:lnTo>
                <a:lnTo>
                  <a:pt x="2143379" y="575690"/>
                </a:lnTo>
                <a:lnTo>
                  <a:pt x="2197719" y="579119"/>
                </a:lnTo>
                <a:lnTo>
                  <a:pt x="2243391" y="589407"/>
                </a:lnTo>
                <a:lnTo>
                  <a:pt x="2280396" y="606551"/>
                </a:lnTo>
                <a:lnTo>
                  <a:pt x="2329735" y="656772"/>
                </a:lnTo>
                <a:lnTo>
                  <a:pt x="2353738" y="701921"/>
                </a:lnTo>
                <a:lnTo>
                  <a:pt x="2356739" y="720851"/>
                </a:lnTo>
                <a:lnTo>
                  <a:pt x="2354810" y="737308"/>
                </a:lnTo>
                <a:lnTo>
                  <a:pt x="2325878" y="771651"/>
                </a:lnTo>
                <a:lnTo>
                  <a:pt x="2288159" y="785288"/>
                </a:lnTo>
                <a:lnTo>
                  <a:pt x="2237104" y="795401"/>
                </a:lnTo>
                <a:lnTo>
                  <a:pt x="2166143" y="802052"/>
                </a:lnTo>
                <a:lnTo>
                  <a:pt x="2120876" y="804205"/>
                </a:lnTo>
                <a:lnTo>
                  <a:pt x="2069084" y="805561"/>
                </a:lnTo>
                <a:lnTo>
                  <a:pt x="2059489" y="830895"/>
                </a:lnTo>
                <a:lnTo>
                  <a:pt x="2052621" y="873172"/>
                </a:lnTo>
                <a:lnTo>
                  <a:pt x="2048492" y="932380"/>
                </a:lnTo>
                <a:lnTo>
                  <a:pt x="2047113" y="1008507"/>
                </a:lnTo>
                <a:lnTo>
                  <a:pt x="2047823" y="1047627"/>
                </a:lnTo>
                <a:lnTo>
                  <a:pt x="2049955" y="1089807"/>
                </a:lnTo>
                <a:lnTo>
                  <a:pt x="2053510" y="1135046"/>
                </a:lnTo>
                <a:lnTo>
                  <a:pt x="2058488" y="1183345"/>
                </a:lnTo>
                <a:lnTo>
                  <a:pt x="2064891" y="1234706"/>
                </a:lnTo>
                <a:lnTo>
                  <a:pt x="2072719" y="1289129"/>
                </a:lnTo>
                <a:lnTo>
                  <a:pt x="2081975" y="1346617"/>
                </a:lnTo>
                <a:lnTo>
                  <a:pt x="2092658" y="1407169"/>
                </a:lnTo>
                <a:lnTo>
                  <a:pt x="2104771" y="1470787"/>
                </a:lnTo>
                <a:lnTo>
                  <a:pt x="2112198" y="1512504"/>
                </a:lnTo>
                <a:lnTo>
                  <a:pt x="2117518" y="1554210"/>
                </a:lnTo>
                <a:lnTo>
                  <a:pt x="2120719" y="1595891"/>
                </a:lnTo>
                <a:lnTo>
                  <a:pt x="2121789" y="1637538"/>
                </a:lnTo>
                <a:lnTo>
                  <a:pt x="2118645" y="1680096"/>
                </a:lnTo>
                <a:lnTo>
                  <a:pt x="2109216" y="1724358"/>
                </a:lnTo>
                <a:lnTo>
                  <a:pt x="2093499" y="1770358"/>
                </a:lnTo>
                <a:lnTo>
                  <a:pt x="2071497" y="1818132"/>
                </a:lnTo>
                <a:lnTo>
                  <a:pt x="2046589" y="1860637"/>
                </a:lnTo>
                <a:lnTo>
                  <a:pt x="2022157" y="1890998"/>
                </a:lnTo>
                <a:lnTo>
                  <a:pt x="1974723" y="1915287"/>
                </a:lnTo>
                <a:lnTo>
                  <a:pt x="1960052" y="1912788"/>
                </a:lnTo>
                <a:lnTo>
                  <a:pt x="1923805" y="1892837"/>
                </a:lnTo>
                <a:lnTo>
                  <a:pt x="1880079" y="1854514"/>
                </a:lnTo>
                <a:lnTo>
                  <a:pt x="1850131" y="1823836"/>
                </a:lnTo>
                <a:lnTo>
                  <a:pt x="1812375" y="1783374"/>
                </a:lnTo>
                <a:lnTo>
                  <a:pt x="1766821" y="1733128"/>
                </a:lnTo>
                <a:lnTo>
                  <a:pt x="1713484" y="1673098"/>
                </a:lnTo>
                <a:lnTo>
                  <a:pt x="1668451" y="1620995"/>
                </a:lnTo>
                <a:lnTo>
                  <a:pt x="1628854" y="1573012"/>
                </a:lnTo>
                <a:lnTo>
                  <a:pt x="1594691" y="1529143"/>
                </a:lnTo>
                <a:lnTo>
                  <a:pt x="1565957" y="1489380"/>
                </a:lnTo>
                <a:lnTo>
                  <a:pt x="1542648" y="1453717"/>
                </a:lnTo>
                <a:lnTo>
                  <a:pt x="1504832" y="1377303"/>
                </a:lnTo>
                <a:lnTo>
                  <a:pt x="1490583" y="1331340"/>
                </a:lnTo>
                <a:lnTo>
                  <a:pt x="1482024" y="1284235"/>
                </a:lnTo>
                <a:lnTo>
                  <a:pt x="1479169" y="1235964"/>
                </a:lnTo>
                <a:lnTo>
                  <a:pt x="1481218" y="1190174"/>
                </a:lnTo>
                <a:lnTo>
                  <a:pt x="1487376" y="1150350"/>
                </a:lnTo>
                <a:lnTo>
                  <a:pt x="1512062" y="1088644"/>
                </a:lnTo>
                <a:lnTo>
                  <a:pt x="1558829" y="1051321"/>
                </a:lnTo>
                <a:lnTo>
                  <a:pt x="1633601" y="1038859"/>
                </a:lnTo>
                <a:lnTo>
                  <a:pt x="1676796" y="1041695"/>
                </a:lnTo>
                <a:lnTo>
                  <a:pt x="1717611" y="1050210"/>
                </a:lnTo>
                <a:lnTo>
                  <a:pt x="1756044" y="1064416"/>
                </a:lnTo>
                <a:lnTo>
                  <a:pt x="1792097" y="1084326"/>
                </a:lnTo>
                <a:lnTo>
                  <a:pt x="1822600" y="1108924"/>
                </a:lnTo>
                <a:lnTo>
                  <a:pt x="1857462" y="1169122"/>
                </a:lnTo>
                <a:lnTo>
                  <a:pt x="1859629" y="1221220"/>
                </a:lnTo>
                <a:lnTo>
                  <a:pt x="1826768" y="1263903"/>
                </a:lnTo>
                <a:lnTo>
                  <a:pt x="1790191" y="1282652"/>
                </a:lnTo>
                <a:lnTo>
                  <a:pt x="1750568" y="1288923"/>
                </a:lnTo>
                <a:lnTo>
                  <a:pt x="1701436" y="1278796"/>
                </a:lnTo>
                <a:lnTo>
                  <a:pt x="1666051" y="1251739"/>
                </a:lnTo>
                <a:lnTo>
                  <a:pt x="1642062" y="1238091"/>
                </a:lnTo>
                <a:lnTo>
                  <a:pt x="1618668" y="1229919"/>
                </a:lnTo>
                <a:lnTo>
                  <a:pt x="1595882" y="1227201"/>
                </a:lnTo>
                <a:lnTo>
                  <a:pt x="1594358" y="1227201"/>
                </a:lnTo>
                <a:lnTo>
                  <a:pt x="1593596" y="1228470"/>
                </a:lnTo>
                <a:lnTo>
                  <a:pt x="1593596" y="1231138"/>
                </a:lnTo>
                <a:lnTo>
                  <a:pt x="1614995" y="1302083"/>
                </a:lnTo>
                <a:lnTo>
                  <a:pt x="1641709" y="1346741"/>
                </a:lnTo>
                <a:lnTo>
                  <a:pt x="1679066" y="1397508"/>
                </a:lnTo>
                <a:lnTo>
                  <a:pt x="1708585" y="1432644"/>
                </a:lnTo>
                <a:lnTo>
                  <a:pt x="1740125" y="1466426"/>
                </a:lnTo>
                <a:lnTo>
                  <a:pt x="1773697" y="1498854"/>
                </a:lnTo>
                <a:lnTo>
                  <a:pt x="1809312" y="1529926"/>
                </a:lnTo>
                <a:lnTo>
                  <a:pt x="1846980" y="1559644"/>
                </a:lnTo>
                <a:lnTo>
                  <a:pt x="1886712" y="1588008"/>
                </a:lnTo>
                <a:lnTo>
                  <a:pt x="1887528" y="1548279"/>
                </a:lnTo>
                <a:lnTo>
                  <a:pt x="1888046" y="1507070"/>
                </a:lnTo>
                <a:lnTo>
                  <a:pt x="1888266" y="1464382"/>
                </a:lnTo>
                <a:lnTo>
                  <a:pt x="1888188" y="1420214"/>
                </a:lnTo>
                <a:lnTo>
                  <a:pt x="1887812" y="1374568"/>
                </a:lnTo>
                <a:lnTo>
                  <a:pt x="1887138" y="1327442"/>
                </a:lnTo>
                <a:lnTo>
                  <a:pt x="1886166" y="1278838"/>
                </a:lnTo>
                <a:lnTo>
                  <a:pt x="1884896" y="1228756"/>
                </a:lnTo>
                <a:lnTo>
                  <a:pt x="1883328" y="1177195"/>
                </a:lnTo>
                <a:lnTo>
                  <a:pt x="1881462" y="1124156"/>
                </a:lnTo>
                <a:lnTo>
                  <a:pt x="1879298" y="1069640"/>
                </a:lnTo>
                <a:lnTo>
                  <a:pt x="1876836" y="1013646"/>
                </a:lnTo>
                <a:lnTo>
                  <a:pt x="1874076" y="956175"/>
                </a:lnTo>
                <a:lnTo>
                  <a:pt x="1871018" y="897227"/>
                </a:lnTo>
                <a:lnTo>
                  <a:pt x="1867662" y="836802"/>
                </a:lnTo>
                <a:lnTo>
                  <a:pt x="1847633" y="841519"/>
                </a:lnTo>
                <a:lnTo>
                  <a:pt x="1820306" y="851677"/>
                </a:lnTo>
                <a:lnTo>
                  <a:pt x="1785669" y="867288"/>
                </a:lnTo>
                <a:lnTo>
                  <a:pt x="1743710" y="888364"/>
                </a:lnTo>
                <a:lnTo>
                  <a:pt x="1718996" y="900509"/>
                </a:lnTo>
                <a:lnTo>
                  <a:pt x="1673379" y="919368"/>
                </a:lnTo>
                <a:lnTo>
                  <a:pt x="1631189" y="931747"/>
                </a:lnTo>
                <a:lnTo>
                  <a:pt x="1582283" y="942693"/>
                </a:lnTo>
                <a:lnTo>
                  <a:pt x="1554734" y="947927"/>
                </a:lnTo>
                <a:lnTo>
                  <a:pt x="1529113" y="952976"/>
                </a:lnTo>
                <a:lnTo>
                  <a:pt x="1488948" y="965834"/>
                </a:lnTo>
                <a:lnTo>
                  <a:pt x="1471295" y="1002411"/>
                </a:lnTo>
                <a:lnTo>
                  <a:pt x="1468551" y="1046759"/>
                </a:lnTo>
                <a:lnTo>
                  <a:pt x="1466418" y="1092631"/>
                </a:lnTo>
                <a:lnTo>
                  <a:pt x="1464894" y="1140028"/>
                </a:lnTo>
                <a:lnTo>
                  <a:pt x="1463979" y="1188948"/>
                </a:lnTo>
                <a:lnTo>
                  <a:pt x="1463675" y="1239393"/>
                </a:lnTo>
                <a:lnTo>
                  <a:pt x="1464794" y="1301398"/>
                </a:lnTo>
                <a:lnTo>
                  <a:pt x="1468151" y="1359392"/>
                </a:lnTo>
                <a:lnTo>
                  <a:pt x="1473747" y="1413361"/>
                </a:lnTo>
                <a:lnTo>
                  <a:pt x="1481582" y="1463294"/>
                </a:lnTo>
                <a:lnTo>
                  <a:pt x="1489489" y="1510944"/>
                </a:lnTo>
                <a:lnTo>
                  <a:pt x="1495123" y="1557893"/>
                </a:lnTo>
                <a:lnTo>
                  <a:pt x="1498494" y="1604150"/>
                </a:lnTo>
                <a:lnTo>
                  <a:pt x="1499615" y="1649730"/>
                </a:lnTo>
                <a:lnTo>
                  <a:pt x="1498066" y="1694995"/>
                </a:lnTo>
                <a:lnTo>
                  <a:pt x="1493408" y="1740487"/>
                </a:lnTo>
                <a:lnTo>
                  <a:pt x="1485632" y="1786193"/>
                </a:lnTo>
                <a:lnTo>
                  <a:pt x="1474724" y="1832102"/>
                </a:lnTo>
                <a:lnTo>
                  <a:pt x="1459982" y="1872347"/>
                </a:lnTo>
                <a:lnTo>
                  <a:pt x="1416877" y="1918309"/>
                </a:lnTo>
                <a:lnTo>
                  <a:pt x="1388491" y="1924050"/>
                </a:lnTo>
                <a:lnTo>
                  <a:pt x="1373798" y="1922597"/>
                </a:lnTo>
                <a:lnTo>
                  <a:pt x="1334008" y="1900808"/>
                </a:lnTo>
                <a:lnTo>
                  <a:pt x="1294955" y="1864782"/>
                </a:lnTo>
                <a:lnTo>
                  <a:pt x="1255903" y="1828720"/>
                </a:lnTo>
                <a:lnTo>
                  <a:pt x="1216850" y="1792634"/>
                </a:lnTo>
                <a:lnTo>
                  <a:pt x="1177798" y="1756537"/>
                </a:lnTo>
                <a:lnTo>
                  <a:pt x="1125588" y="1704417"/>
                </a:lnTo>
                <a:lnTo>
                  <a:pt x="1080987" y="1658856"/>
                </a:lnTo>
                <a:lnTo>
                  <a:pt x="1044012" y="1619861"/>
                </a:lnTo>
                <a:lnTo>
                  <a:pt x="1014681" y="1587438"/>
                </a:lnTo>
                <a:lnTo>
                  <a:pt x="978753" y="1542972"/>
                </a:lnTo>
                <a:lnTo>
                  <a:pt x="952500" y="1500377"/>
                </a:lnTo>
                <a:lnTo>
                  <a:pt x="897634" y="1545863"/>
                </a:lnTo>
                <a:lnTo>
                  <a:pt x="852471" y="1578324"/>
                </a:lnTo>
                <a:lnTo>
                  <a:pt x="817000" y="1597783"/>
                </a:lnTo>
                <a:lnTo>
                  <a:pt x="791210" y="1604264"/>
                </a:lnTo>
                <a:lnTo>
                  <a:pt x="772854" y="1601214"/>
                </a:lnTo>
                <a:lnTo>
                  <a:pt x="759714" y="1592056"/>
                </a:lnTo>
                <a:lnTo>
                  <a:pt x="751812" y="1576778"/>
                </a:lnTo>
                <a:lnTo>
                  <a:pt x="749173" y="1555369"/>
                </a:lnTo>
                <a:lnTo>
                  <a:pt x="749954" y="1528722"/>
                </a:lnTo>
                <a:lnTo>
                  <a:pt x="756138" y="1483002"/>
                </a:lnTo>
                <a:lnTo>
                  <a:pt x="768895" y="1446950"/>
                </a:lnTo>
                <a:lnTo>
                  <a:pt x="805561" y="1406017"/>
                </a:lnTo>
                <a:lnTo>
                  <a:pt x="850170" y="1373293"/>
                </a:lnTo>
                <a:lnTo>
                  <a:pt x="892814" y="1340231"/>
                </a:lnTo>
                <a:lnTo>
                  <a:pt x="933492" y="1306830"/>
                </a:lnTo>
                <a:lnTo>
                  <a:pt x="972203" y="1273090"/>
                </a:lnTo>
                <a:lnTo>
                  <a:pt x="1008949" y="1239012"/>
                </a:lnTo>
                <a:lnTo>
                  <a:pt x="1043728" y="1204595"/>
                </a:lnTo>
                <a:lnTo>
                  <a:pt x="1076541" y="1169839"/>
                </a:lnTo>
                <a:lnTo>
                  <a:pt x="1107388" y="1134745"/>
                </a:lnTo>
                <a:lnTo>
                  <a:pt x="1136269" y="1099312"/>
                </a:lnTo>
                <a:lnTo>
                  <a:pt x="1064372" y="1139626"/>
                </a:lnTo>
                <a:lnTo>
                  <a:pt x="1000226" y="1174561"/>
                </a:lnTo>
                <a:lnTo>
                  <a:pt x="943827" y="1204117"/>
                </a:lnTo>
                <a:lnTo>
                  <a:pt x="895175" y="1228296"/>
                </a:lnTo>
                <a:lnTo>
                  <a:pt x="854268" y="1247099"/>
                </a:lnTo>
                <a:lnTo>
                  <a:pt x="795683" y="1268584"/>
                </a:lnTo>
                <a:lnTo>
                  <a:pt x="778001" y="1271270"/>
                </a:lnTo>
                <a:lnTo>
                  <a:pt x="752760" y="1268269"/>
                </a:lnTo>
                <a:lnTo>
                  <a:pt x="716565" y="1244266"/>
                </a:lnTo>
                <a:lnTo>
                  <a:pt x="699912" y="1206611"/>
                </a:lnTo>
                <a:lnTo>
                  <a:pt x="695451" y="1191387"/>
                </a:lnTo>
                <a:lnTo>
                  <a:pt x="674062" y="1262181"/>
                </a:lnTo>
                <a:lnTo>
                  <a:pt x="654756" y="1327211"/>
                </a:lnTo>
                <a:lnTo>
                  <a:pt x="637534" y="1386476"/>
                </a:lnTo>
                <a:lnTo>
                  <a:pt x="622395" y="1439973"/>
                </a:lnTo>
                <a:lnTo>
                  <a:pt x="609340" y="1487702"/>
                </a:lnTo>
                <a:lnTo>
                  <a:pt x="598368" y="1529661"/>
                </a:lnTo>
                <a:lnTo>
                  <a:pt x="582676" y="1596263"/>
                </a:lnTo>
                <a:lnTo>
                  <a:pt x="571678" y="1628747"/>
                </a:lnTo>
                <a:lnTo>
                  <a:pt x="555275" y="1651920"/>
                </a:lnTo>
                <a:lnTo>
                  <a:pt x="533491" y="1665807"/>
                </a:lnTo>
                <a:lnTo>
                  <a:pt x="506349" y="1670431"/>
                </a:lnTo>
                <a:lnTo>
                  <a:pt x="476174" y="1665402"/>
                </a:lnTo>
                <a:lnTo>
                  <a:pt x="414158" y="1625103"/>
                </a:lnTo>
                <a:lnTo>
                  <a:pt x="382269" y="1589786"/>
                </a:lnTo>
                <a:lnTo>
                  <a:pt x="354099" y="1548374"/>
                </a:lnTo>
                <a:lnTo>
                  <a:pt x="333978" y="1504711"/>
                </a:lnTo>
                <a:lnTo>
                  <a:pt x="321905" y="1458787"/>
                </a:lnTo>
                <a:lnTo>
                  <a:pt x="317881" y="1410589"/>
                </a:lnTo>
                <a:lnTo>
                  <a:pt x="319040" y="1368694"/>
                </a:lnTo>
                <a:lnTo>
                  <a:pt x="322522" y="1321800"/>
                </a:lnTo>
                <a:lnTo>
                  <a:pt x="328332" y="1269908"/>
                </a:lnTo>
                <a:lnTo>
                  <a:pt x="336477" y="1213017"/>
                </a:lnTo>
                <a:lnTo>
                  <a:pt x="346963" y="1151127"/>
                </a:lnTo>
                <a:lnTo>
                  <a:pt x="358467" y="1087120"/>
                </a:lnTo>
                <a:lnTo>
                  <a:pt x="367077" y="1038732"/>
                </a:lnTo>
                <a:lnTo>
                  <a:pt x="372806" y="1005966"/>
                </a:lnTo>
                <a:lnTo>
                  <a:pt x="375666" y="988821"/>
                </a:lnTo>
                <a:lnTo>
                  <a:pt x="371494" y="992421"/>
                </a:lnTo>
                <a:lnTo>
                  <a:pt x="366204" y="996759"/>
                </a:lnTo>
                <a:lnTo>
                  <a:pt x="333311" y="1018819"/>
                </a:lnTo>
                <a:lnTo>
                  <a:pt x="281876" y="1031444"/>
                </a:lnTo>
                <a:lnTo>
                  <a:pt x="249300" y="1033018"/>
                </a:lnTo>
                <a:lnTo>
                  <a:pt x="188960" y="1028186"/>
                </a:lnTo>
                <a:lnTo>
                  <a:pt x="137287" y="1013698"/>
                </a:lnTo>
                <a:lnTo>
                  <a:pt x="94281" y="989566"/>
                </a:lnTo>
                <a:lnTo>
                  <a:pt x="59943" y="955801"/>
                </a:lnTo>
                <a:lnTo>
                  <a:pt x="33700" y="915890"/>
                </a:lnTo>
                <a:lnTo>
                  <a:pt x="14970" y="873490"/>
                </a:lnTo>
                <a:lnTo>
                  <a:pt x="3740" y="828589"/>
                </a:lnTo>
                <a:lnTo>
                  <a:pt x="0" y="781176"/>
                </a:lnTo>
                <a:lnTo>
                  <a:pt x="476" y="765867"/>
                </a:lnTo>
                <a:lnTo>
                  <a:pt x="7619" y="728344"/>
                </a:lnTo>
                <a:lnTo>
                  <a:pt x="39802" y="681482"/>
                </a:lnTo>
                <a:lnTo>
                  <a:pt x="83433" y="635001"/>
                </a:lnTo>
                <a:lnTo>
                  <a:pt x="140253" y="587619"/>
                </a:lnTo>
                <a:lnTo>
                  <a:pt x="173355" y="564261"/>
                </a:lnTo>
                <a:lnTo>
                  <a:pt x="225422" y="530727"/>
                </a:lnTo>
                <a:lnTo>
                  <a:pt x="260792" y="508723"/>
                </a:lnTo>
                <a:lnTo>
                  <a:pt x="302389" y="483223"/>
                </a:lnTo>
                <a:lnTo>
                  <a:pt x="350216" y="454222"/>
                </a:lnTo>
                <a:lnTo>
                  <a:pt x="404274" y="421715"/>
                </a:lnTo>
                <a:lnTo>
                  <a:pt x="464566" y="385699"/>
                </a:lnTo>
                <a:lnTo>
                  <a:pt x="482661" y="374390"/>
                </a:lnTo>
                <a:lnTo>
                  <a:pt x="495601" y="364474"/>
                </a:lnTo>
                <a:lnTo>
                  <a:pt x="503374" y="355963"/>
                </a:lnTo>
                <a:lnTo>
                  <a:pt x="505968" y="348868"/>
                </a:lnTo>
                <a:lnTo>
                  <a:pt x="503801" y="342318"/>
                </a:lnTo>
                <a:lnTo>
                  <a:pt x="497300" y="328183"/>
                </a:lnTo>
                <a:lnTo>
                  <a:pt x="486465" y="306452"/>
                </a:lnTo>
                <a:lnTo>
                  <a:pt x="471297" y="277113"/>
                </a:lnTo>
                <a:lnTo>
                  <a:pt x="456201" y="246610"/>
                </a:lnTo>
                <a:lnTo>
                  <a:pt x="445404" y="221202"/>
                </a:lnTo>
                <a:lnTo>
                  <a:pt x="438917" y="200890"/>
                </a:lnTo>
                <a:lnTo>
                  <a:pt x="436753" y="185674"/>
                </a:lnTo>
                <a:lnTo>
                  <a:pt x="439416" y="170078"/>
                </a:lnTo>
                <a:lnTo>
                  <a:pt x="447389" y="158924"/>
                </a:lnTo>
                <a:lnTo>
                  <a:pt x="460648" y="152223"/>
                </a:lnTo>
                <a:lnTo>
                  <a:pt x="479171" y="149987"/>
                </a:lnTo>
                <a:lnTo>
                  <a:pt x="504031" y="151008"/>
                </a:lnTo>
                <a:lnTo>
                  <a:pt x="575468" y="159148"/>
                </a:lnTo>
                <a:lnTo>
                  <a:pt x="622046" y="166242"/>
                </a:lnTo>
                <a:lnTo>
                  <a:pt x="671193" y="175962"/>
                </a:lnTo>
                <a:lnTo>
                  <a:pt x="718042" y="188753"/>
                </a:lnTo>
                <a:lnTo>
                  <a:pt x="762581" y="204640"/>
                </a:lnTo>
                <a:lnTo>
                  <a:pt x="804799" y="223647"/>
                </a:lnTo>
                <a:lnTo>
                  <a:pt x="842400" y="243647"/>
                </a:lnTo>
                <a:lnTo>
                  <a:pt x="896364" y="280743"/>
                </a:lnTo>
                <a:lnTo>
                  <a:pt x="923917" y="314888"/>
                </a:lnTo>
                <a:lnTo>
                  <a:pt x="936680" y="352036"/>
                </a:lnTo>
                <a:lnTo>
                  <a:pt x="938276" y="372110"/>
                </a:lnTo>
                <a:lnTo>
                  <a:pt x="937894" y="376427"/>
                </a:lnTo>
                <a:lnTo>
                  <a:pt x="937513" y="380746"/>
                </a:lnTo>
                <a:lnTo>
                  <a:pt x="937260" y="385063"/>
                </a:lnTo>
                <a:lnTo>
                  <a:pt x="957893" y="354492"/>
                </a:lnTo>
                <a:lnTo>
                  <a:pt x="983215" y="319318"/>
                </a:lnTo>
                <a:lnTo>
                  <a:pt x="1013219" y="279542"/>
                </a:lnTo>
                <a:lnTo>
                  <a:pt x="1047898" y="235163"/>
                </a:lnTo>
                <a:lnTo>
                  <a:pt x="1087247" y="186181"/>
                </a:lnTo>
                <a:lnTo>
                  <a:pt x="1096654" y="172227"/>
                </a:lnTo>
                <a:lnTo>
                  <a:pt x="1103360" y="158178"/>
                </a:lnTo>
                <a:lnTo>
                  <a:pt x="1107374" y="144033"/>
                </a:lnTo>
                <a:lnTo>
                  <a:pt x="1108710" y="129793"/>
                </a:lnTo>
                <a:lnTo>
                  <a:pt x="1106354" y="115647"/>
                </a:lnTo>
                <a:lnTo>
                  <a:pt x="1099296" y="101774"/>
                </a:lnTo>
                <a:lnTo>
                  <a:pt x="1087546" y="88163"/>
                </a:lnTo>
                <a:lnTo>
                  <a:pt x="1071118" y="74802"/>
                </a:lnTo>
                <a:lnTo>
                  <a:pt x="1058523" y="64994"/>
                </a:lnTo>
                <a:lnTo>
                  <a:pt x="1049512" y="55197"/>
                </a:lnTo>
                <a:lnTo>
                  <a:pt x="1044096" y="45424"/>
                </a:lnTo>
                <a:lnTo>
                  <a:pt x="1042288" y="35687"/>
                </a:lnTo>
                <a:lnTo>
                  <a:pt x="1048883" y="20091"/>
                </a:lnTo>
                <a:lnTo>
                  <a:pt x="1068657" y="8937"/>
                </a:lnTo>
                <a:lnTo>
                  <a:pt x="1101599" y="2236"/>
                </a:lnTo>
                <a:lnTo>
                  <a:pt x="1147699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7635875" y="22860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223" y="566800"/>
            <a:ext cx="7045553" cy="212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1" i="0">
                <a:solidFill>
                  <a:srgbClr val="FFCC00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5975" y="3047441"/>
            <a:ext cx="7512050" cy="2154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9" Type="http://schemas.openxmlformats.org/officeDocument/2006/relationships/image" Target="../media/image69.png"/><Relationship Id="rId18" Type="http://schemas.openxmlformats.org/officeDocument/2006/relationships/image" Target="../media/image68.png"/><Relationship Id="rId17" Type="http://schemas.openxmlformats.org/officeDocument/2006/relationships/image" Target="../media/image67.png"/><Relationship Id="rId16" Type="http://schemas.openxmlformats.org/officeDocument/2006/relationships/image" Target="../media/image66.png"/><Relationship Id="rId15" Type="http://schemas.openxmlformats.org/officeDocument/2006/relationships/image" Target="../media/image65.png"/><Relationship Id="rId14" Type="http://schemas.openxmlformats.org/officeDocument/2006/relationships/image" Target="../media/image64.png"/><Relationship Id="rId13" Type="http://schemas.openxmlformats.org/officeDocument/2006/relationships/image" Target="../media/image63.png"/><Relationship Id="rId12" Type="http://schemas.openxmlformats.org/officeDocument/2006/relationships/image" Target="../media/image62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jpe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195436" y="592560"/>
            <a:ext cx="74993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6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2" y="94081"/>
                </a:lnTo>
                <a:lnTo>
                  <a:pt x="267906" y="77471"/>
                </a:lnTo>
                <a:lnTo>
                  <a:pt x="326770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1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9" y="2493"/>
                </a:lnTo>
                <a:lnTo>
                  <a:pt x="430276" y="0"/>
                </a:lnTo>
                <a:close/>
              </a:path>
              <a:path w="860425" h="273050">
                <a:moveTo>
                  <a:pt x="694791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9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1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" y="1676400"/>
            <a:ext cx="7924800" cy="3276600"/>
          </a:xfrm>
          <a:custGeom>
            <a:avLst/>
            <a:gdLst/>
            <a:ahLst/>
            <a:cxnLst/>
            <a:rect l="l" t="t" r="r" b="b"/>
            <a:pathLst>
              <a:path w="7924800" h="3276600">
                <a:moveTo>
                  <a:pt x="0" y="3276600"/>
                </a:moveTo>
                <a:lnTo>
                  <a:pt x="7924800" y="3276600"/>
                </a:lnTo>
                <a:lnTo>
                  <a:pt x="79248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600" y="1676400"/>
            <a:ext cx="7924800" cy="3276600"/>
          </a:xfrm>
          <a:custGeom>
            <a:avLst/>
            <a:gdLst/>
            <a:ahLst/>
            <a:cxnLst/>
            <a:rect l="l" t="t" r="r" b="b"/>
            <a:pathLst>
              <a:path w="7924800" h="3276600">
                <a:moveTo>
                  <a:pt x="0" y="3276600"/>
                </a:moveTo>
                <a:lnTo>
                  <a:pt x="7924800" y="3276600"/>
                </a:lnTo>
                <a:lnTo>
                  <a:pt x="79248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400" y="3281680"/>
            <a:ext cx="4722876" cy="314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49020" y="567055"/>
            <a:ext cx="7944485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现代礼仪</a:t>
            </a:r>
            <a:endParaRPr spc="10" dirty="0"/>
          </a:p>
        </p:txBody>
      </p:sp>
      <p:sp>
        <p:nvSpPr>
          <p:cNvPr id="11" name="object 11"/>
          <p:cNvSpPr/>
          <p:nvPr/>
        </p:nvSpPr>
        <p:spPr>
          <a:xfrm>
            <a:off x="789305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952199" y="3281526"/>
            <a:ext cx="2463800" cy="146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 marR="5080" indent="-45402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日照职业技术学院 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公共教学部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860425">
              <a:lnSpc>
                <a:spcPct val="100000"/>
              </a:lnSpc>
            </a:pPr>
            <a:r>
              <a:rPr sz="2400" dirty="0">
                <a:latin typeface="楷体" panose="02010609060101010101" charset="-122"/>
                <a:cs typeface="楷体" panose="02010609060101010101" charset="-122"/>
              </a:rPr>
              <a:t>王玲玲</a:t>
            </a:r>
            <a:endParaRPr sz="2400">
              <a:latin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90220"/>
            <a:ext cx="7905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1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—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、礼仪的内涵与定义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4701" y="1771650"/>
            <a:ext cx="2879725" cy="6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84701" y="1771650"/>
            <a:ext cx="2879725" cy="649605"/>
          </a:xfrm>
          <a:custGeom>
            <a:avLst/>
            <a:gdLst/>
            <a:ahLst/>
            <a:cxnLst/>
            <a:rect l="l" t="t" r="r" b="b"/>
            <a:pathLst>
              <a:path w="2879725" h="649605">
                <a:moveTo>
                  <a:pt x="0" y="59054"/>
                </a:moveTo>
                <a:lnTo>
                  <a:pt x="4637" y="36058"/>
                </a:lnTo>
                <a:lnTo>
                  <a:pt x="17287" y="17287"/>
                </a:lnTo>
                <a:lnTo>
                  <a:pt x="36058" y="4637"/>
                </a:lnTo>
                <a:lnTo>
                  <a:pt x="59054" y="0"/>
                </a:lnTo>
                <a:lnTo>
                  <a:pt x="2820543" y="0"/>
                </a:lnTo>
                <a:lnTo>
                  <a:pt x="2843559" y="4637"/>
                </a:lnTo>
                <a:lnTo>
                  <a:pt x="2862373" y="17287"/>
                </a:lnTo>
                <a:lnTo>
                  <a:pt x="2875067" y="36058"/>
                </a:lnTo>
                <a:lnTo>
                  <a:pt x="2879725" y="59054"/>
                </a:lnTo>
                <a:lnTo>
                  <a:pt x="2879725" y="590169"/>
                </a:lnTo>
                <a:lnTo>
                  <a:pt x="2875067" y="613185"/>
                </a:lnTo>
                <a:lnTo>
                  <a:pt x="2862373" y="631999"/>
                </a:lnTo>
                <a:lnTo>
                  <a:pt x="2843559" y="644693"/>
                </a:lnTo>
                <a:lnTo>
                  <a:pt x="2820543" y="649351"/>
                </a:lnTo>
                <a:lnTo>
                  <a:pt x="59054" y="649351"/>
                </a:lnTo>
                <a:lnTo>
                  <a:pt x="36058" y="644693"/>
                </a:lnTo>
                <a:lnTo>
                  <a:pt x="17287" y="631999"/>
                </a:lnTo>
                <a:lnTo>
                  <a:pt x="4637" y="613185"/>
                </a:lnTo>
                <a:lnTo>
                  <a:pt x="0" y="590169"/>
                </a:lnTo>
                <a:lnTo>
                  <a:pt x="0" y="5905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41189" y="1802129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	貌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84701" y="2997200"/>
            <a:ext cx="2879725" cy="719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84701" y="2997200"/>
            <a:ext cx="2879725" cy="719455"/>
          </a:xfrm>
          <a:custGeom>
            <a:avLst/>
            <a:gdLst/>
            <a:ahLst/>
            <a:cxnLst/>
            <a:rect l="l" t="t" r="r" b="b"/>
            <a:pathLst>
              <a:path w="2879725" h="719454">
                <a:moveTo>
                  <a:pt x="0" y="65404"/>
                </a:moveTo>
                <a:lnTo>
                  <a:pt x="5129" y="39969"/>
                </a:lnTo>
                <a:lnTo>
                  <a:pt x="19129" y="19176"/>
                </a:lnTo>
                <a:lnTo>
                  <a:pt x="39915" y="5147"/>
                </a:lnTo>
                <a:lnTo>
                  <a:pt x="65404" y="0"/>
                </a:lnTo>
                <a:lnTo>
                  <a:pt x="2814193" y="0"/>
                </a:lnTo>
                <a:lnTo>
                  <a:pt x="2839702" y="5147"/>
                </a:lnTo>
                <a:lnTo>
                  <a:pt x="2860532" y="19176"/>
                </a:lnTo>
                <a:lnTo>
                  <a:pt x="2874575" y="39969"/>
                </a:lnTo>
                <a:lnTo>
                  <a:pt x="2879725" y="65404"/>
                </a:lnTo>
                <a:lnTo>
                  <a:pt x="2879725" y="653669"/>
                </a:lnTo>
                <a:lnTo>
                  <a:pt x="2874575" y="679178"/>
                </a:lnTo>
                <a:lnTo>
                  <a:pt x="2860532" y="700008"/>
                </a:lnTo>
                <a:lnTo>
                  <a:pt x="2839702" y="714051"/>
                </a:lnTo>
                <a:lnTo>
                  <a:pt x="2814193" y="719201"/>
                </a:lnTo>
                <a:lnTo>
                  <a:pt x="65404" y="719201"/>
                </a:lnTo>
                <a:lnTo>
                  <a:pt x="39915" y="714051"/>
                </a:lnTo>
                <a:lnTo>
                  <a:pt x="19129" y="700008"/>
                </a:lnTo>
                <a:lnTo>
                  <a:pt x="5129" y="679178"/>
                </a:lnTo>
                <a:lnTo>
                  <a:pt x="0" y="653669"/>
                </a:lnTo>
                <a:lnTo>
                  <a:pt x="0" y="654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93004" y="3062427"/>
            <a:ext cx="1065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</a:t>
            </a:r>
            <a:r>
              <a:rPr sz="3600" spc="-9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84701" y="5516626"/>
            <a:ext cx="2879725" cy="720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84701" y="5516626"/>
            <a:ext cx="2879725" cy="720725"/>
          </a:xfrm>
          <a:custGeom>
            <a:avLst/>
            <a:gdLst/>
            <a:ahLst/>
            <a:cxnLst/>
            <a:rect l="l" t="t" r="r" b="b"/>
            <a:pathLst>
              <a:path w="2879725" h="720725">
                <a:moveTo>
                  <a:pt x="0" y="65532"/>
                </a:moveTo>
                <a:lnTo>
                  <a:pt x="5149" y="40022"/>
                </a:lnTo>
                <a:lnTo>
                  <a:pt x="19192" y="19192"/>
                </a:lnTo>
                <a:lnTo>
                  <a:pt x="40022" y="5149"/>
                </a:lnTo>
                <a:lnTo>
                  <a:pt x="65532" y="0"/>
                </a:lnTo>
                <a:lnTo>
                  <a:pt x="2814066" y="0"/>
                </a:lnTo>
                <a:lnTo>
                  <a:pt x="2839594" y="5149"/>
                </a:lnTo>
                <a:lnTo>
                  <a:pt x="2860468" y="19192"/>
                </a:lnTo>
                <a:lnTo>
                  <a:pt x="2874555" y="40022"/>
                </a:lnTo>
                <a:lnTo>
                  <a:pt x="2879725" y="65532"/>
                </a:lnTo>
                <a:lnTo>
                  <a:pt x="2879725" y="655066"/>
                </a:lnTo>
                <a:lnTo>
                  <a:pt x="2874555" y="680595"/>
                </a:lnTo>
                <a:lnTo>
                  <a:pt x="2860468" y="701446"/>
                </a:lnTo>
                <a:lnTo>
                  <a:pt x="2839594" y="715505"/>
                </a:lnTo>
                <a:lnTo>
                  <a:pt x="2814066" y="720661"/>
                </a:lnTo>
                <a:lnTo>
                  <a:pt x="65532" y="720661"/>
                </a:lnTo>
                <a:lnTo>
                  <a:pt x="40022" y="715505"/>
                </a:lnTo>
                <a:lnTo>
                  <a:pt x="19192" y="701446"/>
                </a:lnTo>
                <a:lnTo>
                  <a:pt x="5149" y="680595"/>
                </a:lnTo>
                <a:lnTo>
                  <a:pt x="0" y="655066"/>
                </a:lnTo>
                <a:lnTo>
                  <a:pt x="0" y="655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3750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84701" y="4363973"/>
            <a:ext cx="2881630" cy="720725"/>
          </a:xfrm>
          <a:custGeom>
            <a:avLst/>
            <a:gdLst/>
            <a:ahLst/>
            <a:cxnLst/>
            <a:rect l="l" t="t" r="r" b="b"/>
            <a:pathLst>
              <a:path w="2881629" h="720725">
                <a:moveTo>
                  <a:pt x="2815590" y="0"/>
                </a:moveTo>
                <a:lnTo>
                  <a:pt x="65532" y="0"/>
                </a:lnTo>
                <a:lnTo>
                  <a:pt x="40022" y="5169"/>
                </a:lnTo>
                <a:lnTo>
                  <a:pt x="19192" y="19256"/>
                </a:lnTo>
                <a:lnTo>
                  <a:pt x="5149" y="40130"/>
                </a:lnTo>
                <a:lnTo>
                  <a:pt x="0" y="65658"/>
                </a:lnTo>
                <a:lnTo>
                  <a:pt x="0" y="655193"/>
                </a:lnTo>
                <a:lnTo>
                  <a:pt x="5149" y="680702"/>
                </a:lnTo>
                <a:lnTo>
                  <a:pt x="19192" y="701532"/>
                </a:lnTo>
                <a:lnTo>
                  <a:pt x="40022" y="715575"/>
                </a:lnTo>
                <a:lnTo>
                  <a:pt x="65532" y="720725"/>
                </a:lnTo>
                <a:lnTo>
                  <a:pt x="2815590" y="720725"/>
                </a:lnTo>
                <a:lnTo>
                  <a:pt x="2841172" y="715575"/>
                </a:lnTo>
                <a:lnTo>
                  <a:pt x="2862040" y="701532"/>
                </a:lnTo>
                <a:lnTo>
                  <a:pt x="2876097" y="680702"/>
                </a:lnTo>
                <a:lnTo>
                  <a:pt x="2881249" y="655193"/>
                </a:lnTo>
                <a:lnTo>
                  <a:pt x="2881249" y="65658"/>
                </a:lnTo>
                <a:lnTo>
                  <a:pt x="2876097" y="40130"/>
                </a:lnTo>
                <a:lnTo>
                  <a:pt x="2862040" y="19256"/>
                </a:lnTo>
                <a:lnTo>
                  <a:pt x="2841172" y="5169"/>
                </a:lnTo>
                <a:lnTo>
                  <a:pt x="2815590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4701" y="4363973"/>
            <a:ext cx="2881630" cy="720725"/>
          </a:xfrm>
          <a:custGeom>
            <a:avLst/>
            <a:gdLst/>
            <a:ahLst/>
            <a:cxnLst/>
            <a:rect l="l" t="t" r="r" b="b"/>
            <a:pathLst>
              <a:path w="2881629" h="720725">
                <a:moveTo>
                  <a:pt x="0" y="65658"/>
                </a:moveTo>
                <a:lnTo>
                  <a:pt x="5149" y="40130"/>
                </a:lnTo>
                <a:lnTo>
                  <a:pt x="19192" y="19256"/>
                </a:lnTo>
                <a:lnTo>
                  <a:pt x="40022" y="5169"/>
                </a:lnTo>
                <a:lnTo>
                  <a:pt x="65532" y="0"/>
                </a:lnTo>
                <a:lnTo>
                  <a:pt x="2815590" y="0"/>
                </a:lnTo>
                <a:lnTo>
                  <a:pt x="2841172" y="5169"/>
                </a:lnTo>
                <a:lnTo>
                  <a:pt x="2862040" y="19256"/>
                </a:lnTo>
                <a:lnTo>
                  <a:pt x="2876097" y="40130"/>
                </a:lnTo>
                <a:lnTo>
                  <a:pt x="2881249" y="65658"/>
                </a:lnTo>
                <a:lnTo>
                  <a:pt x="2881249" y="655193"/>
                </a:lnTo>
                <a:lnTo>
                  <a:pt x="2876097" y="680702"/>
                </a:lnTo>
                <a:lnTo>
                  <a:pt x="2862040" y="701532"/>
                </a:lnTo>
                <a:lnTo>
                  <a:pt x="2841172" y="715575"/>
                </a:lnTo>
                <a:lnTo>
                  <a:pt x="2815590" y="720725"/>
                </a:lnTo>
                <a:lnTo>
                  <a:pt x="65532" y="720725"/>
                </a:lnTo>
                <a:lnTo>
                  <a:pt x="40022" y="715575"/>
                </a:lnTo>
                <a:lnTo>
                  <a:pt x="19192" y="701532"/>
                </a:lnTo>
                <a:lnTo>
                  <a:pt x="5149" y="680702"/>
                </a:lnTo>
                <a:lnTo>
                  <a:pt x="0" y="655193"/>
                </a:lnTo>
                <a:lnTo>
                  <a:pt x="0" y="656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93004" y="4430648"/>
            <a:ext cx="1065530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仪表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r>
              <a:rPr sz="3600" spc="-9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式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716" y="1444879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{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19250" y="1987550"/>
            <a:ext cx="736600" cy="3962400"/>
          </a:xfrm>
          <a:custGeom>
            <a:avLst/>
            <a:gdLst/>
            <a:ahLst/>
            <a:cxnLst/>
            <a:rect l="l" t="t" r="r" b="b"/>
            <a:pathLst>
              <a:path w="736600" h="3962400">
                <a:moveTo>
                  <a:pt x="0" y="3962400"/>
                </a:moveTo>
                <a:lnTo>
                  <a:pt x="736600" y="3962400"/>
                </a:lnTo>
                <a:lnTo>
                  <a:pt x="736600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19250" y="1987550"/>
            <a:ext cx="736600" cy="3962400"/>
          </a:xfrm>
          <a:custGeom>
            <a:avLst/>
            <a:gdLst/>
            <a:ahLst/>
            <a:cxnLst/>
            <a:rect l="l" t="t" r="r" b="b"/>
            <a:pathLst>
              <a:path w="736600" h="3962400">
                <a:moveTo>
                  <a:pt x="0" y="3962400"/>
                </a:moveTo>
                <a:lnTo>
                  <a:pt x="736600" y="3962400"/>
                </a:lnTo>
                <a:lnTo>
                  <a:pt x="736600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19250" y="2643708"/>
            <a:ext cx="73660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111125">
              <a:lnSpc>
                <a:spcPct val="100000"/>
              </a:lnSpc>
              <a:spcBef>
                <a:spcPts val="2345"/>
              </a:spcBef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涵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16276" y="2419350"/>
            <a:ext cx="647700" cy="3168650"/>
          </a:xfrm>
          <a:custGeom>
            <a:avLst/>
            <a:gdLst/>
            <a:ahLst/>
            <a:cxnLst/>
            <a:rect l="l" t="t" r="r" b="b"/>
            <a:pathLst>
              <a:path w="647700" h="3168650">
                <a:moveTo>
                  <a:pt x="647700" y="3168650"/>
                </a:moveTo>
                <a:lnTo>
                  <a:pt x="595149" y="3165193"/>
                </a:lnTo>
                <a:lnTo>
                  <a:pt x="545305" y="3155186"/>
                </a:lnTo>
                <a:lnTo>
                  <a:pt x="498834" y="3139174"/>
                </a:lnTo>
                <a:lnTo>
                  <a:pt x="456401" y="3117699"/>
                </a:lnTo>
                <a:lnTo>
                  <a:pt x="418671" y="3091307"/>
                </a:lnTo>
                <a:lnTo>
                  <a:pt x="386309" y="3060540"/>
                </a:lnTo>
                <a:lnTo>
                  <a:pt x="359981" y="3025944"/>
                </a:lnTo>
                <a:lnTo>
                  <a:pt x="340351" y="2988062"/>
                </a:lnTo>
                <a:lnTo>
                  <a:pt x="328086" y="2947438"/>
                </a:lnTo>
                <a:lnTo>
                  <a:pt x="323850" y="2904616"/>
                </a:lnTo>
                <a:lnTo>
                  <a:pt x="323850" y="1848358"/>
                </a:lnTo>
                <a:lnTo>
                  <a:pt x="319610" y="1805536"/>
                </a:lnTo>
                <a:lnTo>
                  <a:pt x="307335" y="1764912"/>
                </a:lnTo>
                <a:lnTo>
                  <a:pt x="287694" y="1727030"/>
                </a:lnTo>
                <a:lnTo>
                  <a:pt x="261353" y="1692434"/>
                </a:lnTo>
                <a:lnTo>
                  <a:pt x="228981" y="1661667"/>
                </a:lnTo>
                <a:lnTo>
                  <a:pt x="191243" y="1635275"/>
                </a:lnTo>
                <a:lnTo>
                  <a:pt x="148809" y="1613800"/>
                </a:lnTo>
                <a:lnTo>
                  <a:pt x="102345" y="1597788"/>
                </a:lnTo>
                <a:lnTo>
                  <a:pt x="52520" y="1587781"/>
                </a:lnTo>
                <a:lnTo>
                  <a:pt x="0" y="1584325"/>
                </a:lnTo>
                <a:lnTo>
                  <a:pt x="52520" y="1580868"/>
                </a:lnTo>
                <a:lnTo>
                  <a:pt x="102345" y="1570861"/>
                </a:lnTo>
                <a:lnTo>
                  <a:pt x="148809" y="1554849"/>
                </a:lnTo>
                <a:lnTo>
                  <a:pt x="191243" y="1533374"/>
                </a:lnTo>
                <a:lnTo>
                  <a:pt x="228981" y="1506981"/>
                </a:lnTo>
                <a:lnTo>
                  <a:pt x="261353" y="1476215"/>
                </a:lnTo>
                <a:lnTo>
                  <a:pt x="287694" y="1441619"/>
                </a:lnTo>
                <a:lnTo>
                  <a:pt x="307335" y="1403737"/>
                </a:lnTo>
                <a:lnTo>
                  <a:pt x="319610" y="1363113"/>
                </a:lnTo>
                <a:lnTo>
                  <a:pt x="323850" y="1320292"/>
                </a:lnTo>
                <a:lnTo>
                  <a:pt x="323850" y="264033"/>
                </a:lnTo>
                <a:lnTo>
                  <a:pt x="328086" y="221211"/>
                </a:lnTo>
                <a:lnTo>
                  <a:pt x="340351" y="180587"/>
                </a:lnTo>
                <a:lnTo>
                  <a:pt x="359981" y="142705"/>
                </a:lnTo>
                <a:lnTo>
                  <a:pt x="386309" y="108109"/>
                </a:lnTo>
                <a:lnTo>
                  <a:pt x="418671" y="77343"/>
                </a:lnTo>
                <a:lnTo>
                  <a:pt x="456401" y="50950"/>
                </a:lnTo>
                <a:lnTo>
                  <a:pt x="498834" y="29475"/>
                </a:lnTo>
                <a:lnTo>
                  <a:pt x="545305" y="13463"/>
                </a:lnTo>
                <a:lnTo>
                  <a:pt x="595149" y="3456"/>
                </a:lnTo>
                <a:lnTo>
                  <a:pt x="6477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礼仪的内涵与定义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4065" y="1250160"/>
            <a:ext cx="7473950" cy="47237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200"/>
              </a:spcBef>
            </a:pPr>
            <a:r>
              <a:rPr sz="36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礼貌</a:t>
            </a:r>
            <a:r>
              <a:rPr sz="36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6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1670" marR="5080" indent="671830" algn="just">
              <a:lnSpc>
                <a:spcPct val="100000"/>
              </a:lnSpc>
              <a:spcBef>
                <a:spcPts val="740"/>
              </a:spcBef>
            </a:pPr>
            <a:r>
              <a:rPr sz="2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指人们在彼此交往过程中表示尊敬、重视和友 </a:t>
            </a: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好的态度。它是以尊重他人，不侵害他人利益为前 提的，是表达人与人之间和谐相处的意念和行为。 如尊老爱幼、热情好客、互赠礼物等。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礼节：</a:t>
            </a:r>
            <a:r>
              <a:rPr sz="36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1670" marR="64135" indent="671830">
              <a:lnSpc>
                <a:spcPct val="100000"/>
              </a:lnSpc>
              <a:spcBef>
                <a:spcPts val="1390"/>
              </a:spcBef>
            </a:pP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指人们在日常交际活动中，相互表示尊重、 </a:t>
            </a:r>
            <a:r>
              <a:rPr sz="2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祝愿、问候、致意、慰问等待人接物方面的形式。 </a:t>
            </a: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如拜会、握手、挥手致意、吊唁等。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礼仪的内涵与定义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7593" y="1179133"/>
            <a:ext cx="7710170" cy="4931410"/>
          </a:xfrm>
          <a:prstGeom prst="rect">
            <a:avLst/>
          </a:prstGeom>
        </p:spPr>
        <p:txBody>
          <a:bodyPr vert="horz" wrap="square" lIns="0" tIns="296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36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仪表：</a:t>
            </a:r>
            <a:r>
              <a:rPr sz="36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marR="12065" indent="687070" algn="just">
              <a:lnSpc>
                <a:spcPct val="100000"/>
              </a:lnSpc>
              <a:spcBef>
                <a:spcPts val="1735"/>
              </a:spcBef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指人的外表、穿着，它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要指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美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的外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象，引申为人的精神状态。如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容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貌、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饰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举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止、表情、姿态、风度等。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仪式：</a:t>
            </a:r>
            <a:r>
              <a:rPr sz="36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6895" marR="5080" indent="687070" algn="just">
              <a:lnSpc>
                <a:spcPct val="100000"/>
              </a:lnSpc>
              <a:spcBef>
                <a:spcPts val="1595"/>
              </a:spcBef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指在一定场合举行的具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专门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序和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式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的社会活动。如升旗仪式、毕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典礼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幕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式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一、礼仪的内涵与定义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4575" y="1917700"/>
            <a:ext cx="4968875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4575" y="1917700"/>
            <a:ext cx="4968875" cy="647700"/>
          </a:xfrm>
          <a:custGeom>
            <a:avLst/>
            <a:gdLst/>
            <a:ahLst/>
            <a:cxnLst/>
            <a:rect l="l" t="t" r="r" b="b"/>
            <a:pathLst>
              <a:path w="4968875" h="647700">
                <a:moveTo>
                  <a:pt x="0" y="58927"/>
                </a:moveTo>
                <a:lnTo>
                  <a:pt x="4632" y="36004"/>
                </a:lnTo>
                <a:lnTo>
                  <a:pt x="17265" y="17271"/>
                </a:lnTo>
                <a:lnTo>
                  <a:pt x="36004" y="4635"/>
                </a:lnTo>
                <a:lnTo>
                  <a:pt x="58953" y="0"/>
                </a:lnTo>
                <a:lnTo>
                  <a:pt x="4909947" y="0"/>
                </a:lnTo>
                <a:lnTo>
                  <a:pt x="4932870" y="4635"/>
                </a:lnTo>
                <a:lnTo>
                  <a:pt x="4951603" y="17272"/>
                </a:lnTo>
                <a:lnTo>
                  <a:pt x="4964239" y="36004"/>
                </a:lnTo>
                <a:lnTo>
                  <a:pt x="4968875" y="58927"/>
                </a:lnTo>
                <a:lnTo>
                  <a:pt x="4968875" y="588772"/>
                </a:lnTo>
                <a:lnTo>
                  <a:pt x="4964239" y="611695"/>
                </a:lnTo>
                <a:lnTo>
                  <a:pt x="4951603" y="630428"/>
                </a:lnTo>
                <a:lnTo>
                  <a:pt x="4932870" y="643064"/>
                </a:lnTo>
                <a:lnTo>
                  <a:pt x="4909947" y="647700"/>
                </a:lnTo>
                <a:lnTo>
                  <a:pt x="58953" y="647700"/>
                </a:lnTo>
                <a:lnTo>
                  <a:pt x="36004" y="643064"/>
                </a:lnTo>
                <a:lnTo>
                  <a:pt x="17265" y="630427"/>
                </a:lnTo>
                <a:lnTo>
                  <a:pt x="4632" y="611695"/>
                </a:lnTo>
                <a:lnTo>
                  <a:pt x="0" y="588772"/>
                </a:lnTo>
                <a:lnTo>
                  <a:pt x="0" y="5892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44395" y="1947417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礼仪是什么？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5967" y="3601339"/>
            <a:ext cx="74707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707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是人们在社会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交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往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活动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中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，为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了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相互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尊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重， 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在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仪容、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表、仪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态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、仪式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言谈举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止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等方面 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约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定俗成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，共同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认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可的行</a:t>
            </a: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规范。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9791" y="1531365"/>
            <a:ext cx="7367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（一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礼仪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起</a:t>
            </a:r>
            <a:r>
              <a:rPr sz="3200" b="1" spc="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——原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始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时期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开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始萌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芽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63648" y="3175000"/>
            <a:ext cx="6158230" cy="76200"/>
          </a:xfrm>
          <a:custGeom>
            <a:avLst/>
            <a:gdLst/>
            <a:ahLst/>
            <a:cxnLst/>
            <a:rect l="l" t="t" r="r" b="b"/>
            <a:pathLst>
              <a:path w="615823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615823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615823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615823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615823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615823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615823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615823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615823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615823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615823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615823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615823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615823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615823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615823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615823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615823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615823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615823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615823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615823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615823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615823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615823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615823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615823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615823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615823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615823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615823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615823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615823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615823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615823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615823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615823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615823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615823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615823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615823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615823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615823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615823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615823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615823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615823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615823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615823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615823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615823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615823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615823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615823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615823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615823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615823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615823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615823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615823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615823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615823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615823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615823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615823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615823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615823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615823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615823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615823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615823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615823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615823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615823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615823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615823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615823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615823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615823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615823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615823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615823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615823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615823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615823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615823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615823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615823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615823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615823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615823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615823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615823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615823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615823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6158230" h="76200">
                <a:moveTo>
                  <a:pt x="4851400" y="25400"/>
                </a:moveTo>
                <a:lnTo>
                  <a:pt x="4826000" y="25400"/>
                </a:lnTo>
                <a:lnTo>
                  <a:pt x="4826000" y="50800"/>
                </a:lnTo>
                <a:lnTo>
                  <a:pt x="4851400" y="50800"/>
                </a:lnTo>
                <a:lnTo>
                  <a:pt x="4851400" y="25400"/>
                </a:lnTo>
                <a:close/>
              </a:path>
              <a:path w="6158230" h="76200">
                <a:moveTo>
                  <a:pt x="4902200" y="25400"/>
                </a:moveTo>
                <a:lnTo>
                  <a:pt x="4876800" y="25400"/>
                </a:lnTo>
                <a:lnTo>
                  <a:pt x="4876800" y="50800"/>
                </a:lnTo>
                <a:lnTo>
                  <a:pt x="4902200" y="50800"/>
                </a:lnTo>
                <a:lnTo>
                  <a:pt x="4902200" y="25400"/>
                </a:lnTo>
                <a:close/>
              </a:path>
              <a:path w="6158230" h="76200">
                <a:moveTo>
                  <a:pt x="4953000" y="25400"/>
                </a:moveTo>
                <a:lnTo>
                  <a:pt x="4927600" y="25400"/>
                </a:lnTo>
                <a:lnTo>
                  <a:pt x="4927600" y="50800"/>
                </a:lnTo>
                <a:lnTo>
                  <a:pt x="4953000" y="50800"/>
                </a:lnTo>
                <a:lnTo>
                  <a:pt x="4953000" y="25400"/>
                </a:lnTo>
                <a:close/>
              </a:path>
              <a:path w="6158230" h="76200">
                <a:moveTo>
                  <a:pt x="5003800" y="25400"/>
                </a:moveTo>
                <a:lnTo>
                  <a:pt x="4978400" y="25400"/>
                </a:lnTo>
                <a:lnTo>
                  <a:pt x="4978400" y="50800"/>
                </a:lnTo>
                <a:lnTo>
                  <a:pt x="5003800" y="50800"/>
                </a:lnTo>
                <a:lnTo>
                  <a:pt x="5003800" y="25400"/>
                </a:lnTo>
                <a:close/>
              </a:path>
              <a:path w="6158230" h="76200">
                <a:moveTo>
                  <a:pt x="5054600" y="25400"/>
                </a:moveTo>
                <a:lnTo>
                  <a:pt x="5029200" y="25400"/>
                </a:lnTo>
                <a:lnTo>
                  <a:pt x="5029200" y="50800"/>
                </a:lnTo>
                <a:lnTo>
                  <a:pt x="5054600" y="50800"/>
                </a:lnTo>
                <a:lnTo>
                  <a:pt x="5054600" y="25400"/>
                </a:lnTo>
                <a:close/>
              </a:path>
              <a:path w="6158230" h="76200">
                <a:moveTo>
                  <a:pt x="5105400" y="25400"/>
                </a:moveTo>
                <a:lnTo>
                  <a:pt x="5080000" y="25400"/>
                </a:lnTo>
                <a:lnTo>
                  <a:pt x="5080000" y="50800"/>
                </a:lnTo>
                <a:lnTo>
                  <a:pt x="5105400" y="50800"/>
                </a:lnTo>
                <a:lnTo>
                  <a:pt x="5105400" y="25400"/>
                </a:lnTo>
                <a:close/>
              </a:path>
              <a:path w="6158230" h="76200">
                <a:moveTo>
                  <a:pt x="5156200" y="25400"/>
                </a:moveTo>
                <a:lnTo>
                  <a:pt x="5130800" y="25400"/>
                </a:lnTo>
                <a:lnTo>
                  <a:pt x="5130800" y="50800"/>
                </a:lnTo>
                <a:lnTo>
                  <a:pt x="5156200" y="50800"/>
                </a:lnTo>
                <a:lnTo>
                  <a:pt x="5156200" y="25400"/>
                </a:lnTo>
                <a:close/>
              </a:path>
              <a:path w="6158230" h="76200">
                <a:moveTo>
                  <a:pt x="5207000" y="25400"/>
                </a:moveTo>
                <a:lnTo>
                  <a:pt x="5181600" y="25400"/>
                </a:lnTo>
                <a:lnTo>
                  <a:pt x="5181600" y="50800"/>
                </a:lnTo>
                <a:lnTo>
                  <a:pt x="5207000" y="50800"/>
                </a:lnTo>
                <a:lnTo>
                  <a:pt x="5207000" y="25400"/>
                </a:lnTo>
                <a:close/>
              </a:path>
              <a:path w="6158230" h="76200">
                <a:moveTo>
                  <a:pt x="5257800" y="25400"/>
                </a:moveTo>
                <a:lnTo>
                  <a:pt x="5232400" y="25400"/>
                </a:lnTo>
                <a:lnTo>
                  <a:pt x="5232400" y="50800"/>
                </a:lnTo>
                <a:lnTo>
                  <a:pt x="5257800" y="50800"/>
                </a:lnTo>
                <a:lnTo>
                  <a:pt x="5257800" y="25400"/>
                </a:lnTo>
                <a:close/>
              </a:path>
              <a:path w="6158230" h="76200">
                <a:moveTo>
                  <a:pt x="5308600" y="25400"/>
                </a:moveTo>
                <a:lnTo>
                  <a:pt x="5283200" y="25400"/>
                </a:lnTo>
                <a:lnTo>
                  <a:pt x="5283200" y="50800"/>
                </a:lnTo>
                <a:lnTo>
                  <a:pt x="5308600" y="50800"/>
                </a:lnTo>
                <a:lnTo>
                  <a:pt x="5308600" y="25400"/>
                </a:lnTo>
                <a:close/>
              </a:path>
              <a:path w="6158230" h="76200">
                <a:moveTo>
                  <a:pt x="5359400" y="25400"/>
                </a:moveTo>
                <a:lnTo>
                  <a:pt x="5334000" y="25400"/>
                </a:lnTo>
                <a:lnTo>
                  <a:pt x="5334000" y="50800"/>
                </a:lnTo>
                <a:lnTo>
                  <a:pt x="5359400" y="50800"/>
                </a:lnTo>
                <a:lnTo>
                  <a:pt x="5359400" y="25400"/>
                </a:lnTo>
                <a:close/>
              </a:path>
              <a:path w="6158230" h="76200">
                <a:moveTo>
                  <a:pt x="5410200" y="25400"/>
                </a:moveTo>
                <a:lnTo>
                  <a:pt x="5384800" y="25400"/>
                </a:lnTo>
                <a:lnTo>
                  <a:pt x="5384800" y="50800"/>
                </a:lnTo>
                <a:lnTo>
                  <a:pt x="5410200" y="50800"/>
                </a:lnTo>
                <a:lnTo>
                  <a:pt x="5410200" y="25400"/>
                </a:lnTo>
                <a:close/>
              </a:path>
              <a:path w="6158230" h="76200">
                <a:moveTo>
                  <a:pt x="5461000" y="25400"/>
                </a:moveTo>
                <a:lnTo>
                  <a:pt x="5435600" y="25400"/>
                </a:lnTo>
                <a:lnTo>
                  <a:pt x="5435600" y="50800"/>
                </a:lnTo>
                <a:lnTo>
                  <a:pt x="5461000" y="50800"/>
                </a:lnTo>
                <a:lnTo>
                  <a:pt x="5461000" y="25400"/>
                </a:lnTo>
                <a:close/>
              </a:path>
              <a:path w="6158230" h="76200">
                <a:moveTo>
                  <a:pt x="5511800" y="25400"/>
                </a:moveTo>
                <a:lnTo>
                  <a:pt x="5486400" y="25400"/>
                </a:lnTo>
                <a:lnTo>
                  <a:pt x="5486400" y="50800"/>
                </a:lnTo>
                <a:lnTo>
                  <a:pt x="5511800" y="50800"/>
                </a:lnTo>
                <a:lnTo>
                  <a:pt x="5511800" y="25400"/>
                </a:lnTo>
                <a:close/>
              </a:path>
              <a:path w="6158230" h="76200">
                <a:moveTo>
                  <a:pt x="5562600" y="25400"/>
                </a:moveTo>
                <a:lnTo>
                  <a:pt x="5537200" y="25400"/>
                </a:lnTo>
                <a:lnTo>
                  <a:pt x="5537200" y="50800"/>
                </a:lnTo>
                <a:lnTo>
                  <a:pt x="5562600" y="50800"/>
                </a:lnTo>
                <a:lnTo>
                  <a:pt x="5562600" y="25400"/>
                </a:lnTo>
                <a:close/>
              </a:path>
              <a:path w="6158230" h="76200">
                <a:moveTo>
                  <a:pt x="5613400" y="25400"/>
                </a:moveTo>
                <a:lnTo>
                  <a:pt x="5588000" y="25400"/>
                </a:lnTo>
                <a:lnTo>
                  <a:pt x="5588000" y="50800"/>
                </a:lnTo>
                <a:lnTo>
                  <a:pt x="5613400" y="50800"/>
                </a:lnTo>
                <a:lnTo>
                  <a:pt x="5613400" y="25400"/>
                </a:lnTo>
                <a:close/>
              </a:path>
              <a:path w="6158230" h="76200">
                <a:moveTo>
                  <a:pt x="5664200" y="25400"/>
                </a:moveTo>
                <a:lnTo>
                  <a:pt x="5638800" y="25400"/>
                </a:lnTo>
                <a:lnTo>
                  <a:pt x="5638800" y="50800"/>
                </a:lnTo>
                <a:lnTo>
                  <a:pt x="5664200" y="50800"/>
                </a:lnTo>
                <a:lnTo>
                  <a:pt x="5664200" y="25400"/>
                </a:lnTo>
                <a:close/>
              </a:path>
              <a:path w="6158230" h="76200">
                <a:moveTo>
                  <a:pt x="5715000" y="25400"/>
                </a:moveTo>
                <a:lnTo>
                  <a:pt x="5689600" y="25400"/>
                </a:lnTo>
                <a:lnTo>
                  <a:pt x="5689600" y="50800"/>
                </a:lnTo>
                <a:lnTo>
                  <a:pt x="5715000" y="50800"/>
                </a:lnTo>
                <a:lnTo>
                  <a:pt x="5715000" y="25400"/>
                </a:lnTo>
                <a:close/>
              </a:path>
              <a:path w="6158230" h="76200">
                <a:moveTo>
                  <a:pt x="5765800" y="25400"/>
                </a:moveTo>
                <a:lnTo>
                  <a:pt x="5740400" y="25400"/>
                </a:lnTo>
                <a:lnTo>
                  <a:pt x="5740400" y="50800"/>
                </a:lnTo>
                <a:lnTo>
                  <a:pt x="5765800" y="50800"/>
                </a:lnTo>
                <a:lnTo>
                  <a:pt x="5765800" y="25400"/>
                </a:lnTo>
                <a:close/>
              </a:path>
              <a:path w="6158230" h="76200">
                <a:moveTo>
                  <a:pt x="5816600" y="25400"/>
                </a:moveTo>
                <a:lnTo>
                  <a:pt x="5791200" y="25400"/>
                </a:lnTo>
                <a:lnTo>
                  <a:pt x="5791200" y="50800"/>
                </a:lnTo>
                <a:lnTo>
                  <a:pt x="5816600" y="50800"/>
                </a:lnTo>
                <a:lnTo>
                  <a:pt x="5816600" y="25400"/>
                </a:lnTo>
                <a:close/>
              </a:path>
              <a:path w="6158230" h="76200">
                <a:moveTo>
                  <a:pt x="5867400" y="25400"/>
                </a:moveTo>
                <a:lnTo>
                  <a:pt x="5842000" y="25400"/>
                </a:lnTo>
                <a:lnTo>
                  <a:pt x="5842000" y="50800"/>
                </a:lnTo>
                <a:lnTo>
                  <a:pt x="5867400" y="50800"/>
                </a:lnTo>
                <a:lnTo>
                  <a:pt x="5867400" y="25400"/>
                </a:lnTo>
                <a:close/>
              </a:path>
              <a:path w="6158230" h="76200">
                <a:moveTo>
                  <a:pt x="5918200" y="25400"/>
                </a:moveTo>
                <a:lnTo>
                  <a:pt x="5892800" y="25400"/>
                </a:lnTo>
                <a:lnTo>
                  <a:pt x="5892800" y="50800"/>
                </a:lnTo>
                <a:lnTo>
                  <a:pt x="5918200" y="50800"/>
                </a:lnTo>
                <a:lnTo>
                  <a:pt x="5918200" y="25400"/>
                </a:lnTo>
                <a:close/>
              </a:path>
              <a:path w="6158230" h="76200">
                <a:moveTo>
                  <a:pt x="5969000" y="25400"/>
                </a:moveTo>
                <a:lnTo>
                  <a:pt x="5943600" y="25400"/>
                </a:lnTo>
                <a:lnTo>
                  <a:pt x="5943600" y="50800"/>
                </a:lnTo>
                <a:lnTo>
                  <a:pt x="5969000" y="50800"/>
                </a:lnTo>
                <a:lnTo>
                  <a:pt x="5969000" y="25400"/>
                </a:lnTo>
                <a:close/>
              </a:path>
              <a:path w="6158230" h="76200">
                <a:moveTo>
                  <a:pt x="6019800" y="25400"/>
                </a:moveTo>
                <a:lnTo>
                  <a:pt x="5994400" y="25400"/>
                </a:lnTo>
                <a:lnTo>
                  <a:pt x="5994400" y="50800"/>
                </a:lnTo>
                <a:lnTo>
                  <a:pt x="6019800" y="50800"/>
                </a:lnTo>
                <a:lnTo>
                  <a:pt x="6019800" y="25400"/>
                </a:lnTo>
                <a:close/>
              </a:path>
              <a:path w="6158230" h="76200">
                <a:moveTo>
                  <a:pt x="6070600" y="25400"/>
                </a:moveTo>
                <a:lnTo>
                  <a:pt x="6045200" y="25400"/>
                </a:lnTo>
                <a:lnTo>
                  <a:pt x="6045200" y="50800"/>
                </a:lnTo>
                <a:lnTo>
                  <a:pt x="6070600" y="50800"/>
                </a:lnTo>
                <a:lnTo>
                  <a:pt x="6070600" y="25400"/>
                </a:lnTo>
                <a:close/>
              </a:path>
              <a:path w="6158230" h="76200">
                <a:moveTo>
                  <a:pt x="6119876" y="0"/>
                </a:moveTo>
                <a:lnTo>
                  <a:pt x="6105028" y="2988"/>
                </a:lnTo>
                <a:lnTo>
                  <a:pt x="6092920" y="11144"/>
                </a:lnTo>
                <a:lnTo>
                  <a:pt x="6084764" y="23252"/>
                </a:lnTo>
                <a:lnTo>
                  <a:pt x="6081776" y="38100"/>
                </a:lnTo>
                <a:lnTo>
                  <a:pt x="6084764" y="52947"/>
                </a:lnTo>
                <a:lnTo>
                  <a:pt x="6092920" y="65055"/>
                </a:lnTo>
                <a:lnTo>
                  <a:pt x="6105028" y="73211"/>
                </a:lnTo>
                <a:lnTo>
                  <a:pt x="6119876" y="76200"/>
                </a:lnTo>
                <a:lnTo>
                  <a:pt x="6134723" y="73211"/>
                </a:lnTo>
                <a:lnTo>
                  <a:pt x="6146831" y="65055"/>
                </a:lnTo>
                <a:lnTo>
                  <a:pt x="6154987" y="52947"/>
                </a:lnTo>
                <a:lnTo>
                  <a:pt x="6155419" y="50800"/>
                </a:lnTo>
                <a:lnTo>
                  <a:pt x="6096000" y="50800"/>
                </a:lnTo>
                <a:lnTo>
                  <a:pt x="6096000" y="25400"/>
                </a:lnTo>
                <a:lnTo>
                  <a:pt x="6155419" y="25400"/>
                </a:lnTo>
                <a:lnTo>
                  <a:pt x="6154987" y="23252"/>
                </a:lnTo>
                <a:lnTo>
                  <a:pt x="6146831" y="11144"/>
                </a:lnTo>
                <a:lnTo>
                  <a:pt x="6134723" y="2988"/>
                </a:lnTo>
                <a:lnTo>
                  <a:pt x="6119876" y="0"/>
                </a:lnTo>
                <a:close/>
              </a:path>
              <a:path w="6158230" h="76200">
                <a:moveTo>
                  <a:pt x="6119876" y="25400"/>
                </a:moveTo>
                <a:lnTo>
                  <a:pt x="6096000" y="25400"/>
                </a:lnTo>
                <a:lnTo>
                  <a:pt x="6096000" y="50800"/>
                </a:lnTo>
                <a:lnTo>
                  <a:pt x="6119876" y="50800"/>
                </a:lnTo>
                <a:lnTo>
                  <a:pt x="6119876" y="25400"/>
                </a:lnTo>
                <a:close/>
              </a:path>
              <a:path w="6158230" h="76200">
                <a:moveTo>
                  <a:pt x="6155419" y="25400"/>
                </a:moveTo>
                <a:lnTo>
                  <a:pt x="6119876" y="25400"/>
                </a:lnTo>
                <a:lnTo>
                  <a:pt x="6119876" y="50800"/>
                </a:lnTo>
                <a:lnTo>
                  <a:pt x="6155419" y="50800"/>
                </a:lnTo>
                <a:lnTo>
                  <a:pt x="6157976" y="38100"/>
                </a:lnTo>
                <a:lnTo>
                  <a:pt x="6155419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87423" y="2750896"/>
            <a:ext cx="1863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对神灵的敬畏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1316" y="2750896"/>
            <a:ext cx="3088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“礼立于敬而源于祭”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7450" y="2605151"/>
            <a:ext cx="68580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70380" y="2688082"/>
            <a:ext cx="537210" cy="532130"/>
          </a:xfrm>
          <a:custGeom>
            <a:avLst/>
            <a:gdLst/>
            <a:ahLst/>
            <a:cxnLst/>
            <a:rect l="l" t="t" r="r" b="b"/>
            <a:pathLst>
              <a:path w="537210" h="532130">
                <a:moveTo>
                  <a:pt x="268605" y="0"/>
                </a:moveTo>
                <a:lnTo>
                  <a:pt x="220292" y="4286"/>
                </a:lnTo>
                <a:lnTo>
                  <a:pt x="174833" y="16646"/>
                </a:lnTo>
                <a:lnTo>
                  <a:pt x="132983" y="36326"/>
                </a:lnTo>
                <a:lnTo>
                  <a:pt x="95498" y="62576"/>
                </a:lnTo>
                <a:lnTo>
                  <a:pt x="63134" y="94644"/>
                </a:lnTo>
                <a:lnTo>
                  <a:pt x="36646" y="131778"/>
                </a:lnTo>
                <a:lnTo>
                  <a:pt x="16791" y="173228"/>
                </a:lnTo>
                <a:lnTo>
                  <a:pt x="4323" y="218240"/>
                </a:lnTo>
                <a:lnTo>
                  <a:pt x="0" y="266064"/>
                </a:lnTo>
                <a:lnTo>
                  <a:pt x="4323" y="313889"/>
                </a:lnTo>
                <a:lnTo>
                  <a:pt x="16791" y="358901"/>
                </a:lnTo>
                <a:lnTo>
                  <a:pt x="36646" y="400351"/>
                </a:lnTo>
                <a:lnTo>
                  <a:pt x="63134" y="437485"/>
                </a:lnTo>
                <a:lnTo>
                  <a:pt x="95498" y="469553"/>
                </a:lnTo>
                <a:lnTo>
                  <a:pt x="132983" y="495803"/>
                </a:lnTo>
                <a:lnTo>
                  <a:pt x="174833" y="515483"/>
                </a:lnTo>
                <a:lnTo>
                  <a:pt x="220292" y="527843"/>
                </a:lnTo>
                <a:lnTo>
                  <a:pt x="268605" y="532129"/>
                </a:lnTo>
                <a:lnTo>
                  <a:pt x="316884" y="527843"/>
                </a:lnTo>
                <a:lnTo>
                  <a:pt x="362325" y="515483"/>
                </a:lnTo>
                <a:lnTo>
                  <a:pt x="404170" y="495803"/>
                </a:lnTo>
                <a:lnTo>
                  <a:pt x="441659" y="469553"/>
                </a:lnTo>
                <a:lnTo>
                  <a:pt x="474034" y="437485"/>
                </a:lnTo>
                <a:lnTo>
                  <a:pt x="500535" y="400351"/>
                </a:lnTo>
                <a:lnTo>
                  <a:pt x="520404" y="358901"/>
                </a:lnTo>
                <a:lnTo>
                  <a:pt x="532882" y="313889"/>
                </a:lnTo>
                <a:lnTo>
                  <a:pt x="537210" y="266064"/>
                </a:lnTo>
                <a:lnTo>
                  <a:pt x="532882" y="218240"/>
                </a:lnTo>
                <a:lnTo>
                  <a:pt x="520404" y="173228"/>
                </a:lnTo>
                <a:lnTo>
                  <a:pt x="500535" y="131778"/>
                </a:lnTo>
                <a:lnTo>
                  <a:pt x="474034" y="94644"/>
                </a:lnTo>
                <a:lnTo>
                  <a:pt x="441659" y="62576"/>
                </a:lnTo>
                <a:lnTo>
                  <a:pt x="404170" y="36326"/>
                </a:lnTo>
                <a:lnTo>
                  <a:pt x="362325" y="16646"/>
                </a:lnTo>
                <a:lnTo>
                  <a:pt x="316884" y="4286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0380" y="2678048"/>
            <a:ext cx="520064" cy="516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19225" y="274053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1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48101" y="3716401"/>
            <a:ext cx="2160524" cy="216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15155" y="3747515"/>
            <a:ext cx="1162812" cy="2005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54577" y="6211011"/>
            <a:ext cx="109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甲骨文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9791" y="1531365"/>
            <a:ext cx="7367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（一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礼仪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起</a:t>
            </a:r>
            <a:r>
              <a:rPr sz="3200" b="1" spc="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——原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始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时期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开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始萌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芽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350" y="3103498"/>
            <a:ext cx="6158230" cy="76200"/>
          </a:xfrm>
          <a:custGeom>
            <a:avLst/>
            <a:gdLst/>
            <a:ahLst/>
            <a:cxnLst/>
            <a:rect l="l" t="t" r="r" b="b"/>
            <a:pathLst>
              <a:path w="615823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615823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615823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615823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615823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615823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615823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615823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615823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615823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615823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615823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615823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615823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615823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615823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615823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615823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615823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615823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615823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615823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615823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615823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615823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615823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615823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615823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615823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615823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615823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615823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615823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615823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615823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615823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615823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615823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615823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615823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615823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615823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615823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615823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615823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615823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615823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615823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615823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615823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615823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615823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615823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615823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615823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615823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615823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615823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615823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615823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615823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615823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615823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615823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615823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615823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615823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615823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615823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615823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615823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615823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615823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615823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615823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615823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615823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615823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615823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615823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615823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615823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615823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615823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615823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615823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615823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615823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615823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615823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615823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615823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615823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615823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615823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6158230" h="76200">
                <a:moveTo>
                  <a:pt x="4851400" y="25400"/>
                </a:moveTo>
                <a:lnTo>
                  <a:pt x="4826000" y="25400"/>
                </a:lnTo>
                <a:lnTo>
                  <a:pt x="4826000" y="50800"/>
                </a:lnTo>
                <a:lnTo>
                  <a:pt x="4851400" y="50800"/>
                </a:lnTo>
                <a:lnTo>
                  <a:pt x="4851400" y="25400"/>
                </a:lnTo>
                <a:close/>
              </a:path>
              <a:path w="6158230" h="76200">
                <a:moveTo>
                  <a:pt x="4902200" y="25400"/>
                </a:moveTo>
                <a:lnTo>
                  <a:pt x="4876800" y="25400"/>
                </a:lnTo>
                <a:lnTo>
                  <a:pt x="4876800" y="50800"/>
                </a:lnTo>
                <a:lnTo>
                  <a:pt x="4902200" y="50800"/>
                </a:lnTo>
                <a:lnTo>
                  <a:pt x="4902200" y="25400"/>
                </a:lnTo>
                <a:close/>
              </a:path>
              <a:path w="6158230" h="76200">
                <a:moveTo>
                  <a:pt x="4953000" y="25400"/>
                </a:moveTo>
                <a:lnTo>
                  <a:pt x="4927600" y="25400"/>
                </a:lnTo>
                <a:lnTo>
                  <a:pt x="4927600" y="50800"/>
                </a:lnTo>
                <a:lnTo>
                  <a:pt x="4953000" y="50800"/>
                </a:lnTo>
                <a:lnTo>
                  <a:pt x="4953000" y="25400"/>
                </a:lnTo>
                <a:close/>
              </a:path>
              <a:path w="6158230" h="76200">
                <a:moveTo>
                  <a:pt x="5003800" y="25400"/>
                </a:moveTo>
                <a:lnTo>
                  <a:pt x="4978400" y="25400"/>
                </a:lnTo>
                <a:lnTo>
                  <a:pt x="4978400" y="50800"/>
                </a:lnTo>
                <a:lnTo>
                  <a:pt x="5003800" y="50800"/>
                </a:lnTo>
                <a:lnTo>
                  <a:pt x="5003800" y="25400"/>
                </a:lnTo>
                <a:close/>
              </a:path>
              <a:path w="6158230" h="76200">
                <a:moveTo>
                  <a:pt x="5054600" y="25400"/>
                </a:moveTo>
                <a:lnTo>
                  <a:pt x="5029200" y="25400"/>
                </a:lnTo>
                <a:lnTo>
                  <a:pt x="5029200" y="50800"/>
                </a:lnTo>
                <a:lnTo>
                  <a:pt x="5054600" y="50800"/>
                </a:lnTo>
                <a:lnTo>
                  <a:pt x="5054600" y="25400"/>
                </a:lnTo>
                <a:close/>
              </a:path>
              <a:path w="6158230" h="76200">
                <a:moveTo>
                  <a:pt x="5105400" y="25400"/>
                </a:moveTo>
                <a:lnTo>
                  <a:pt x="5080000" y="25400"/>
                </a:lnTo>
                <a:lnTo>
                  <a:pt x="5080000" y="50800"/>
                </a:lnTo>
                <a:lnTo>
                  <a:pt x="5105400" y="50800"/>
                </a:lnTo>
                <a:lnTo>
                  <a:pt x="5105400" y="25400"/>
                </a:lnTo>
                <a:close/>
              </a:path>
              <a:path w="6158230" h="76200">
                <a:moveTo>
                  <a:pt x="5156200" y="25400"/>
                </a:moveTo>
                <a:lnTo>
                  <a:pt x="5130800" y="25400"/>
                </a:lnTo>
                <a:lnTo>
                  <a:pt x="5130800" y="50800"/>
                </a:lnTo>
                <a:lnTo>
                  <a:pt x="5156200" y="50800"/>
                </a:lnTo>
                <a:lnTo>
                  <a:pt x="5156200" y="25400"/>
                </a:lnTo>
                <a:close/>
              </a:path>
              <a:path w="6158230" h="76200">
                <a:moveTo>
                  <a:pt x="5207000" y="25400"/>
                </a:moveTo>
                <a:lnTo>
                  <a:pt x="5181600" y="25400"/>
                </a:lnTo>
                <a:lnTo>
                  <a:pt x="5181600" y="50800"/>
                </a:lnTo>
                <a:lnTo>
                  <a:pt x="5207000" y="50800"/>
                </a:lnTo>
                <a:lnTo>
                  <a:pt x="5207000" y="25400"/>
                </a:lnTo>
                <a:close/>
              </a:path>
              <a:path w="6158230" h="76200">
                <a:moveTo>
                  <a:pt x="5257800" y="25400"/>
                </a:moveTo>
                <a:lnTo>
                  <a:pt x="5232400" y="25400"/>
                </a:lnTo>
                <a:lnTo>
                  <a:pt x="5232400" y="50800"/>
                </a:lnTo>
                <a:lnTo>
                  <a:pt x="5257800" y="50800"/>
                </a:lnTo>
                <a:lnTo>
                  <a:pt x="5257800" y="25400"/>
                </a:lnTo>
                <a:close/>
              </a:path>
              <a:path w="6158230" h="76200">
                <a:moveTo>
                  <a:pt x="5308600" y="25400"/>
                </a:moveTo>
                <a:lnTo>
                  <a:pt x="5283200" y="25400"/>
                </a:lnTo>
                <a:lnTo>
                  <a:pt x="5283200" y="50800"/>
                </a:lnTo>
                <a:lnTo>
                  <a:pt x="5308600" y="50800"/>
                </a:lnTo>
                <a:lnTo>
                  <a:pt x="5308600" y="25400"/>
                </a:lnTo>
                <a:close/>
              </a:path>
              <a:path w="6158230" h="76200">
                <a:moveTo>
                  <a:pt x="5359400" y="25400"/>
                </a:moveTo>
                <a:lnTo>
                  <a:pt x="5334000" y="25400"/>
                </a:lnTo>
                <a:lnTo>
                  <a:pt x="5334000" y="50800"/>
                </a:lnTo>
                <a:lnTo>
                  <a:pt x="5359400" y="50800"/>
                </a:lnTo>
                <a:lnTo>
                  <a:pt x="5359400" y="25400"/>
                </a:lnTo>
                <a:close/>
              </a:path>
              <a:path w="6158230" h="76200">
                <a:moveTo>
                  <a:pt x="5410200" y="25400"/>
                </a:moveTo>
                <a:lnTo>
                  <a:pt x="5384800" y="25400"/>
                </a:lnTo>
                <a:lnTo>
                  <a:pt x="5384800" y="50800"/>
                </a:lnTo>
                <a:lnTo>
                  <a:pt x="5410200" y="50800"/>
                </a:lnTo>
                <a:lnTo>
                  <a:pt x="5410200" y="25400"/>
                </a:lnTo>
                <a:close/>
              </a:path>
              <a:path w="6158230" h="76200">
                <a:moveTo>
                  <a:pt x="5461000" y="25400"/>
                </a:moveTo>
                <a:lnTo>
                  <a:pt x="5435600" y="25400"/>
                </a:lnTo>
                <a:lnTo>
                  <a:pt x="5435600" y="50800"/>
                </a:lnTo>
                <a:lnTo>
                  <a:pt x="5461000" y="50800"/>
                </a:lnTo>
                <a:lnTo>
                  <a:pt x="5461000" y="25400"/>
                </a:lnTo>
                <a:close/>
              </a:path>
              <a:path w="6158230" h="76200">
                <a:moveTo>
                  <a:pt x="5511800" y="25400"/>
                </a:moveTo>
                <a:lnTo>
                  <a:pt x="5486400" y="25400"/>
                </a:lnTo>
                <a:lnTo>
                  <a:pt x="5486400" y="50800"/>
                </a:lnTo>
                <a:lnTo>
                  <a:pt x="5511800" y="50800"/>
                </a:lnTo>
                <a:lnTo>
                  <a:pt x="5511800" y="25400"/>
                </a:lnTo>
                <a:close/>
              </a:path>
              <a:path w="6158230" h="76200">
                <a:moveTo>
                  <a:pt x="5562600" y="25400"/>
                </a:moveTo>
                <a:lnTo>
                  <a:pt x="5537200" y="25400"/>
                </a:lnTo>
                <a:lnTo>
                  <a:pt x="5537200" y="50800"/>
                </a:lnTo>
                <a:lnTo>
                  <a:pt x="5562600" y="50800"/>
                </a:lnTo>
                <a:lnTo>
                  <a:pt x="5562600" y="25400"/>
                </a:lnTo>
                <a:close/>
              </a:path>
              <a:path w="6158230" h="76200">
                <a:moveTo>
                  <a:pt x="5613400" y="25400"/>
                </a:moveTo>
                <a:lnTo>
                  <a:pt x="5588000" y="25400"/>
                </a:lnTo>
                <a:lnTo>
                  <a:pt x="5588000" y="50800"/>
                </a:lnTo>
                <a:lnTo>
                  <a:pt x="5613400" y="50800"/>
                </a:lnTo>
                <a:lnTo>
                  <a:pt x="5613400" y="25400"/>
                </a:lnTo>
                <a:close/>
              </a:path>
              <a:path w="6158230" h="76200">
                <a:moveTo>
                  <a:pt x="5664200" y="25400"/>
                </a:moveTo>
                <a:lnTo>
                  <a:pt x="5638800" y="25400"/>
                </a:lnTo>
                <a:lnTo>
                  <a:pt x="5638800" y="50800"/>
                </a:lnTo>
                <a:lnTo>
                  <a:pt x="5664200" y="50800"/>
                </a:lnTo>
                <a:lnTo>
                  <a:pt x="5664200" y="25400"/>
                </a:lnTo>
                <a:close/>
              </a:path>
              <a:path w="6158230" h="76200">
                <a:moveTo>
                  <a:pt x="5715000" y="25400"/>
                </a:moveTo>
                <a:lnTo>
                  <a:pt x="5689600" y="25400"/>
                </a:lnTo>
                <a:lnTo>
                  <a:pt x="5689600" y="50800"/>
                </a:lnTo>
                <a:lnTo>
                  <a:pt x="5715000" y="50800"/>
                </a:lnTo>
                <a:lnTo>
                  <a:pt x="5715000" y="25400"/>
                </a:lnTo>
                <a:close/>
              </a:path>
              <a:path w="6158230" h="76200">
                <a:moveTo>
                  <a:pt x="5765800" y="25400"/>
                </a:moveTo>
                <a:lnTo>
                  <a:pt x="5740400" y="25400"/>
                </a:lnTo>
                <a:lnTo>
                  <a:pt x="5740400" y="50800"/>
                </a:lnTo>
                <a:lnTo>
                  <a:pt x="5765800" y="50800"/>
                </a:lnTo>
                <a:lnTo>
                  <a:pt x="5765800" y="25400"/>
                </a:lnTo>
                <a:close/>
              </a:path>
              <a:path w="6158230" h="76200">
                <a:moveTo>
                  <a:pt x="5816600" y="25400"/>
                </a:moveTo>
                <a:lnTo>
                  <a:pt x="5791200" y="25400"/>
                </a:lnTo>
                <a:lnTo>
                  <a:pt x="5791200" y="50800"/>
                </a:lnTo>
                <a:lnTo>
                  <a:pt x="5816600" y="50800"/>
                </a:lnTo>
                <a:lnTo>
                  <a:pt x="5816600" y="25400"/>
                </a:lnTo>
                <a:close/>
              </a:path>
              <a:path w="6158230" h="76200">
                <a:moveTo>
                  <a:pt x="5867400" y="25400"/>
                </a:moveTo>
                <a:lnTo>
                  <a:pt x="5842000" y="25400"/>
                </a:lnTo>
                <a:lnTo>
                  <a:pt x="5842000" y="50800"/>
                </a:lnTo>
                <a:lnTo>
                  <a:pt x="5867400" y="50800"/>
                </a:lnTo>
                <a:lnTo>
                  <a:pt x="5867400" y="25400"/>
                </a:lnTo>
                <a:close/>
              </a:path>
              <a:path w="6158230" h="76200">
                <a:moveTo>
                  <a:pt x="5918200" y="25400"/>
                </a:moveTo>
                <a:lnTo>
                  <a:pt x="5892800" y="25400"/>
                </a:lnTo>
                <a:lnTo>
                  <a:pt x="5892800" y="50800"/>
                </a:lnTo>
                <a:lnTo>
                  <a:pt x="5918200" y="50800"/>
                </a:lnTo>
                <a:lnTo>
                  <a:pt x="5918200" y="25400"/>
                </a:lnTo>
                <a:close/>
              </a:path>
              <a:path w="6158230" h="76200">
                <a:moveTo>
                  <a:pt x="5969000" y="25400"/>
                </a:moveTo>
                <a:lnTo>
                  <a:pt x="5943600" y="25400"/>
                </a:lnTo>
                <a:lnTo>
                  <a:pt x="5943600" y="50800"/>
                </a:lnTo>
                <a:lnTo>
                  <a:pt x="5969000" y="50800"/>
                </a:lnTo>
                <a:lnTo>
                  <a:pt x="5969000" y="25400"/>
                </a:lnTo>
                <a:close/>
              </a:path>
              <a:path w="6158230" h="76200">
                <a:moveTo>
                  <a:pt x="6019800" y="25400"/>
                </a:moveTo>
                <a:lnTo>
                  <a:pt x="5994400" y="25400"/>
                </a:lnTo>
                <a:lnTo>
                  <a:pt x="5994400" y="50800"/>
                </a:lnTo>
                <a:lnTo>
                  <a:pt x="6019800" y="50800"/>
                </a:lnTo>
                <a:lnTo>
                  <a:pt x="6019800" y="25400"/>
                </a:lnTo>
                <a:close/>
              </a:path>
              <a:path w="6158230" h="76200">
                <a:moveTo>
                  <a:pt x="6070600" y="25400"/>
                </a:moveTo>
                <a:lnTo>
                  <a:pt x="6045200" y="25400"/>
                </a:lnTo>
                <a:lnTo>
                  <a:pt x="6045200" y="50800"/>
                </a:lnTo>
                <a:lnTo>
                  <a:pt x="6070600" y="50800"/>
                </a:lnTo>
                <a:lnTo>
                  <a:pt x="6070600" y="25400"/>
                </a:lnTo>
                <a:close/>
              </a:path>
              <a:path w="6158230" h="76200">
                <a:moveTo>
                  <a:pt x="6119749" y="0"/>
                </a:moveTo>
                <a:lnTo>
                  <a:pt x="6104955" y="3006"/>
                </a:lnTo>
                <a:lnTo>
                  <a:pt x="6092840" y="11191"/>
                </a:lnTo>
                <a:lnTo>
                  <a:pt x="6084655" y="23306"/>
                </a:lnTo>
                <a:lnTo>
                  <a:pt x="6081649" y="38100"/>
                </a:lnTo>
                <a:lnTo>
                  <a:pt x="6084655" y="52947"/>
                </a:lnTo>
                <a:lnTo>
                  <a:pt x="6092840" y="65055"/>
                </a:lnTo>
                <a:lnTo>
                  <a:pt x="6104955" y="73211"/>
                </a:lnTo>
                <a:lnTo>
                  <a:pt x="6119749" y="76200"/>
                </a:lnTo>
                <a:lnTo>
                  <a:pt x="6134596" y="73211"/>
                </a:lnTo>
                <a:lnTo>
                  <a:pt x="6146704" y="65055"/>
                </a:lnTo>
                <a:lnTo>
                  <a:pt x="6154860" y="52947"/>
                </a:lnTo>
                <a:lnTo>
                  <a:pt x="6155292" y="50800"/>
                </a:lnTo>
                <a:lnTo>
                  <a:pt x="6096000" y="50800"/>
                </a:lnTo>
                <a:lnTo>
                  <a:pt x="6096000" y="25400"/>
                </a:lnTo>
                <a:lnTo>
                  <a:pt x="6155283" y="25400"/>
                </a:lnTo>
                <a:lnTo>
                  <a:pt x="6154860" y="23306"/>
                </a:lnTo>
                <a:lnTo>
                  <a:pt x="6146704" y="11191"/>
                </a:lnTo>
                <a:lnTo>
                  <a:pt x="6134596" y="3006"/>
                </a:lnTo>
                <a:lnTo>
                  <a:pt x="6119749" y="0"/>
                </a:lnTo>
                <a:close/>
              </a:path>
              <a:path w="6158230" h="76200">
                <a:moveTo>
                  <a:pt x="6119749" y="25400"/>
                </a:moveTo>
                <a:lnTo>
                  <a:pt x="6096000" y="25400"/>
                </a:lnTo>
                <a:lnTo>
                  <a:pt x="6096000" y="50800"/>
                </a:lnTo>
                <a:lnTo>
                  <a:pt x="6119749" y="50800"/>
                </a:lnTo>
                <a:lnTo>
                  <a:pt x="6119749" y="25400"/>
                </a:lnTo>
                <a:close/>
              </a:path>
              <a:path w="6158230" h="76200">
                <a:moveTo>
                  <a:pt x="6155283" y="25400"/>
                </a:moveTo>
                <a:lnTo>
                  <a:pt x="6119749" y="25400"/>
                </a:lnTo>
                <a:lnTo>
                  <a:pt x="6119749" y="50800"/>
                </a:lnTo>
                <a:lnTo>
                  <a:pt x="6155292" y="50800"/>
                </a:lnTo>
                <a:lnTo>
                  <a:pt x="6157849" y="38100"/>
                </a:lnTo>
                <a:lnTo>
                  <a:pt x="6155283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4874" y="4146550"/>
            <a:ext cx="6158230" cy="76200"/>
          </a:xfrm>
          <a:custGeom>
            <a:avLst/>
            <a:gdLst/>
            <a:ahLst/>
            <a:cxnLst/>
            <a:rect l="l" t="t" r="r" b="b"/>
            <a:pathLst>
              <a:path w="6158230" h="76200">
                <a:moveTo>
                  <a:pt x="25526" y="22225"/>
                </a:moveTo>
                <a:lnTo>
                  <a:pt x="126" y="22225"/>
                </a:lnTo>
                <a:lnTo>
                  <a:pt x="0" y="47625"/>
                </a:lnTo>
                <a:lnTo>
                  <a:pt x="25400" y="47625"/>
                </a:lnTo>
                <a:lnTo>
                  <a:pt x="25526" y="22225"/>
                </a:lnTo>
                <a:close/>
              </a:path>
              <a:path w="6158230" h="76200">
                <a:moveTo>
                  <a:pt x="76326" y="22225"/>
                </a:moveTo>
                <a:lnTo>
                  <a:pt x="50926" y="22225"/>
                </a:lnTo>
                <a:lnTo>
                  <a:pt x="50800" y="47625"/>
                </a:lnTo>
                <a:lnTo>
                  <a:pt x="76200" y="47625"/>
                </a:lnTo>
                <a:lnTo>
                  <a:pt x="76326" y="22225"/>
                </a:lnTo>
                <a:close/>
              </a:path>
              <a:path w="6158230" h="76200">
                <a:moveTo>
                  <a:pt x="127126" y="22225"/>
                </a:moveTo>
                <a:lnTo>
                  <a:pt x="101726" y="22225"/>
                </a:lnTo>
                <a:lnTo>
                  <a:pt x="101600" y="47625"/>
                </a:lnTo>
                <a:lnTo>
                  <a:pt x="127000" y="47625"/>
                </a:lnTo>
                <a:lnTo>
                  <a:pt x="127126" y="22225"/>
                </a:lnTo>
                <a:close/>
              </a:path>
              <a:path w="6158230" h="76200">
                <a:moveTo>
                  <a:pt x="177926" y="22351"/>
                </a:moveTo>
                <a:lnTo>
                  <a:pt x="152526" y="22351"/>
                </a:lnTo>
                <a:lnTo>
                  <a:pt x="152400" y="47751"/>
                </a:lnTo>
                <a:lnTo>
                  <a:pt x="177800" y="47751"/>
                </a:lnTo>
                <a:lnTo>
                  <a:pt x="177926" y="22351"/>
                </a:lnTo>
                <a:close/>
              </a:path>
              <a:path w="6158230" h="76200">
                <a:moveTo>
                  <a:pt x="228726" y="22351"/>
                </a:moveTo>
                <a:lnTo>
                  <a:pt x="203326" y="22351"/>
                </a:lnTo>
                <a:lnTo>
                  <a:pt x="203200" y="47751"/>
                </a:lnTo>
                <a:lnTo>
                  <a:pt x="228600" y="47751"/>
                </a:lnTo>
                <a:lnTo>
                  <a:pt x="228726" y="22351"/>
                </a:lnTo>
                <a:close/>
              </a:path>
              <a:path w="6158230" h="76200">
                <a:moveTo>
                  <a:pt x="279526" y="22351"/>
                </a:moveTo>
                <a:lnTo>
                  <a:pt x="254126" y="22351"/>
                </a:lnTo>
                <a:lnTo>
                  <a:pt x="254000" y="47751"/>
                </a:lnTo>
                <a:lnTo>
                  <a:pt x="279400" y="47751"/>
                </a:lnTo>
                <a:lnTo>
                  <a:pt x="279526" y="22351"/>
                </a:lnTo>
                <a:close/>
              </a:path>
              <a:path w="6158230" h="76200">
                <a:moveTo>
                  <a:pt x="330326" y="22351"/>
                </a:moveTo>
                <a:lnTo>
                  <a:pt x="304926" y="22351"/>
                </a:lnTo>
                <a:lnTo>
                  <a:pt x="304800" y="47751"/>
                </a:lnTo>
                <a:lnTo>
                  <a:pt x="330200" y="47751"/>
                </a:lnTo>
                <a:lnTo>
                  <a:pt x="330326" y="22351"/>
                </a:lnTo>
                <a:close/>
              </a:path>
              <a:path w="6158230" h="76200">
                <a:moveTo>
                  <a:pt x="355726" y="22351"/>
                </a:moveTo>
                <a:lnTo>
                  <a:pt x="355600" y="47751"/>
                </a:lnTo>
                <a:lnTo>
                  <a:pt x="381000" y="47879"/>
                </a:lnTo>
                <a:lnTo>
                  <a:pt x="381126" y="22479"/>
                </a:lnTo>
                <a:lnTo>
                  <a:pt x="355726" y="22351"/>
                </a:lnTo>
                <a:close/>
              </a:path>
              <a:path w="6158230" h="76200">
                <a:moveTo>
                  <a:pt x="431926" y="22479"/>
                </a:moveTo>
                <a:lnTo>
                  <a:pt x="406526" y="22479"/>
                </a:lnTo>
                <a:lnTo>
                  <a:pt x="406400" y="47879"/>
                </a:lnTo>
                <a:lnTo>
                  <a:pt x="431800" y="47879"/>
                </a:lnTo>
                <a:lnTo>
                  <a:pt x="431926" y="22479"/>
                </a:lnTo>
                <a:close/>
              </a:path>
              <a:path w="6158230" h="76200">
                <a:moveTo>
                  <a:pt x="482726" y="22479"/>
                </a:moveTo>
                <a:lnTo>
                  <a:pt x="457326" y="22479"/>
                </a:lnTo>
                <a:lnTo>
                  <a:pt x="457200" y="47879"/>
                </a:lnTo>
                <a:lnTo>
                  <a:pt x="482600" y="47879"/>
                </a:lnTo>
                <a:lnTo>
                  <a:pt x="482726" y="22479"/>
                </a:lnTo>
                <a:close/>
              </a:path>
              <a:path w="6158230" h="76200">
                <a:moveTo>
                  <a:pt x="533526" y="22479"/>
                </a:moveTo>
                <a:lnTo>
                  <a:pt x="508126" y="22479"/>
                </a:lnTo>
                <a:lnTo>
                  <a:pt x="508000" y="47879"/>
                </a:lnTo>
                <a:lnTo>
                  <a:pt x="533400" y="47879"/>
                </a:lnTo>
                <a:lnTo>
                  <a:pt x="533526" y="22479"/>
                </a:lnTo>
                <a:close/>
              </a:path>
              <a:path w="6158230" h="76200">
                <a:moveTo>
                  <a:pt x="584326" y="22479"/>
                </a:moveTo>
                <a:lnTo>
                  <a:pt x="558926" y="22479"/>
                </a:lnTo>
                <a:lnTo>
                  <a:pt x="558800" y="47879"/>
                </a:lnTo>
                <a:lnTo>
                  <a:pt x="584200" y="47879"/>
                </a:lnTo>
                <a:lnTo>
                  <a:pt x="584326" y="22479"/>
                </a:lnTo>
                <a:close/>
              </a:path>
              <a:path w="6158230" h="76200">
                <a:moveTo>
                  <a:pt x="609726" y="22479"/>
                </a:moveTo>
                <a:lnTo>
                  <a:pt x="609600" y="47879"/>
                </a:lnTo>
                <a:lnTo>
                  <a:pt x="635000" y="48006"/>
                </a:lnTo>
                <a:lnTo>
                  <a:pt x="635126" y="22606"/>
                </a:lnTo>
                <a:lnTo>
                  <a:pt x="609726" y="22479"/>
                </a:lnTo>
                <a:close/>
              </a:path>
              <a:path w="6158230" h="76200">
                <a:moveTo>
                  <a:pt x="685926" y="22606"/>
                </a:moveTo>
                <a:lnTo>
                  <a:pt x="660526" y="22606"/>
                </a:lnTo>
                <a:lnTo>
                  <a:pt x="660400" y="48006"/>
                </a:lnTo>
                <a:lnTo>
                  <a:pt x="685800" y="48006"/>
                </a:lnTo>
                <a:lnTo>
                  <a:pt x="685926" y="22606"/>
                </a:lnTo>
                <a:close/>
              </a:path>
              <a:path w="6158230" h="76200">
                <a:moveTo>
                  <a:pt x="736726" y="22606"/>
                </a:moveTo>
                <a:lnTo>
                  <a:pt x="711326" y="22606"/>
                </a:lnTo>
                <a:lnTo>
                  <a:pt x="711200" y="48006"/>
                </a:lnTo>
                <a:lnTo>
                  <a:pt x="736600" y="48006"/>
                </a:lnTo>
                <a:lnTo>
                  <a:pt x="736726" y="22606"/>
                </a:lnTo>
                <a:close/>
              </a:path>
              <a:path w="6158230" h="76200">
                <a:moveTo>
                  <a:pt x="787526" y="22606"/>
                </a:moveTo>
                <a:lnTo>
                  <a:pt x="762126" y="22606"/>
                </a:lnTo>
                <a:lnTo>
                  <a:pt x="762000" y="48006"/>
                </a:lnTo>
                <a:lnTo>
                  <a:pt x="787400" y="48006"/>
                </a:lnTo>
                <a:lnTo>
                  <a:pt x="787526" y="22606"/>
                </a:lnTo>
                <a:close/>
              </a:path>
              <a:path w="6158230" h="76200">
                <a:moveTo>
                  <a:pt x="838326" y="22606"/>
                </a:moveTo>
                <a:lnTo>
                  <a:pt x="812926" y="22606"/>
                </a:lnTo>
                <a:lnTo>
                  <a:pt x="812800" y="48006"/>
                </a:lnTo>
                <a:lnTo>
                  <a:pt x="838200" y="48006"/>
                </a:lnTo>
                <a:lnTo>
                  <a:pt x="838326" y="22606"/>
                </a:lnTo>
                <a:close/>
              </a:path>
              <a:path w="6158230" h="76200">
                <a:moveTo>
                  <a:pt x="863726" y="22606"/>
                </a:moveTo>
                <a:lnTo>
                  <a:pt x="863600" y="48006"/>
                </a:lnTo>
                <a:lnTo>
                  <a:pt x="889000" y="48132"/>
                </a:lnTo>
                <a:lnTo>
                  <a:pt x="889126" y="22732"/>
                </a:lnTo>
                <a:lnTo>
                  <a:pt x="863726" y="22606"/>
                </a:lnTo>
                <a:close/>
              </a:path>
              <a:path w="6158230" h="76200">
                <a:moveTo>
                  <a:pt x="939926" y="22732"/>
                </a:moveTo>
                <a:lnTo>
                  <a:pt x="914526" y="22732"/>
                </a:lnTo>
                <a:lnTo>
                  <a:pt x="914400" y="48132"/>
                </a:lnTo>
                <a:lnTo>
                  <a:pt x="939800" y="48132"/>
                </a:lnTo>
                <a:lnTo>
                  <a:pt x="939926" y="22732"/>
                </a:lnTo>
                <a:close/>
              </a:path>
              <a:path w="6158230" h="76200">
                <a:moveTo>
                  <a:pt x="990726" y="22732"/>
                </a:moveTo>
                <a:lnTo>
                  <a:pt x="965326" y="22732"/>
                </a:lnTo>
                <a:lnTo>
                  <a:pt x="965200" y="48132"/>
                </a:lnTo>
                <a:lnTo>
                  <a:pt x="990600" y="48132"/>
                </a:lnTo>
                <a:lnTo>
                  <a:pt x="990726" y="22732"/>
                </a:lnTo>
                <a:close/>
              </a:path>
              <a:path w="6158230" h="76200">
                <a:moveTo>
                  <a:pt x="1041526" y="22732"/>
                </a:moveTo>
                <a:lnTo>
                  <a:pt x="1016126" y="22732"/>
                </a:lnTo>
                <a:lnTo>
                  <a:pt x="1016000" y="48132"/>
                </a:lnTo>
                <a:lnTo>
                  <a:pt x="1041400" y="48132"/>
                </a:lnTo>
                <a:lnTo>
                  <a:pt x="1041526" y="22732"/>
                </a:lnTo>
                <a:close/>
              </a:path>
              <a:path w="6158230" h="76200">
                <a:moveTo>
                  <a:pt x="1092327" y="22732"/>
                </a:moveTo>
                <a:lnTo>
                  <a:pt x="1066927" y="22732"/>
                </a:lnTo>
                <a:lnTo>
                  <a:pt x="1066800" y="48132"/>
                </a:lnTo>
                <a:lnTo>
                  <a:pt x="1092200" y="48132"/>
                </a:lnTo>
                <a:lnTo>
                  <a:pt x="1092327" y="22732"/>
                </a:lnTo>
                <a:close/>
              </a:path>
              <a:path w="6158230" h="76200">
                <a:moveTo>
                  <a:pt x="1117727" y="22732"/>
                </a:moveTo>
                <a:lnTo>
                  <a:pt x="1117600" y="48132"/>
                </a:lnTo>
                <a:lnTo>
                  <a:pt x="1143000" y="48260"/>
                </a:lnTo>
                <a:lnTo>
                  <a:pt x="1143127" y="22860"/>
                </a:lnTo>
                <a:lnTo>
                  <a:pt x="1117727" y="22732"/>
                </a:lnTo>
                <a:close/>
              </a:path>
              <a:path w="6158230" h="76200">
                <a:moveTo>
                  <a:pt x="1193927" y="22860"/>
                </a:moveTo>
                <a:lnTo>
                  <a:pt x="1168527" y="22860"/>
                </a:lnTo>
                <a:lnTo>
                  <a:pt x="1168400" y="48260"/>
                </a:lnTo>
                <a:lnTo>
                  <a:pt x="1193800" y="48260"/>
                </a:lnTo>
                <a:lnTo>
                  <a:pt x="1193927" y="22860"/>
                </a:lnTo>
                <a:close/>
              </a:path>
              <a:path w="6158230" h="76200">
                <a:moveTo>
                  <a:pt x="1244727" y="22860"/>
                </a:moveTo>
                <a:lnTo>
                  <a:pt x="1219327" y="22860"/>
                </a:lnTo>
                <a:lnTo>
                  <a:pt x="1219200" y="48260"/>
                </a:lnTo>
                <a:lnTo>
                  <a:pt x="1244600" y="48260"/>
                </a:lnTo>
                <a:lnTo>
                  <a:pt x="1244727" y="22860"/>
                </a:lnTo>
                <a:close/>
              </a:path>
              <a:path w="6158230" h="76200">
                <a:moveTo>
                  <a:pt x="1295527" y="22860"/>
                </a:moveTo>
                <a:lnTo>
                  <a:pt x="1270127" y="22860"/>
                </a:lnTo>
                <a:lnTo>
                  <a:pt x="1270000" y="48260"/>
                </a:lnTo>
                <a:lnTo>
                  <a:pt x="1295400" y="48260"/>
                </a:lnTo>
                <a:lnTo>
                  <a:pt x="1295527" y="22860"/>
                </a:lnTo>
                <a:close/>
              </a:path>
              <a:path w="6158230" h="76200">
                <a:moveTo>
                  <a:pt x="1346327" y="22860"/>
                </a:moveTo>
                <a:lnTo>
                  <a:pt x="1320927" y="22860"/>
                </a:lnTo>
                <a:lnTo>
                  <a:pt x="1320800" y="48260"/>
                </a:lnTo>
                <a:lnTo>
                  <a:pt x="1346200" y="48260"/>
                </a:lnTo>
                <a:lnTo>
                  <a:pt x="1346327" y="22860"/>
                </a:lnTo>
                <a:close/>
              </a:path>
              <a:path w="6158230" h="76200">
                <a:moveTo>
                  <a:pt x="1397127" y="22987"/>
                </a:moveTo>
                <a:lnTo>
                  <a:pt x="1371727" y="22987"/>
                </a:lnTo>
                <a:lnTo>
                  <a:pt x="1371600" y="48387"/>
                </a:lnTo>
                <a:lnTo>
                  <a:pt x="1397000" y="48387"/>
                </a:lnTo>
                <a:lnTo>
                  <a:pt x="1397127" y="22987"/>
                </a:lnTo>
                <a:close/>
              </a:path>
              <a:path w="6158230" h="76200">
                <a:moveTo>
                  <a:pt x="1447927" y="22987"/>
                </a:moveTo>
                <a:lnTo>
                  <a:pt x="1422527" y="22987"/>
                </a:lnTo>
                <a:lnTo>
                  <a:pt x="1422400" y="48387"/>
                </a:lnTo>
                <a:lnTo>
                  <a:pt x="1447800" y="48387"/>
                </a:lnTo>
                <a:lnTo>
                  <a:pt x="1447927" y="22987"/>
                </a:lnTo>
                <a:close/>
              </a:path>
              <a:path w="6158230" h="76200">
                <a:moveTo>
                  <a:pt x="1498727" y="22987"/>
                </a:moveTo>
                <a:lnTo>
                  <a:pt x="1473327" y="22987"/>
                </a:lnTo>
                <a:lnTo>
                  <a:pt x="1473200" y="48387"/>
                </a:lnTo>
                <a:lnTo>
                  <a:pt x="1498600" y="48387"/>
                </a:lnTo>
                <a:lnTo>
                  <a:pt x="1498727" y="22987"/>
                </a:lnTo>
                <a:close/>
              </a:path>
              <a:path w="6158230" h="76200">
                <a:moveTo>
                  <a:pt x="1549527" y="22987"/>
                </a:moveTo>
                <a:lnTo>
                  <a:pt x="1524127" y="22987"/>
                </a:lnTo>
                <a:lnTo>
                  <a:pt x="1524000" y="48387"/>
                </a:lnTo>
                <a:lnTo>
                  <a:pt x="1549400" y="48387"/>
                </a:lnTo>
                <a:lnTo>
                  <a:pt x="1549527" y="22987"/>
                </a:lnTo>
                <a:close/>
              </a:path>
              <a:path w="6158230" h="76200">
                <a:moveTo>
                  <a:pt x="1600327" y="22987"/>
                </a:moveTo>
                <a:lnTo>
                  <a:pt x="1574927" y="22987"/>
                </a:lnTo>
                <a:lnTo>
                  <a:pt x="1574800" y="48387"/>
                </a:lnTo>
                <a:lnTo>
                  <a:pt x="1600200" y="48387"/>
                </a:lnTo>
                <a:lnTo>
                  <a:pt x="1600327" y="22987"/>
                </a:lnTo>
                <a:close/>
              </a:path>
              <a:path w="6158230" h="76200">
                <a:moveTo>
                  <a:pt x="1651127" y="23113"/>
                </a:moveTo>
                <a:lnTo>
                  <a:pt x="1625727" y="23113"/>
                </a:lnTo>
                <a:lnTo>
                  <a:pt x="1625600" y="48513"/>
                </a:lnTo>
                <a:lnTo>
                  <a:pt x="1651000" y="48513"/>
                </a:lnTo>
                <a:lnTo>
                  <a:pt x="1651127" y="23113"/>
                </a:lnTo>
                <a:close/>
              </a:path>
              <a:path w="6158230" h="76200">
                <a:moveTo>
                  <a:pt x="1701927" y="23113"/>
                </a:moveTo>
                <a:lnTo>
                  <a:pt x="1676527" y="23113"/>
                </a:lnTo>
                <a:lnTo>
                  <a:pt x="1676400" y="48513"/>
                </a:lnTo>
                <a:lnTo>
                  <a:pt x="1701800" y="48513"/>
                </a:lnTo>
                <a:lnTo>
                  <a:pt x="1701927" y="23113"/>
                </a:lnTo>
                <a:close/>
              </a:path>
              <a:path w="6158230" h="76200">
                <a:moveTo>
                  <a:pt x="1752727" y="23113"/>
                </a:moveTo>
                <a:lnTo>
                  <a:pt x="1727327" y="23113"/>
                </a:lnTo>
                <a:lnTo>
                  <a:pt x="1727200" y="48513"/>
                </a:lnTo>
                <a:lnTo>
                  <a:pt x="1752600" y="48513"/>
                </a:lnTo>
                <a:lnTo>
                  <a:pt x="1752727" y="23113"/>
                </a:lnTo>
                <a:close/>
              </a:path>
              <a:path w="6158230" h="76200">
                <a:moveTo>
                  <a:pt x="1803527" y="23113"/>
                </a:moveTo>
                <a:lnTo>
                  <a:pt x="1778127" y="23113"/>
                </a:lnTo>
                <a:lnTo>
                  <a:pt x="1778000" y="48513"/>
                </a:lnTo>
                <a:lnTo>
                  <a:pt x="1803400" y="48513"/>
                </a:lnTo>
                <a:lnTo>
                  <a:pt x="1803527" y="23113"/>
                </a:lnTo>
                <a:close/>
              </a:path>
              <a:path w="6158230" h="76200">
                <a:moveTo>
                  <a:pt x="1854327" y="23113"/>
                </a:moveTo>
                <a:lnTo>
                  <a:pt x="1828927" y="23113"/>
                </a:lnTo>
                <a:lnTo>
                  <a:pt x="1828800" y="48513"/>
                </a:lnTo>
                <a:lnTo>
                  <a:pt x="1854200" y="48513"/>
                </a:lnTo>
                <a:lnTo>
                  <a:pt x="1854327" y="23113"/>
                </a:lnTo>
                <a:close/>
              </a:path>
              <a:path w="6158230" h="76200">
                <a:moveTo>
                  <a:pt x="1905127" y="23241"/>
                </a:moveTo>
                <a:lnTo>
                  <a:pt x="1879727" y="23241"/>
                </a:lnTo>
                <a:lnTo>
                  <a:pt x="1879600" y="48641"/>
                </a:lnTo>
                <a:lnTo>
                  <a:pt x="1905000" y="48641"/>
                </a:lnTo>
                <a:lnTo>
                  <a:pt x="1905127" y="23241"/>
                </a:lnTo>
                <a:close/>
              </a:path>
              <a:path w="6158230" h="76200">
                <a:moveTo>
                  <a:pt x="1955927" y="23241"/>
                </a:moveTo>
                <a:lnTo>
                  <a:pt x="1930527" y="23241"/>
                </a:lnTo>
                <a:lnTo>
                  <a:pt x="1930400" y="48641"/>
                </a:lnTo>
                <a:lnTo>
                  <a:pt x="1955800" y="48641"/>
                </a:lnTo>
                <a:lnTo>
                  <a:pt x="1955927" y="23241"/>
                </a:lnTo>
                <a:close/>
              </a:path>
              <a:path w="6158230" h="76200">
                <a:moveTo>
                  <a:pt x="2006727" y="23241"/>
                </a:moveTo>
                <a:lnTo>
                  <a:pt x="1981327" y="23241"/>
                </a:lnTo>
                <a:lnTo>
                  <a:pt x="1981200" y="48641"/>
                </a:lnTo>
                <a:lnTo>
                  <a:pt x="2006600" y="48641"/>
                </a:lnTo>
                <a:lnTo>
                  <a:pt x="2006727" y="23241"/>
                </a:lnTo>
                <a:close/>
              </a:path>
              <a:path w="6158230" h="76200">
                <a:moveTo>
                  <a:pt x="2057527" y="23241"/>
                </a:moveTo>
                <a:lnTo>
                  <a:pt x="2032127" y="23241"/>
                </a:lnTo>
                <a:lnTo>
                  <a:pt x="2032000" y="48641"/>
                </a:lnTo>
                <a:lnTo>
                  <a:pt x="2057400" y="48641"/>
                </a:lnTo>
                <a:lnTo>
                  <a:pt x="2057527" y="23241"/>
                </a:lnTo>
                <a:close/>
              </a:path>
              <a:path w="6158230" h="76200">
                <a:moveTo>
                  <a:pt x="2082927" y="23241"/>
                </a:moveTo>
                <a:lnTo>
                  <a:pt x="2082800" y="48641"/>
                </a:lnTo>
                <a:lnTo>
                  <a:pt x="2108200" y="48768"/>
                </a:lnTo>
                <a:lnTo>
                  <a:pt x="2108327" y="23368"/>
                </a:lnTo>
                <a:lnTo>
                  <a:pt x="2082927" y="23241"/>
                </a:lnTo>
                <a:close/>
              </a:path>
              <a:path w="6158230" h="76200">
                <a:moveTo>
                  <a:pt x="2159127" y="23368"/>
                </a:moveTo>
                <a:lnTo>
                  <a:pt x="2133727" y="23368"/>
                </a:lnTo>
                <a:lnTo>
                  <a:pt x="2133600" y="48768"/>
                </a:lnTo>
                <a:lnTo>
                  <a:pt x="2159000" y="48768"/>
                </a:lnTo>
                <a:lnTo>
                  <a:pt x="2159127" y="23368"/>
                </a:lnTo>
                <a:close/>
              </a:path>
              <a:path w="6158230" h="76200">
                <a:moveTo>
                  <a:pt x="2209927" y="23368"/>
                </a:moveTo>
                <a:lnTo>
                  <a:pt x="2184527" y="23368"/>
                </a:lnTo>
                <a:lnTo>
                  <a:pt x="2184400" y="48768"/>
                </a:lnTo>
                <a:lnTo>
                  <a:pt x="2209800" y="48768"/>
                </a:lnTo>
                <a:lnTo>
                  <a:pt x="2209927" y="23368"/>
                </a:lnTo>
                <a:close/>
              </a:path>
              <a:path w="6158230" h="76200">
                <a:moveTo>
                  <a:pt x="2260727" y="23368"/>
                </a:moveTo>
                <a:lnTo>
                  <a:pt x="2235327" y="23368"/>
                </a:lnTo>
                <a:lnTo>
                  <a:pt x="2235200" y="48768"/>
                </a:lnTo>
                <a:lnTo>
                  <a:pt x="2260600" y="48768"/>
                </a:lnTo>
                <a:lnTo>
                  <a:pt x="2260727" y="23368"/>
                </a:lnTo>
                <a:close/>
              </a:path>
              <a:path w="6158230" h="76200">
                <a:moveTo>
                  <a:pt x="2311527" y="23368"/>
                </a:moveTo>
                <a:lnTo>
                  <a:pt x="2286127" y="23368"/>
                </a:lnTo>
                <a:lnTo>
                  <a:pt x="2286000" y="48768"/>
                </a:lnTo>
                <a:lnTo>
                  <a:pt x="2311400" y="48768"/>
                </a:lnTo>
                <a:lnTo>
                  <a:pt x="2311527" y="23368"/>
                </a:lnTo>
                <a:close/>
              </a:path>
              <a:path w="6158230" h="76200">
                <a:moveTo>
                  <a:pt x="2336927" y="23368"/>
                </a:moveTo>
                <a:lnTo>
                  <a:pt x="2336800" y="48768"/>
                </a:lnTo>
                <a:lnTo>
                  <a:pt x="2362200" y="48894"/>
                </a:lnTo>
                <a:lnTo>
                  <a:pt x="2362327" y="23494"/>
                </a:lnTo>
                <a:lnTo>
                  <a:pt x="2336927" y="23368"/>
                </a:lnTo>
                <a:close/>
              </a:path>
              <a:path w="6158230" h="76200">
                <a:moveTo>
                  <a:pt x="2413127" y="23494"/>
                </a:moveTo>
                <a:lnTo>
                  <a:pt x="2387727" y="23494"/>
                </a:lnTo>
                <a:lnTo>
                  <a:pt x="2387600" y="48894"/>
                </a:lnTo>
                <a:lnTo>
                  <a:pt x="2413000" y="48894"/>
                </a:lnTo>
                <a:lnTo>
                  <a:pt x="2413127" y="23494"/>
                </a:lnTo>
                <a:close/>
              </a:path>
              <a:path w="6158230" h="76200">
                <a:moveTo>
                  <a:pt x="2463927" y="23494"/>
                </a:moveTo>
                <a:lnTo>
                  <a:pt x="2438527" y="23494"/>
                </a:lnTo>
                <a:lnTo>
                  <a:pt x="2438400" y="48894"/>
                </a:lnTo>
                <a:lnTo>
                  <a:pt x="2463800" y="48894"/>
                </a:lnTo>
                <a:lnTo>
                  <a:pt x="2463927" y="23494"/>
                </a:lnTo>
                <a:close/>
              </a:path>
              <a:path w="6158230" h="76200">
                <a:moveTo>
                  <a:pt x="2514727" y="23494"/>
                </a:moveTo>
                <a:lnTo>
                  <a:pt x="2489327" y="23494"/>
                </a:lnTo>
                <a:lnTo>
                  <a:pt x="2489200" y="48894"/>
                </a:lnTo>
                <a:lnTo>
                  <a:pt x="2514600" y="48894"/>
                </a:lnTo>
                <a:lnTo>
                  <a:pt x="2514727" y="23494"/>
                </a:lnTo>
                <a:close/>
              </a:path>
              <a:path w="6158230" h="76200">
                <a:moveTo>
                  <a:pt x="2565527" y="23494"/>
                </a:moveTo>
                <a:lnTo>
                  <a:pt x="2540127" y="23494"/>
                </a:lnTo>
                <a:lnTo>
                  <a:pt x="2540000" y="48894"/>
                </a:lnTo>
                <a:lnTo>
                  <a:pt x="2565400" y="48894"/>
                </a:lnTo>
                <a:lnTo>
                  <a:pt x="2565527" y="23494"/>
                </a:lnTo>
                <a:close/>
              </a:path>
              <a:path w="6158230" h="76200">
                <a:moveTo>
                  <a:pt x="2590927" y="23494"/>
                </a:moveTo>
                <a:lnTo>
                  <a:pt x="2590800" y="48894"/>
                </a:lnTo>
                <a:lnTo>
                  <a:pt x="2616200" y="49022"/>
                </a:lnTo>
                <a:lnTo>
                  <a:pt x="2616327" y="23622"/>
                </a:lnTo>
                <a:lnTo>
                  <a:pt x="2590927" y="23494"/>
                </a:lnTo>
                <a:close/>
              </a:path>
              <a:path w="6158230" h="76200">
                <a:moveTo>
                  <a:pt x="2667127" y="23622"/>
                </a:moveTo>
                <a:lnTo>
                  <a:pt x="2641727" y="23622"/>
                </a:lnTo>
                <a:lnTo>
                  <a:pt x="2641600" y="49022"/>
                </a:lnTo>
                <a:lnTo>
                  <a:pt x="2667000" y="49022"/>
                </a:lnTo>
                <a:lnTo>
                  <a:pt x="2667127" y="23622"/>
                </a:lnTo>
                <a:close/>
              </a:path>
              <a:path w="6158230" h="76200">
                <a:moveTo>
                  <a:pt x="2717927" y="23622"/>
                </a:moveTo>
                <a:lnTo>
                  <a:pt x="2692527" y="23622"/>
                </a:lnTo>
                <a:lnTo>
                  <a:pt x="2692400" y="49022"/>
                </a:lnTo>
                <a:lnTo>
                  <a:pt x="2717800" y="49022"/>
                </a:lnTo>
                <a:lnTo>
                  <a:pt x="2717927" y="23622"/>
                </a:lnTo>
                <a:close/>
              </a:path>
              <a:path w="6158230" h="76200">
                <a:moveTo>
                  <a:pt x="2768727" y="23622"/>
                </a:moveTo>
                <a:lnTo>
                  <a:pt x="2743327" y="23622"/>
                </a:lnTo>
                <a:lnTo>
                  <a:pt x="2743200" y="49022"/>
                </a:lnTo>
                <a:lnTo>
                  <a:pt x="2768600" y="49022"/>
                </a:lnTo>
                <a:lnTo>
                  <a:pt x="2768727" y="23622"/>
                </a:lnTo>
                <a:close/>
              </a:path>
              <a:path w="6158230" h="76200">
                <a:moveTo>
                  <a:pt x="2819527" y="23622"/>
                </a:moveTo>
                <a:lnTo>
                  <a:pt x="2794127" y="23622"/>
                </a:lnTo>
                <a:lnTo>
                  <a:pt x="2794000" y="49022"/>
                </a:lnTo>
                <a:lnTo>
                  <a:pt x="2819400" y="49022"/>
                </a:lnTo>
                <a:lnTo>
                  <a:pt x="2819527" y="23622"/>
                </a:lnTo>
                <a:close/>
              </a:path>
              <a:path w="6158230" h="76200">
                <a:moveTo>
                  <a:pt x="2870327" y="23749"/>
                </a:moveTo>
                <a:lnTo>
                  <a:pt x="2844927" y="23749"/>
                </a:lnTo>
                <a:lnTo>
                  <a:pt x="2844800" y="49149"/>
                </a:lnTo>
                <a:lnTo>
                  <a:pt x="2870200" y="49149"/>
                </a:lnTo>
                <a:lnTo>
                  <a:pt x="2870327" y="23749"/>
                </a:lnTo>
                <a:close/>
              </a:path>
              <a:path w="6158230" h="76200">
                <a:moveTo>
                  <a:pt x="2921127" y="23749"/>
                </a:moveTo>
                <a:lnTo>
                  <a:pt x="2895727" y="23749"/>
                </a:lnTo>
                <a:lnTo>
                  <a:pt x="2895600" y="49149"/>
                </a:lnTo>
                <a:lnTo>
                  <a:pt x="2921000" y="49149"/>
                </a:lnTo>
                <a:lnTo>
                  <a:pt x="2921127" y="23749"/>
                </a:lnTo>
                <a:close/>
              </a:path>
              <a:path w="6158230" h="76200">
                <a:moveTo>
                  <a:pt x="2971927" y="23749"/>
                </a:moveTo>
                <a:lnTo>
                  <a:pt x="2946527" y="23749"/>
                </a:lnTo>
                <a:lnTo>
                  <a:pt x="2946400" y="49149"/>
                </a:lnTo>
                <a:lnTo>
                  <a:pt x="2971800" y="49149"/>
                </a:lnTo>
                <a:lnTo>
                  <a:pt x="2971927" y="23749"/>
                </a:lnTo>
                <a:close/>
              </a:path>
              <a:path w="6158230" h="76200">
                <a:moveTo>
                  <a:pt x="3022727" y="23749"/>
                </a:moveTo>
                <a:lnTo>
                  <a:pt x="2997327" y="23749"/>
                </a:lnTo>
                <a:lnTo>
                  <a:pt x="2997200" y="49149"/>
                </a:lnTo>
                <a:lnTo>
                  <a:pt x="3022600" y="49149"/>
                </a:lnTo>
                <a:lnTo>
                  <a:pt x="3022727" y="23749"/>
                </a:lnTo>
                <a:close/>
              </a:path>
              <a:path w="6158230" h="76200">
                <a:moveTo>
                  <a:pt x="3073527" y="23749"/>
                </a:moveTo>
                <a:lnTo>
                  <a:pt x="3048127" y="23749"/>
                </a:lnTo>
                <a:lnTo>
                  <a:pt x="3048000" y="49149"/>
                </a:lnTo>
                <a:lnTo>
                  <a:pt x="3073400" y="49149"/>
                </a:lnTo>
                <a:lnTo>
                  <a:pt x="3073527" y="23749"/>
                </a:lnTo>
                <a:close/>
              </a:path>
              <a:path w="6158230" h="76200">
                <a:moveTo>
                  <a:pt x="3124327" y="23875"/>
                </a:moveTo>
                <a:lnTo>
                  <a:pt x="3098927" y="23875"/>
                </a:lnTo>
                <a:lnTo>
                  <a:pt x="3098800" y="49275"/>
                </a:lnTo>
                <a:lnTo>
                  <a:pt x="3124200" y="49275"/>
                </a:lnTo>
                <a:lnTo>
                  <a:pt x="3124327" y="23875"/>
                </a:lnTo>
                <a:close/>
              </a:path>
              <a:path w="6158230" h="76200">
                <a:moveTo>
                  <a:pt x="3175127" y="23875"/>
                </a:moveTo>
                <a:lnTo>
                  <a:pt x="3149727" y="23875"/>
                </a:lnTo>
                <a:lnTo>
                  <a:pt x="3149600" y="49275"/>
                </a:lnTo>
                <a:lnTo>
                  <a:pt x="3175000" y="49275"/>
                </a:lnTo>
                <a:lnTo>
                  <a:pt x="3175127" y="23875"/>
                </a:lnTo>
                <a:close/>
              </a:path>
              <a:path w="6158230" h="76200">
                <a:moveTo>
                  <a:pt x="3225927" y="23875"/>
                </a:moveTo>
                <a:lnTo>
                  <a:pt x="3200527" y="23875"/>
                </a:lnTo>
                <a:lnTo>
                  <a:pt x="3200400" y="49275"/>
                </a:lnTo>
                <a:lnTo>
                  <a:pt x="3225800" y="49275"/>
                </a:lnTo>
                <a:lnTo>
                  <a:pt x="3225927" y="23875"/>
                </a:lnTo>
                <a:close/>
              </a:path>
              <a:path w="6158230" h="76200">
                <a:moveTo>
                  <a:pt x="3276727" y="23875"/>
                </a:moveTo>
                <a:lnTo>
                  <a:pt x="3251327" y="23875"/>
                </a:lnTo>
                <a:lnTo>
                  <a:pt x="3251200" y="49275"/>
                </a:lnTo>
                <a:lnTo>
                  <a:pt x="3276600" y="49275"/>
                </a:lnTo>
                <a:lnTo>
                  <a:pt x="3276727" y="23875"/>
                </a:lnTo>
                <a:close/>
              </a:path>
              <a:path w="6158230" h="76200">
                <a:moveTo>
                  <a:pt x="3302127" y="23875"/>
                </a:moveTo>
                <a:lnTo>
                  <a:pt x="3302000" y="49275"/>
                </a:lnTo>
                <a:lnTo>
                  <a:pt x="3327400" y="49402"/>
                </a:lnTo>
                <a:lnTo>
                  <a:pt x="3327527" y="24002"/>
                </a:lnTo>
                <a:lnTo>
                  <a:pt x="3302127" y="23875"/>
                </a:lnTo>
                <a:close/>
              </a:path>
              <a:path w="6158230" h="76200">
                <a:moveTo>
                  <a:pt x="3378327" y="24002"/>
                </a:moveTo>
                <a:lnTo>
                  <a:pt x="3352927" y="24002"/>
                </a:lnTo>
                <a:lnTo>
                  <a:pt x="3352800" y="49402"/>
                </a:lnTo>
                <a:lnTo>
                  <a:pt x="3378200" y="49402"/>
                </a:lnTo>
                <a:lnTo>
                  <a:pt x="3378327" y="24002"/>
                </a:lnTo>
                <a:close/>
              </a:path>
              <a:path w="6158230" h="76200">
                <a:moveTo>
                  <a:pt x="3429127" y="24002"/>
                </a:moveTo>
                <a:lnTo>
                  <a:pt x="3403727" y="24002"/>
                </a:lnTo>
                <a:lnTo>
                  <a:pt x="3403600" y="49402"/>
                </a:lnTo>
                <a:lnTo>
                  <a:pt x="3429000" y="49402"/>
                </a:lnTo>
                <a:lnTo>
                  <a:pt x="3429127" y="24002"/>
                </a:lnTo>
                <a:close/>
              </a:path>
              <a:path w="6158230" h="76200">
                <a:moveTo>
                  <a:pt x="3479927" y="24002"/>
                </a:moveTo>
                <a:lnTo>
                  <a:pt x="3454527" y="24002"/>
                </a:lnTo>
                <a:lnTo>
                  <a:pt x="3454400" y="49402"/>
                </a:lnTo>
                <a:lnTo>
                  <a:pt x="3479800" y="49402"/>
                </a:lnTo>
                <a:lnTo>
                  <a:pt x="3479927" y="24002"/>
                </a:lnTo>
                <a:close/>
              </a:path>
              <a:path w="6158230" h="76200">
                <a:moveTo>
                  <a:pt x="3530727" y="24002"/>
                </a:moveTo>
                <a:lnTo>
                  <a:pt x="3505327" y="24002"/>
                </a:lnTo>
                <a:lnTo>
                  <a:pt x="3505200" y="49402"/>
                </a:lnTo>
                <a:lnTo>
                  <a:pt x="3530600" y="49402"/>
                </a:lnTo>
                <a:lnTo>
                  <a:pt x="3530727" y="24002"/>
                </a:lnTo>
                <a:close/>
              </a:path>
              <a:path w="6158230" h="76200">
                <a:moveTo>
                  <a:pt x="3556127" y="24002"/>
                </a:moveTo>
                <a:lnTo>
                  <a:pt x="3556000" y="49402"/>
                </a:lnTo>
                <a:lnTo>
                  <a:pt x="3581400" y="49530"/>
                </a:lnTo>
                <a:lnTo>
                  <a:pt x="3581527" y="24130"/>
                </a:lnTo>
                <a:lnTo>
                  <a:pt x="3556127" y="24002"/>
                </a:lnTo>
                <a:close/>
              </a:path>
              <a:path w="6158230" h="76200">
                <a:moveTo>
                  <a:pt x="3632327" y="24130"/>
                </a:moveTo>
                <a:lnTo>
                  <a:pt x="3606927" y="24130"/>
                </a:lnTo>
                <a:lnTo>
                  <a:pt x="3606800" y="49530"/>
                </a:lnTo>
                <a:lnTo>
                  <a:pt x="3632200" y="49530"/>
                </a:lnTo>
                <a:lnTo>
                  <a:pt x="3632327" y="24130"/>
                </a:lnTo>
                <a:close/>
              </a:path>
              <a:path w="6158230" h="76200">
                <a:moveTo>
                  <a:pt x="3683127" y="24130"/>
                </a:moveTo>
                <a:lnTo>
                  <a:pt x="3657727" y="24130"/>
                </a:lnTo>
                <a:lnTo>
                  <a:pt x="3657600" y="49530"/>
                </a:lnTo>
                <a:lnTo>
                  <a:pt x="3683000" y="49530"/>
                </a:lnTo>
                <a:lnTo>
                  <a:pt x="3683127" y="24130"/>
                </a:lnTo>
                <a:close/>
              </a:path>
              <a:path w="6158230" h="76200">
                <a:moveTo>
                  <a:pt x="3733927" y="24130"/>
                </a:moveTo>
                <a:lnTo>
                  <a:pt x="3708527" y="24130"/>
                </a:lnTo>
                <a:lnTo>
                  <a:pt x="3708400" y="49530"/>
                </a:lnTo>
                <a:lnTo>
                  <a:pt x="3733800" y="49530"/>
                </a:lnTo>
                <a:lnTo>
                  <a:pt x="3733927" y="24130"/>
                </a:lnTo>
                <a:close/>
              </a:path>
              <a:path w="6158230" h="76200">
                <a:moveTo>
                  <a:pt x="3784727" y="24130"/>
                </a:moveTo>
                <a:lnTo>
                  <a:pt x="3759327" y="24130"/>
                </a:lnTo>
                <a:lnTo>
                  <a:pt x="3759200" y="49530"/>
                </a:lnTo>
                <a:lnTo>
                  <a:pt x="3784600" y="49530"/>
                </a:lnTo>
                <a:lnTo>
                  <a:pt x="3784727" y="24130"/>
                </a:lnTo>
                <a:close/>
              </a:path>
              <a:path w="6158230" h="76200">
                <a:moveTo>
                  <a:pt x="3810127" y="24130"/>
                </a:moveTo>
                <a:lnTo>
                  <a:pt x="3810000" y="49530"/>
                </a:lnTo>
                <a:lnTo>
                  <a:pt x="3835400" y="49656"/>
                </a:lnTo>
                <a:lnTo>
                  <a:pt x="3835527" y="24256"/>
                </a:lnTo>
                <a:lnTo>
                  <a:pt x="3810127" y="24130"/>
                </a:lnTo>
                <a:close/>
              </a:path>
              <a:path w="6158230" h="76200">
                <a:moveTo>
                  <a:pt x="3886327" y="24256"/>
                </a:moveTo>
                <a:lnTo>
                  <a:pt x="3860927" y="24256"/>
                </a:lnTo>
                <a:lnTo>
                  <a:pt x="3860800" y="49656"/>
                </a:lnTo>
                <a:lnTo>
                  <a:pt x="3886200" y="49656"/>
                </a:lnTo>
                <a:lnTo>
                  <a:pt x="3886327" y="24256"/>
                </a:lnTo>
                <a:close/>
              </a:path>
              <a:path w="6158230" h="76200">
                <a:moveTo>
                  <a:pt x="3937127" y="24256"/>
                </a:moveTo>
                <a:lnTo>
                  <a:pt x="3911727" y="24256"/>
                </a:lnTo>
                <a:lnTo>
                  <a:pt x="3911600" y="49656"/>
                </a:lnTo>
                <a:lnTo>
                  <a:pt x="3937000" y="49656"/>
                </a:lnTo>
                <a:lnTo>
                  <a:pt x="3937127" y="24256"/>
                </a:lnTo>
                <a:close/>
              </a:path>
              <a:path w="6158230" h="76200">
                <a:moveTo>
                  <a:pt x="3987927" y="24256"/>
                </a:moveTo>
                <a:lnTo>
                  <a:pt x="3962527" y="24256"/>
                </a:lnTo>
                <a:lnTo>
                  <a:pt x="3962400" y="49656"/>
                </a:lnTo>
                <a:lnTo>
                  <a:pt x="3987800" y="49656"/>
                </a:lnTo>
                <a:lnTo>
                  <a:pt x="3987927" y="24256"/>
                </a:lnTo>
                <a:close/>
              </a:path>
              <a:path w="6158230" h="76200">
                <a:moveTo>
                  <a:pt x="4038727" y="24256"/>
                </a:moveTo>
                <a:lnTo>
                  <a:pt x="4013327" y="24256"/>
                </a:lnTo>
                <a:lnTo>
                  <a:pt x="4013200" y="49656"/>
                </a:lnTo>
                <a:lnTo>
                  <a:pt x="4038600" y="49656"/>
                </a:lnTo>
                <a:lnTo>
                  <a:pt x="4038727" y="24256"/>
                </a:lnTo>
                <a:close/>
              </a:path>
              <a:path w="6158230" h="76200">
                <a:moveTo>
                  <a:pt x="4089527" y="24383"/>
                </a:moveTo>
                <a:lnTo>
                  <a:pt x="4064127" y="24383"/>
                </a:lnTo>
                <a:lnTo>
                  <a:pt x="4064000" y="49783"/>
                </a:lnTo>
                <a:lnTo>
                  <a:pt x="4089400" y="49783"/>
                </a:lnTo>
                <a:lnTo>
                  <a:pt x="4089527" y="24383"/>
                </a:lnTo>
                <a:close/>
              </a:path>
              <a:path w="6158230" h="76200">
                <a:moveTo>
                  <a:pt x="4140327" y="24383"/>
                </a:moveTo>
                <a:lnTo>
                  <a:pt x="4114927" y="24383"/>
                </a:lnTo>
                <a:lnTo>
                  <a:pt x="4114800" y="49783"/>
                </a:lnTo>
                <a:lnTo>
                  <a:pt x="4140200" y="49783"/>
                </a:lnTo>
                <a:lnTo>
                  <a:pt x="4140327" y="24383"/>
                </a:lnTo>
                <a:close/>
              </a:path>
              <a:path w="6158230" h="76200">
                <a:moveTo>
                  <a:pt x="4191127" y="24383"/>
                </a:moveTo>
                <a:lnTo>
                  <a:pt x="4165727" y="24383"/>
                </a:lnTo>
                <a:lnTo>
                  <a:pt x="4165600" y="49783"/>
                </a:lnTo>
                <a:lnTo>
                  <a:pt x="4191000" y="49783"/>
                </a:lnTo>
                <a:lnTo>
                  <a:pt x="4191127" y="24383"/>
                </a:lnTo>
                <a:close/>
              </a:path>
              <a:path w="6158230" h="76200">
                <a:moveTo>
                  <a:pt x="4241927" y="24383"/>
                </a:moveTo>
                <a:lnTo>
                  <a:pt x="4216527" y="24383"/>
                </a:lnTo>
                <a:lnTo>
                  <a:pt x="4216400" y="49783"/>
                </a:lnTo>
                <a:lnTo>
                  <a:pt x="4241800" y="49783"/>
                </a:lnTo>
                <a:lnTo>
                  <a:pt x="4241927" y="24383"/>
                </a:lnTo>
                <a:close/>
              </a:path>
              <a:path w="6158230" h="76200">
                <a:moveTo>
                  <a:pt x="4292727" y="24383"/>
                </a:moveTo>
                <a:lnTo>
                  <a:pt x="4267327" y="24383"/>
                </a:lnTo>
                <a:lnTo>
                  <a:pt x="4267200" y="49783"/>
                </a:lnTo>
                <a:lnTo>
                  <a:pt x="4292600" y="49783"/>
                </a:lnTo>
                <a:lnTo>
                  <a:pt x="4292727" y="24383"/>
                </a:lnTo>
                <a:close/>
              </a:path>
              <a:path w="6158230" h="76200">
                <a:moveTo>
                  <a:pt x="4343527" y="24511"/>
                </a:moveTo>
                <a:lnTo>
                  <a:pt x="4318127" y="24511"/>
                </a:lnTo>
                <a:lnTo>
                  <a:pt x="4318000" y="49911"/>
                </a:lnTo>
                <a:lnTo>
                  <a:pt x="4343400" y="49911"/>
                </a:lnTo>
                <a:lnTo>
                  <a:pt x="4343527" y="24511"/>
                </a:lnTo>
                <a:close/>
              </a:path>
              <a:path w="6158230" h="76200">
                <a:moveTo>
                  <a:pt x="4394327" y="24511"/>
                </a:moveTo>
                <a:lnTo>
                  <a:pt x="4368927" y="24511"/>
                </a:lnTo>
                <a:lnTo>
                  <a:pt x="4368800" y="49911"/>
                </a:lnTo>
                <a:lnTo>
                  <a:pt x="4394200" y="49911"/>
                </a:lnTo>
                <a:lnTo>
                  <a:pt x="4394327" y="24511"/>
                </a:lnTo>
                <a:close/>
              </a:path>
              <a:path w="6158230" h="76200">
                <a:moveTo>
                  <a:pt x="4445127" y="24511"/>
                </a:moveTo>
                <a:lnTo>
                  <a:pt x="4419727" y="24511"/>
                </a:lnTo>
                <a:lnTo>
                  <a:pt x="4419600" y="49911"/>
                </a:lnTo>
                <a:lnTo>
                  <a:pt x="4445000" y="49911"/>
                </a:lnTo>
                <a:lnTo>
                  <a:pt x="4445127" y="24511"/>
                </a:lnTo>
                <a:close/>
              </a:path>
              <a:path w="6158230" h="76200">
                <a:moveTo>
                  <a:pt x="4495927" y="24511"/>
                </a:moveTo>
                <a:lnTo>
                  <a:pt x="4470527" y="24511"/>
                </a:lnTo>
                <a:lnTo>
                  <a:pt x="4470400" y="49911"/>
                </a:lnTo>
                <a:lnTo>
                  <a:pt x="4495800" y="49911"/>
                </a:lnTo>
                <a:lnTo>
                  <a:pt x="4495927" y="24511"/>
                </a:lnTo>
                <a:close/>
              </a:path>
              <a:path w="6158230" h="76200">
                <a:moveTo>
                  <a:pt x="4521327" y="24511"/>
                </a:moveTo>
                <a:lnTo>
                  <a:pt x="4521200" y="49911"/>
                </a:lnTo>
                <a:lnTo>
                  <a:pt x="4546600" y="50037"/>
                </a:lnTo>
                <a:lnTo>
                  <a:pt x="4546727" y="24637"/>
                </a:lnTo>
                <a:lnTo>
                  <a:pt x="4521327" y="24511"/>
                </a:lnTo>
                <a:close/>
              </a:path>
              <a:path w="6158230" h="76200">
                <a:moveTo>
                  <a:pt x="4597527" y="24637"/>
                </a:moveTo>
                <a:lnTo>
                  <a:pt x="4572127" y="24637"/>
                </a:lnTo>
                <a:lnTo>
                  <a:pt x="4572000" y="50037"/>
                </a:lnTo>
                <a:lnTo>
                  <a:pt x="4597400" y="50037"/>
                </a:lnTo>
                <a:lnTo>
                  <a:pt x="4597527" y="24637"/>
                </a:lnTo>
                <a:close/>
              </a:path>
              <a:path w="6158230" h="76200">
                <a:moveTo>
                  <a:pt x="4648327" y="24637"/>
                </a:moveTo>
                <a:lnTo>
                  <a:pt x="4622927" y="24637"/>
                </a:lnTo>
                <a:lnTo>
                  <a:pt x="4622800" y="50037"/>
                </a:lnTo>
                <a:lnTo>
                  <a:pt x="4648200" y="50037"/>
                </a:lnTo>
                <a:lnTo>
                  <a:pt x="4648327" y="24637"/>
                </a:lnTo>
                <a:close/>
              </a:path>
              <a:path w="6158230" h="76200">
                <a:moveTo>
                  <a:pt x="4699127" y="24637"/>
                </a:moveTo>
                <a:lnTo>
                  <a:pt x="4673727" y="24637"/>
                </a:lnTo>
                <a:lnTo>
                  <a:pt x="4673600" y="50037"/>
                </a:lnTo>
                <a:lnTo>
                  <a:pt x="4699000" y="50037"/>
                </a:lnTo>
                <a:lnTo>
                  <a:pt x="4699127" y="24637"/>
                </a:lnTo>
                <a:close/>
              </a:path>
              <a:path w="6158230" h="76200">
                <a:moveTo>
                  <a:pt x="4749927" y="24637"/>
                </a:moveTo>
                <a:lnTo>
                  <a:pt x="4724527" y="24637"/>
                </a:lnTo>
                <a:lnTo>
                  <a:pt x="4724400" y="50037"/>
                </a:lnTo>
                <a:lnTo>
                  <a:pt x="4749800" y="50037"/>
                </a:lnTo>
                <a:lnTo>
                  <a:pt x="4749927" y="24637"/>
                </a:lnTo>
                <a:close/>
              </a:path>
              <a:path w="6158230" h="76200">
                <a:moveTo>
                  <a:pt x="4775327" y="24637"/>
                </a:moveTo>
                <a:lnTo>
                  <a:pt x="4775200" y="50037"/>
                </a:lnTo>
                <a:lnTo>
                  <a:pt x="4800600" y="50164"/>
                </a:lnTo>
                <a:lnTo>
                  <a:pt x="4800727" y="24764"/>
                </a:lnTo>
                <a:lnTo>
                  <a:pt x="4775327" y="24637"/>
                </a:lnTo>
                <a:close/>
              </a:path>
              <a:path w="6158230" h="76200">
                <a:moveTo>
                  <a:pt x="4851527" y="24764"/>
                </a:moveTo>
                <a:lnTo>
                  <a:pt x="4826127" y="24764"/>
                </a:lnTo>
                <a:lnTo>
                  <a:pt x="4826000" y="50164"/>
                </a:lnTo>
                <a:lnTo>
                  <a:pt x="4851400" y="50164"/>
                </a:lnTo>
                <a:lnTo>
                  <a:pt x="4851527" y="24764"/>
                </a:lnTo>
                <a:close/>
              </a:path>
              <a:path w="6158230" h="76200">
                <a:moveTo>
                  <a:pt x="4902327" y="24764"/>
                </a:moveTo>
                <a:lnTo>
                  <a:pt x="4876927" y="24764"/>
                </a:lnTo>
                <a:lnTo>
                  <a:pt x="4876800" y="50164"/>
                </a:lnTo>
                <a:lnTo>
                  <a:pt x="4902200" y="50164"/>
                </a:lnTo>
                <a:lnTo>
                  <a:pt x="4902327" y="24764"/>
                </a:lnTo>
                <a:close/>
              </a:path>
              <a:path w="6158230" h="76200">
                <a:moveTo>
                  <a:pt x="4953127" y="24764"/>
                </a:moveTo>
                <a:lnTo>
                  <a:pt x="4927727" y="24764"/>
                </a:lnTo>
                <a:lnTo>
                  <a:pt x="4927600" y="50164"/>
                </a:lnTo>
                <a:lnTo>
                  <a:pt x="4953000" y="50164"/>
                </a:lnTo>
                <a:lnTo>
                  <a:pt x="4953127" y="24764"/>
                </a:lnTo>
                <a:close/>
              </a:path>
              <a:path w="6158230" h="76200">
                <a:moveTo>
                  <a:pt x="5003927" y="24764"/>
                </a:moveTo>
                <a:lnTo>
                  <a:pt x="4978527" y="24764"/>
                </a:lnTo>
                <a:lnTo>
                  <a:pt x="4978400" y="50164"/>
                </a:lnTo>
                <a:lnTo>
                  <a:pt x="5003800" y="50164"/>
                </a:lnTo>
                <a:lnTo>
                  <a:pt x="5003927" y="24764"/>
                </a:lnTo>
                <a:close/>
              </a:path>
              <a:path w="6158230" h="76200">
                <a:moveTo>
                  <a:pt x="5054727" y="24892"/>
                </a:moveTo>
                <a:lnTo>
                  <a:pt x="5029327" y="24892"/>
                </a:lnTo>
                <a:lnTo>
                  <a:pt x="5029200" y="50292"/>
                </a:lnTo>
                <a:lnTo>
                  <a:pt x="5054600" y="50292"/>
                </a:lnTo>
                <a:lnTo>
                  <a:pt x="5054727" y="24892"/>
                </a:lnTo>
                <a:close/>
              </a:path>
              <a:path w="6158230" h="76200">
                <a:moveTo>
                  <a:pt x="5105527" y="24892"/>
                </a:moveTo>
                <a:lnTo>
                  <a:pt x="5080127" y="24892"/>
                </a:lnTo>
                <a:lnTo>
                  <a:pt x="5080000" y="50292"/>
                </a:lnTo>
                <a:lnTo>
                  <a:pt x="5105400" y="50292"/>
                </a:lnTo>
                <a:lnTo>
                  <a:pt x="5105527" y="24892"/>
                </a:lnTo>
                <a:close/>
              </a:path>
              <a:path w="6158230" h="76200">
                <a:moveTo>
                  <a:pt x="5156327" y="24892"/>
                </a:moveTo>
                <a:lnTo>
                  <a:pt x="5130927" y="24892"/>
                </a:lnTo>
                <a:lnTo>
                  <a:pt x="5130800" y="50292"/>
                </a:lnTo>
                <a:lnTo>
                  <a:pt x="5156200" y="50292"/>
                </a:lnTo>
                <a:lnTo>
                  <a:pt x="5156327" y="24892"/>
                </a:lnTo>
                <a:close/>
              </a:path>
              <a:path w="6158230" h="76200">
                <a:moveTo>
                  <a:pt x="5207127" y="24892"/>
                </a:moveTo>
                <a:lnTo>
                  <a:pt x="5181727" y="24892"/>
                </a:lnTo>
                <a:lnTo>
                  <a:pt x="5181600" y="50292"/>
                </a:lnTo>
                <a:lnTo>
                  <a:pt x="5207000" y="50292"/>
                </a:lnTo>
                <a:lnTo>
                  <a:pt x="5207127" y="24892"/>
                </a:lnTo>
                <a:close/>
              </a:path>
              <a:path w="6158230" h="76200">
                <a:moveTo>
                  <a:pt x="5257927" y="24892"/>
                </a:moveTo>
                <a:lnTo>
                  <a:pt x="5232527" y="24892"/>
                </a:lnTo>
                <a:lnTo>
                  <a:pt x="5232400" y="50292"/>
                </a:lnTo>
                <a:lnTo>
                  <a:pt x="5257800" y="50292"/>
                </a:lnTo>
                <a:lnTo>
                  <a:pt x="5257927" y="24892"/>
                </a:lnTo>
                <a:close/>
              </a:path>
              <a:path w="6158230" h="76200">
                <a:moveTo>
                  <a:pt x="5308727" y="25018"/>
                </a:moveTo>
                <a:lnTo>
                  <a:pt x="5283327" y="25018"/>
                </a:lnTo>
                <a:lnTo>
                  <a:pt x="5283200" y="50418"/>
                </a:lnTo>
                <a:lnTo>
                  <a:pt x="5308600" y="50418"/>
                </a:lnTo>
                <a:lnTo>
                  <a:pt x="5308727" y="25018"/>
                </a:lnTo>
                <a:close/>
              </a:path>
              <a:path w="6158230" h="76200">
                <a:moveTo>
                  <a:pt x="5359527" y="25018"/>
                </a:moveTo>
                <a:lnTo>
                  <a:pt x="5334127" y="25018"/>
                </a:lnTo>
                <a:lnTo>
                  <a:pt x="5334000" y="50418"/>
                </a:lnTo>
                <a:lnTo>
                  <a:pt x="5359400" y="50418"/>
                </a:lnTo>
                <a:lnTo>
                  <a:pt x="5359527" y="25018"/>
                </a:lnTo>
                <a:close/>
              </a:path>
              <a:path w="6158230" h="76200">
                <a:moveTo>
                  <a:pt x="5410327" y="25018"/>
                </a:moveTo>
                <a:lnTo>
                  <a:pt x="5384927" y="25018"/>
                </a:lnTo>
                <a:lnTo>
                  <a:pt x="5384800" y="50418"/>
                </a:lnTo>
                <a:lnTo>
                  <a:pt x="5410200" y="50418"/>
                </a:lnTo>
                <a:lnTo>
                  <a:pt x="5410327" y="25018"/>
                </a:lnTo>
                <a:close/>
              </a:path>
              <a:path w="6158230" h="76200">
                <a:moveTo>
                  <a:pt x="5461127" y="25018"/>
                </a:moveTo>
                <a:lnTo>
                  <a:pt x="5435727" y="25018"/>
                </a:lnTo>
                <a:lnTo>
                  <a:pt x="5435600" y="50418"/>
                </a:lnTo>
                <a:lnTo>
                  <a:pt x="5461000" y="50418"/>
                </a:lnTo>
                <a:lnTo>
                  <a:pt x="5461127" y="25018"/>
                </a:lnTo>
                <a:close/>
              </a:path>
              <a:path w="6158230" h="76200">
                <a:moveTo>
                  <a:pt x="5511927" y="25018"/>
                </a:moveTo>
                <a:lnTo>
                  <a:pt x="5486527" y="25018"/>
                </a:lnTo>
                <a:lnTo>
                  <a:pt x="5486400" y="50418"/>
                </a:lnTo>
                <a:lnTo>
                  <a:pt x="5511800" y="50418"/>
                </a:lnTo>
                <a:lnTo>
                  <a:pt x="5511927" y="25018"/>
                </a:lnTo>
                <a:close/>
              </a:path>
              <a:path w="6158230" h="76200">
                <a:moveTo>
                  <a:pt x="5562727" y="25145"/>
                </a:moveTo>
                <a:lnTo>
                  <a:pt x="5537327" y="25145"/>
                </a:lnTo>
                <a:lnTo>
                  <a:pt x="5537200" y="50545"/>
                </a:lnTo>
                <a:lnTo>
                  <a:pt x="5562600" y="50545"/>
                </a:lnTo>
                <a:lnTo>
                  <a:pt x="5562727" y="25145"/>
                </a:lnTo>
                <a:close/>
              </a:path>
              <a:path w="6158230" h="76200">
                <a:moveTo>
                  <a:pt x="5613527" y="25145"/>
                </a:moveTo>
                <a:lnTo>
                  <a:pt x="5588127" y="25145"/>
                </a:lnTo>
                <a:lnTo>
                  <a:pt x="5588000" y="50545"/>
                </a:lnTo>
                <a:lnTo>
                  <a:pt x="5613400" y="50545"/>
                </a:lnTo>
                <a:lnTo>
                  <a:pt x="5613527" y="25145"/>
                </a:lnTo>
                <a:close/>
              </a:path>
              <a:path w="6158230" h="76200">
                <a:moveTo>
                  <a:pt x="5664327" y="25145"/>
                </a:moveTo>
                <a:lnTo>
                  <a:pt x="5638927" y="25145"/>
                </a:lnTo>
                <a:lnTo>
                  <a:pt x="5638800" y="50545"/>
                </a:lnTo>
                <a:lnTo>
                  <a:pt x="5664200" y="50545"/>
                </a:lnTo>
                <a:lnTo>
                  <a:pt x="5664327" y="25145"/>
                </a:lnTo>
                <a:close/>
              </a:path>
              <a:path w="6158230" h="76200">
                <a:moveTo>
                  <a:pt x="5715127" y="25145"/>
                </a:moveTo>
                <a:lnTo>
                  <a:pt x="5689727" y="25145"/>
                </a:lnTo>
                <a:lnTo>
                  <a:pt x="5689600" y="50545"/>
                </a:lnTo>
                <a:lnTo>
                  <a:pt x="5715000" y="50545"/>
                </a:lnTo>
                <a:lnTo>
                  <a:pt x="5715127" y="25145"/>
                </a:lnTo>
                <a:close/>
              </a:path>
              <a:path w="6158230" h="76200">
                <a:moveTo>
                  <a:pt x="5740527" y="25145"/>
                </a:moveTo>
                <a:lnTo>
                  <a:pt x="5740400" y="50545"/>
                </a:lnTo>
                <a:lnTo>
                  <a:pt x="5765800" y="50673"/>
                </a:lnTo>
                <a:lnTo>
                  <a:pt x="5765927" y="25273"/>
                </a:lnTo>
                <a:lnTo>
                  <a:pt x="5740527" y="25145"/>
                </a:lnTo>
                <a:close/>
              </a:path>
              <a:path w="6158230" h="76200">
                <a:moveTo>
                  <a:pt x="5816727" y="25273"/>
                </a:moveTo>
                <a:lnTo>
                  <a:pt x="5791327" y="25273"/>
                </a:lnTo>
                <a:lnTo>
                  <a:pt x="5791200" y="50673"/>
                </a:lnTo>
                <a:lnTo>
                  <a:pt x="5816600" y="50673"/>
                </a:lnTo>
                <a:lnTo>
                  <a:pt x="5816727" y="25273"/>
                </a:lnTo>
                <a:close/>
              </a:path>
              <a:path w="6158230" h="76200">
                <a:moveTo>
                  <a:pt x="5867527" y="25273"/>
                </a:moveTo>
                <a:lnTo>
                  <a:pt x="5842127" y="25273"/>
                </a:lnTo>
                <a:lnTo>
                  <a:pt x="5842000" y="50673"/>
                </a:lnTo>
                <a:lnTo>
                  <a:pt x="5867400" y="50673"/>
                </a:lnTo>
                <a:lnTo>
                  <a:pt x="5867527" y="25273"/>
                </a:lnTo>
                <a:close/>
              </a:path>
              <a:path w="6158230" h="76200">
                <a:moveTo>
                  <a:pt x="5918327" y="25273"/>
                </a:moveTo>
                <a:lnTo>
                  <a:pt x="5892927" y="25273"/>
                </a:lnTo>
                <a:lnTo>
                  <a:pt x="5892800" y="50673"/>
                </a:lnTo>
                <a:lnTo>
                  <a:pt x="5918200" y="50673"/>
                </a:lnTo>
                <a:lnTo>
                  <a:pt x="5918327" y="25273"/>
                </a:lnTo>
                <a:close/>
              </a:path>
              <a:path w="6158230" h="76200">
                <a:moveTo>
                  <a:pt x="5969127" y="25273"/>
                </a:moveTo>
                <a:lnTo>
                  <a:pt x="5943727" y="25273"/>
                </a:lnTo>
                <a:lnTo>
                  <a:pt x="5943600" y="50673"/>
                </a:lnTo>
                <a:lnTo>
                  <a:pt x="5969000" y="50673"/>
                </a:lnTo>
                <a:lnTo>
                  <a:pt x="5969127" y="25273"/>
                </a:lnTo>
                <a:close/>
              </a:path>
              <a:path w="6158230" h="76200">
                <a:moveTo>
                  <a:pt x="5994527" y="25273"/>
                </a:moveTo>
                <a:lnTo>
                  <a:pt x="5994400" y="50673"/>
                </a:lnTo>
                <a:lnTo>
                  <a:pt x="6019800" y="50800"/>
                </a:lnTo>
                <a:lnTo>
                  <a:pt x="6019927" y="25400"/>
                </a:lnTo>
                <a:lnTo>
                  <a:pt x="5994527" y="25273"/>
                </a:lnTo>
                <a:close/>
              </a:path>
              <a:path w="6158230" h="76200">
                <a:moveTo>
                  <a:pt x="6070727" y="25400"/>
                </a:moveTo>
                <a:lnTo>
                  <a:pt x="6045327" y="25400"/>
                </a:lnTo>
                <a:lnTo>
                  <a:pt x="6045200" y="50800"/>
                </a:lnTo>
                <a:lnTo>
                  <a:pt x="6070600" y="50800"/>
                </a:lnTo>
                <a:lnTo>
                  <a:pt x="6070727" y="25400"/>
                </a:lnTo>
                <a:close/>
              </a:path>
              <a:path w="6158230" h="76200">
                <a:moveTo>
                  <a:pt x="6119876" y="0"/>
                </a:moveTo>
                <a:lnTo>
                  <a:pt x="6105028" y="2988"/>
                </a:lnTo>
                <a:lnTo>
                  <a:pt x="6092920" y="11144"/>
                </a:lnTo>
                <a:lnTo>
                  <a:pt x="6084764" y="23252"/>
                </a:lnTo>
                <a:lnTo>
                  <a:pt x="6081776" y="38100"/>
                </a:lnTo>
                <a:lnTo>
                  <a:pt x="6084764" y="52947"/>
                </a:lnTo>
                <a:lnTo>
                  <a:pt x="6092920" y="65055"/>
                </a:lnTo>
                <a:lnTo>
                  <a:pt x="6105028" y="73211"/>
                </a:lnTo>
                <a:lnTo>
                  <a:pt x="6119876" y="76200"/>
                </a:lnTo>
                <a:lnTo>
                  <a:pt x="6134723" y="73211"/>
                </a:lnTo>
                <a:lnTo>
                  <a:pt x="6146831" y="65055"/>
                </a:lnTo>
                <a:lnTo>
                  <a:pt x="6154987" y="52947"/>
                </a:lnTo>
                <a:lnTo>
                  <a:pt x="6155419" y="50800"/>
                </a:lnTo>
                <a:lnTo>
                  <a:pt x="6096000" y="50800"/>
                </a:lnTo>
                <a:lnTo>
                  <a:pt x="6096127" y="25400"/>
                </a:lnTo>
                <a:lnTo>
                  <a:pt x="6155419" y="25400"/>
                </a:lnTo>
                <a:lnTo>
                  <a:pt x="6154987" y="23252"/>
                </a:lnTo>
                <a:lnTo>
                  <a:pt x="6146831" y="11144"/>
                </a:lnTo>
                <a:lnTo>
                  <a:pt x="6134723" y="2988"/>
                </a:lnTo>
                <a:lnTo>
                  <a:pt x="6119876" y="0"/>
                </a:lnTo>
                <a:close/>
              </a:path>
              <a:path w="6158230" h="76200">
                <a:moveTo>
                  <a:pt x="6119876" y="25400"/>
                </a:moveTo>
                <a:lnTo>
                  <a:pt x="6096127" y="25400"/>
                </a:lnTo>
                <a:lnTo>
                  <a:pt x="6096000" y="50800"/>
                </a:lnTo>
                <a:lnTo>
                  <a:pt x="6119876" y="50800"/>
                </a:lnTo>
                <a:lnTo>
                  <a:pt x="6119876" y="25400"/>
                </a:lnTo>
                <a:close/>
              </a:path>
              <a:path w="6158230" h="76200">
                <a:moveTo>
                  <a:pt x="6155419" y="25400"/>
                </a:moveTo>
                <a:lnTo>
                  <a:pt x="6119876" y="25400"/>
                </a:lnTo>
                <a:lnTo>
                  <a:pt x="6119876" y="50800"/>
                </a:lnTo>
                <a:lnTo>
                  <a:pt x="6155419" y="50800"/>
                </a:lnTo>
                <a:lnTo>
                  <a:pt x="6157976" y="38100"/>
                </a:lnTo>
                <a:lnTo>
                  <a:pt x="6155419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4874" y="5153025"/>
            <a:ext cx="6158230" cy="76200"/>
          </a:xfrm>
          <a:custGeom>
            <a:avLst/>
            <a:gdLst/>
            <a:ahLst/>
            <a:cxnLst/>
            <a:rect l="l" t="t" r="r" b="b"/>
            <a:pathLst>
              <a:path w="6158230" h="76200">
                <a:moveTo>
                  <a:pt x="126" y="23749"/>
                </a:moveTo>
                <a:lnTo>
                  <a:pt x="0" y="49149"/>
                </a:lnTo>
                <a:lnTo>
                  <a:pt x="25400" y="49275"/>
                </a:lnTo>
                <a:lnTo>
                  <a:pt x="25526" y="23875"/>
                </a:lnTo>
                <a:lnTo>
                  <a:pt x="126" y="23749"/>
                </a:lnTo>
                <a:close/>
              </a:path>
              <a:path w="6158230" h="76200">
                <a:moveTo>
                  <a:pt x="76326" y="23875"/>
                </a:moveTo>
                <a:lnTo>
                  <a:pt x="50926" y="23875"/>
                </a:lnTo>
                <a:lnTo>
                  <a:pt x="50800" y="49275"/>
                </a:lnTo>
                <a:lnTo>
                  <a:pt x="76200" y="49275"/>
                </a:lnTo>
                <a:lnTo>
                  <a:pt x="76326" y="23875"/>
                </a:lnTo>
                <a:close/>
              </a:path>
              <a:path w="6158230" h="76200">
                <a:moveTo>
                  <a:pt x="127126" y="23875"/>
                </a:moveTo>
                <a:lnTo>
                  <a:pt x="101726" y="23875"/>
                </a:lnTo>
                <a:lnTo>
                  <a:pt x="101600" y="49275"/>
                </a:lnTo>
                <a:lnTo>
                  <a:pt x="127000" y="49275"/>
                </a:lnTo>
                <a:lnTo>
                  <a:pt x="127126" y="23875"/>
                </a:lnTo>
                <a:close/>
              </a:path>
              <a:path w="6158230" h="76200">
                <a:moveTo>
                  <a:pt x="177926" y="23875"/>
                </a:moveTo>
                <a:lnTo>
                  <a:pt x="152526" y="23875"/>
                </a:lnTo>
                <a:lnTo>
                  <a:pt x="152400" y="49275"/>
                </a:lnTo>
                <a:lnTo>
                  <a:pt x="177800" y="49275"/>
                </a:lnTo>
                <a:lnTo>
                  <a:pt x="177926" y="23875"/>
                </a:lnTo>
                <a:close/>
              </a:path>
              <a:path w="6158230" h="76200">
                <a:moveTo>
                  <a:pt x="228726" y="23875"/>
                </a:moveTo>
                <a:lnTo>
                  <a:pt x="203326" y="23875"/>
                </a:lnTo>
                <a:lnTo>
                  <a:pt x="203200" y="49275"/>
                </a:lnTo>
                <a:lnTo>
                  <a:pt x="228600" y="49275"/>
                </a:lnTo>
                <a:lnTo>
                  <a:pt x="228726" y="23875"/>
                </a:lnTo>
                <a:close/>
              </a:path>
              <a:path w="6158230" h="76200">
                <a:moveTo>
                  <a:pt x="279526" y="23875"/>
                </a:moveTo>
                <a:lnTo>
                  <a:pt x="254126" y="23875"/>
                </a:lnTo>
                <a:lnTo>
                  <a:pt x="254000" y="49275"/>
                </a:lnTo>
                <a:lnTo>
                  <a:pt x="279400" y="49275"/>
                </a:lnTo>
                <a:lnTo>
                  <a:pt x="279526" y="23875"/>
                </a:lnTo>
                <a:close/>
              </a:path>
              <a:path w="6158230" h="76200">
                <a:moveTo>
                  <a:pt x="330326" y="23875"/>
                </a:moveTo>
                <a:lnTo>
                  <a:pt x="304926" y="23875"/>
                </a:lnTo>
                <a:lnTo>
                  <a:pt x="304800" y="49275"/>
                </a:lnTo>
                <a:lnTo>
                  <a:pt x="330200" y="49275"/>
                </a:lnTo>
                <a:lnTo>
                  <a:pt x="330326" y="23875"/>
                </a:lnTo>
                <a:close/>
              </a:path>
              <a:path w="6158230" h="76200">
                <a:moveTo>
                  <a:pt x="381126" y="23875"/>
                </a:moveTo>
                <a:lnTo>
                  <a:pt x="355726" y="23875"/>
                </a:lnTo>
                <a:lnTo>
                  <a:pt x="355600" y="49275"/>
                </a:lnTo>
                <a:lnTo>
                  <a:pt x="381000" y="49275"/>
                </a:lnTo>
                <a:lnTo>
                  <a:pt x="381126" y="23875"/>
                </a:lnTo>
                <a:close/>
              </a:path>
              <a:path w="6158230" h="76200">
                <a:moveTo>
                  <a:pt x="431926" y="23875"/>
                </a:moveTo>
                <a:lnTo>
                  <a:pt x="406526" y="23875"/>
                </a:lnTo>
                <a:lnTo>
                  <a:pt x="406400" y="49275"/>
                </a:lnTo>
                <a:lnTo>
                  <a:pt x="431800" y="49275"/>
                </a:lnTo>
                <a:lnTo>
                  <a:pt x="431926" y="23875"/>
                </a:lnTo>
                <a:close/>
              </a:path>
              <a:path w="6158230" h="76200">
                <a:moveTo>
                  <a:pt x="482726" y="23875"/>
                </a:moveTo>
                <a:lnTo>
                  <a:pt x="457326" y="23875"/>
                </a:lnTo>
                <a:lnTo>
                  <a:pt x="457200" y="49275"/>
                </a:lnTo>
                <a:lnTo>
                  <a:pt x="482600" y="49275"/>
                </a:lnTo>
                <a:lnTo>
                  <a:pt x="482726" y="23875"/>
                </a:lnTo>
                <a:close/>
              </a:path>
              <a:path w="6158230" h="76200">
                <a:moveTo>
                  <a:pt x="533526" y="24002"/>
                </a:moveTo>
                <a:lnTo>
                  <a:pt x="508126" y="24002"/>
                </a:lnTo>
                <a:lnTo>
                  <a:pt x="508000" y="49402"/>
                </a:lnTo>
                <a:lnTo>
                  <a:pt x="533400" y="49402"/>
                </a:lnTo>
                <a:lnTo>
                  <a:pt x="533526" y="24002"/>
                </a:lnTo>
                <a:close/>
              </a:path>
              <a:path w="6158230" h="76200">
                <a:moveTo>
                  <a:pt x="584326" y="24002"/>
                </a:moveTo>
                <a:lnTo>
                  <a:pt x="558926" y="24002"/>
                </a:lnTo>
                <a:lnTo>
                  <a:pt x="558800" y="49402"/>
                </a:lnTo>
                <a:lnTo>
                  <a:pt x="584200" y="49402"/>
                </a:lnTo>
                <a:lnTo>
                  <a:pt x="584326" y="24002"/>
                </a:lnTo>
                <a:close/>
              </a:path>
              <a:path w="6158230" h="76200">
                <a:moveTo>
                  <a:pt x="635126" y="24002"/>
                </a:moveTo>
                <a:lnTo>
                  <a:pt x="609726" y="24002"/>
                </a:lnTo>
                <a:lnTo>
                  <a:pt x="609600" y="49402"/>
                </a:lnTo>
                <a:lnTo>
                  <a:pt x="635000" y="49402"/>
                </a:lnTo>
                <a:lnTo>
                  <a:pt x="635126" y="24002"/>
                </a:lnTo>
                <a:close/>
              </a:path>
              <a:path w="6158230" h="76200">
                <a:moveTo>
                  <a:pt x="685926" y="24002"/>
                </a:moveTo>
                <a:lnTo>
                  <a:pt x="660526" y="24002"/>
                </a:lnTo>
                <a:lnTo>
                  <a:pt x="660400" y="49402"/>
                </a:lnTo>
                <a:lnTo>
                  <a:pt x="685800" y="49402"/>
                </a:lnTo>
                <a:lnTo>
                  <a:pt x="685926" y="24002"/>
                </a:lnTo>
                <a:close/>
              </a:path>
              <a:path w="6158230" h="76200">
                <a:moveTo>
                  <a:pt x="736726" y="24002"/>
                </a:moveTo>
                <a:lnTo>
                  <a:pt x="711326" y="24002"/>
                </a:lnTo>
                <a:lnTo>
                  <a:pt x="711200" y="49402"/>
                </a:lnTo>
                <a:lnTo>
                  <a:pt x="736600" y="49402"/>
                </a:lnTo>
                <a:lnTo>
                  <a:pt x="736726" y="24002"/>
                </a:lnTo>
                <a:close/>
              </a:path>
              <a:path w="6158230" h="76200">
                <a:moveTo>
                  <a:pt x="787526" y="24002"/>
                </a:moveTo>
                <a:lnTo>
                  <a:pt x="762126" y="24002"/>
                </a:lnTo>
                <a:lnTo>
                  <a:pt x="762000" y="49402"/>
                </a:lnTo>
                <a:lnTo>
                  <a:pt x="787400" y="49402"/>
                </a:lnTo>
                <a:lnTo>
                  <a:pt x="787526" y="24002"/>
                </a:lnTo>
                <a:close/>
              </a:path>
              <a:path w="6158230" h="76200">
                <a:moveTo>
                  <a:pt x="838326" y="24002"/>
                </a:moveTo>
                <a:lnTo>
                  <a:pt x="812926" y="24002"/>
                </a:lnTo>
                <a:lnTo>
                  <a:pt x="812800" y="49402"/>
                </a:lnTo>
                <a:lnTo>
                  <a:pt x="838200" y="49402"/>
                </a:lnTo>
                <a:lnTo>
                  <a:pt x="838326" y="24002"/>
                </a:lnTo>
                <a:close/>
              </a:path>
              <a:path w="6158230" h="76200">
                <a:moveTo>
                  <a:pt x="889126" y="24002"/>
                </a:moveTo>
                <a:lnTo>
                  <a:pt x="863726" y="24002"/>
                </a:lnTo>
                <a:lnTo>
                  <a:pt x="863600" y="49402"/>
                </a:lnTo>
                <a:lnTo>
                  <a:pt x="889000" y="49402"/>
                </a:lnTo>
                <a:lnTo>
                  <a:pt x="889126" y="24002"/>
                </a:lnTo>
                <a:close/>
              </a:path>
              <a:path w="6158230" h="76200">
                <a:moveTo>
                  <a:pt x="939926" y="24002"/>
                </a:moveTo>
                <a:lnTo>
                  <a:pt x="914526" y="24002"/>
                </a:lnTo>
                <a:lnTo>
                  <a:pt x="914400" y="49402"/>
                </a:lnTo>
                <a:lnTo>
                  <a:pt x="939800" y="49402"/>
                </a:lnTo>
                <a:lnTo>
                  <a:pt x="939926" y="24002"/>
                </a:lnTo>
                <a:close/>
              </a:path>
              <a:path w="6158230" h="76200">
                <a:moveTo>
                  <a:pt x="990726" y="24002"/>
                </a:moveTo>
                <a:lnTo>
                  <a:pt x="965326" y="24002"/>
                </a:lnTo>
                <a:lnTo>
                  <a:pt x="965200" y="49402"/>
                </a:lnTo>
                <a:lnTo>
                  <a:pt x="990600" y="49402"/>
                </a:lnTo>
                <a:lnTo>
                  <a:pt x="990726" y="24002"/>
                </a:lnTo>
                <a:close/>
              </a:path>
              <a:path w="6158230" h="76200">
                <a:moveTo>
                  <a:pt x="1041526" y="24130"/>
                </a:moveTo>
                <a:lnTo>
                  <a:pt x="1016126" y="24130"/>
                </a:lnTo>
                <a:lnTo>
                  <a:pt x="1016000" y="49530"/>
                </a:lnTo>
                <a:lnTo>
                  <a:pt x="1041400" y="49530"/>
                </a:lnTo>
                <a:lnTo>
                  <a:pt x="1041526" y="24130"/>
                </a:lnTo>
                <a:close/>
              </a:path>
              <a:path w="6158230" h="76200">
                <a:moveTo>
                  <a:pt x="1092327" y="24130"/>
                </a:moveTo>
                <a:lnTo>
                  <a:pt x="1066927" y="24130"/>
                </a:lnTo>
                <a:lnTo>
                  <a:pt x="1066800" y="49530"/>
                </a:lnTo>
                <a:lnTo>
                  <a:pt x="1092200" y="49530"/>
                </a:lnTo>
                <a:lnTo>
                  <a:pt x="1092327" y="24130"/>
                </a:lnTo>
                <a:close/>
              </a:path>
              <a:path w="6158230" h="76200">
                <a:moveTo>
                  <a:pt x="1143127" y="24130"/>
                </a:moveTo>
                <a:lnTo>
                  <a:pt x="1117727" y="24130"/>
                </a:lnTo>
                <a:lnTo>
                  <a:pt x="1117600" y="49530"/>
                </a:lnTo>
                <a:lnTo>
                  <a:pt x="1143000" y="49530"/>
                </a:lnTo>
                <a:lnTo>
                  <a:pt x="1143127" y="24130"/>
                </a:lnTo>
                <a:close/>
              </a:path>
              <a:path w="6158230" h="76200">
                <a:moveTo>
                  <a:pt x="1193927" y="24130"/>
                </a:moveTo>
                <a:lnTo>
                  <a:pt x="1168527" y="24130"/>
                </a:lnTo>
                <a:lnTo>
                  <a:pt x="1168400" y="49530"/>
                </a:lnTo>
                <a:lnTo>
                  <a:pt x="1193800" y="49530"/>
                </a:lnTo>
                <a:lnTo>
                  <a:pt x="1193927" y="24130"/>
                </a:lnTo>
                <a:close/>
              </a:path>
              <a:path w="6158230" h="76200">
                <a:moveTo>
                  <a:pt x="1244727" y="24130"/>
                </a:moveTo>
                <a:lnTo>
                  <a:pt x="1219327" y="24130"/>
                </a:lnTo>
                <a:lnTo>
                  <a:pt x="1219200" y="49530"/>
                </a:lnTo>
                <a:lnTo>
                  <a:pt x="1244600" y="49530"/>
                </a:lnTo>
                <a:lnTo>
                  <a:pt x="1244727" y="24130"/>
                </a:lnTo>
                <a:close/>
              </a:path>
              <a:path w="6158230" h="76200">
                <a:moveTo>
                  <a:pt x="1295527" y="24130"/>
                </a:moveTo>
                <a:lnTo>
                  <a:pt x="1270127" y="24130"/>
                </a:lnTo>
                <a:lnTo>
                  <a:pt x="1270000" y="49530"/>
                </a:lnTo>
                <a:lnTo>
                  <a:pt x="1295400" y="49530"/>
                </a:lnTo>
                <a:lnTo>
                  <a:pt x="1295527" y="24130"/>
                </a:lnTo>
                <a:close/>
              </a:path>
              <a:path w="6158230" h="76200">
                <a:moveTo>
                  <a:pt x="1346327" y="24130"/>
                </a:moveTo>
                <a:lnTo>
                  <a:pt x="1320927" y="24130"/>
                </a:lnTo>
                <a:lnTo>
                  <a:pt x="1320800" y="49530"/>
                </a:lnTo>
                <a:lnTo>
                  <a:pt x="1346200" y="49530"/>
                </a:lnTo>
                <a:lnTo>
                  <a:pt x="1346327" y="24130"/>
                </a:lnTo>
                <a:close/>
              </a:path>
              <a:path w="6158230" h="76200">
                <a:moveTo>
                  <a:pt x="1397127" y="24130"/>
                </a:moveTo>
                <a:lnTo>
                  <a:pt x="1371727" y="24130"/>
                </a:lnTo>
                <a:lnTo>
                  <a:pt x="1371600" y="49530"/>
                </a:lnTo>
                <a:lnTo>
                  <a:pt x="1397000" y="49530"/>
                </a:lnTo>
                <a:lnTo>
                  <a:pt x="1397127" y="24130"/>
                </a:lnTo>
                <a:close/>
              </a:path>
              <a:path w="6158230" h="76200">
                <a:moveTo>
                  <a:pt x="1447927" y="24130"/>
                </a:moveTo>
                <a:lnTo>
                  <a:pt x="1422527" y="24130"/>
                </a:lnTo>
                <a:lnTo>
                  <a:pt x="1422400" y="49530"/>
                </a:lnTo>
                <a:lnTo>
                  <a:pt x="1447800" y="49530"/>
                </a:lnTo>
                <a:lnTo>
                  <a:pt x="1447927" y="24130"/>
                </a:lnTo>
                <a:close/>
              </a:path>
              <a:path w="6158230" h="76200">
                <a:moveTo>
                  <a:pt x="1473327" y="24130"/>
                </a:moveTo>
                <a:lnTo>
                  <a:pt x="1473200" y="49530"/>
                </a:lnTo>
                <a:lnTo>
                  <a:pt x="1498600" y="49656"/>
                </a:lnTo>
                <a:lnTo>
                  <a:pt x="1498727" y="24256"/>
                </a:lnTo>
                <a:lnTo>
                  <a:pt x="1473327" y="24130"/>
                </a:lnTo>
                <a:close/>
              </a:path>
              <a:path w="6158230" h="76200">
                <a:moveTo>
                  <a:pt x="1549527" y="24256"/>
                </a:moveTo>
                <a:lnTo>
                  <a:pt x="1524127" y="24256"/>
                </a:lnTo>
                <a:lnTo>
                  <a:pt x="1524000" y="49656"/>
                </a:lnTo>
                <a:lnTo>
                  <a:pt x="1549400" y="49656"/>
                </a:lnTo>
                <a:lnTo>
                  <a:pt x="1549527" y="24256"/>
                </a:lnTo>
                <a:close/>
              </a:path>
              <a:path w="6158230" h="76200">
                <a:moveTo>
                  <a:pt x="1600327" y="24256"/>
                </a:moveTo>
                <a:lnTo>
                  <a:pt x="1574927" y="24256"/>
                </a:lnTo>
                <a:lnTo>
                  <a:pt x="1574800" y="49656"/>
                </a:lnTo>
                <a:lnTo>
                  <a:pt x="1600200" y="49656"/>
                </a:lnTo>
                <a:lnTo>
                  <a:pt x="1600327" y="24256"/>
                </a:lnTo>
                <a:close/>
              </a:path>
              <a:path w="6158230" h="76200">
                <a:moveTo>
                  <a:pt x="1651127" y="24256"/>
                </a:moveTo>
                <a:lnTo>
                  <a:pt x="1625727" y="24256"/>
                </a:lnTo>
                <a:lnTo>
                  <a:pt x="1625600" y="49656"/>
                </a:lnTo>
                <a:lnTo>
                  <a:pt x="1651000" y="49656"/>
                </a:lnTo>
                <a:lnTo>
                  <a:pt x="1651127" y="24256"/>
                </a:lnTo>
                <a:close/>
              </a:path>
              <a:path w="6158230" h="76200">
                <a:moveTo>
                  <a:pt x="1701927" y="24256"/>
                </a:moveTo>
                <a:lnTo>
                  <a:pt x="1676527" y="24256"/>
                </a:lnTo>
                <a:lnTo>
                  <a:pt x="1676400" y="49656"/>
                </a:lnTo>
                <a:lnTo>
                  <a:pt x="1701800" y="49656"/>
                </a:lnTo>
                <a:lnTo>
                  <a:pt x="1701927" y="24256"/>
                </a:lnTo>
                <a:close/>
              </a:path>
              <a:path w="6158230" h="76200">
                <a:moveTo>
                  <a:pt x="1752727" y="24256"/>
                </a:moveTo>
                <a:lnTo>
                  <a:pt x="1727327" y="24256"/>
                </a:lnTo>
                <a:lnTo>
                  <a:pt x="1727200" y="49656"/>
                </a:lnTo>
                <a:lnTo>
                  <a:pt x="1752600" y="49656"/>
                </a:lnTo>
                <a:lnTo>
                  <a:pt x="1752727" y="24256"/>
                </a:lnTo>
                <a:close/>
              </a:path>
              <a:path w="6158230" h="76200">
                <a:moveTo>
                  <a:pt x="1803527" y="24256"/>
                </a:moveTo>
                <a:lnTo>
                  <a:pt x="1778127" y="24256"/>
                </a:lnTo>
                <a:lnTo>
                  <a:pt x="1778000" y="49656"/>
                </a:lnTo>
                <a:lnTo>
                  <a:pt x="1803400" y="49656"/>
                </a:lnTo>
                <a:lnTo>
                  <a:pt x="1803527" y="24256"/>
                </a:lnTo>
                <a:close/>
              </a:path>
              <a:path w="6158230" h="76200">
                <a:moveTo>
                  <a:pt x="1854327" y="24256"/>
                </a:moveTo>
                <a:lnTo>
                  <a:pt x="1828927" y="24256"/>
                </a:lnTo>
                <a:lnTo>
                  <a:pt x="1828800" y="49656"/>
                </a:lnTo>
                <a:lnTo>
                  <a:pt x="1854200" y="49656"/>
                </a:lnTo>
                <a:lnTo>
                  <a:pt x="1854327" y="24256"/>
                </a:lnTo>
                <a:close/>
              </a:path>
              <a:path w="6158230" h="76200">
                <a:moveTo>
                  <a:pt x="1905127" y="24256"/>
                </a:moveTo>
                <a:lnTo>
                  <a:pt x="1879727" y="24256"/>
                </a:lnTo>
                <a:lnTo>
                  <a:pt x="1879600" y="49656"/>
                </a:lnTo>
                <a:lnTo>
                  <a:pt x="1905000" y="49656"/>
                </a:lnTo>
                <a:lnTo>
                  <a:pt x="1905127" y="24256"/>
                </a:lnTo>
                <a:close/>
              </a:path>
              <a:path w="6158230" h="76200">
                <a:moveTo>
                  <a:pt x="1955927" y="24256"/>
                </a:moveTo>
                <a:lnTo>
                  <a:pt x="1930527" y="24256"/>
                </a:lnTo>
                <a:lnTo>
                  <a:pt x="1930400" y="49656"/>
                </a:lnTo>
                <a:lnTo>
                  <a:pt x="1955800" y="49656"/>
                </a:lnTo>
                <a:lnTo>
                  <a:pt x="1955927" y="24256"/>
                </a:lnTo>
                <a:close/>
              </a:path>
              <a:path w="6158230" h="76200">
                <a:moveTo>
                  <a:pt x="1981327" y="24256"/>
                </a:moveTo>
                <a:lnTo>
                  <a:pt x="1981200" y="49656"/>
                </a:lnTo>
                <a:lnTo>
                  <a:pt x="2006600" y="49783"/>
                </a:lnTo>
                <a:lnTo>
                  <a:pt x="2006727" y="24383"/>
                </a:lnTo>
                <a:lnTo>
                  <a:pt x="1981327" y="24256"/>
                </a:lnTo>
                <a:close/>
              </a:path>
              <a:path w="6158230" h="76200">
                <a:moveTo>
                  <a:pt x="2057527" y="24383"/>
                </a:moveTo>
                <a:lnTo>
                  <a:pt x="2032127" y="24383"/>
                </a:lnTo>
                <a:lnTo>
                  <a:pt x="2032000" y="49783"/>
                </a:lnTo>
                <a:lnTo>
                  <a:pt x="2057400" y="49783"/>
                </a:lnTo>
                <a:lnTo>
                  <a:pt x="2057527" y="24383"/>
                </a:lnTo>
                <a:close/>
              </a:path>
              <a:path w="6158230" h="76200">
                <a:moveTo>
                  <a:pt x="2108327" y="24383"/>
                </a:moveTo>
                <a:lnTo>
                  <a:pt x="2082927" y="24383"/>
                </a:lnTo>
                <a:lnTo>
                  <a:pt x="2082800" y="49783"/>
                </a:lnTo>
                <a:lnTo>
                  <a:pt x="2108200" y="49783"/>
                </a:lnTo>
                <a:lnTo>
                  <a:pt x="2108327" y="24383"/>
                </a:lnTo>
                <a:close/>
              </a:path>
              <a:path w="6158230" h="76200">
                <a:moveTo>
                  <a:pt x="2159127" y="24383"/>
                </a:moveTo>
                <a:lnTo>
                  <a:pt x="2133727" y="24383"/>
                </a:lnTo>
                <a:lnTo>
                  <a:pt x="2133600" y="49783"/>
                </a:lnTo>
                <a:lnTo>
                  <a:pt x="2159000" y="49783"/>
                </a:lnTo>
                <a:lnTo>
                  <a:pt x="2159127" y="24383"/>
                </a:lnTo>
                <a:close/>
              </a:path>
              <a:path w="6158230" h="76200">
                <a:moveTo>
                  <a:pt x="2209927" y="24383"/>
                </a:moveTo>
                <a:lnTo>
                  <a:pt x="2184527" y="24383"/>
                </a:lnTo>
                <a:lnTo>
                  <a:pt x="2184400" y="49783"/>
                </a:lnTo>
                <a:lnTo>
                  <a:pt x="2209800" y="49783"/>
                </a:lnTo>
                <a:lnTo>
                  <a:pt x="2209927" y="24383"/>
                </a:lnTo>
                <a:close/>
              </a:path>
              <a:path w="6158230" h="76200">
                <a:moveTo>
                  <a:pt x="2260727" y="24383"/>
                </a:moveTo>
                <a:lnTo>
                  <a:pt x="2235327" y="24383"/>
                </a:lnTo>
                <a:lnTo>
                  <a:pt x="2235200" y="49783"/>
                </a:lnTo>
                <a:lnTo>
                  <a:pt x="2260600" y="49783"/>
                </a:lnTo>
                <a:lnTo>
                  <a:pt x="2260727" y="24383"/>
                </a:lnTo>
                <a:close/>
              </a:path>
              <a:path w="6158230" h="76200">
                <a:moveTo>
                  <a:pt x="2311527" y="24383"/>
                </a:moveTo>
                <a:lnTo>
                  <a:pt x="2286127" y="24383"/>
                </a:lnTo>
                <a:lnTo>
                  <a:pt x="2286000" y="49783"/>
                </a:lnTo>
                <a:lnTo>
                  <a:pt x="2311400" y="49783"/>
                </a:lnTo>
                <a:lnTo>
                  <a:pt x="2311527" y="24383"/>
                </a:lnTo>
                <a:close/>
              </a:path>
              <a:path w="6158230" h="76200">
                <a:moveTo>
                  <a:pt x="2362327" y="24383"/>
                </a:moveTo>
                <a:lnTo>
                  <a:pt x="2336927" y="24383"/>
                </a:lnTo>
                <a:lnTo>
                  <a:pt x="2336800" y="49783"/>
                </a:lnTo>
                <a:lnTo>
                  <a:pt x="2362200" y="49783"/>
                </a:lnTo>
                <a:lnTo>
                  <a:pt x="2362327" y="24383"/>
                </a:lnTo>
                <a:close/>
              </a:path>
              <a:path w="6158230" h="76200">
                <a:moveTo>
                  <a:pt x="2413127" y="24383"/>
                </a:moveTo>
                <a:lnTo>
                  <a:pt x="2387727" y="24383"/>
                </a:lnTo>
                <a:lnTo>
                  <a:pt x="2387600" y="49783"/>
                </a:lnTo>
                <a:lnTo>
                  <a:pt x="2413000" y="49783"/>
                </a:lnTo>
                <a:lnTo>
                  <a:pt x="2413127" y="24383"/>
                </a:lnTo>
                <a:close/>
              </a:path>
              <a:path w="6158230" h="76200">
                <a:moveTo>
                  <a:pt x="2463927" y="24383"/>
                </a:moveTo>
                <a:lnTo>
                  <a:pt x="2438527" y="24383"/>
                </a:lnTo>
                <a:lnTo>
                  <a:pt x="2438400" y="49783"/>
                </a:lnTo>
                <a:lnTo>
                  <a:pt x="2463800" y="49783"/>
                </a:lnTo>
                <a:lnTo>
                  <a:pt x="2463927" y="24383"/>
                </a:lnTo>
                <a:close/>
              </a:path>
              <a:path w="6158230" h="76200">
                <a:moveTo>
                  <a:pt x="2489327" y="24383"/>
                </a:moveTo>
                <a:lnTo>
                  <a:pt x="2489200" y="49783"/>
                </a:lnTo>
                <a:lnTo>
                  <a:pt x="2514600" y="49911"/>
                </a:lnTo>
                <a:lnTo>
                  <a:pt x="2514727" y="24511"/>
                </a:lnTo>
                <a:lnTo>
                  <a:pt x="2489327" y="24383"/>
                </a:lnTo>
                <a:close/>
              </a:path>
              <a:path w="6158230" h="76200">
                <a:moveTo>
                  <a:pt x="2565527" y="24511"/>
                </a:moveTo>
                <a:lnTo>
                  <a:pt x="2540127" y="24511"/>
                </a:lnTo>
                <a:lnTo>
                  <a:pt x="2540000" y="49911"/>
                </a:lnTo>
                <a:lnTo>
                  <a:pt x="2565400" y="49911"/>
                </a:lnTo>
                <a:lnTo>
                  <a:pt x="2565527" y="24511"/>
                </a:lnTo>
                <a:close/>
              </a:path>
              <a:path w="6158230" h="76200">
                <a:moveTo>
                  <a:pt x="2616327" y="24511"/>
                </a:moveTo>
                <a:lnTo>
                  <a:pt x="2590927" y="24511"/>
                </a:lnTo>
                <a:lnTo>
                  <a:pt x="2590800" y="49911"/>
                </a:lnTo>
                <a:lnTo>
                  <a:pt x="2616200" y="49911"/>
                </a:lnTo>
                <a:lnTo>
                  <a:pt x="2616327" y="24511"/>
                </a:lnTo>
                <a:close/>
              </a:path>
              <a:path w="6158230" h="76200">
                <a:moveTo>
                  <a:pt x="2667127" y="24511"/>
                </a:moveTo>
                <a:lnTo>
                  <a:pt x="2641727" y="24511"/>
                </a:lnTo>
                <a:lnTo>
                  <a:pt x="2641600" y="49911"/>
                </a:lnTo>
                <a:lnTo>
                  <a:pt x="2667000" y="49911"/>
                </a:lnTo>
                <a:lnTo>
                  <a:pt x="2667127" y="24511"/>
                </a:lnTo>
                <a:close/>
              </a:path>
              <a:path w="6158230" h="76200">
                <a:moveTo>
                  <a:pt x="2717927" y="24511"/>
                </a:moveTo>
                <a:lnTo>
                  <a:pt x="2692527" y="24511"/>
                </a:lnTo>
                <a:lnTo>
                  <a:pt x="2692400" y="49911"/>
                </a:lnTo>
                <a:lnTo>
                  <a:pt x="2717800" y="49911"/>
                </a:lnTo>
                <a:lnTo>
                  <a:pt x="2717927" y="24511"/>
                </a:lnTo>
                <a:close/>
              </a:path>
              <a:path w="6158230" h="76200">
                <a:moveTo>
                  <a:pt x="2768727" y="24511"/>
                </a:moveTo>
                <a:lnTo>
                  <a:pt x="2743327" y="24511"/>
                </a:lnTo>
                <a:lnTo>
                  <a:pt x="2743200" y="49911"/>
                </a:lnTo>
                <a:lnTo>
                  <a:pt x="2768600" y="49911"/>
                </a:lnTo>
                <a:lnTo>
                  <a:pt x="2768727" y="24511"/>
                </a:lnTo>
                <a:close/>
              </a:path>
              <a:path w="6158230" h="76200">
                <a:moveTo>
                  <a:pt x="2819527" y="24511"/>
                </a:moveTo>
                <a:lnTo>
                  <a:pt x="2794127" y="24511"/>
                </a:lnTo>
                <a:lnTo>
                  <a:pt x="2794000" y="49911"/>
                </a:lnTo>
                <a:lnTo>
                  <a:pt x="2819400" y="49911"/>
                </a:lnTo>
                <a:lnTo>
                  <a:pt x="2819527" y="24511"/>
                </a:lnTo>
                <a:close/>
              </a:path>
              <a:path w="6158230" h="76200">
                <a:moveTo>
                  <a:pt x="2870327" y="24511"/>
                </a:moveTo>
                <a:lnTo>
                  <a:pt x="2844927" y="24511"/>
                </a:lnTo>
                <a:lnTo>
                  <a:pt x="2844800" y="49911"/>
                </a:lnTo>
                <a:lnTo>
                  <a:pt x="2870200" y="49911"/>
                </a:lnTo>
                <a:lnTo>
                  <a:pt x="2870327" y="24511"/>
                </a:lnTo>
                <a:close/>
              </a:path>
              <a:path w="6158230" h="76200">
                <a:moveTo>
                  <a:pt x="2921127" y="24511"/>
                </a:moveTo>
                <a:lnTo>
                  <a:pt x="2895727" y="24511"/>
                </a:lnTo>
                <a:lnTo>
                  <a:pt x="2895600" y="49911"/>
                </a:lnTo>
                <a:lnTo>
                  <a:pt x="2921000" y="49911"/>
                </a:lnTo>
                <a:lnTo>
                  <a:pt x="2921127" y="24511"/>
                </a:lnTo>
                <a:close/>
              </a:path>
              <a:path w="6158230" h="76200">
                <a:moveTo>
                  <a:pt x="2971927" y="24511"/>
                </a:moveTo>
                <a:lnTo>
                  <a:pt x="2946527" y="24511"/>
                </a:lnTo>
                <a:lnTo>
                  <a:pt x="2946400" y="49911"/>
                </a:lnTo>
                <a:lnTo>
                  <a:pt x="2971800" y="49911"/>
                </a:lnTo>
                <a:lnTo>
                  <a:pt x="2971927" y="24511"/>
                </a:lnTo>
                <a:close/>
              </a:path>
              <a:path w="6158230" h="76200">
                <a:moveTo>
                  <a:pt x="3022727" y="24637"/>
                </a:moveTo>
                <a:lnTo>
                  <a:pt x="2997327" y="24637"/>
                </a:lnTo>
                <a:lnTo>
                  <a:pt x="2997200" y="50037"/>
                </a:lnTo>
                <a:lnTo>
                  <a:pt x="3022600" y="50037"/>
                </a:lnTo>
                <a:lnTo>
                  <a:pt x="3022727" y="24637"/>
                </a:lnTo>
                <a:close/>
              </a:path>
              <a:path w="6158230" h="76200">
                <a:moveTo>
                  <a:pt x="3073527" y="24637"/>
                </a:moveTo>
                <a:lnTo>
                  <a:pt x="3048127" y="24637"/>
                </a:lnTo>
                <a:lnTo>
                  <a:pt x="3048000" y="50037"/>
                </a:lnTo>
                <a:lnTo>
                  <a:pt x="3073400" y="50037"/>
                </a:lnTo>
                <a:lnTo>
                  <a:pt x="3073527" y="24637"/>
                </a:lnTo>
                <a:close/>
              </a:path>
              <a:path w="6158230" h="76200">
                <a:moveTo>
                  <a:pt x="3124327" y="24637"/>
                </a:moveTo>
                <a:lnTo>
                  <a:pt x="3098927" y="24637"/>
                </a:lnTo>
                <a:lnTo>
                  <a:pt x="3098800" y="50037"/>
                </a:lnTo>
                <a:lnTo>
                  <a:pt x="3124200" y="50037"/>
                </a:lnTo>
                <a:lnTo>
                  <a:pt x="3124327" y="24637"/>
                </a:lnTo>
                <a:close/>
              </a:path>
              <a:path w="6158230" h="76200">
                <a:moveTo>
                  <a:pt x="3175127" y="24637"/>
                </a:moveTo>
                <a:lnTo>
                  <a:pt x="3149727" y="24637"/>
                </a:lnTo>
                <a:lnTo>
                  <a:pt x="3149600" y="50037"/>
                </a:lnTo>
                <a:lnTo>
                  <a:pt x="3175000" y="50037"/>
                </a:lnTo>
                <a:lnTo>
                  <a:pt x="3175127" y="24637"/>
                </a:lnTo>
                <a:close/>
              </a:path>
              <a:path w="6158230" h="76200">
                <a:moveTo>
                  <a:pt x="3225927" y="24637"/>
                </a:moveTo>
                <a:lnTo>
                  <a:pt x="3200527" y="24637"/>
                </a:lnTo>
                <a:lnTo>
                  <a:pt x="3200400" y="50037"/>
                </a:lnTo>
                <a:lnTo>
                  <a:pt x="3225800" y="50037"/>
                </a:lnTo>
                <a:lnTo>
                  <a:pt x="3225927" y="24637"/>
                </a:lnTo>
                <a:close/>
              </a:path>
              <a:path w="6158230" h="76200">
                <a:moveTo>
                  <a:pt x="3276727" y="24637"/>
                </a:moveTo>
                <a:lnTo>
                  <a:pt x="3251327" y="24637"/>
                </a:lnTo>
                <a:lnTo>
                  <a:pt x="3251200" y="50037"/>
                </a:lnTo>
                <a:lnTo>
                  <a:pt x="3276600" y="50037"/>
                </a:lnTo>
                <a:lnTo>
                  <a:pt x="3276727" y="24637"/>
                </a:lnTo>
                <a:close/>
              </a:path>
              <a:path w="6158230" h="76200">
                <a:moveTo>
                  <a:pt x="3327527" y="24637"/>
                </a:moveTo>
                <a:lnTo>
                  <a:pt x="3302127" y="24637"/>
                </a:lnTo>
                <a:lnTo>
                  <a:pt x="3302000" y="50037"/>
                </a:lnTo>
                <a:lnTo>
                  <a:pt x="3327400" y="50037"/>
                </a:lnTo>
                <a:lnTo>
                  <a:pt x="3327527" y="24637"/>
                </a:lnTo>
                <a:close/>
              </a:path>
              <a:path w="6158230" h="76200">
                <a:moveTo>
                  <a:pt x="3378327" y="24637"/>
                </a:moveTo>
                <a:lnTo>
                  <a:pt x="3352927" y="24637"/>
                </a:lnTo>
                <a:lnTo>
                  <a:pt x="3352800" y="50037"/>
                </a:lnTo>
                <a:lnTo>
                  <a:pt x="3378200" y="50037"/>
                </a:lnTo>
                <a:lnTo>
                  <a:pt x="3378327" y="24637"/>
                </a:lnTo>
                <a:close/>
              </a:path>
              <a:path w="6158230" h="76200">
                <a:moveTo>
                  <a:pt x="3429127" y="24637"/>
                </a:moveTo>
                <a:lnTo>
                  <a:pt x="3403727" y="24637"/>
                </a:lnTo>
                <a:lnTo>
                  <a:pt x="3403600" y="50037"/>
                </a:lnTo>
                <a:lnTo>
                  <a:pt x="3429000" y="50037"/>
                </a:lnTo>
                <a:lnTo>
                  <a:pt x="3429127" y="24637"/>
                </a:lnTo>
                <a:close/>
              </a:path>
              <a:path w="6158230" h="76200">
                <a:moveTo>
                  <a:pt x="3479927" y="24637"/>
                </a:moveTo>
                <a:lnTo>
                  <a:pt x="3454527" y="24637"/>
                </a:lnTo>
                <a:lnTo>
                  <a:pt x="3454400" y="50037"/>
                </a:lnTo>
                <a:lnTo>
                  <a:pt x="3479800" y="50037"/>
                </a:lnTo>
                <a:lnTo>
                  <a:pt x="3479927" y="24637"/>
                </a:lnTo>
                <a:close/>
              </a:path>
              <a:path w="6158230" h="76200">
                <a:moveTo>
                  <a:pt x="3530727" y="24764"/>
                </a:moveTo>
                <a:lnTo>
                  <a:pt x="3505327" y="24764"/>
                </a:lnTo>
                <a:lnTo>
                  <a:pt x="3505200" y="50164"/>
                </a:lnTo>
                <a:lnTo>
                  <a:pt x="3530600" y="50164"/>
                </a:lnTo>
                <a:lnTo>
                  <a:pt x="3530727" y="24764"/>
                </a:lnTo>
                <a:close/>
              </a:path>
              <a:path w="6158230" h="76200">
                <a:moveTo>
                  <a:pt x="3581527" y="24764"/>
                </a:moveTo>
                <a:lnTo>
                  <a:pt x="3556127" y="24764"/>
                </a:lnTo>
                <a:lnTo>
                  <a:pt x="3556000" y="50164"/>
                </a:lnTo>
                <a:lnTo>
                  <a:pt x="3581400" y="50164"/>
                </a:lnTo>
                <a:lnTo>
                  <a:pt x="3581527" y="24764"/>
                </a:lnTo>
                <a:close/>
              </a:path>
              <a:path w="6158230" h="76200">
                <a:moveTo>
                  <a:pt x="3632327" y="24764"/>
                </a:moveTo>
                <a:lnTo>
                  <a:pt x="3606927" y="24764"/>
                </a:lnTo>
                <a:lnTo>
                  <a:pt x="3606800" y="50164"/>
                </a:lnTo>
                <a:lnTo>
                  <a:pt x="3632200" y="50164"/>
                </a:lnTo>
                <a:lnTo>
                  <a:pt x="3632327" y="24764"/>
                </a:lnTo>
                <a:close/>
              </a:path>
              <a:path w="6158230" h="76200">
                <a:moveTo>
                  <a:pt x="3683127" y="24764"/>
                </a:moveTo>
                <a:lnTo>
                  <a:pt x="3657727" y="24764"/>
                </a:lnTo>
                <a:lnTo>
                  <a:pt x="3657600" y="50164"/>
                </a:lnTo>
                <a:lnTo>
                  <a:pt x="3683000" y="50164"/>
                </a:lnTo>
                <a:lnTo>
                  <a:pt x="3683127" y="24764"/>
                </a:lnTo>
                <a:close/>
              </a:path>
              <a:path w="6158230" h="76200">
                <a:moveTo>
                  <a:pt x="3733927" y="24764"/>
                </a:moveTo>
                <a:lnTo>
                  <a:pt x="3708527" y="24764"/>
                </a:lnTo>
                <a:lnTo>
                  <a:pt x="3708400" y="50164"/>
                </a:lnTo>
                <a:lnTo>
                  <a:pt x="3733800" y="50164"/>
                </a:lnTo>
                <a:lnTo>
                  <a:pt x="3733927" y="24764"/>
                </a:lnTo>
                <a:close/>
              </a:path>
              <a:path w="6158230" h="76200">
                <a:moveTo>
                  <a:pt x="3784727" y="24764"/>
                </a:moveTo>
                <a:lnTo>
                  <a:pt x="3759327" y="24764"/>
                </a:lnTo>
                <a:lnTo>
                  <a:pt x="3759200" y="50164"/>
                </a:lnTo>
                <a:lnTo>
                  <a:pt x="3784600" y="50164"/>
                </a:lnTo>
                <a:lnTo>
                  <a:pt x="3784727" y="24764"/>
                </a:lnTo>
                <a:close/>
              </a:path>
              <a:path w="6158230" h="76200">
                <a:moveTo>
                  <a:pt x="3835527" y="24764"/>
                </a:moveTo>
                <a:lnTo>
                  <a:pt x="3810127" y="24764"/>
                </a:lnTo>
                <a:lnTo>
                  <a:pt x="3810000" y="50164"/>
                </a:lnTo>
                <a:lnTo>
                  <a:pt x="3835400" y="50164"/>
                </a:lnTo>
                <a:lnTo>
                  <a:pt x="3835527" y="24764"/>
                </a:lnTo>
                <a:close/>
              </a:path>
              <a:path w="6158230" h="76200">
                <a:moveTo>
                  <a:pt x="3886327" y="24764"/>
                </a:moveTo>
                <a:lnTo>
                  <a:pt x="3860927" y="24764"/>
                </a:lnTo>
                <a:lnTo>
                  <a:pt x="3860800" y="50164"/>
                </a:lnTo>
                <a:lnTo>
                  <a:pt x="3886200" y="50164"/>
                </a:lnTo>
                <a:lnTo>
                  <a:pt x="3886327" y="24764"/>
                </a:lnTo>
                <a:close/>
              </a:path>
              <a:path w="6158230" h="76200">
                <a:moveTo>
                  <a:pt x="3937127" y="24764"/>
                </a:moveTo>
                <a:lnTo>
                  <a:pt x="3911727" y="24764"/>
                </a:lnTo>
                <a:lnTo>
                  <a:pt x="3911600" y="50164"/>
                </a:lnTo>
                <a:lnTo>
                  <a:pt x="3937000" y="50164"/>
                </a:lnTo>
                <a:lnTo>
                  <a:pt x="3937127" y="24764"/>
                </a:lnTo>
                <a:close/>
              </a:path>
              <a:path w="6158230" h="76200">
                <a:moveTo>
                  <a:pt x="3962527" y="24764"/>
                </a:moveTo>
                <a:lnTo>
                  <a:pt x="3962400" y="50164"/>
                </a:lnTo>
                <a:lnTo>
                  <a:pt x="3987800" y="50292"/>
                </a:lnTo>
                <a:lnTo>
                  <a:pt x="3987927" y="24892"/>
                </a:lnTo>
                <a:lnTo>
                  <a:pt x="3962527" y="24764"/>
                </a:lnTo>
                <a:close/>
              </a:path>
              <a:path w="6158230" h="76200">
                <a:moveTo>
                  <a:pt x="4038727" y="24892"/>
                </a:moveTo>
                <a:lnTo>
                  <a:pt x="4013327" y="24892"/>
                </a:lnTo>
                <a:lnTo>
                  <a:pt x="4013200" y="50292"/>
                </a:lnTo>
                <a:lnTo>
                  <a:pt x="4038600" y="50292"/>
                </a:lnTo>
                <a:lnTo>
                  <a:pt x="4038727" y="24892"/>
                </a:lnTo>
                <a:close/>
              </a:path>
              <a:path w="6158230" h="76200">
                <a:moveTo>
                  <a:pt x="4089527" y="24892"/>
                </a:moveTo>
                <a:lnTo>
                  <a:pt x="4064127" y="24892"/>
                </a:lnTo>
                <a:lnTo>
                  <a:pt x="4064000" y="50292"/>
                </a:lnTo>
                <a:lnTo>
                  <a:pt x="4089400" y="50292"/>
                </a:lnTo>
                <a:lnTo>
                  <a:pt x="4089527" y="24892"/>
                </a:lnTo>
                <a:close/>
              </a:path>
              <a:path w="6158230" h="76200">
                <a:moveTo>
                  <a:pt x="4140327" y="24892"/>
                </a:moveTo>
                <a:lnTo>
                  <a:pt x="4114927" y="24892"/>
                </a:lnTo>
                <a:lnTo>
                  <a:pt x="4114800" y="50292"/>
                </a:lnTo>
                <a:lnTo>
                  <a:pt x="4140200" y="50292"/>
                </a:lnTo>
                <a:lnTo>
                  <a:pt x="4140327" y="24892"/>
                </a:lnTo>
                <a:close/>
              </a:path>
              <a:path w="6158230" h="76200">
                <a:moveTo>
                  <a:pt x="4191127" y="24892"/>
                </a:moveTo>
                <a:lnTo>
                  <a:pt x="4165727" y="24892"/>
                </a:lnTo>
                <a:lnTo>
                  <a:pt x="4165600" y="50292"/>
                </a:lnTo>
                <a:lnTo>
                  <a:pt x="4191000" y="50292"/>
                </a:lnTo>
                <a:lnTo>
                  <a:pt x="4191127" y="24892"/>
                </a:lnTo>
                <a:close/>
              </a:path>
              <a:path w="6158230" h="76200">
                <a:moveTo>
                  <a:pt x="4241927" y="24892"/>
                </a:moveTo>
                <a:lnTo>
                  <a:pt x="4216527" y="24892"/>
                </a:lnTo>
                <a:lnTo>
                  <a:pt x="4216400" y="50292"/>
                </a:lnTo>
                <a:lnTo>
                  <a:pt x="4241800" y="50292"/>
                </a:lnTo>
                <a:lnTo>
                  <a:pt x="4241927" y="24892"/>
                </a:lnTo>
                <a:close/>
              </a:path>
              <a:path w="6158230" h="76200">
                <a:moveTo>
                  <a:pt x="4292727" y="24892"/>
                </a:moveTo>
                <a:lnTo>
                  <a:pt x="4267327" y="24892"/>
                </a:lnTo>
                <a:lnTo>
                  <a:pt x="4267200" y="50292"/>
                </a:lnTo>
                <a:lnTo>
                  <a:pt x="4292600" y="50292"/>
                </a:lnTo>
                <a:lnTo>
                  <a:pt x="4292727" y="24892"/>
                </a:lnTo>
                <a:close/>
              </a:path>
              <a:path w="6158230" h="76200">
                <a:moveTo>
                  <a:pt x="4343527" y="24892"/>
                </a:moveTo>
                <a:lnTo>
                  <a:pt x="4318127" y="24892"/>
                </a:lnTo>
                <a:lnTo>
                  <a:pt x="4318000" y="50292"/>
                </a:lnTo>
                <a:lnTo>
                  <a:pt x="4343400" y="50292"/>
                </a:lnTo>
                <a:lnTo>
                  <a:pt x="4343527" y="24892"/>
                </a:lnTo>
                <a:close/>
              </a:path>
              <a:path w="6158230" h="76200">
                <a:moveTo>
                  <a:pt x="4394327" y="24892"/>
                </a:moveTo>
                <a:lnTo>
                  <a:pt x="4368927" y="24892"/>
                </a:lnTo>
                <a:lnTo>
                  <a:pt x="4368800" y="50292"/>
                </a:lnTo>
                <a:lnTo>
                  <a:pt x="4394200" y="50292"/>
                </a:lnTo>
                <a:lnTo>
                  <a:pt x="4394327" y="24892"/>
                </a:lnTo>
                <a:close/>
              </a:path>
              <a:path w="6158230" h="76200">
                <a:moveTo>
                  <a:pt x="4445127" y="24892"/>
                </a:moveTo>
                <a:lnTo>
                  <a:pt x="4419727" y="24892"/>
                </a:lnTo>
                <a:lnTo>
                  <a:pt x="4419600" y="50292"/>
                </a:lnTo>
                <a:lnTo>
                  <a:pt x="4445000" y="50292"/>
                </a:lnTo>
                <a:lnTo>
                  <a:pt x="4445127" y="24892"/>
                </a:lnTo>
                <a:close/>
              </a:path>
              <a:path w="6158230" h="76200">
                <a:moveTo>
                  <a:pt x="4470527" y="24892"/>
                </a:moveTo>
                <a:lnTo>
                  <a:pt x="4470400" y="50292"/>
                </a:lnTo>
                <a:lnTo>
                  <a:pt x="4495800" y="50418"/>
                </a:lnTo>
                <a:lnTo>
                  <a:pt x="4495927" y="25018"/>
                </a:lnTo>
                <a:lnTo>
                  <a:pt x="4470527" y="24892"/>
                </a:lnTo>
                <a:close/>
              </a:path>
              <a:path w="6158230" h="76200">
                <a:moveTo>
                  <a:pt x="4546727" y="25018"/>
                </a:moveTo>
                <a:lnTo>
                  <a:pt x="4521327" y="25018"/>
                </a:lnTo>
                <a:lnTo>
                  <a:pt x="4521200" y="50418"/>
                </a:lnTo>
                <a:lnTo>
                  <a:pt x="4546600" y="50418"/>
                </a:lnTo>
                <a:lnTo>
                  <a:pt x="4546727" y="25018"/>
                </a:lnTo>
                <a:close/>
              </a:path>
              <a:path w="6158230" h="76200">
                <a:moveTo>
                  <a:pt x="4597527" y="25018"/>
                </a:moveTo>
                <a:lnTo>
                  <a:pt x="4572127" y="25018"/>
                </a:lnTo>
                <a:lnTo>
                  <a:pt x="4572000" y="50418"/>
                </a:lnTo>
                <a:lnTo>
                  <a:pt x="4597400" y="50418"/>
                </a:lnTo>
                <a:lnTo>
                  <a:pt x="4597527" y="25018"/>
                </a:lnTo>
                <a:close/>
              </a:path>
              <a:path w="6158230" h="76200">
                <a:moveTo>
                  <a:pt x="4648327" y="25018"/>
                </a:moveTo>
                <a:lnTo>
                  <a:pt x="4622927" y="25018"/>
                </a:lnTo>
                <a:lnTo>
                  <a:pt x="4622800" y="50418"/>
                </a:lnTo>
                <a:lnTo>
                  <a:pt x="4648200" y="50418"/>
                </a:lnTo>
                <a:lnTo>
                  <a:pt x="4648327" y="25018"/>
                </a:lnTo>
                <a:close/>
              </a:path>
              <a:path w="6158230" h="76200">
                <a:moveTo>
                  <a:pt x="4699127" y="25018"/>
                </a:moveTo>
                <a:lnTo>
                  <a:pt x="4673727" y="25018"/>
                </a:lnTo>
                <a:lnTo>
                  <a:pt x="4673600" y="50418"/>
                </a:lnTo>
                <a:lnTo>
                  <a:pt x="4699000" y="50418"/>
                </a:lnTo>
                <a:lnTo>
                  <a:pt x="4699127" y="25018"/>
                </a:lnTo>
                <a:close/>
              </a:path>
              <a:path w="6158230" h="76200">
                <a:moveTo>
                  <a:pt x="4749927" y="25018"/>
                </a:moveTo>
                <a:lnTo>
                  <a:pt x="4724527" y="25018"/>
                </a:lnTo>
                <a:lnTo>
                  <a:pt x="4724400" y="50418"/>
                </a:lnTo>
                <a:lnTo>
                  <a:pt x="4749800" y="50418"/>
                </a:lnTo>
                <a:lnTo>
                  <a:pt x="4749927" y="25018"/>
                </a:lnTo>
                <a:close/>
              </a:path>
              <a:path w="6158230" h="76200">
                <a:moveTo>
                  <a:pt x="4800727" y="25018"/>
                </a:moveTo>
                <a:lnTo>
                  <a:pt x="4775327" y="25018"/>
                </a:lnTo>
                <a:lnTo>
                  <a:pt x="4775200" y="50418"/>
                </a:lnTo>
                <a:lnTo>
                  <a:pt x="4800600" y="50418"/>
                </a:lnTo>
                <a:lnTo>
                  <a:pt x="4800727" y="25018"/>
                </a:lnTo>
                <a:close/>
              </a:path>
              <a:path w="6158230" h="76200">
                <a:moveTo>
                  <a:pt x="4851527" y="25018"/>
                </a:moveTo>
                <a:lnTo>
                  <a:pt x="4826127" y="25018"/>
                </a:lnTo>
                <a:lnTo>
                  <a:pt x="4826000" y="50418"/>
                </a:lnTo>
                <a:lnTo>
                  <a:pt x="4851400" y="50418"/>
                </a:lnTo>
                <a:lnTo>
                  <a:pt x="4851527" y="25018"/>
                </a:lnTo>
                <a:close/>
              </a:path>
              <a:path w="6158230" h="76200">
                <a:moveTo>
                  <a:pt x="4902327" y="25018"/>
                </a:moveTo>
                <a:lnTo>
                  <a:pt x="4876927" y="25018"/>
                </a:lnTo>
                <a:lnTo>
                  <a:pt x="4876800" y="50418"/>
                </a:lnTo>
                <a:lnTo>
                  <a:pt x="4902200" y="50418"/>
                </a:lnTo>
                <a:lnTo>
                  <a:pt x="4902327" y="25018"/>
                </a:lnTo>
                <a:close/>
              </a:path>
              <a:path w="6158230" h="76200">
                <a:moveTo>
                  <a:pt x="4953127" y="25018"/>
                </a:moveTo>
                <a:lnTo>
                  <a:pt x="4927727" y="25018"/>
                </a:lnTo>
                <a:lnTo>
                  <a:pt x="4927600" y="50418"/>
                </a:lnTo>
                <a:lnTo>
                  <a:pt x="4953000" y="50418"/>
                </a:lnTo>
                <a:lnTo>
                  <a:pt x="4953127" y="25018"/>
                </a:lnTo>
                <a:close/>
              </a:path>
              <a:path w="6158230" h="76200">
                <a:moveTo>
                  <a:pt x="5003927" y="25145"/>
                </a:moveTo>
                <a:lnTo>
                  <a:pt x="4978527" y="25145"/>
                </a:lnTo>
                <a:lnTo>
                  <a:pt x="4978400" y="50545"/>
                </a:lnTo>
                <a:lnTo>
                  <a:pt x="5003800" y="50545"/>
                </a:lnTo>
                <a:lnTo>
                  <a:pt x="5003927" y="25145"/>
                </a:lnTo>
                <a:close/>
              </a:path>
              <a:path w="6158230" h="76200">
                <a:moveTo>
                  <a:pt x="5054727" y="25145"/>
                </a:moveTo>
                <a:lnTo>
                  <a:pt x="5029327" y="25145"/>
                </a:lnTo>
                <a:lnTo>
                  <a:pt x="5029200" y="50545"/>
                </a:lnTo>
                <a:lnTo>
                  <a:pt x="5054600" y="50545"/>
                </a:lnTo>
                <a:lnTo>
                  <a:pt x="5054727" y="25145"/>
                </a:lnTo>
                <a:close/>
              </a:path>
              <a:path w="6158230" h="76200">
                <a:moveTo>
                  <a:pt x="5105527" y="25145"/>
                </a:moveTo>
                <a:lnTo>
                  <a:pt x="5080127" y="25145"/>
                </a:lnTo>
                <a:lnTo>
                  <a:pt x="5080000" y="50545"/>
                </a:lnTo>
                <a:lnTo>
                  <a:pt x="5105400" y="50545"/>
                </a:lnTo>
                <a:lnTo>
                  <a:pt x="5105527" y="25145"/>
                </a:lnTo>
                <a:close/>
              </a:path>
              <a:path w="6158230" h="76200">
                <a:moveTo>
                  <a:pt x="5156327" y="25145"/>
                </a:moveTo>
                <a:lnTo>
                  <a:pt x="5130927" y="25145"/>
                </a:lnTo>
                <a:lnTo>
                  <a:pt x="5130800" y="50545"/>
                </a:lnTo>
                <a:lnTo>
                  <a:pt x="5156200" y="50545"/>
                </a:lnTo>
                <a:lnTo>
                  <a:pt x="5156327" y="25145"/>
                </a:lnTo>
                <a:close/>
              </a:path>
              <a:path w="6158230" h="76200">
                <a:moveTo>
                  <a:pt x="5207127" y="25145"/>
                </a:moveTo>
                <a:lnTo>
                  <a:pt x="5181727" y="25145"/>
                </a:lnTo>
                <a:lnTo>
                  <a:pt x="5181600" y="50545"/>
                </a:lnTo>
                <a:lnTo>
                  <a:pt x="5207000" y="50545"/>
                </a:lnTo>
                <a:lnTo>
                  <a:pt x="5207127" y="25145"/>
                </a:lnTo>
                <a:close/>
              </a:path>
              <a:path w="6158230" h="76200">
                <a:moveTo>
                  <a:pt x="5257927" y="25145"/>
                </a:moveTo>
                <a:lnTo>
                  <a:pt x="5232527" y="25145"/>
                </a:lnTo>
                <a:lnTo>
                  <a:pt x="5232400" y="50545"/>
                </a:lnTo>
                <a:lnTo>
                  <a:pt x="5257800" y="50545"/>
                </a:lnTo>
                <a:lnTo>
                  <a:pt x="5257927" y="25145"/>
                </a:lnTo>
                <a:close/>
              </a:path>
              <a:path w="6158230" h="76200">
                <a:moveTo>
                  <a:pt x="5308727" y="25145"/>
                </a:moveTo>
                <a:lnTo>
                  <a:pt x="5283327" y="25145"/>
                </a:lnTo>
                <a:lnTo>
                  <a:pt x="5283200" y="50545"/>
                </a:lnTo>
                <a:lnTo>
                  <a:pt x="5308600" y="50545"/>
                </a:lnTo>
                <a:lnTo>
                  <a:pt x="5308727" y="25145"/>
                </a:lnTo>
                <a:close/>
              </a:path>
              <a:path w="6158230" h="76200">
                <a:moveTo>
                  <a:pt x="5359527" y="25145"/>
                </a:moveTo>
                <a:lnTo>
                  <a:pt x="5334127" y="25145"/>
                </a:lnTo>
                <a:lnTo>
                  <a:pt x="5334000" y="50545"/>
                </a:lnTo>
                <a:lnTo>
                  <a:pt x="5359400" y="50545"/>
                </a:lnTo>
                <a:lnTo>
                  <a:pt x="5359527" y="25145"/>
                </a:lnTo>
                <a:close/>
              </a:path>
              <a:path w="6158230" h="76200">
                <a:moveTo>
                  <a:pt x="5410327" y="25145"/>
                </a:moveTo>
                <a:lnTo>
                  <a:pt x="5384927" y="25145"/>
                </a:lnTo>
                <a:lnTo>
                  <a:pt x="5384800" y="50545"/>
                </a:lnTo>
                <a:lnTo>
                  <a:pt x="5410200" y="50545"/>
                </a:lnTo>
                <a:lnTo>
                  <a:pt x="5410327" y="25145"/>
                </a:lnTo>
                <a:close/>
              </a:path>
              <a:path w="6158230" h="76200">
                <a:moveTo>
                  <a:pt x="5435727" y="25145"/>
                </a:moveTo>
                <a:lnTo>
                  <a:pt x="5435600" y="50545"/>
                </a:lnTo>
                <a:lnTo>
                  <a:pt x="5461000" y="50673"/>
                </a:lnTo>
                <a:lnTo>
                  <a:pt x="5461127" y="25273"/>
                </a:lnTo>
                <a:lnTo>
                  <a:pt x="5435727" y="25145"/>
                </a:lnTo>
                <a:close/>
              </a:path>
              <a:path w="6158230" h="76200">
                <a:moveTo>
                  <a:pt x="5511927" y="25273"/>
                </a:moveTo>
                <a:lnTo>
                  <a:pt x="5486527" y="25273"/>
                </a:lnTo>
                <a:lnTo>
                  <a:pt x="5486400" y="50673"/>
                </a:lnTo>
                <a:lnTo>
                  <a:pt x="5511800" y="50673"/>
                </a:lnTo>
                <a:lnTo>
                  <a:pt x="5511927" y="25273"/>
                </a:lnTo>
                <a:close/>
              </a:path>
              <a:path w="6158230" h="76200">
                <a:moveTo>
                  <a:pt x="5562727" y="25273"/>
                </a:moveTo>
                <a:lnTo>
                  <a:pt x="5537327" y="25273"/>
                </a:lnTo>
                <a:lnTo>
                  <a:pt x="5537200" y="50673"/>
                </a:lnTo>
                <a:lnTo>
                  <a:pt x="5562600" y="50673"/>
                </a:lnTo>
                <a:lnTo>
                  <a:pt x="5562727" y="25273"/>
                </a:lnTo>
                <a:close/>
              </a:path>
              <a:path w="6158230" h="76200">
                <a:moveTo>
                  <a:pt x="5613527" y="25273"/>
                </a:moveTo>
                <a:lnTo>
                  <a:pt x="5588127" y="25273"/>
                </a:lnTo>
                <a:lnTo>
                  <a:pt x="5588000" y="50673"/>
                </a:lnTo>
                <a:lnTo>
                  <a:pt x="5613400" y="50673"/>
                </a:lnTo>
                <a:lnTo>
                  <a:pt x="5613527" y="25273"/>
                </a:lnTo>
                <a:close/>
              </a:path>
              <a:path w="6158230" h="76200">
                <a:moveTo>
                  <a:pt x="5664327" y="25273"/>
                </a:moveTo>
                <a:lnTo>
                  <a:pt x="5638927" y="25273"/>
                </a:lnTo>
                <a:lnTo>
                  <a:pt x="5638800" y="50673"/>
                </a:lnTo>
                <a:lnTo>
                  <a:pt x="5664200" y="50673"/>
                </a:lnTo>
                <a:lnTo>
                  <a:pt x="5664327" y="25273"/>
                </a:lnTo>
                <a:close/>
              </a:path>
              <a:path w="6158230" h="76200">
                <a:moveTo>
                  <a:pt x="5715127" y="25273"/>
                </a:moveTo>
                <a:lnTo>
                  <a:pt x="5689727" y="25273"/>
                </a:lnTo>
                <a:lnTo>
                  <a:pt x="5689600" y="50673"/>
                </a:lnTo>
                <a:lnTo>
                  <a:pt x="5715000" y="50673"/>
                </a:lnTo>
                <a:lnTo>
                  <a:pt x="5715127" y="25273"/>
                </a:lnTo>
                <a:close/>
              </a:path>
              <a:path w="6158230" h="76200">
                <a:moveTo>
                  <a:pt x="5765927" y="25273"/>
                </a:moveTo>
                <a:lnTo>
                  <a:pt x="5740527" y="25273"/>
                </a:lnTo>
                <a:lnTo>
                  <a:pt x="5740400" y="50673"/>
                </a:lnTo>
                <a:lnTo>
                  <a:pt x="5765800" y="50673"/>
                </a:lnTo>
                <a:lnTo>
                  <a:pt x="5765927" y="25273"/>
                </a:lnTo>
                <a:close/>
              </a:path>
              <a:path w="6158230" h="76200">
                <a:moveTo>
                  <a:pt x="5816727" y="25273"/>
                </a:moveTo>
                <a:lnTo>
                  <a:pt x="5791327" y="25273"/>
                </a:lnTo>
                <a:lnTo>
                  <a:pt x="5791200" y="50673"/>
                </a:lnTo>
                <a:lnTo>
                  <a:pt x="5816600" y="50673"/>
                </a:lnTo>
                <a:lnTo>
                  <a:pt x="5816727" y="25273"/>
                </a:lnTo>
                <a:close/>
              </a:path>
              <a:path w="6158230" h="76200">
                <a:moveTo>
                  <a:pt x="5867527" y="25273"/>
                </a:moveTo>
                <a:lnTo>
                  <a:pt x="5842127" y="25273"/>
                </a:lnTo>
                <a:lnTo>
                  <a:pt x="5842000" y="50673"/>
                </a:lnTo>
                <a:lnTo>
                  <a:pt x="5867400" y="50673"/>
                </a:lnTo>
                <a:lnTo>
                  <a:pt x="5867527" y="25273"/>
                </a:lnTo>
                <a:close/>
              </a:path>
              <a:path w="6158230" h="76200">
                <a:moveTo>
                  <a:pt x="5892927" y="25273"/>
                </a:moveTo>
                <a:lnTo>
                  <a:pt x="5892800" y="50673"/>
                </a:lnTo>
                <a:lnTo>
                  <a:pt x="5918200" y="50800"/>
                </a:lnTo>
                <a:lnTo>
                  <a:pt x="5918327" y="25400"/>
                </a:lnTo>
                <a:lnTo>
                  <a:pt x="5892927" y="25273"/>
                </a:lnTo>
                <a:close/>
              </a:path>
              <a:path w="6158230" h="76200">
                <a:moveTo>
                  <a:pt x="5969127" y="25400"/>
                </a:moveTo>
                <a:lnTo>
                  <a:pt x="5943727" y="25400"/>
                </a:lnTo>
                <a:lnTo>
                  <a:pt x="5943600" y="50800"/>
                </a:lnTo>
                <a:lnTo>
                  <a:pt x="5969000" y="50800"/>
                </a:lnTo>
                <a:lnTo>
                  <a:pt x="5969127" y="25400"/>
                </a:lnTo>
                <a:close/>
              </a:path>
              <a:path w="6158230" h="76200">
                <a:moveTo>
                  <a:pt x="6019927" y="25400"/>
                </a:moveTo>
                <a:lnTo>
                  <a:pt x="5994527" y="25400"/>
                </a:lnTo>
                <a:lnTo>
                  <a:pt x="5994400" y="50800"/>
                </a:lnTo>
                <a:lnTo>
                  <a:pt x="6019800" y="50800"/>
                </a:lnTo>
                <a:lnTo>
                  <a:pt x="6019927" y="25400"/>
                </a:lnTo>
                <a:close/>
              </a:path>
              <a:path w="6158230" h="76200">
                <a:moveTo>
                  <a:pt x="6070727" y="25400"/>
                </a:moveTo>
                <a:lnTo>
                  <a:pt x="6045327" y="25400"/>
                </a:lnTo>
                <a:lnTo>
                  <a:pt x="6045200" y="50800"/>
                </a:lnTo>
                <a:lnTo>
                  <a:pt x="6070600" y="50800"/>
                </a:lnTo>
                <a:lnTo>
                  <a:pt x="6070727" y="25400"/>
                </a:lnTo>
                <a:close/>
              </a:path>
              <a:path w="6158230" h="76200">
                <a:moveTo>
                  <a:pt x="6119876" y="0"/>
                </a:moveTo>
                <a:lnTo>
                  <a:pt x="6105028" y="2988"/>
                </a:lnTo>
                <a:lnTo>
                  <a:pt x="6092920" y="11144"/>
                </a:lnTo>
                <a:lnTo>
                  <a:pt x="6084764" y="23252"/>
                </a:lnTo>
                <a:lnTo>
                  <a:pt x="6081776" y="38100"/>
                </a:lnTo>
                <a:lnTo>
                  <a:pt x="6084764" y="52947"/>
                </a:lnTo>
                <a:lnTo>
                  <a:pt x="6092920" y="65055"/>
                </a:lnTo>
                <a:lnTo>
                  <a:pt x="6105028" y="73211"/>
                </a:lnTo>
                <a:lnTo>
                  <a:pt x="6119876" y="76200"/>
                </a:lnTo>
                <a:lnTo>
                  <a:pt x="6134723" y="73211"/>
                </a:lnTo>
                <a:lnTo>
                  <a:pt x="6146831" y="65055"/>
                </a:lnTo>
                <a:lnTo>
                  <a:pt x="6154987" y="52947"/>
                </a:lnTo>
                <a:lnTo>
                  <a:pt x="6155419" y="50800"/>
                </a:lnTo>
                <a:lnTo>
                  <a:pt x="6096000" y="50800"/>
                </a:lnTo>
                <a:lnTo>
                  <a:pt x="6096127" y="25400"/>
                </a:lnTo>
                <a:lnTo>
                  <a:pt x="6155419" y="25400"/>
                </a:lnTo>
                <a:lnTo>
                  <a:pt x="6154987" y="23252"/>
                </a:lnTo>
                <a:lnTo>
                  <a:pt x="6146831" y="11144"/>
                </a:lnTo>
                <a:lnTo>
                  <a:pt x="6134723" y="2988"/>
                </a:lnTo>
                <a:lnTo>
                  <a:pt x="6119876" y="0"/>
                </a:lnTo>
                <a:close/>
              </a:path>
              <a:path w="6158230" h="76200">
                <a:moveTo>
                  <a:pt x="6119876" y="25400"/>
                </a:moveTo>
                <a:lnTo>
                  <a:pt x="6096127" y="25400"/>
                </a:lnTo>
                <a:lnTo>
                  <a:pt x="6096000" y="50800"/>
                </a:lnTo>
                <a:lnTo>
                  <a:pt x="6119876" y="50800"/>
                </a:lnTo>
                <a:lnTo>
                  <a:pt x="6119876" y="25400"/>
                </a:lnTo>
                <a:close/>
              </a:path>
              <a:path w="6158230" h="76200">
                <a:moveTo>
                  <a:pt x="6155419" y="25400"/>
                </a:moveTo>
                <a:lnTo>
                  <a:pt x="6119876" y="25400"/>
                </a:lnTo>
                <a:lnTo>
                  <a:pt x="6119876" y="50800"/>
                </a:lnTo>
                <a:lnTo>
                  <a:pt x="6155419" y="50800"/>
                </a:lnTo>
                <a:lnTo>
                  <a:pt x="6157976" y="38100"/>
                </a:lnTo>
                <a:lnTo>
                  <a:pt x="6155419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3350" y="6056312"/>
            <a:ext cx="6158230" cy="76200"/>
          </a:xfrm>
          <a:custGeom>
            <a:avLst/>
            <a:gdLst/>
            <a:ahLst/>
            <a:cxnLst/>
            <a:rect l="l" t="t" r="r" b="b"/>
            <a:pathLst>
              <a:path w="6158230" h="76200">
                <a:moveTo>
                  <a:pt x="25400" y="23812"/>
                </a:moveTo>
                <a:lnTo>
                  <a:pt x="0" y="23812"/>
                </a:lnTo>
                <a:lnTo>
                  <a:pt x="0" y="49212"/>
                </a:lnTo>
                <a:lnTo>
                  <a:pt x="25400" y="49212"/>
                </a:lnTo>
                <a:lnTo>
                  <a:pt x="25400" y="23812"/>
                </a:lnTo>
                <a:close/>
              </a:path>
              <a:path w="6158230" h="76200">
                <a:moveTo>
                  <a:pt x="76200" y="23825"/>
                </a:moveTo>
                <a:lnTo>
                  <a:pt x="50800" y="23825"/>
                </a:lnTo>
                <a:lnTo>
                  <a:pt x="50800" y="49225"/>
                </a:lnTo>
                <a:lnTo>
                  <a:pt x="76200" y="49225"/>
                </a:lnTo>
                <a:lnTo>
                  <a:pt x="76200" y="23825"/>
                </a:lnTo>
                <a:close/>
              </a:path>
              <a:path w="6158230" h="76200">
                <a:moveTo>
                  <a:pt x="127000" y="23837"/>
                </a:moveTo>
                <a:lnTo>
                  <a:pt x="101600" y="23837"/>
                </a:lnTo>
                <a:lnTo>
                  <a:pt x="101600" y="49237"/>
                </a:lnTo>
                <a:lnTo>
                  <a:pt x="127000" y="49237"/>
                </a:lnTo>
                <a:lnTo>
                  <a:pt x="127000" y="23837"/>
                </a:lnTo>
                <a:close/>
              </a:path>
              <a:path w="6158230" h="76200">
                <a:moveTo>
                  <a:pt x="177800" y="23850"/>
                </a:moveTo>
                <a:lnTo>
                  <a:pt x="152400" y="23850"/>
                </a:lnTo>
                <a:lnTo>
                  <a:pt x="152400" y="49250"/>
                </a:lnTo>
                <a:lnTo>
                  <a:pt x="177800" y="49250"/>
                </a:lnTo>
                <a:lnTo>
                  <a:pt x="177800" y="23850"/>
                </a:lnTo>
                <a:close/>
              </a:path>
              <a:path w="6158230" h="76200">
                <a:moveTo>
                  <a:pt x="228600" y="23863"/>
                </a:moveTo>
                <a:lnTo>
                  <a:pt x="203200" y="23863"/>
                </a:lnTo>
                <a:lnTo>
                  <a:pt x="203200" y="49263"/>
                </a:lnTo>
                <a:lnTo>
                  <a:pt x="228600" y="49263"/>
                </a:lnTo>
                <a:lnTo>
                  <a:pt x="228600" y="23863"/>
                </a:lnTo>
                <a:close/>
              </a:path>
              <a:path w="6158230" h="76200">
                <a:moveTo>
                  <a:pt x="279400" y="23876"/>
                </a:moveTo>
                <a:lnTo>
                  <a:pt x="254000" y="23876"/>
                </a:lnTo>
                <a:lnTo>
                  <a:pt x="254000" y="49276"/>
                </a:lnTo>
                <a:lnTo>
                  <a:pt x="279400" y="49276"/>
                </a:lnTo>
                <a:lnTo>
                  <a:pt x="279400" y="23876"/>
                </a:lnTo>
                <a:close/>
              </a:path>
              <a:path w="6158230" h="76200">
                <a:moveTo>
                  <a:pt x="330200" y="23888"/>
                </a:moveTo>
                <a:lnTo>
                  <a:pt x="304800" y="23888"/>
                </a:lnTo>
                <a:lnTo>
                  <a:pt x="304800" y="49288"/>
                </a:lnTo>
                <a:lnTo>
                  <a:pt x="330200" y="49288"/>
                </a:lnTo>
                <a:lnTo>
                  <a:pt x="330200" y="23888"/>
                </a:lnTo>
                <a:close/>
              </a:path>
              <a:path w="6158230" h="76200">
                <a:moveTo>
                  <a:pt x="381000" y="23901"/>
                </a:moveTo>
                <a:lnTo>
                  <a:pt x="355600" y="23901"/>
                </a:lnTo>
                <a:lnTo>
                  <a:pt x="355600" y="49301"/>
                </a:lnTo>
                <a:lnTo>
                  <a:pt x="381000" y="49301"/>
                </a:lnTo>
                <a:lnTo>
                  <a:pt x="381000" y="23901"/>
                </a:lnTo>
                <a:close/>
              </a:path>
              <a:path w="6158230" h="76200">
                <a:moveTo>
                  <a:pt x="431800" y="23914"/>
                </a:moveTo>
                <a:lnTo>
                  <a:pt x="406400" y="23914"/>
                </a:lnTo>
                <a:lnTo>
                  <a:pt x="406400" y="49314"/>
                </a:lnTo>
                <a:lnTo>
                  <a:pt x="431800" y="49314"/>
                </a:lnTo>
                <a:lnTo>
                  <a:pt x="431800" y="23914"/>
                </a:lnTo>
                <a:close/>
              </a:path>
              <a:path w="6158230" h="76200">
                <a:moveTo>
                  <a:pt x="482600" y="23926"/>
                </a:moveTo>
                <a:lnTo>
                  <a:pt x="457200" y="23926"/>
                </a:lnTo>
                <a:lnTo>
                  <a:pt x="457200" y="49326"/>
                </a:lnTo>
                <a:lnTo>
                  <a:pt x="482600" y="49339"/>
                </a:lnTo>
                <a:lnTo>
                  <a:pt x="482600" y="23926"/>
                </a:lnTo>
                <a:close/>
              </a:path>
              <a:path w="6158230" h="76200">
                <a:moveTo>
                  <a:pt x="508000" y="23939"/>
                </a:moveTo>
                <a:lnTo>
                  <a:pt x="508000" y="49339"/>
                </a:lnTo>
                <a:lnTo>
                  <a:pt x="533400" y="49352"/>
                </a:lnTo>
                <a:lnTo>
                  <a:pt x="533400" y="23952"/>
                </a:lnTo>
                <a:lnTo>
                  <a:pt x="508000" y="23939"/>
                </a:lnTo>
                <a:close/>
              </a:path>
              <a:path w="6158230" h="76200">
                <a:moveTo>
                  <a:pt x="558800" y="23952"/>
                </a:moveTo>
                <a:lnTo>
                  <a:pt x="558800" y="49352"/>
                </a:lnTo>
                <a:lnTo>
                  <a:pt x="584200" y="49364"/>
                </a:lnTo>
                <a:lnTo>
                  <a:pt x="584200" y="23964"/>
                </a:lnTo>
                <a:lnTo>
                  <a:pt x="558800" y="23952"/>
                </a:lnTo>
                <a:close/>
              </a:path>
              <a:path w="6158230" h="76200">
                <a:moveTo>
                  <a:pt x="609600" y="23964"/>
                </a:moveTo>
                <a:lnTo>
                  <a:pt x="609600" y="49364"/>
                </a:lnTo>
                <a:lnTo>
                  <a:pt x="635000" y="49377"/>
                </a:lnTo>
                <a:lnTo>
                  <a:pt x="635000" y="23977"/>
                </a:lnTo>
                <a:lnTo>
                  <a:pt x="609600" y="23964"/>
                </a:lnTo>
                <a:close/>
              </a:path>
              <a:path w="6158230" h="76200">
                <a:moveTo>
                  <a:pt x="660400" y="23977"/>
                </a:moveTo>
                <a:lnTo>
                  <a:pt x="660400" y="49377"/>
                </a:lnTo>
                <a:lnTo>
                  <a:pt x="685800" y="49390"/>
                </a:lnTo>
                <a:lnTo>
                  <a:pt x="685800" y="23990"/>
                </a:lnTo>
                <a:lnTo>
                  <a:pt x="660400" y="23977"/>
                </a:lnTo>
                <a:close/>
              </a:path>
              <a:path w="6158230" h="76200">
                <a:moveTo>
                  <a:pt x="711200" y="23990"/>
                </a:moveTo>
                <a:lnTo>
                  <a:pt x="711200" y="49390"/>
                </a:lnTo>
                <a:lnTo>
                  <a:pt x="736600" y="49403"/>
                </a:lnTo>
                <a:lnTo>
                  <a:pt x="736600" y="24003"/>
                </a:lnTo>
                <a:lnTo>
                  <a:pt x="711200" y="23990"/>
                </a:lnTo>
                <a:close/>
              </a:path>
              <a:path w="6158230" h="76200">
                <a:moveTo>
                  <a:pt x="762000" y="24003"/>
                </a:moveTo>
                <a:lnTo>
                  <a:pt x="762000" y="49403"/>
                </a:lnTo>
                <a:lnTo>
                  <a:pt x="787400" y="49415"/>
                </a:lnTo>
                <a:lnTo>
                  <a:pt x="787400" y="24015"/>
                </a:lnTo>
                <a:lnTo>
                  <a:pt x="762000" y="24003"/>
                </a:lnTo>
                <a:close/>
              </a:path>
              <a:path w="6158230" h="76200">
                <a:moveTo>
                  <a:pt x="812800" y="24015"/>
                </a:moveTo>
                <a:lnTo>
                  <a:pt x="812800" y="49415"/>
                </a:lnTo>
                <a:lnTo>
                  <a:pt x="838200" y="49428"/>
                </a:lnTo>
                <a:lnTo>
                  <a:pt x="838200" y="24028"/>
                </a:lnTo>
                <a:lnTo>
                  <a:pt x="812800" y="24015"/>
                </a:lnTo>
                <a:close/>
              </a:path>
              <a:path w="6158230" h="76200">
                <a:moveTo>
                  <a:pt x="863600" y="24028"/>
                </a:moveTo>
                <a:lnTo>
                  <a:pt x="863600" y="49428"/>
                </a:lnTo>
                <a:lnTo>
                  <a:pt x="889000" y="49441"/>
                </a:lnTo>
                <a:lnTo>
                  <a:pt x="889000" y="24041"/>
                </a:lnTo>
                <a:lnTo>
                  <a:pt x="863600" y="24028"/>
                </a:lnTo>
                <a:close/>
              </a:path>
              <a:path w="6158230" h="76200">
                <a:moveTo>
                  <a:pt x="914400" y="24041"/>
                </a:moveTo>
                <a:lnTo>
                  <a:pt x="914400" y="49441"/>
                </a:lnTo>
                <a:lnTo>
                  <a:pt x="939800" y="49453"/>
                </a:lnTo>
                <a:lnTo>
                  <a:pt x="939800" y="24053"/>
                </a:lnTo>
                <a:lnTo>
                  <a:pt x="914400" y="24041"/>
                </a:lnTo>
                <a:close/>
              </a:path>
              <a:path w="6158230" h="76200">
                <a:moveTo>
                  <a:pt x="965200" y="24053"/>
                </a:moveTo>
                <a:lnTo>
                  <a:pt x="965200" y="49453"/>
                </a:lnTo>
                <a:lnTo>
                  <a:pt x="990600" y="49466"/>
                </a:lnTo>
                <a:lnTo>
                  <a:pt x="990600" y="24066"/>
                </a:lnTo>
                <a:lnTo>
                  <a:pt x="965200" y="24053"/>
                </a:lnTo>
                <a:close/>
              </a:path>
              <a:path w="6158230" h="76200">
                <a:moveTo>
                  <a:pt x="1016000" y="24066"/>
                </a:moveTo>
                <a:lnTo>
                  <a:pt x="1016000" y="49466"/>
                </a:lnTo>
                <a:lnTo>
                  <a:pt x="1041400" y="49479"/>
                </a:lnTo>
                <a:lnTo>
                  <a:pt x="1041400" y="24079"/>
                </a:lnTo>
                <a:lnTo>
                  <a:pt x="1016000" y="24066"/>
                </a:lnTo>
                <a:close/>
              </a:path>
              <a:path w="6158230" h="76200">
                <a:moveTo>
                  <a:pt x="1066800" y="24079"/>
                </a:moveTo>
                <a:lnTo>
                  <a:pt x="1066800" y="49479"/>
                </a:lnTo>
                <a:lnTo>
                  <a:pt x="1092200" y="49491"/>
                </a:lnTo>
                <a:lnTo>
                  <a:pt x="1092200" y="24091"/>
                </a:lnTo>
                <a:lnTo>
                  <a:pt x="1066800" y="24079"/>
                </a:lnTo>
                <a:close/>
              </a:path>
              <a:path w="6158230" h="76200">
                <a:moveTo>
                  <a:pt x="1117600" y="24091"/>
                </a:moveTo>
                <a:lnTo>
                  <a:pt x="1117600" y="49491"/>
                </a:lnTo>
                <a:lnTo>
                  <a:pt x="1143000" y="49504"/>
                </a:lnTo>
                <a:lnTo>
                  <a:pt x="1143000" y="24104"/>
                </a:lnTo>
                <a:lnTo>
                  <a:pt x="1117600" y="24091"/>
                </a:lnTo>
                <a:close/>
              </a:path>
              <a:path w="6158230" h="76200">
                <a:moveTo>
                  <a:pt x="1168400" y="24104"/>
                </a:moveTo>
                <a:lnTo>
                  <a:pt x="1168400" y="49504"/>
                </a:lnTo>
                <a:lnTo>
                  <a:pt x="1193800" y="49517"/>
                </a:lnTo>
                <a:lnTo>
                  <a:pt x="1193800" y="24117"/>
                </a:lnTo>
                <a:lnTo>
                  <a:pt x="1168400" y="24104"/>
                </a:lnTo>
                <a:close/>
              </a:path>
              <a:path w="6158230" h="76200">
                <a:moveTo>
                  <a:pt x="1219200" y="24117"/>
                </a:moveTo>
                <a:lnTo>
                  <a:pt x="1219200" y="49517"/>
                </a:lnTo>
                <a:lnTo>
                  <a:pt x="1244600" y="49529"/>
                </a:lnTo>
                <a:lnTo>
                  <a:pt x="1244600" y="24129"/>
                </a:lnTo>
                <a:lnTo>
                  <a:pt x="1219200" y="24117"/>
                </a:lnTo>
                <a:close/>
              </a:path>
              <a:path w="6158230" h="76200">
                <a:moveTo>
                  <a:pt x="1270000" y="24129"/>
                </a:moveTo>
                <a:lnTo>
                  <a:pt x="1270000" y="49529"/>
                </a:lnTo>
                <a:lnTo>
                  <a:pt x="1295400" y="49542"/>
                </a:lnTo>
                <a:lnTo>
                  <a:pt x="1295400" y="24142"/>
                </a:lnTo>
                <a:lnTo>
                  <a:pt x="1270000" y="24129"/>
                </a:lnTo>
                <a:close/>
              </a:path>
              <a:path w="6158230" h="76200">
                <a:moveTo>
                  <a:pt x="1320800" y="24142"/>
                </a:moveTo>
                <a:lnTo>
                  <a:pt x="1320800" y="49542"/>
                </a:lnTo>
                <a:lnTo>
                  <a:pt x="1346200" y="49555"/>
                </a:lnTo>
                <a:lnTo>
                  <a:pt x="1346200" y="24155"/>
                </a:lnTo>
                <a:lnTo>
                  <a:pt x="1320800" y="24142"/>
                </a:lnTo>
                <a:close/>
              </a:path>
              <a:path w="6158230" h="76200">
                <a:moveTo>
                  <a:pt x="1371600" y="24155"/>
                </a:moveTo>
                <a:lnTo>
                  <a:pt x="1371600" y="49555"/>
                </a:lnTo>
                <a:lnTo>
                  <a:pt x="1397000" y="49568"/>
                </a:lnTo>
                <a:lnTo>
                  <a:pt x="1397000" y="24168"/>
                </a:lnTo>
                <a:lnTo>
                  <a:pt x="1371600" y="24155"/>
                </a:lnTo>
                <a:close/>
              </a:path>
              <a:path w="6158230" h="76200">
                <a:moveTo>
                  <a:pt x="1422400" y="24168"/>
                </a:moveTo>
                <a:lnTo>
                  <a:pt x="1422400" y="49568"/>
                </a:lnTo>
                <a:lnTo>
                  <a:pt x="1447800" y="49580"/>
                </a:lnTo>
                <a:lnTo>
                  <a:pt x="1447800" y="24180"/>
                </a:lnTo>
                <a:lnTo>
                  <a:pt x="1422400" y="24168"/>
                </a:lnTo>
                <a:close/>
              </a:path>
              <a:path w="6158230" h="76200">
                <a:moveTo>
                  <a:pt x="1473200" y="24180"/>
                </a:moveTo>
                <a:lnTo>
                  <a:pt x="1473200" y="49580"/>
                </a:lnTo>
                <a:lnTo>
                  <a:pt x="1498600" y="49593"/>
                </a:lnTo>
                <a:lnTo>
                  <a:pt x="1498600" y="24193"/>
                </a:lnTo>
                <a:lnTo>
                  <a:pt x="1473200" y="24180"/>
                </a:lnTo>
                <a:close/>
              </a:path>
              <a:path w="6158230" h="76200">
                <a:moveTo>
                  <a:pt x="1549400" y="24206"/>
                </a:moveTo>
                <a:lnTo>
                  <a:pt x="1524000" y="24206"/>
                </a:lnTo>
                <a:lnTo>
                  <a:pt x="1524000" y="49593"/>
                </a:lnTo>
                <a:lnTo>
                  <a:pt x="1549400" y="49606"/>
                </a:lnTo>
                <a:lnTo>
                  <a:pt x="1549400" y="24206"/>
                </a:lnTo>
                <a:close/>
              </a:path>
              <a:path w="6158230" h="76200">
                <a:moveTo>
                  <a:pt x="1600200" y="24218"/>
                </a:moveTo>
                <a:lnTo>
                  <a:pt x="1574800" y="24218"/>
                </a:lnTo>
                <a:lnTo>
                  <a:pt x="1574800" y="49618"/>
                </a:lnTo>
                <a:lnTo>
                  <a:pt x="1600200" y="49618"/>
                </a:lnTo>
                <a:lnTo>
                  <a:pt x="1600200" y="24218"/>
                </a:lnTo>
                <a:close/>
              </a:path>
              <a:path w="6158230" h="76200">
                <a:moveTo>
                  <a:pt x="1651000" y="24231"/>
                </a:moveTo>
                <a:lnTo>
                  <a:pt x="1625600" y="24231"/>
                </a:lnTo>
                <a:lnTo>
                  <a:pt x="1625600" y="49631"/>
                </a:lnTo>
                <a:lnTo>
                  <a:pt x="1651000" y="49631"/>
                </a:lnTo>
                <a:lnTo>
                  <a:pt x="1651000" y="24231"/>
                </a:lnTo>
                <a:close/>
              </a:path>
              <a:path w="6158230" h="76200">
                <a:moveTo>
                  <a:pt x="1701800" y="24244"/>
                </a:moveTo>
                <a:lnTo>
                  <a:pt x="1676400" y="24244"/>
                </a:lnTo>
                <a:lnTo>
                  <a:pt x="1676400" y="49644"/>
                </a:lnTo>
                <a:lnTo>
                  <a:pt x="1701800" y="49644"/>
                </a:lnTo>
                <a:lnTo>
                  <a:pt x="1701800" y="24244"/>
                </a:lnTo>
                <a:close/>
              </a:path>
              <a:path w="6158230" h="76200">
                <a:moveTo>
                  <a:pt x="1752600" y="24256"/>
                </a:moveTo>
                <a:lnTo>
                  <a:pt x="1727200" y="24256"/>
                </a:lnTo>
                <a:lnTo>
                  <a:pt x="1727200" y="49656"/>
                </a:lnTo>
                <a:lnTo>
                  <a:pt x="1752600" y="49656"/>
                </a:lnTo>
                <a:lnTo>
                  <a:pt x="1752600" y="24256"/>
                </a:lnTo>
                <a:close/>
              </a:path>
              <a:path w="6158230" h="76200">
                <a:moveTo>
                  <a:pt x="1803400" y="24269"/>
                </a:moveTo>
                <a:lnTo>
                  <a:pt x="1778000" y="24269"/>
                </a:lnTo>
                <a:lnTo>
                  <a:pt x="1778000" y="49669"/>
                </a:lnTo>
                <a:lnTo>
                  <a:pt x="1803400" y="49669"/>
                </a:lnTo>
                <a:lnTo>
                  <a:pt x="1803400" y="24269"/>
                </a:lnTo>
                <a:close/>
              </a:path>
              <a:path w="6158230" h="76200">
                <a:moveTo>
                  <a:pt x="1854200" y="24282"/>
                </a:moveTo>
                <a:lnTo>
                  <a:pt x="1828800" y="24282"/>
                </a:lnTo>
                <a:lnTo>
                  <a:pt x="1828800" y="49682"/>
                </a:lnTo>
                <a:lnTo>
                  <a:pt x="1854200" y="49682"/>
                </a:lnTo>
                <a:lnTo>
                  <a:pt x="1854200" y="24282"/>
                </a:lnTo>
                <a:close/>
              </a:path>
              <a:path w="6158230" h="76200">
                <a:moveTo>
                  <a:pt x="1905000" y="24295"/>
                </a:moveTo>
                <a:lnTo>
                  <a:pt x="1879600" y="24295"/>
                </a:lnTo>
                <a:lnTo>
                  <a:pt x="1879600" y="49695"/>
                </a:lnTo>
                <a:lnTo>
                  <a:pt x="1905000" y="49695"/>
                </a:lnTo>
                <a:lnTo>
                  <a:pt x="1905000" y="24295"/>
                </a:lnTo>
                <a:close/>
              </a:path>
              <a:path w="6158230" h="76200">
                <a:moveTo>
                  <a:pt x="1955800" y="24307"/>
                </a:moveTo>
                <a:lnTo>
                  <a:pt x="1930400" y="24307"/>
                </a:lnTo>
                <a:lnTo>
                  <a:pt x="1930400" y="49707"/>
                </a:lnTo>
                <a:lnTo>
                  <a:pt x="1955800" y="49707"/>
                </a:lnTo>
                <a:lnTo>
                  <a:pt x="1955800" y="24307"/>
                </a:lnTo>
                <a:close/>
              </a:path>
              <a:path w="6158230" h="76200">
                <a:moveTo>
                  <a:pt x="2006600" y="24320"/>
                </a:moveTo>
                <a:lnTo>
                  <a:pt x="1981200" y="24320"/>
                </a:lnTo>
                <a:lnTo>
                  <a:pt x="1981200" y="49720"/>
                </a:lnTo>
                <a:lnTo>
                  <a:pt x="2006600" y="49720"/>
                </a:lnTo>
                <a:lnTo>
                  <a:pt x="2006600" y="24320"/>
                </a:lnTo>
                <a:close/>
              </a:path>
              <a:path w="6158230" h="76200">
                <a:moveTo>
                  <a:pt x="2057400" y="24333"/>
                </a:moveTo>
                <a:lnTo>
                  <a:pt x="2032000" y="24333"/>
                </a:lnTo>
                <a:lnTo>
                  <a:pt x="2032000" y="49733"/>
                </a:lnTo>
                <a:lnTo>
                  <a:pt x="2057400" y="49733"/>
                </a:lnTo>
                <a:lnTo>
                  <a:pt x="2057400" y="24333"/>
                </a:lnTo>
                <a:close/>
              </a:path>
              <a:path w="6158230" h="76200">
                <a:moveTo>
                  <a:pt x="2108200" y="24345"/>
                </a:moveTo>
                <a:lnTo>
                  <a:pt x="2082800" y="24345"/>
                </a:lnTo>
                <a:lnTo>
                  <a:pt x="2082800" y="49745"/>
                </a:lnTo>
                <a:lnTo>
                  <a:pt x="2108200" y="49745"/>
                </a:lnTo>
                <a:lnTo>
                  <a:pt x="2108200" y="24345"/>
                </a:lnTo>
                <a:close/>
              </a:path>
              <a:path w="6158230" h="76200">
                <a:moveTo>
                  <a:pt x="2159000" y="24358"/>
                </a:moveTo>
                <a:lnTo>
                  <a:pt x="2133600" y="24358"/>
                </a:lnTo>
                <a:lnTo>
                  <a:pt x="2133600" y="49758"/>
                </a:lnTo>
                <a:lnTo>
                  <a:pt x="2159000" y="49758"/>
                </a:lnTo>
                <a:lnTo>
                  <a:pt x="2159000" y="24358"/>
                </a:lnTo>
                <a:close/>
              </a:path>
              <a:path w="6158230" h="76200">
                <a:moveTo>
                  <a:pt x="2209800" y="24371"/>
                </a:moveTo>
                <a:lnTo>
                  <a:pt x="2184400" y="24371"/>
                </a:lnTo>
                <a:lnTo>
                  <a:pt x="2184400" y="49771"/>
                </a:lnTo>
                <a:lnTo>
                  <a:pt x="2209800" y="49771"/>
                </a:lnTo>
                <a:lnTo>
                  <a:pt x="2209800" y="24371"/>
                </a:lnTo>
                <a:close/>
              </a:path>
              <a:path w="6158230" h="76200">
                <a:moveTo>
                  <a:pt x="2260600" y="24384"/>
                </a:moveTo>
                <a:lnTo>
                  <a:pt x="2235200" y="24384"/>
                </a:lnTo>
                <a:lnTo>
                  <a:pt x="2235200" y="49784"/>
                </a:lnTo>
                <a:lnTo>
                  <a:pt x="2260600" y="49784"/>
                </a:lnTo>
                <a:lnTo>
                  <a:pt x="2260600" y="24384"/>
                </a:lnTo>
                <a:close/>
              </a:path>
              <a:path w="6158230" h="76200">
                <a:moveTo>
                  <a:pt x="2311400" y="24396"/>
                </a:moveTo>
                <a:lnTo>
                  <a:pt x="2286000" y="24396"/>
                </a:lnTo>
                <a:lnTo>
                  <a:pt x="2286000" y="49796"/>
                </a:lnTo>
                <a:lnTo>
                  <a:pt x="2311400" y="49796"/>
                </a:lnTo>
                <a:lnTo>
                  <a:pt x="2311400" y="24396"/>
                </a:lnTo>
                <a:close/>
              </a:path>
              <a:path w="6158230" h="76200">
                <a:moveTo>
                  <a:pt x="2362200" y="24409"/>
                </a:moveTo>
                <a:lnTo>
                  <a:pt x="2336800" y="24409"/>
                </a:lnTo>
                <a:lnTo>
                  <a:pt x="2336800" y="49809"/>
                </a:lnTo>
                <a:lnTo>
                  <a:pt x="2362200" y="49809"/>
                </a:lnTo>
                <a:lnTo>
                  <a:pt x="2362200" y="24409"/>
                </a:lnTo>
                <a:close/>
              </a:path>
              <a:path w="6158230" h="76200">
                <a:moveTo>
                  <a:pt x="2413000" y="24422"/>
                </a:moveTo>
                <a:lnTo>
                  <a:pt x="2387600" y="24422"/>
                </a:lnTo>
                <a:lnTo>
                  <a:pt x="2387600" y="49822"/>
                </a:lnTo>
                <a:lnTo>
                  <a:pt x="2413000" y="49822"/>
                </a:lnTo>
                <a:lnTo>
                  <a:pt x="2413000" y="24422"/>
                </a:lnTo>
                <a:close/>
              </a:path>
              <a:path w="6158230" h="76200">
                <a:moveTo>
                  <a:pt x="2463800" y="24434"/>
                </a:moveTo>
                <a:lnTo>
                  <a:pt x="2438400" y="24434"/>
                </a:lnTo>
                <a:lnTo>
                  <a:pt x="2438400" y="49834"/>
                </a:lnTo>
                <a:lnTo>
                  <a:pt x="2463800" y="49834"/>
                </a:lnTo>
                <a:lnTo>
                  <a:pt x="2463800" y="24434"/>
                </a:lnTo>
                <a:close/>
              </a:path>
              <a:path w="6158230" h="76200">
                <a:moveTo>
                  <a:pt x="2514600" y="24447"/>
                </a:moveTo>
                <a:lnTo>
                  <a:pt x="2489200" y="24447"/>
                </a:lnTo>
                <a:lnTo>
                  <a:pt x="2489200" y="49847"/>
                </a:lnTo>
                <a:lnTo>
                  <a:pt x="2514600" y="49847"/>
                </a:lnTo>
                <a:lnTo>
                  <a:pt x="2514600" y="24447"/>
                </a:lnTo>
                <a:close/>
              </a:path>
              <a:path w="6158230" h="76200">
                <a:moveTo>
                  <a:pt x="2565400" y="24460"/>
                </a:moveTo>
                <a:lnTo>
                  <a:pt x="2540000" y="24460"/>
                </a:lnTo>
                <a:lnTo>
                  <a:pt x="2540000" y="49860"/>
                </a:lnTo>
                <a:lnTo>
                  <a:pt x="2565400" y="49860"/>
                </a:lnTo>
                <a:lnTo>
                  <a:pt x="2565400" y="24460"/>
                </a:lnTo>
                <a:close/>
              </a:path>
              <a:path w="6158230" h="76200">
                <a:moveTo>
                  <a:pt x="2590800" y="24472"/>
                </a:moveTo>
                <a:lnTo>
                  <a:pt x="2590800" y="49872"/>
                </a:lnTo>
                <a:lnTo>
                  <a:pt x="2616200" y="49872"/>
                </a:lnTo>
                <a:lnTo>
                  <a:pt x="2616200" y="24485"/>
                </a:lnTo>
                <a:lnTo>
                  <a:pt x="2590800" y="24472"/>
                </a:lnTo>
                <a:close/>
              </a:path>
              <a:path w="6158230" h="76200">
                <a:moveTo>
                  <a:pt x="2641600" y="24485"/>
                </a:moveTo>
                <a:lnTo>
                  <a:pt x="2641600" y="49885"/>
                </a:lnTo>
                <a:lnTo>
                  <a:pt x="2667000" y="49898"/>
                </a:lnTo>
                <a:lnTo>
                  <a:pt x="2667000" y="24498"/>
                </a:lnTo>
                <a:lnTo>
                  <a:pt x="2641600" y="24485"/>
                </a:lnTo>
                <a:close/>
              </a:path>
              <a:path w="6158230" h="76200">
                <a:moveTo>
                  <a:pt x="2692400" y="24498"/>
                </a:moveTo>
                <a:lnTo>
                  <a:pt x="2692400" y="49898"/>
                </a:lnTo>
                <a:lnTo>
                  <a:pt x="2717800" y="49911"/>
                </a:lnTo>
                <a:lnTo>
                  <a:pt x="2717800" y="24510"/>
                </a:lnTo>
                <a:lnTo>
                  <a:pt x="2692400" y="24498"/>
                </a:lnTo>
                <a:close/>
              </a:path>
              <a:path w="6158230" h="76200">
                <a:moveTo>
                  <a:pt x="2743200" y="24510"/>
                </a:moveTo>
                <a:lnTo>
                  <a:pt x="2743200" y="49911"/>
                </a:lnTo>
                <a:lnTo>
                  <a:pt x="2768600" y="49923"/>
                </a:lnTo>
                <a:lnTo>
                  <a:pt x="2768600" y="24523"/>
                </a:lnTo>
                <a:lnTo>
                  <a:pt x="2743200" y="24510"/>
                </a:lnTo>
                <a:close/>
              </a:path>
              <a:path w="6158230" h="76200">
                <a:moveTo>
                  <a:pt x="2794000" y="24523"/>
                </a:moveTo>
                <a:lnTo>
                  <a:pt x="2794000" y="49923"/>
                </a:lnTo>
                <a:lnTo>
                  <a:pt x="2819400" y="49936"/>
                </a:lnTo>
                <a:lnTo>
                  <a:pt x="2819400" y="24536"/>
                </a:lnTo>
                <a:lnTo>
                  <a:pt x="2794000" y="24523"/>
                </a:lnTo>
                <a:close/>
              </a:path>
              <a:path w="6158230" h="76200">
                <a:moveTo>
                  <a:pt x="2844800" y="24536"/>
                </a:moveTo>
                <a:lnTo>
                  <a:pt x="2844800" y="49936"/>
                </a:lnTo>
                <a:lnTo>
                  <a:pt x="2870200" y="49949"/>
                </a:lnTo>
                <a:lnTo>
                  <a:pt x="2870200" y="24549"/>
                </a:lnTo>
                <a:lnTo>
                  <a:pt x="2844800" y="24536"/>
                </a:lnTo>
                <a:close/>
              </a:path>
              <a:path w="6158230" h="76200">
                <a:moveTo>
                  <a:pt x="2895600" y="24549"/>
                </a:moveTo>
                <a:lnTo>
                  <a:pt x="2895600" y="49949"/>
                </a:lnTo>
                <a:lnTo>
                  <a:pt x="2921000" y="49961"/>
                </a:lnTo>
                <a:lnTo>
                  <a:pt x="2921000" y="24561"/>
                </a:lnTo>
                <a:lnTo>
                  <a:pt x="2895600" y="24549"/>
                </a:lnTo>
                <a:close/>
              </a:path>
              <a:path w="6158230" h="76200">
                <a:moveTo>
                  <a:pt x="2946400" y="24561"/>
                </a:moveTo>
                <a:lnTo>
                  <a:pt x="2946400" y="49961"/>
                </a:lnTo>
                <a:lnTo>
                  <a:pt x="2971800" y="49974"/>
                </a:lnTo>
                <a:lnTo>
                  <a:pt x="2971800" y="24574"/>
                </a:lnTo>
                <a:lnTo>
                  <a:pt x="2946400" y="24561"/>
                </a:lnTo>
                <a:close/>
              </a:path>
              <a:path w="6158230" h="76200">
                <a:moveTo>
                  <a:pt x="2997200" y="24574"/>
                </a:moveTo>
                <a:lnTo>
                  <a:pt x="2997200" y="49974"/>
                </a:lnTo>
                <a:lnTo>
                  <a:pt x="3022600" y="49987"/>
                </a:lnTo>
                <a:lnTo>
                  <a:pt x="3022600" y="24587"/>
                </a:lnTo>
                <a:lnTo>
                  <a:pt x="2997200" y="24574"/>
                </a:lnTo>
                <a:close/>
              </a:path>
              <a:path w="6158230" h="76200">
                <a:moveTo>
                  <a:pt x="3048000" y="24587"/>
                </a:moveTo>
                <a:lnTo>
                  <a:pt x="3048000" y="49987"/>
                </a:lnTo>
                <a:lnTo>
                  <a:pt x="3073400" y="49999"/>
                </a:lnTo>
                <a:lnTo>
                  <a:pt x="3073400" y="24599"/>
                </a:lnTo>
                <a:lnTo>
                  <a:pt x="3048000" y="24587"/>
                </a:lnTo>
                <a:close/>
              </a:path>
              <a:path w="6158230" h="76200">
                <a:moveTo>
                  <a:pt x="3098800" y="24599"/>
                </a:moveTo>
                <a:lnTo>
                  <a:pt x="3098800" y="49999"/>
                </a:lnTo>
                <a:lnTo>
                  <a:pt x="3124200" y="50012"/>
                </a:lnTo>
                <a:lnTo>
                  <a:pt x="3124200" y="24612"/>
                </a:lnTo>
                <a:lnTo>
                  <a:pt x="3098800" y="24599"/>
                </a:lnTo>
                <a:close/>
              </a:path>
              <a:path w="6158230" h="76200">
                <a:moveTo>
                  <a:pt x="3149600" y="24612"/>
                </a:moveTo>
                <a:lnTo>
                  <a:pt x="3149600" y="50012"/>
                </a:lnTo>
                <a:lnTo>
                  <a:pt x="3175000" y="50025"/>
                </a:lnTo>
                <a:lnTo>
                  <a:pt x="3175000" y="24625"/>
                </a:lnTo>
                <a:lnTo>
                  <a:pt x="3149600" y="24612"/>
                </a:lnTo>
                <a:close/>
              </a:path>
              <a:path w="6158230" h="76200">
                <a:moveTo>
                  <a:pt x="3200400" y="24625"/>
                </a:moveTo>
                <a:lnTo>
                  <a:pt x="3200400" y="50025"/>
                </a:lnTo>
                <a:lnTo>
                  <a:pt x="3225800" y="50037"/>
                </a:lnTo>
                <a:lnTo>
                  <a:pt x="3225800" y="24637"/>
                </a:lnTo>
                <a:lnTo>
                  <a:pt x="3200400" y="24625"/>
                </a:lnTo>
                <a:close/>
              </a:path>
              <a:path w="6158230" h="76200">
                <a:moveTo>
                  <a:pt x="3251200" y="24637"/>
                </a:moveTo>
                <a:lnTo>
                  <a:pt x="3251200" y="50037"/>
                </a:lnTo>
                <a:lnTo>
                  <a:pt x="3276600" y="50050"/>
                </a:lnTo>
                <a:lnTo>
                  <a:pt x="3276600" y="24650"/>
                </a:lnTo>
                <a:lnTo>
                  <a:pt x="3251200" y="24637"/>
                </a:lnTo>
                <a:close/>
              </a:path>
              <a:path w="6158230" h="76200">
                <a:moveTo>
                  <a:pt x="3302000" y="24650"/>
                </a:moveTo>
                <a:lnTo>
                  <a:pt x="3302000" y="50050"/>
                </a:lnTo>
                <a:lnTo>
                  <a:pt x="3327400" y="50063"/>
                </a:lnTo>
                <a:lnTo>
                  <a:pt x="3327400" y="24663"/>
                </a:lnTo>
                <a:lnTo>
                  <a:pt x="3302000" y="24650"/>
                </a:lnTo>
                <a:close/>
              </a:path>
              <a:path w="6158230" h="76200">
                <a:moveTo>
                  <a:pt x="3352800" y="24663"/>
                </a:moveTo>
                <a:lnTo>
                  <a:pt x="3352800" y="50063"/>
                </a:lnTo>
                <a:lnTo>
                  <a:pt x="3378200" y="50076"/>
                </a:lnTo>
                <a:lnTo>
                  <a:pt x="3378200" y="24676"/>
                </a:lnTo>
                <a:lnTo>
                  <a:pt x="3352800" y="24663"/>
                </a:lnTo>
                <a:close/>
              </a:path>
              <a:path w="6158230" h="76200">
                <a:moveTo>
                  <a:pt x="3403600" y="24676"/>
                </a:moveTo>
                <a:lnTo>
                  <a:pt x="3403600" y="50076"/>
                </a:lnTo>
                <a:lnTo>
                  <a:pt x="3429000" y="50088"/>
                </a:lnTo>
                <a:lnTo>
                  <a:pt x="3429000" y="24688"/>
                </a:lnTo>
                <a:lnTo>
                  <a:pt x="3403600" y="24676"/>
                </a:lnTo>
                <a:close/>
              </a:path>
              <a:path w="6158230" h="76200">
                <a:moveTo>
                  <a:pt x="3454400" y="24688"/>
                </a:moveTo>
                <a:lnTo>
                  <a:pt x="3454400" y="50088"/>
                </a:lnTo>
                <a:lnTo>
                  <a:pt x="3479800" y="50101"/>
                </a:lnTo>
                <a:lnTo>
                  <a:pt x="3479800" y="24701"/>
                </a:lnTo>
                <a:lnTo>
                  <a:pt x="3454400" y="24688"/>
                </a:lnTo>
                <a:close/>
              </a:path>
              <a:path w="6158230" h="76200">
                <a:moveTo>
                  <a:pt x="3505200" y="24701"/>
                </a:moveTo>
                <a:lnTo>
                  <a:pt x="3505200" y="50101"/>
                </a:lnTo>
                <a:lnTo>
                  <a:pt x="3530600" y="50114"/>
                </a:lnTo>
                <a:lnTo>
                  <a:pt x="3530600" y="24714"/>
                </a:lnTo>
                <a:lnTo>
                  <a:pt x="3505200" y="24701"/>
                </a:lnTo>
                <a:close/>
              </a:path>
              <a:path w="6158230" h="76200">
                <a:moveTo>
                  <a:pt x="3556000" y="24714"/>
                </a:moveTo>
                <a:lnTo>
                  <a:pt x="3556000" y="50114"/>
                </a:lnTo>
                <a:lnTo>
                  <a:pt x="3581400" y="50126"/>
                </a:lnTo>
                <a:lnTo>
                  <a:pt x="3581400" y="24726"/>
                </a:lnTo>
                <a:lnTo>
                  <a:pt x="3556000" y="24714"/>
                </a:lnTo>
                <a:close/>
              </a:path>
              <a:path w="6158230" h="76200">
                <a:moveTo>
                  <a:pt x="3606800" y="24726"/>
                </a:moveTo>
                <a:lnTo>
                  <a:pt x="3606800" y="50126"/>
                </a:lnTo>
                <a:lnTo>
                  <a:pt x="3632200" y="50139"/>
                </a:lnTo>
                <a:lnTo>
                  <a:pt x="3632200" y="24739"/>
                </a:lnTo>
                <a:lnTo>
                  <a:pt x="3606800" y="24726"/>
                </a:lnTo>
                <a:close/>
              </a:path>
              <a:path w="6158230" h="76200">
                <a:moveTo>
                  <a:pt x="3657600" y="24739"/>
                </a:moveTo>
                <a:lnTo>
                  <a:pt x="3657600" y="50139"/>
                </a:lnTo>
                <a:lnTo>
                  <a:pt x="3683000" y="50152"/>
                </a:lnTo>
                <a:lnTo>
                  <a:pt x="3683000" y="24752"/>
                </a:lnTo>
                <a:lnTo>
                  <a:pt x="3657600" y="24739"/>
                </a:lnTo>
                <a:close/>
              </a:path>
              <a:path w="6158230" h="76200">
                <a:moveTo>
                  <a:pt x="3733800" y="24765"/>
                </a:moveTo>
                <a:lnTo>
                  <a:pt x="3708400" y="24765"/>
                </a:lnTo>
                <a:lnTo>
                  <a:pt x="3708400" y="50165"/>
                </a:lnTo>
                <a:lnTo>
                  <a:pt x="3733800" y="50165"/>
                </a:lnTo>
                <a:lnTo>
                  <a:pt x="3733800" y="24765"/>
                </a:lnTo>
                <a:close/>
              </a:path>
              <a:path w="6158230" h="76200">
                <a:moveTo>
                  <a:pt x="3784600" y="24777"/>
                </a:moveTo>
                <a:lnTo>
                  <a:pt x="3759200" y="24777"/>
                </a:lnTo>
                <a:lnTo>
                  <a:pt x="3759200" y="50177"/>
                </a:lnTo>
                <a:lnTo>
                  <a:pt x="3784600" y="50177"/>
                </a:lnTo>
                <a:lnTo>
                  <a:pt x="3784600" y="24777"/>
                </a:lnTo>
                <a:close/>
              </a:path>
              <a:path w="6158230" h="76200">
                <a:moveTo>
                  <a:pt x="3835400" y="24790"/>
                </a:moveTo>
                <a:lnTo>
                  <a:pt x="3810000" y="24790"/>
                </a:lnTo>
                <a:lnTo>
                  <a:pt x="3810000" y="50190"/>
                </a:lnTo>
                <a:lnTo>
                  <a:pt x="3835400" y="50190"/>
                </a:lnTo>
                <a:lnTo>
                  <a:pt x="3835400" y="24790"/>
                </a:lnTo>
                <a:close/>
              </a:path>
              <a:path w="6158230" h="76200">
                <a:moveTo>
                  <a:pt x="3886200" y="24803"/>
                </a:moveTo>
                <a:lnTo>
                  <a:pt x="3860800" y="24803"/>
                </a:lnTo>
                <a:lnTo>
                  <a:pt x="3860800" y="50203"/>
                </a:lnTo>
                <a:lnTo>
                  <a:pt x="3886200" y="50203"/>
                </a:lnTo>
                <a:lnTo>
                  <a:pt x="3886200" y="24803"/>
                </a:lnTo>
                <a:close/>
              </a:path>
              <a:path w="6158230" h="76200">
                <a:moveTo>
                  <a:pt x="3937000" y="24815"/>
                </a:moveTo>
                <a:lnTo>
                  <a:pt x="3911600" y="24815"/>
                </a:lnTo>
                <a:lnTo>
                  <a:pt x="3911600" y="50215"/>
                </a:lnTo>
                <a:lnTo>
                  <a:pt x="3937000" y="50215"/>
                </a:lnTo>
                <a:lnTo>
                  <a:pt x="3937000" y="24815"/>
                </a:lnTo>
                <a:close/>
              </a:path>
              <a:path w="6158230" h="76200">
                <a:moveTo>
                  <a:pt x="3987800" y="24828"/>
                </a:moveTo>
                <a:lnTo>
                  <a:pt x="3962400" y="24828"/>
                </a:lnTo>
                <a:lnTo>
                  <a:pt x="3962400" y="50228"/>
                </a:lnTo>
                <a:lnTo>
                  <a:pt x="3987800" y="50228"/>
                </a:lnTo>
                <a:lnTo>
                  <a:pt x="3987800" y="24828"/>
                </a:lnTo>
                <a:close/>
              </a:path>
              <a:path w="6158230" h="76200">
                <a:moveTo>
                  <a:pt x="4038600" y="24841"/>
                </a:moveTo>
                <a:lnTo>
                  <a:pt x="4013200" y="24841"/>
                </a:lnTo>
                <a:lnTo>
                  <a:pt x="4013200" y="50241"/>
                </a:lnTo>
                <a:lnTo>
                  <a:pt x="4038600" y="50241"/>
                </a:lnTo>
                <a:lnTo>
                  <a:pt x="4038600" y="24841"/>
                </a:lnTo>
                <a:close/>
              </a:path>
              <a:path w="6158230" h="76200">
                <a:moveTo>
                  <a:pt x="4089400" y="24853"/>
                </a:moveTo>
                <a:lnTo>
                  <a:pt x="4064000" y="24853"/>
                </a:lnTo>
                <a:lnTo>
                  <a:pt x="4064000" y="50253"/>
                </a:lnTo>
                <a:lnTo>
                  <a:pt x="4089400" y="50253"/>
                </a:lnTo>
                <a:lnTo>
                  <a:pt x="4089400" y="24853"/>
                </a:lnTo>
                <a:close/>
              </a:path>
              <a:path w="6158230" h="76200">
                <a:moveTo>
                  <a:pt x="4140200" y="24866"/>
                </a:moveTo>
                <a:lnTo>
                  <a:pt x="4114800" y="24866"/>
                </a:lnTo>
                <a:lnTo>
                  <a:pt x="4114800" y="50266"/>
                </a:lnTo>
                <a:lnTo>
                  <a:pt x="4140200" y="50266"/>
                </a:lnTo>
                <a:lnTo>
                  <a:pt x="4140200" y="24866"/>
                </a:lnTo>
                <a:close/>
              </a:path>
              <a:path w="6158230" h="76200">
                <a:moveTo>
                  <a:pt x="4191000" y="24879"/>
                </a:moveTo>
                <a:lnTo>
                  <a:pt x="4165600" y="24879"/>
                </a:lnTo>
                <a:lnTo>
                  <a:pt x="4165600" y="50279"/>
                </a:lnTo>
                <a:lnTo>
                  <a:pt x="4191000" y="50279"/>
                </a:lnTo>
                <a:lnTo>
                  <a:pt x="4191000" y="24879"/>
                </a:lnTo>
                <a:close/>
              </a:path>
              <a:path w="6158230" h="76200">
                <a:moveTo>
                  <a:pt x="4241800" y="24892"/>
                </a:moveTo>
                <a:lnTo>
                  <a:pt x="4216400" y="24892"/>
                </a:lnTo>
                <a:lnTo>
                  <a:pt x="4216400" y="50292"/>
                </a:lnTo>
                <a:lnTo>
                  <a:pt x="4241800" y="50292"/>
                </a:lnTo>
                <a:lnTo>
                  <a:pt x="4241800" y="24892"/>
                </a:lnTo>
                <a:close/>
              </a:path>
              <a:path w="6158230" h="76200">
                <a:moveTo>
                  <a:pt x="4292600" y="24904"/>
                </a:moveTo>
                <a:lnTo>
                  <a:pt x="4267200" y="24904"/>
                </a:lnTo>
                <a:lnTo>
                  <a:pt x="4267200" y="50304"/>
                </a:lnTo>
                <a:lnTo>
                  <a:pt x="4292600" y="50304"/>
                </a:lnTo>
                <a:lnTo>
                  <a:pt x="4292600" y="24904"/>
                </a:lnTo>
                <a:close/>
              </a:path>
              <a:path w="6158230" h="76200">
                <a:moveTo>
                  <a:pt x="4343400" y="24917"/>
                </a:moveTo>
                <a:lnTo>
                  <a:pt x="4318000" y="24917"/>
                </a:lnTo>
                <a:lnTo>
                  <a:pt x="4318000" y="50317"/>
                </a:lnTo>
                <a:lnTo>
                  <a:pt x="4343400" y="50317"/>
                </a:lnTo>
                <a:lnTo>
                  <a:pt x="4343400" y="24917"/>
                </a:lnTo>
                <a:close/>
              </a:path>
              <a:path w="6158230" h="76200">
                <a:moveTo>
                  <a:pt x="4394200" y="24930"/>
                </a:moveTo>
                <a:lnTo>
                  <a:pt x="4368800" y="24930"/>
                </a:lnTo>
                <a:lnTo>
                  <a:pt x="4368800" y="50330"/>
                </a:lnTo>
                <a:lnTo>
                  <a:pt x="4394200" y="50330"/>
                </a:lnTo>
                <a:lnTo>
                  <a:pt x="4394200" y="24930"/>
                </a:lnTo>
                <a:close/>
              </a:path>
              <a:path w="6158230" h="76200">
                <a:moveTo>
                  <a:pt x="4445000" y="24942"/>
                </a:moveTo>
                <a:lnTo>
                  <a:pt x="4419600" y="24942"/>
                </a:lnTo>
                <a:lnTo>
                  <a:pt x="4419600" y="50342"/>
                </a:lnTo>
                <a:lnTo>
                  <a:pt x="4445000" y="50342"/>
                </a:lnTo>
                <a:lnTo>
                  <a:pt x="4445000" y="24942"/>
                </a:lnTo>
                <a:close/>
              </a:path>
              <a:path w="6158230" h="76200">
                <a:moveTo>
                  <a:pt x="4495800" y="24955"/>
                </a:moveTo>
                <a:lnTo>
                  <a:pt x="4470400" y="24955"/>
                </a:lnTo>
                <a:lnTo>
                  <a:pt x="4470400" y="50355"/>
                </a:lnTo>
                <a:lnTo>
                  <a:pt x="4495800" y="50355"/>
                </a:lnTo>
                <a:lnTo>
                  <a:pt x="4495800" y="24955"/>
                </a:lnTo>
                <a:close/>
              </a:path>
              <a:path w="6158230" h="76200">
                <a:moveTo>
                  <a:pt x="4546600" y="24968"/>
                </a:moveTo>
                <a:lnTo>
                  <a:pt x="4521200" y="24968"/>
                </a:lnTo>
                <a:lnTo>
                  <a:pt x="4521200" y="50368"/>
                </a:lnTo>
                <a:lnTo>
                  <a:pt x="4546600" y="50368"/>
                </a:lnTo>
                <a:lnTo>
                  <a:pt x="4546600" y="24968"/>
                </a:lnTo>
                <a:close/>
              </a:path>
              <a:path w="6158230" h="76200">
                <a:moveTo>
                  <a:pt x="4597400" y="24980"/>
                </a:moveTo>
                <a:lnTo>
                  <a:pt x="4572000" y="24980"/>
                </a:lnTo>
                <a:lnTo>
                  <a:pt x="4572000" y="50380"/>
                </a:lnTo>
                <a:lnTo>
                  <a:pt x="4597400" y="50380"/>
                </a:lnTo>
                <a:lnTo>
                  <a:pt x="4597400" y="24980"/>
                </a:lnTo>
                <a:close/>
              </a:path>
              <a:path w="6158230" h="76200">
                <a:moveTo>
                  <a:pt x="4648200" y="24993"/>
                </a:moveTo>
                <a:lnTo>
                  <a:pt x="4622800" y="24993"/>
                </a:lnTo>
                <a:lnTo>
                  <a:pt x="4622800" y="50393"/>
                </a:lnTo>
                <a:lnTo>
                  <a:pt x="4648200" y="50393"/>
                </a:lnTo>
                <a:lnTo>
                  <a:pt x="4648200" y="24993"/>
                </a:lnTo>
                <a:close/>
              </a:path>
              <a:path w="6158230" h="76200">
                <a:moveTo>
                  <a:pt x="4699000" y="25006"/>
                </a:moveTo>
                <a:lnTo>
                  <a:pt x="4673600" y="25006"/>
                </a:lnTo>
                <a:lnTo>
                  <a:pt x="4673600" y="50406"/>
                </a:lnTo>
                <a:lnTo>
                  <a:pt x="4699000" y="50406"/>
                </a:lnTo>
                <a:lnTo>
                  <a:pt x="4699000" y="25006"/>
                </a:lnTo>
                <a:close/>
              </a:path>
              <a:path w="6158230" h="76200">
                <a:moveTo>
                  <a:pt x="4749800" y="25018"/>
                </a:moveTo>
                <a:lnTo>
                  <a:pt x="4724400" y="25018"/>
                </a:lnTo>
                <a:lnTo>
                  <a:pt x="4724400" y="50418"/>
                </a:lnTo>
                <a:lnTo>
                  <a:pt x="4749800" y="50418"/>
                </a:lnTo>
                <a:lnTo>
                  <a:pt x="4749800" y="25018"/>
                </a:lnTo>
                <a:close/>
              </a:path>
              <a:path w="6158230" h="76200">
                <a:moveTo>
                  <a:pt x="4775200" y="25031"/>
                </a:moveTo>
                <a:lnTo>
                  <a:pt x="4775200" y="50431"/>
                </a:lnTo>
                <a:lnTo>
                  <a:pt x="4800600" y="50444"/>
                </a:lnTo>
                <a:lnTo>
                  <a:pt x="4800600" y="25044"/>
                </a:lnTo>
                <a:lnTo>
                  <a:pt x="4775200" y="25031"/>
                </a:lnTo>
                <a:close/>
              </a:path>
              <a:path w="6158230" h="76200">
                <a:moveTo>
                  <a:pt x="4826000" y="25044"/>
                </a:moveTo>
                <a:lnTo>
                  <a:pt x="4826000" y="50444"/>
                </a:lnTo>
                <a:lnTo>
                  <a:pt x="4851400" y="50457"/>
                </a:lnTo>
                <a:lnTo>
                  <a:pt x="4851400" y="25057"/>
                </a:lnTo>
                <a:lnTo>
                  <a:pt x="4826000" y="25044"/>
                </a:lnTo>
                <a:close/>
              </a:path>
              <a:path w="6158230" h="76200">
                <a:moveTo>
                  <a:pt x="4876800" y="25057"/>
                </a:moveTo>
                <a:lnTo>
                  <a:pt x="4876800" y="50457"/>
                </a:lnTo>
                <a:lnTo>
                  <a:pt x="4902200" y="50469"/>
                </a:lnTo>
                <a:lnTo>
                  <a:pt x="4902200" y="25069"/>
                </a:lnTo>
                <a:lnTo>
                  <a:pt x="4876800" y="25057"/>
                </a:lnTo>
                <a:close/>
              </a:path>
              <a:path w="6158230" h="76200">
                <a:moveTo>
                  <a:pt x="4927600" y="25069"/>
                </a:moveTo>
                <a:lnTo>
                  <a:pt x="4927600" y="50469"/>
                </a:lnTo>
                <a:lnTo>
                  <a:pt x="4953000" y="50482"/>
                </a:lnTo>
                <a:lnTo>
                  <a:pt x="4953000" y="25082"/>
                </a:lnTo>
                <a:lnTo>
                  <a:pt x="4927600" y="25069"/>
                </a:lnTo>
                <a:close/>
              </a:path>
              <a:path w="6158230" h="76200">
                <a:moveTo>
                  <a:pt x="4978400" y="25082"/>
                </a:moveTo>
                <a:lnTo>
                  <a:pt x="4978400" y="50482"/>
                </a:lnTo>
                <a:lnTo>
                  <a:pt x="5003800" y="50495"/>
                </a:lnTo>
                <a:lnTo>
                  <a:pt x="5003800" y="25095"/>
                </a:lnTo>
                <a:lnTo>
                  <a:pt x="4978400" y="25082"/>
                </a:lnTo>
                <a:close/>
              </a:path>
              <a:path w="6158230" h="76200">
                <a:moveTo>
                  <a:pt x="5029200" y="25095"/>
                </a:moveTo>
                <a:lnTo>
                  <a:pt x="5029200" y="50495"/>
                </a:lnTo>
                <a:lnTo>
                  <a:pt x="5054600" y="50507"/>
                </a:lnTo>
                <a:lnTo>
                  <a:pt x="5054600" y="25107"/>
                </a:lnTo>
                <a:lnTo>
                  <a:pt x="5029200" y="25095"/>
                </a:lnTo>
                <a:close/>
              </a:path>
              <a:path w="6158230" h="76200">
                <a:moveTo>
                  <a:pt x="5080000" y="25107"/>
                </a:moveTo>
                <a:lnTo>
                  <a:pt x="5080000" y="50507"/>
                </a:lnTo>
                <a:lnTo>
                  <a:pt x="5105400" y="50520"/>
                </a:lnTo>
                <a:lnTo>
                  <a:pt x="5105400" y="25120"/>
                </a:lnTo>
                <a:lnTo>
                  <a:pt x="5080000" y="25107"/>
                </a:lnTo>
                <a:close/>
              </a:path>
              <a:path w="6158230" h="76200">
                <a:moveTo>
                  <a:pt x="5130800" y="25120"/>
                </a:moveTo>
                <a:lnTo>
                  <a:pt x="5130800" y="50520"/>
                </a:lnTo>
                <a:lnTo>
                  <a:pt x="5156200" y="50533"/>
                </a:lnTo>
                <a:lnTo>
                  <a:pt x="5156200" y="25133"/>
                </a:lnTo>
                <a:lnTo>
                  <a:pt x="5130800" y="25120"/>
                </a:lnTo>
                <a:close/>
              </a:path>
              <a:path w="6158230" h="76200">
                <a:moveTo>
                  <a:pt x="5181600" y="25133"/>
                </a:moveTo>
                <a:lnTo>
                  <a:pt x="5181600" y="50533"/>
                </a:lnTo>
                <a:lnTo>
                  <a:pt x="5207000" y="50545"/>
                </a:lnTo>
                <a:lnTo>
                  <a:pt x="5207000" y="25145"/>
                </a:lnTo>
                <a:lnTo>
                  <a:pt x="5181600" y="25133"/>
                </a:lnTo>
                <a:close/>
              </a:path>
              <a:path w="6158230" h="76200">
                <a:moveTo>
                  <a:pt x="5257800" y="25158"/>
                </a:moveTo>
                <a:lnTo>
                  <a:pt x="5232400" y="25158"/>
                </a:lnTo>
                <a:lnTo>
                  <a:pt x="5232400" y="50558"/>
                </a:lnTo>
                <a:lnTo>
                  <a:pt x="5257800" y="50558"/>
                </a:lnTo>
                <a:lnTo>
                  <a:pt x="5257800" y="25158"/>
                </a:lnTo>
                <a:close/>
              </a:path>
              <a:path w="6158230" h="76200">
                <a:moveTo>
                  <a:pt x="5308600" y="25171"/>
                </a:moveTo>
                <a:lnTo>
                  <a:pt x="5283200" y="25171"/>
                </a:lnTo>
                <a:lnTo>
                  <a:pt x="5283200" y="50571"/>
                </a:lnTo>
                <a:lnTo>
                  <a:pt x="5308600" y="50571"/>
                </a:lnTo>
                <a:lnTo>
                  <a:pt x="5308600" y="25171"/>
                </a:lnTo>
                <a:close/>
              </a:path>
              <a:path w="6158230" h="76200">
                <a:moveTo>
                  <a:pt x="5359400" y="25184"/>
                </a:moveTo>
                <a:lnTo>
                  <a:pt x="5334000" y="25184"/>
                </a:lnTo>
                <a:lnTo>
                  <a:pt x="5334000" y="50584"/>
                </a:lnTo>
                <a:lnTo>
                  <a:pt x="5359400" y="50584"/>
                </a:lnTo>
                <a:lnTo>
                  <a:pt x="5359400" y="25184"/>
                </a:lnTo>
                <a:close/>
              </a:path>
              <a:path w="6158230" h="76200">
                <a:moveTo>
                  <a:pt x="5410200" y="25196"/>
                </a:moveTo>
                <a:lnTo>
                  <a:pt x="5384800" y="25196"/>
                </a:lnTo>
                <a:lnTo>
                  <a:pt x="5384800" y="50596"/>
                </a:lnTo>
                <a:lnTo>
                  <a:pt x="5410200" y="50596"/>
                </a:lnTo>
                <a:lnTo>
                  <a:pt x="5410200" y="25196"/>
                </a:lnTo>
                <a:close/>
              </a:path>
              <a:path w="6158230" h="76200">
                <a:moveTo>
                  <a:pt x="5461000" y="25209"/>
                </a:moveTo>
                <a:lnTo>
                  <a:pt x="5435600" y="25209"/>
                </a:lnTo>
                <a:lnTo>
                  <a:pt x="5435600" y="50609"/>
                </a:lnTo>
                <a:lnTo>
                  <a:pt x="5461000" y="50622"/>
                </a:lnTo>
                <a:lnTo>
                  <a:pt x="5461000" y="25209"/>
                </a:lnTo>
                <a:close/>
              </a:path>
              <a:path w="6158230" h="76200">
                <a:moveTo>
                  <a:pt x="5486400" y="25222"/>
                </a:moveTo>
                <a:lnTo>
                  <a:pt x="5486400" y="50622"/>
                </a:lnTo>
                <a:lnTo>
                  <a:pt x="5511800" y="50634"/>
                </a:lnTo>
                <a:lnTo>
                  <a:pt x="5511800" y="25234"/>
                </a:lnTo>
                <a:lnTo>
                  <a:pt x="5486400" y="25222"/>
                </a:lnTo>
                <a:close/>
              </a:path>
              <a:path w="6158230" h="76200">
                <a:moveTo>
                  <a:pt x="5537200" y="25234"/>
                </a:moveTo>
                <a:lnTo>
                  <a:pt x="5537200" y="50634"/>
                </a:lnTo>
                <a:lnTo>
                  <a:pt x="5562600" y="50647"/>
                </a:lnTo>
                <a:lnTo>
                  <a:pt x="5562600" y="25247"/>
                </a:lnTo>
                <a:lnTo>
                  <a:pt x="5537200" y="25234"/>
                </a:lnTo>
                <a:close/>
              </a:path>
              <a:path w="6158230" h="76200">
                <a:moveTo>
                  <a:pt x="5588000" y="25247"/>
                </a:moveTo>
                <a:lnTo>
                  <a:pt x="5588000" y="50647"/>
                </a:lnTo>
                <a:lnTo>
                  <a:pt x="5613400" y="50660"/>
                </a:lnTo>
                <a:lnTo>
                  <a:pt x="5613400" y="25260"/>
                </a:lnTo>
                <a:lnTo>
                  <a:pt x="5588000" y="25247"/>
                </a:lnTo>
                <a:close/>
              </a:path>
              <a:path w="6158230" h="76200">
                <a:moveTo>
                  <a:pt x="5638800" y="25260"/>
                </a:moveTo>
                <a:lnTo>
                  <a:pt x="5638800" y="50660"/>
                </a:lnTo>
                <a:lnTo>
                  <a:pt x="5664200" y="50673"/>
                </a:lnTo>
                <a:lnTo>
                  <a:pt x="5664200" y="25273"/>
                </a:lnTo>
                <a:lnTo>
                  <a:pt x="5638800" y="25260"/>
                </a:lnTo>
                <a:close/>
              </a:path>
              <a:path w="6158230" h="76200">
                <a:moveTo>
                  <a:pt x="5689600" y="25273"/>
                </a:moveTo>
                <a:lnTo>
                  <a:pt x="5689600" y="50673"/>
                </a:lnTo>
                <a:lnTo>
                  <a:pt x="5715000" y="50685"/>
                </a:lnTo>
                <a:lnTo>
                  <a:pt x="5715000" y="25285"/>
                </a:lnTo>
                <a:lnTo>
                  <a:pt x="5689600" y="25273"/>
                </a:lnTo>
                <a:close/>
              </a:path>
              <a:path w="6158230" h="76200">
                <a:moveTo>
                  <a:pt x="5765800" y="25298"/>
                </a:moveTo>
                <a:lnTo>
                  <a:pt x="5740400" y="25298"/>
                </a:lnTo>
                <a:lnTo>
                  <a:pt x="5740400" y="50698"/>
                </a:lnTo>
                <a:lnTo>
                  <a:pt x="5765800" y="50698"/>
                </a:lnTo>
                <a:lnTo>
                  <a:pt x="5765800" y="25298"/>
                </a:lnTo>
                <a:close/>
              </a:path>
              <a:path w="6158230" h="76200">
                <a:moveTo>
                  <a:pt x="5816600" y="25311"/>
                </a:moveTo>
                <a:lnTo>
                  <a:pt x="5791200" y="25311"/>
                </a:lnTo>
                <a:lnTo>
                  <a:pt x="5791200" y="50711"/>
                </a:lnTo>
                <a:lnTo>
                  <a:pt x="5816600" y="50711"/>
                </a:lnTo>
                <a:lnTo>
                  <a:pt x="5816600" y="25311"/>
                </a:lnTo>
                <a:close/>
              </a:path>
              <a:path w="6158230" h="76200">
                <a:moveTo>
                  <a:pt x="5867400" y="25323"/>
                </a:moveTo>
                <a:lnTo>
                  <a:pt x="5842000" y="25323"/>
                </a:lnTo>
                <a:lnTo>
                  <a:pt x="5842000" y="50723"/>
                </a:lnTo>
                <a:lnTo>
                  <a:pt x="5867400" y="50723"/>
                </a:lnTo>
                <a:lnTo>
                  <a:pt x="5867400" y="25323"/>
                </a:lnTo>
                <a:close/>
              </a:path>
              <a:path w="6158230" h="76200">
                <a:moveTo>
                  <a:pt x="5918200" y="25336"/>
                </a:moveTo>
                <a:lnTo>
                  <a:pt x="5892800" y="25336"/>
                </a:lnTo>
                <a:lnTo>
                  <a:pt x="5892800" y="50736"/>
                </a:lnTo>
                <a:lnTo>
                  <a:pt x="5918200" y="50736"/>
                </a:lnTo>
                <a:lnTo>
                  <a:pt x="5918200" y="25336"/>
                </a:lnTo>
                <a:close/>
              </a:path>
              <a:path w="6158230" h="76200">
                <a:moveTo>
                  <a:pt x="5943600" y="25349"/>
                </a:moveTo>
                <a:lnTo>
                  <a:pt x="5943600" y="50749"/>
                </a:lnTo>
                <a:lnTo>
                  <a:pt x="5969000" y="50761"/>
                </a:lnTo>
                <a:lnTo>
                  <a:pt x="5969000" y="25361"/>
                </a:lnTo>
                <a:lnTo>
                  <a:pt x="5943600" y="25349"/>
                </a:lnTo>
                <a:close/>
              </a:path>
              <a:path w="6158230" h="76200">
                <a:moveTo>
                  <a:pt x="5994400" y="25361"/>
                </a:moveTo>
                <a:lnTo>
                  <a:pt x="5994400" y="50761"/>
                </a:lnTo>
                <a:lnTo>
                  <a:pt x="6019800" y="50774"/>
                </a:lnTo>
                <a:lnTo>
                  <a:pt x="6019800" y="25374"/>
                </a:lnTo>
                <a:lnTo>
                  <a:pt x="5994400" y="25361"/>
                </a:lnTo>
                <a:close/>
              </a:path>
              <a:path w="6158230" h="76200">
                <a:moveTo>
                  <a:pt x="6045200" y="25374"/>
                </a:moveTo>
                <a:lnTo>
                  <a:pt x="6045200" y="50774"/>
                </a:lnTo>
                <a:lnTo>
                  <a:pt x="6070600" y="50787"/>
                </a:lnTo>
                <a:lnTo>
                  <a:pt x="6070600" y="25387"/>
                </a:lnTo>
                <a:lnTo>
                  <a:pt x="6045200" y="25374"/>
                </a:lnTo>
                <a:close/>
              </a:path>
              <a:path w="6158230" h="76200">
                <a:moveTo>
                  <a:pt x="6119876" y="0"/>
                </a:moveTo>
                <a:lnTo>
                  <a:pt x="6105013" y="2995"/>
                </a:lnTo>
                <a:lnTo>
                  <a:pt x="6092892" y="11164"/>
                </a:lnTo>
                <a:lnTo>
                  <a:pt x="6084706" y="23279"/>
                </a:lnTo>
                <a:lnTo>
                  <a:pt x="6081654" y="38112"/>
                </a:lnTo>
                <a:lnTo>
                  <a:pt x="6084671" y="52941"/>
                </a:lnTo>
                <a:lnTo>
                  <a:pt x="6092866" y="65047"/>
                </a:lnTo>
                <a:lnTo>
                  <a:pt x="6104955" y="73198"/>
                </a:lnTo>
                <a:lnTo>
                  <a:pt x="6119749" y="76200"/>
                </a:lnTo>
                <a:lnTo>
                  <a:pt x="6134609" y="73198"/>
                </a:lnTo>
                <a:lnTo>
                  <a:pt x="6146716" y="65030"/>
                </a:lnTo>
                <a:lnTo>
                  <a:pt x="6154865" y="52918"/>
                </a:lnTo>
                <a:lnTo>
                  <a:pt x="6155292" y="50800"/>
                </a:lnTo>
                <a:lnTo>
                  <a:pt x="6096000" y="50787"/>
                </a:lnTo>
                <a:lnTo>
                  <a:pt x="6096000" y="25387"/>
                </a:lnTo>
                <a:lnTo>
                  <a:pt x="6155332" y="25387"/>
                </a:lnTo>
                <a:lnTo>
                  <a:pt x="6154900" y="23256"/>
                </a:lnTo>
                <a:lnTo>
                  <a:pt x="6146742" y="11147"/>
                </a:lnTo>
                <a:lnTo>
                  <a:pt x="6134667" y="2995"/>
                </a:lnTo>
                <a:lnTo>
                  <a:pt x="6119876" y="0"/>
                </a:lnTo>
                <a:close/>
              </a:path>
              <a:path w="6158230" h="76200">
                <a:moveTo>
                  <a:pt x="6096000" y="25387"/>
                </a:moveTo>
                <a:lnTo>
                  <a:pt x="6096000" y="50787"/>
                </a:lnTo>
                <a:lnTo>
                  <a:pt x="6119749" y="50800"/>
                </a:lnTo>
                <a:lnTo>
                  <a:pt x="6119876" y="25400"/>
                </a:lnTo>
                <a:lnTo>
                  <a:pt x="6096000" y="25387"/>
                </a:lnTo>
                <a:close/>
              </a:path>
              <a:path w="6158230" h="76200">
                <a:moveTo>
                  <a:pt x="6155332" y="25387"/>
                </a:moveTo>
                <a:lnTo>
                  <a:pt x="6096000" y="25387"/>
                </a:lnTo>
                <a:lnTo>
                  <a:pt x="6119876" y="25400"/>
                </a:lnTo>
                <a:lnTo>
                  <a:pt x="6119749" y="50800"/>
                </a:lnTo>
                <a:lnTo>
                  <a:pt x="6155294" y="50787"/>
                </a:lnTo>
                <a:lnTo>
                  <a:pt x="6157843" y="38087"/>
                </a:lnTo>
                <a:lnTo>
                  <a:pt x="6155332" y="25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8675" y="3500501"/>
            <a:ext cx="725551" cy="67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1809" y="3587877"/>
            <a:ext cx="568325" cy="525145"/>
          </a:xfrm>
          <a:custGeom>
            <a:avLst/>
            <a:gdLst/>
            <a:ahLst/>
            <a:cxnLst/>
            <a:rect l="l" t="t" r="r" b="b"/>
            <a:pathLst>
              <a:path w="568325" h="525145">
                <a:moveTo>
                  <a:pt x="284149" y="0"/>
                </a:moveTo>
                <a:lnTo>
                  <a:pt x="233072" y="4227"/>
                </a:lnTo>
                <a:lnTo>
                  <a:pt x="184999" y="16415"/>
                </a:lnTo>
                <a:lnTo>
                  <a:pt x="140732" y="35823"/>
                </a:lnTo>
                <a:lnTo>
                  <a:pt x="101074" y="61709"/>
                </a:lnTo>
                <a:lnTo>
                  <a:pt x="66827" y="93333"/>
                </a:lnTo>
                <a:lnTo>
                  <a:pt x="38794" y="129953"/>
                </a:lnTo>
                <a:lnTo>
                  <a:pt x="17776" y="170829"/>
                </a:lnTo>
                <a:lnTo>
                  <a:pt x="4577" y="215219"/>
                </a:lnTo>
                <a:lnTo>
                  <a:pt x="0" y="262381"/>
                </a:lnTo>
                <a:lnTo>
                  <a:pt x="4577" y="309544"/>
                </a:lnTo>
                <a:lnTo>
                  <a:pt x="17776" y="353934"/>
                </a:lnTo>
                <a:lnTo>
                  <a:pt x="38794" y="394810"/>
                </a:lnTo>
                <a:lnTo>
                  <a:pt x="66827" y="431430"/>
                </a:lnTo>
                <a:lnTo>
                  <a:pt x="101074" y="463054"/>
                </a:lnTo>
                <a:lnTo>
                  <a:pt x="140732" y="488940"/>
                </a:lnTo>
                <a:lnTo>
                  <a:pt x="184999" y="508348"/>
                </a:lnTo>
                <a:lnTo>
                  <a:pt x="233072" y="520536"/>
                </a:lnTo>
                <a:lnTo>
                  <a:pt x="284149" y="524764"/>
                </a:lnTo>
                <a:lnTo>
                  <a:pt x="335234" y="520536"/>
                </a:lnTo>
                <a:lnTo>
                  <a:pt x="383308" y="508348"/>
                </a:lnTo>
                <a:lnTo>
                  <a:pt x="427570" y="488940"/>
                </a:lnTo>
                <a:lnTo>
                  <a:pt x="467219" y="463054"/>
                </a:lnTo>
                <a:lnTo>
                  <a:pt x="501454" y="431430"/>
                </a:lnTo>
                <a:lnTo>
                  <a:pt x="529476" y="394810"/>
                </a:lnTo>
                <a:lnTo>
                  <a:pt x="550482" y="353934"/>
                </a:lnTo>
                <a:lnTo>
                  <a:pt x="563673" y="309544"/>
                </a:lnTo>
                <a:lnTo>
                  <a:pt x="568248" y="262381"/>
                </a:lnTo>
                <a:lnTo>
                  <a:pt x="563673" y="215219"/>
                </a:lnTo>
                <a:lnTo>
                  <a:pt x="550482" y="170829"/>
                </a:lnTo>
                <a:lnTo>
                  <a:pt x="529476" y="129953"/>
                </a:lnTo>
                <a:lnTo>
                  <a:pt x="501454" y="93333"/>
                </a:lnTo>
                <a:lnTo>
                  <a:pt x="467219" y="61709"/>
                </a:lnTo>
                <a:lnTo>
                  <a:pt x="427570" y="35823"/>
                </a:lnTo>
                <a:lnTo>
                  <a:pt x="383308" y="16415"/>
                </a:lnTo>
                <a:lnTo>
                  <a:pt x="335234" y="4227"/>
                </a:lnTo>
                <a:lnTo>
                  <a:pt x="284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1809" y="3577971"/>
            <a:ext cx="550214" cy="50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91895" y="364490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2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8675" y="4541901"/>
            <a:ext cx="685800" cy="679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1542" y="4624578"/>
            <a:ext cx="537845" cy="531495"/>
          </a:xfrm>
          <a:custGeom>
            <a:avLst/>
            <a:gdLst/>
            <a:ahLst/>
            <a:cxnLst/>
            <a:rect l="l" t="t" r="r" b="b"/>
            <a:pathLst>
              <a:path w="537844" h="531495">
                <a:moveTo>
                  <a:pt x="268604" y="0"/>
                </a:moveTo>
                <a:lnTo>
                  <a:pt x="220322" y="4277"/>
                </a:lnTo>
                <a:lnTo>
                  <a:pt x="174879" y="16611"/>
                </a:lnTo>
                <a:lnTo>
                  <a:pt x="133033" y="36251"/>
                </a:lnTo>
                <a:lnTo>
                  <a:pt x="95545" y="62448"/>
                </a:lnTo>
                <a:lnTo>
                  <a:pt x="63171" y="94452"/>
                </a:lnTo>
                <a:lnTo>
                  <a:pt x="36671" y="131515"/>
                </a:lnTo>
                <a:lnTo>
                  <a:pt x="16804" y="172886"/>
                </a:lnTo>
                <a:lnTo>
                  <a:pt x="4327" y="217817"/>
                </a:lnTo>
                <a:lnTo>
                  <a:pt x="0" y="265557"/>
                </a:lnTo>
                <a:lnTo>
                  <a:pt x="4327" y="313296"/>
                </a:lnTo>
                <a:lnTo>
                  <a:pt x="16804" y="358227"/>
                </a:lnTo>
                <a:lnTo>
                  <a:pt x="36671" y="399598"/>
                </a:lnTo>
                <a:lnTo>
                  <a:pt x="63171" y="436661"/>
                </a:lnTo>
                <a:lnTo>
                  <a:pt x="95545" y="468665"/>
                </a:lnTo>
                <a:lnTo>
                  <a:pt x="133033" y="494862"/>
                </a:lnTo>
                <a:lnTo>
                  <a:pt x="174879" y="514502"/>
                </a:lnTo>
                <a:lnTo>
                  <a:pt x="220322" y="526836"/>
                </a:lnTo>
                <a:lnTo>
                  <a:pt x="268604" y="531114"/>
                </a:lnTo>
                <a:lnTo>
                  <a:pt x="268604" y="530987"/>
                </a:lnTo>
                <a:lnTo>
                  <a:pt x="316903" y="526747"/>
                </a:lnTo>
                <a:lnTo>
                  <a:pt x="362359" y="514442"/>
                </a:lnTo>
                <a:lnTo>
                  <a:pt x="404215" y="494824"/>
                </a:lnTo>
                <a:lnTo>
                  <a:pt x="441712" y="468643"/>
                </a:lnTo>
                <a:lnTo>
                  <a:pt x="474091" y="436649"/>
                </a:lnTo>
                <a:lnTo>
                  <a:pt x="500596" y="399593"/>
                </a:lnTo>
                <a:lnTo>
                  <a:pt x="520466" y="358225"/>
                </a:lnTo>
                <a:lnTo>
                  <a:pt x="532945" y="313296"/>
                </a:lnTo>
                <a:lnTo>
                  <a:pt x="537273" y="265557"/>
                </a:lnTo>
                <a:lnTo>
                  <a:pt x="532945" y="217817"/>
                </a:lnTo>
                <a:lnTo>
                  <a:pt x="520466" y="172886"/>
                </a:lnTo>
                <a:lnTo>
                  <a:pt x="500596" y="131515"/>
                </a:lnTo>
                <a:lnTo>
                  <a:pt x="474091" y="94452"/>
                </a:lnTo>
                <a:lnTo>
                  <a:pt x="441712" y="62448"/>
                </a:lnTo>
                <a:lnTo>
                  <a:pt x="404215" y="36251"/>
                </a:lnTo>
                <a:lnTo>
                  <a:pt x="362359" y="16611"/>
                </a:lnTo>
                <a:lnTo>
                  <a:pt x="316903" y="4277"/>
                </a:lnTo>
                <a:lnTo>
                  <a:pt x="2686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1542" y="4614671"/>
            <a:ext cx="520128" cy="515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60500" y="4677917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3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8675" y="5478526"/>
            <a:ext cx="685800" cy="685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7249" y="5567807"/>
            <a:ext cx="537845" cy="535940"/>
          </a:xfrm>
          <a:custGeom>
            <a:avLst/>
            <a:gdLst/>
            <a:ahLst/>
            <a:cxnLst/>
            <a:rect l="l" t="t" r="r" b="b"/>
            <a:pathLst>
              <a:path w="537844" h="535939">
                <a:moveTo>
                  <a:pt x="268605" y="0"/>
                </a:moveTo>
                <a:lnTo>
                  <a:pt x="220325" y="4317"/>
                </a:lnTo>
                <a:lnTo>
                  <a:pt x="174884" y="16763"/>
                </a:lnTo>
                <a:lnTo>
                  <a:pt x="133039" y="36583"/>
                </a:lnTo>
                <a:lnTo>
                  <a:pt x="95550" y="63018"/>
                </a:lnTo>
                <a:lnTo>
                  <a:pt x="63175" y="95314"/>
                </a:lnTo>
                <a:lnTo>
                  <a:pt x="36674" y="132712"/>
                </a:lnTo>
                <a:lnTo>
                  <a:pt x="16805" y="174456"/>
                </a:lnTo>
                <a:lnTo>
                  <a:pt x="4327" y="219790"/>
                </a:lnTo>
                <a:lnTo>
                  <a:pt x="0" y="267957"/>
                </a:lnTo>
                <a:lnTo>
                  <a:pt x="4327" y="316137"/>
                </a:lnTo>
                <a:lnTo>
                  <a:pt x="16805" y="361472"/>
                </a:lnTo>
                <a:lnTo>
                  <a:pt x="36674" y="403218"/>
                </a:lnTo>
                <a:lnTo>
                  <a:pt x="63175" y="440618"/>
                </a:lnTo>
                <a:lnTo>
                  <a:pt x="95550" y="472915"/>
                </a:lnTo>
                <a:lnTo>
                  <a:pt x="133039" y="499353"/>
                </a:lnTo>
                <a:lnTo>
                  <a:pt x="174884" y="519174"/>
                </a:lnTo>
                <a:lnTo>
                  <a:pt x="220325" y="531622"/>
                </a:lnTo>
                <a:lnTo>
                  <a:pt x="268605" y="535940"/>
                </a:lnTo>
                <a:lnTo>
                  <a:pt x="316895" y="531622"/>
                </a:lnTo>
                <a:lnTo>
                  <a:pt x="362345" y="519174"/>
                </a:lnTo>
                <a:lnTo>
                  <a:pt x="404197" y="499353"/>
                </a:lnTo>
                <a:lnTo>
                  <a:pt x="441691" y="472915"/>
                </a:lnTo>
                <a:lnTo>
                  <a:pt x="474068" y="440618"/>
                </a:lnTo>
                <a:lnTo>
                  <a:pt x="500571" y="403218"/>
                </a:lnTo>
                <a:lnTo>
                  <a:pt x="520441" y="361472"/>
                </a:lnTo>
                <a:lnTo>
                  <a:pt x="532920" y="316137"/>
                </a:lnTo>
                <a:lnTo>
                  <a:pt x="537248" y="267957"/>
                </a:lnTo>
                <a:lnTo>
                  <a:pt x="532920" y="219790"/>
                </a:lnTo>
                <a:lnTo>
                  <a:pt x="520441" y="174456"/>
                </a:lnTo>
                <a:lnTo>
                  <a:pt x="500571" y="132712"/>
                </a:lnTo>
                <a:lnTo>
                  <a:pt x="474068" y="95314"/>
                </a:lnTo>
                <a:lnTo>
                  <a:pt x="441691" y="63018"/>
                </a:lnTo>
                <a:lnTo>
                  <a:pt x="404197" y="36583"/>
                </a:lnTo>
                <a:lnTo>
                  <a:pt x="362345" y="16763"/>
                </a:lnTo>
                <a:lnTo>
                  <a:pt x="316895" y="4317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7249" y="5557646"/>
            <a:ext cx="520103" cy="520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49527" y="560354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4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8394" y="2712796"/>
            <a:ext cx="1863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对神灵的敬畏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2541" y="2712796"/>
            <a:ext cx="3088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“礼立于敬而源于祭”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6870" y="3721049"/>
            <a:ext cx="7227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对家庭成员言行的规范</a:t>
            </a:r>
            <a:r>
              <a:rPr sz="2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（</a:t>
            </a: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父义、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母</a:t>
            </a: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慈、兄友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、弟</a:t>
            </a:r>
            <a:r>
              <a:rPr sz="20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恭、子孝</a:t>
            </a:r>
            <a:r>
              <a:rPr sz="20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26870" y="4753813"/>
            <a:ext cx="2476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促进人们交往沟通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26870" y="5652617"/>
            <a:ext cx="186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维系等级差别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8675" y="2525776"/>
            <a:ext cx="685800" cy="679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11542" y="2608707"/>
            <a:ext cx="537845" cy="532130"/>
          </a:xfrm>
          <a:custGeom>
            <a:avLst/>
            <a:gdLst/>
            <a:ahLst/>
            <a:cxnLst/>
            <a:rect l="l" t="t" r="r" b="b"/>
            <a:pathLst>
              <a:path w="537844" h="532130">
                <a:moveTo>
                  <a:pt x="268604" y="0"/>
                </a:moveTo>
                <a:lnTo>
                  <a:pt x="220322" y="4286"/>
                </a:lnTo>
                <a:lnTo>
                  <a:pt x="174879" y="16646"/>
                </a:lnTo>
                <a:lnTo>
                  <a:pt x="133033" y="36326"/>
                </a:lnTo>
                <a:lnTo>
                  <a:pt x="95545" y="62576"/>
                </a:lnTo>
                <a:lnTo>
                  <a:pt x="63171" y="94644"/>
                </a:lnTo>
                <a:lnTo>
                  <a:pt x="36671" y="131778"/>
                </a:lnTo>
                <a:lnTo>
                  <a:pt x="16804" y="173228"/>
                </a:lnTo>
                <a:lnTo>
                  <a:pt x="4327" y="218240"/>
                </a:lnTo>
                <a:lnTo>
                  <a:pt x="0" y="266064"/>
                </a:lnTo>
                <a:lnTo>
                  <a:pt x="4327" y="313889"/>
                </a:lnTo>
                <a:lnTo>
                  <a:pt x="16804" y="358901"/>
                </a:lnTo>
                <a:lnTo>
                  <a:pt x="36671" y="400351"/>
                </a:lnTo>
                <a:lnTo>
                  <a:pt x="63171" y="437485"/>
                </a:lnTo>
                <a:lnTo>
                  <a:pt x="95545" y="469553"/>
                </a:lnTo>
                <a:lnTo>
                  <a:pt x="133033" y="495803"/>
                </a:lnTo>
                <a:lnTo>
                  <a:pt x="174879" y="515483"/>
                </a:lnTo>
                <a:lnTo>
                  <a:pt x="220322" y="527843"/>
                </a:lnTo>
                <a:lnTo>
                  <a:pt x="268604" y="532129"/>
                </a:lnTo>
                <a:lnTo>
                  <a:pt x="316903" y="527843"/>
                </a:lnTo>
                <a:lnTo>
                  <a:pt x="362359" y="515483"/>
                </a:lnTo>
                <a:lnTo>
                  <a:pt x="404215" y="495803"/>
                </a:lnTo>
                <a:lnTo>
                  <a:pt x="441712" y="469553"/>
                </a:lnTo>
                <a:lnTo>
                  <a:pt x="474091" y="437485"/>
                </a:lnTo>
                <a:lnTo>
                  <a:pt x="500596" y="400351"/>
                </a:lnTo>
                <a:lnTo>
                  <a:pt x="520466" y="358901"/>
                </a:lnTo>
                <a:lnTo>
                  <a:pt x="532945" y="313889"/>
                </a:lnTo>
                <a:lnTo>
                  <a:pt x="537273" y="266064"/>
                </a:lnTo>
                <a:lnTo>
                  <a:pt x="532945" y="218240"/>
                </a:lnTo>
                <a:lnTo>
                  <a:pt x="520466" y="173228"/>
                </a:lnTo>
                <a:lnTo>
                  <a:pt x="500596" y="131778"/>
                </a:lnTo>
                <a:lnTo>
                  <a:pt x="474091" y="94644"/>
                </a:lnTo>
                <a:lnTo>
                  <a:pt x="441712" y="62576"/>
                </a:lnTo>
                <a:lnTo>
                  <a:pt x="404215" y="36326"/>
                </a:lnTo>
                <a:lnTo>
                  <a:pt x="362359" y="16646"/>
                </a:lnTo>
                <a:lnTo>
                  <a:pt x="316903" y="4286"/>
                </a:lnTo>
                <a:lnTo>
                  <a:pt x="2686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11542" y="2598673"/>
            <a:ext cx="520128" cy="5163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60500" y="266128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1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157226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11926" y="5876925"/>
            <a:ext cx="2590800" cy="719455"/>
          </a:xfrm>
          <a:custGeom>
            <a:avLst/>
            <a:gdLst/>
            <a:ahLst/>
            <a:cxnLst/>
            <a:rect l="l" t="t" r="r" b="b"/>
            <a:pathLst>
              <a:path w="2590800" h="719454">
                <a:moveTo>
                  <a:pt x="2470912" y="0"/>
                </a:moveTo>
                <a:lnTo>
                  <a:pt x="119761" y="0"/>
                </a:lnTo>
                <a:lnTo>
                  <a:pt x="73134" y="9418"/>
                </a:lnTo>
                <a:lnTo>
                  <a:pt x="35067" y="35102"/>
                </a:lnTo>
                <a:lnTo>
                  <a:pt x="9407" y="73198"/>
                </a:lnTo>
                <a:lnTo>
                  <a:pt x="0" y="119849"/>
                </a:lnTo>
                <a:lnTo>
                  <a:pt x="0" y="599287"/>
                </a:lnTo>
                <a:lnTo>
                  <a:pt x="9407" y="645939"/>
                </a:lnTo>
                <a:lnTo>
                  <a:pt x="35067" y="684034"/>
                </a:lnTo>
                <a:lnTo>
                  <a:pt x="73134" y="709719"/>
                </a:lnTo>
                <a:lnTo>
                  <a:pt x="119761" y="719137"/>
                </a:lnTo>
                <a:lnTo>
                  <a:pt x="2470912" y="719137"/>
                </a:lnTo>
                <a:lnTo>
                  <a:pt x="2517558" y="709719"/>
                </a:lnTo>
                <a:lnTo>
                  <a:pt x="2555668" y="684034"/>
                </a:lnTo>
                <a:lnTo>
                  <a:pt x="2581372" y="645939"/>
                </a:lnTo>
                <a:lnTo>
                  <a:pt x="2590800" y="599287"/>
                </a:lnTo>
                <a:lnTo>
                  <a:pt x="2590673" y="119849"/>
                </a:lnTo>
                <a:lnTo>
                  <a:pt x="2581318" y="73198"/>
                </a:lnTo>
                <a:lnTo>
                  <a:pt x="2555652" y="35102"/>
                </a:lnTo>
                <a:lnTo>
                  <a:pt x="2517556" y="9418"/>
                </a:lnTo>
                <a:lnTo>
                  <a:pt x="2470912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11926" y="5876925"/>
            <a:ext cx="2590800" cy="719455"/>
          </a:xfrm>
          <a:custGeom>
            <a:avLst/>
            <a:gdLst/>
            <a:ahLst/>
            <a:cxnLst/>
            <a:rect l="l" t="t" r="r" b="b"/>
            <a:pathLst>
              <a:path w="2590800" h="719454">
                <a:moveTo>
                  <a:pt x="0" y="119849"/>
                </a:moveTo>
                <a:lnTo>
                  <a:pt x="9407" y="73198"/>
                </a:lnTo>
                <a:lnTo>
                  <a:pt x="35067" y="35102"/>
                </a:lnTo>
                <a:lnTo>
                  <a:pt x="73134" y="9418"/>
                </a:lnTo>
                <a:lnTo>
                  <a:pt x="119761" y="0"/>
                </a:lnTo>
                <a:lnTo>
                  <a:pt x="2470912" y="0"/>
                </a:lnTo>
                <a:lnTo>
                  <a:pt x="2517556" y="9418"/>
                </a:lnTo>
                <a:lnTo>
                  <a:pt x="2555652" y="35102"/>
                </a:lnTo>
                <a:lnTo>
                  <a:pt x="2581318" y="73198"/>
                </a:lnTo>
                <a:lnTo>
                  <a:pt x="2590673" y="119849"/>
                </a:lnTo>
                <a:lnTo>
                  <a:pt x="2590800" y="599287"/>
                </a:lnTo>
                <a:lnTo>
                  <a:pt x="2581372" y="645939"/>
                </a:lnTo>
                <a:lnTo>
                  <a:pt x="2555668" y="684034"/>
                </a:lnTo>
                <a:lnTo>
                  <a:pt x="2517558" y="709719"/>
                </a:lnTo>
                <a:lnTo>
                  <a:pt x="2470912" y="719137"/>
                </a:lnTo>
                <a:lnTo>
                  <a:pt x="119761" y="719137"/>
                </a:lnTo>
                <a:lnTo>
                  <a:pt x="73134" y="709719"/>
                </a:lnTo>
                <a:lnTo>
                  <a:pt x="35067" y="684034"/>
                </a:lnTo>
                <a:lnTo>
                  <a:pt x="9407" y="645939"/>
                </a:lnTo>
                <a:lnTo>
                  <a:pt x="0" y="599287"/>
                </a:lnTo>
                <a:lnTo>
                  <a:pt x="0" y="119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87675" y="3502025"/>
            <a:ext cx="1727200" cy="717550"/>
          </a:xfrm>
          <a:custGeom>
            <a:avLst/>
            <a:gdLst/>
            <a:ahLst/>
            <a:cxnLst/>
            <a:rect l="l" t="t" r="r" b="b"/>
            <a:pathLst>
              <a:path w="1727200" h="717550">
                <a:moveTo>
                  <a:pt x="1607565" y="0"/>
                </a:moveTo>
                <a:lnTo>
                  <a:pt x="119633" y="0"/>
                </a:lnTo>
                <a:lnTo>
                  <a:pt x="73080" y="9405"/>
                </a:lnTo>
                <a:lnTo>
                  <a:pt x="35051" y="35052"/>
                </a:lnTo>
                <a:lnTo>
                  <a:pt x="9405" y="73080"/>
                </a:lnTo>
                <a:lnTo>
                  <a:pt x="0" y="119633"/>
                </a:lnTo>
                <a:lnTo>
                  <a:pt x="0" y="597916"/>
                </a:lnTo>
                <a:lnTo>
                  <a:pt x="9405" y="644469"/>
                </a:lnTo>
                <a:lnTo>
                  <a:pt x="35051" y="682498"/>
                </a:lnTo>
                <a:lnTo>
                  <a:pt x="73080" y="708144"/>
                </a:lnTo>
                <a:lnTo>
                  <a:pt x="119633" y="717550"/>
                </a:lnTo>
                <a:lnTo>
                  <a:pt x="1607565" y="717550"/>
                </a:lnTo>
                <a:lnTo>
                  <a:pt x="1654119" y="708144"/>
                </a:lnTo>
                <a:lnTo>
                  <a:pt x="1692147" y="682498"/>
                </a:lnTo>
                <a:lnTo>
                  <a:pt x="1717794" y="644469"/>
                </a:lnTo>
                <a:lnTo>
                  <a:pt x="1727200" y="597916"/>
                </a:lnTo>
                <a:lnTo>
                  <a:pt x="1727200" y="119633"/>
                </a:lnTo>
                <a:lnTo>
                  <a:pt x="1717794" y="73080"/>
                </a:lnTo>
                <a:lnTo>
                  <a:pt x="1692147" y="35052"/>
                </a:lnTo>
                <a:lnTo>
                  <a:pt x="1654119" y="9405"/>
                </a:lnTo>
                <a:lnTo>
                  <a:pt x="1607565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87675" y="3502025"/>
            <a:ext cx="1727200" cy="717550"/>
          </a:xfrm>
          <a:custGeom>
            <a:avLst/>
            <a:gdLst/>
            <a:ahLst/>
            <a:cxnLst/>
            <a:rect l="l" t="t" r="r" b="b"/>
            <a:pathLst>
              <a:path w="1727200" h="717550">
                <a:moveTo>
                  <a:pt x="0" y="119633"/>
                </a:moveTo>
                <a:lnTo>
                  <a:pt x="9405" y="73080"/>
                </a:lnTo>
                <a:lnTo>
                  <a:pt x="35051" y="35051"/>
                </a:lnTo>
                <a:lnTo>
                  <a:pt x="73080" y="9405"/>
                </a:lnTo>
                <a:lnTo>
                  <a:pt x="119633" y="0"/>
                </a:lnTo>
                <a:lnTo>
                  <a:pt x="1607565" y="0"/>
                </a:lnTo>
                <a:lnTo>
                  <a:pt x="1654119" y="9405"/>
                </a:lnTo>
                <a:lnTo>
                  <a:pt x="1692147" y="35052"/>
                </a:lnTo>
                <a:lnTo>
                  <a:pt x="1717794" y="73080"/>
                </a:lnTo>
                <a:lnTo>
                  <a:pt x="1727200" y="119633"/>
                </a:lnTo>
                <a:lnTo>
                  <a:pt x="1727200" y="597916"/>
                </a:lnTo>
                <a:lnTo>
                  <a:pt x="1717794" y="644469"/>
                </a:lnTo>
                <a:lnTo>
                  <a:pt x="1692147" y="682498"/>
                </a:lnTo>
                <a:lnTo>
                  <a:pt x="1654119" y="708144"/>
                </a:lnTo>
                <a:lnTo>
                  <a:pt x="1607565" y="717550"/>
                </a:lnTo>
                <a:lnTo>
                  <a:pt x="119633" y="717550"/>
                </a:lnTo>
                <a:lnTo>
                  <a:pt x="73080" y="708144"/>
                </a:lnTo>
                <a:lnTo>
                  <a:pt x="35051" y="682498"/>
                </a:lnTo>
                <a:lnTo>
                  <a:pt x="9405" y="644469"/>
                </a:lnTo>
                <a:lnTo>
                  <a:pt x="0" y="597916"/>
                </a:lnTo>
                <a:lnTo>
                  <a:pt x="0" y="11963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68826" y="4292600"/>
            <a:ext cx="1727200" cy="719455"/>
          </a:xfrm>
          <a:custGeom>
            <a:avLst/>
            <a:gdLst/>
            <a:ahLst/>
            <a:cxnLst/>
            <a:rect l="l" t="t" r="r" b="b"/>
            <a:pathLst>
              <a:path w="1727200" h="719454">
                <a:moveTo>
                  <a:pt x="1607312" y="0"/>
                </a:moveTo>
                <a:lnTo>
                  <a:pt x="119761" y="0"/>
                </a:lnTo>
                <a:lnTo>
                  <a:pt x="73134" y="9427"/>
                </a:lnTo>
                <a:lnTo>
                  <a:pt x="35067" y="35131"/>
                </a:lnTo>
                <a:lnTo>
                  <a:pt x="9407" y="73241"/>
                </a:lnTo>
                <a:lnTo>
                  <a:pt x="0" y="119887"/>
                </a:lnTo>
                <a:lnTo>
                  <a:pt x="0" y="599313"/>
                </a:lnTo>
                <a:lnTo>
                  <a:pt x="9407" y="645939"/>
                </a:lnTo>
                <a:lnTo>
                  <a:pt x="35067" y="684006"/>
                </a:lnTo>
                <a:lnTo>
                  <a:pt x="73134" y="709666"/>
                </a:lnTo>
                <a:lnTo>
                  <a:pt x="119761" y="719074"/>
                </a:lnTo>
                <a:lnTo>
                  <a:pt x="1607312" y="719074"/>
                </a:lnTo>
                <a:lnTo>
                  <a:pt x="1653958" y="709666"/>
                </a:lnTo>
                <a:lnTo>
                  <a:pt x="1692068" y="684006"/>
                </a:lnTo>
                <a:lnTo>
                  <a:pt x="1717772" y="645939"/>
                </a:lnTo>
                <a:lnTo>
                  <a:pt x="1727200" y="599313"/>
                </a:lnTo>
                <a:lnTo>
                  <a:pt x="1727200" y="119887"/>
                </a:lnTo>
                <a:lnTo>
                  <a:pt x="1717772" y="73241"/>
                </a:lnTo>
                <a:lnTo>
                  <a:pt x="1692068" y="35131"/>
                </a:lnTo>
                <a:lnTo>
                  <a:pt x="1653958" y="9427"/>
                </a:lnTo>
                <a:lnTo>
                  <a:pt x="1607312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68826" y="4292600"/>
            <a:ext cx="1727200" cy="719455"/>
          </a:xfrm>
          <a:custGeom>
            <a:avLst/>
            <a:gdLst/>
            <a:ahLst/>
            <a:cxnLst/>
            <a:rect l="l" t="t" r="r" b="b"/>
            <a:pathLst>
              <a:path w="1727200" h="719454">
                <a:moveTo>
                  <a:pt x="0" y="119887"/>
                </a:moveTo>
                <a:lnTo>
                  <a:pt x="9407" y="73241"/>
                </a:lnTo>
                <a:lnTo>
                  <a:pt x="35067" y="35131"/>
                </a:lnTo>
                <a:lnTo>
                  <a:pt x="73134" y="9427"/>
                </a:lnTo>
                <a:lnTo>
                  <a:pt x="119761" y="0"/>
                </a:lnTo>
                <a:lnTo>
                  <a:pt x="1607312" y="0"/>
                </a:lnTo>
                <a:lnTo>
                  <a:pt x="1653958" y="9427"/>
                </a:lnTo>
                <a:lnTo>
                  <a:pt x="1692068" y="35131"/>
                </a:lnTo>
                <a:lnTo>
                  <a:pt x="1717772" y="73241"/>
                </a:lnTo>
                <a:lnTo>
                  <a:pt x="1727200" y="119887"/>
                </a:lnTo>
                <a:lnTo>
                  <a:pt x="1727200" y="599313"/>
                </a:lnTo>
                <a:lnTo>
                  <a:pt x="1717772" y="645939"/>
                </a:lnTo>
                <a:lnTo>
                  <a:pt x="1692068" y="684006"/>
                </a:lnTo>
                <a:lnTo>
                  <a:pt x="1653958" y="709666"/>
                </a:lnTo>
                <a:lnTo>
                  <a:pt x="1607312" y="719074"/>
                </a:lnTo>
                <a:lnTo>
                  <a:pt x="119761" y="719074"/>
                </a:lnTo>
                <a:lnTo>
                  <a:pt x="73134" y="709666"/>
                </a:lnTo>
                <a:lnTo>
                  <a:pt x="35067" y="684006"/>
                </a:lnTo>
                <a:lnTo>
                  <a:pt x="9407" y="645939"/>
                </a:lnTo>
                <a:lnTo>
                  <a:pt x="0" y="599313"/>
                </a:lnTo>
                <a:lnTo>
                  <a:pt x="0" y="11988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0112" y="1917700"/>
            <a:ext cx="1727835" cy="719455"/>
          </a:xfrm>
          <a:custGeom>
            <a:avLst/>
            <a:gdLst/>
            <a:ahLst/>
            <a:cxnLst/>
            <a:rect l="l" t="t" r="r" b="b"/>
            <a:pathLst>
              <a:path w="1727835" h="719455">
                <a:moveTo>
                  <a:pt x="1607375" y="0"/>
                </a:moveTo>
                <a:lnTo>
                  <a:pt x="119862" y="0"/>
                </a:lnTo>
                <a:lnTo>
                  <a:pt x="73203" y="9427"/>
                </a:lnTo>
                <a:lnTo>
                  <a:pt x="35104" y="35131"/>
                </a:lnTo>
                <a:lnTo>
                  <a:pt x="9418" y="73241"/>
                </a:lnTo>
                <a:lnTo>
                  <a:pt x="0" y="119887"/>
                </a:lnTo>
                <a:lnTo>
                  <a:pt x="0" y="599313"/>
                </a:lnTo>
                <a:lnTo>
                  <a:pt x="9418" y="645959"/>
                </a:lnTo>
                <a:lnTo>
                  <a:pt x="35104" y="684069"/>
                </a:lnTo>
                <a:lnTo>
                  <a:pt x="73203" y="709773"/>
                </a:lnTo>
                <a:lnTo>
                  <a:pt x="119862" y="719201"/>
                </a:lnTo>
                <a:lnTo>
                  <a:pt x="1607375" y="719201"/>
                </a:lnTo>
                <a:lnTo>
                  <a:pt x="1654022" y="709773"/>
                </a:lnTo>
                <a:lnTo>
                  <a:pt x="1692132" y="684069"/>
                </a:lnTo>
                <a:lnTo>
                  <a:pt x="1717835" y="645959"/>
                </a:lnTo>
                <a:lnTo>
                  <a:pt x="1727263" y="599313"/>
                </a:lnTo>
                <a:lnTo>
                  <a:pt x="1727263" y="119887"/>
                </a:lnTo>
                <a:lnTo>
                  <a:pt x="1717835" y="73241"/>
                </a:lnTo>
                <a:lnTo>
                  <a:pt x="1692132" y="35131"/>
                </a:lnTo>
                <a:lnTo>
                  <a:pt x="1654022" y="9427"/>
                </a:lnTo>
                <a:lnTo>
                  <a:pt x="1607375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0112" y="1917700"/>
            <a:ext cx="1727835" cy="719455"/>
          </a:xfrm>
          <a:custGeom>
            <a:avLst/>
            <a:gdLst/>
            <a:ahLst/>
            <a:cxnLst/>
            <a:rect l="l" t="t" r="r" b="b"/>
            <a:pathLst>
              <a:path w="1727835" h="719455">
                <a:moveTo>
                  <a:pt x="0" y="119887"/>
                </a:moveTo>
                <a:lnTo>
                  <a:pt x="9418" y="73241"/>
                </a:lnTo>
                <a:lnTo>
                  <a:pt x="35104" y="35131"/>
                </a:lnTo>
                <a:lnTo>
                  <a:pt x="73203" y="9427"/>
                </a:lnTo>
                <a:lnTo>
                  <a:pt x="119862" y="0"/>
                </a:lnTo>
                <a:lnTo>
                  <a:pt x="1607375" y="0"/>
                </a:lnTo>
                <a:lnTo>
                  <a:pt x="1654022" y="9427"/>
                </a:lnTo>
                <a:lnTo>
                  <a:pt x="1692132" y="35131"/>
                </a:lnTo>
                <a:lnTo>
                  <a:pt x="1717835" y="73241"/>
                </a:lnTo>
                <a:lnTo>
                  <a:pt x="1727263" y="119887"/>
                </a:lnTo>
                <a:lnTo>
                  <a:pt x="1727263" y="599313"/>
                </a:lnTo>
                <a:lnTo>
                  <a:pt x="1717835" y="645959"/>
                </a:lnTo>
                <a:lnTo>
                  <a:pt x="1692132" y="684069"/>
                </a:lnTo>
                <a:lnTo>
                  <a:pt x="1654022" y="709773"/>
                </a:lnTo>
                <a:lnTo>
                  <a:pt x="1607375" y="719201"/>
                </a:lnTo>
                <a:lnTo>
                  <a:pt x="119862" y="719201"/>
                </a:lnTo>
                <a:lnTo>
                  <a:pt x="73203" y="709773"/>
                </a:lnTo>
                <a:lnTo>
                  <a:pt x="35104" y="684069"/>
                </a:lnTo>
                <a:lnTo>
                  <a:pt x="9418" y="645959"/>
                </a:lnTo>
                <a:lnTo>
                  <a:pt x="0" y="599313"/>
                </a:lnTo>
                <a:lnTo>
                  <a:pt x="0" y="11988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08175" y="2709798"/>
            <a:ext cx="1727200" cy="719455"/>
          </a:xfrm>
          <a:custGeom>
            <a:avLst/>
            <a:gdLst/>
            <a:ahLst/>
            <a:cxnLst/>
            <a:rect l="l" t="t" r="r" b="b"/>
            <a:pathLst>
              <a:path w="1727200" h="719454">
                <a:moveTo>
                  <a:pt x="1607312" y="0"/>
                </a:moveTo>
                <a:lnTo>
                  <a:pt x="119887" y="126"/>
                </a:lnTo>
                <a:lnTo>
                  <a:pt x="73241" y="9481"/>
                </a:lnTo>
                <a:lnTo>
                  <a:pt x="35131" y="35147"/>
                </a:lnTo>
                <a:lnTo>
                  <a:pt x="9427" y="73243"/>
                </a:lnTo>
                <a:lnTo>
                  <a:pt x="0" y="119887"/>
                </a:lnTo>
                <a:lnTo>
                  <a:pt x="0" y="599313"/>
                </a:lnTo>
                <a:lnTo>
                  <a:pt x="9427" y="645959"/>
                </a:lnTo>
                <a:lnTo>
                  <a:pt x="35131" y="684069"/>
                </a:lnTo>
                <a:lnTo>
                  <a:pt x="73241" y="709773"/>
                </a:lnTo>
                <a:lnTo>
                  <a:pt x="119887" y="719201"/>
                </a:lnTo>
                <a:lnTo>
                  <a:pt x="1607312" y="719201"/>
                </a:lnTo>
                <a:lnTo>
                  <a:pt x="1653958" y="709773"/>
                </a:lnTo>
                <a:lnTo>
                  <a:pt x="1692068" y="684069"/>
                </a:lnTo>
                <a:lnTo>
                  <a:pt x="1717772" y="645959"/>
                </a:lnTo>
                <a:lnTo>
                  <a:pt x="1727200" y="599313"/>
                </a:lnTo>
                <a:lnTo>
                  <a:pt x="1727200" y="119887"/>
                </a:lnTo>
                <a:lnTo>
                  <a:pt x="1717772" y="73241"/>
                </a:lnTo>
                <a:lnTo>
                  <a:pt x="1692068" y="35131"/>
                </a:lnTo>
                <a:lnTo>
                  <a:pt x="1653958" y="9427"/>
                </a:lnTo>
                <a:lnTo>
                  <a:pt x="1607312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08175" y="2709798"/>
            <a:ext cx="1727200" cy="719455"/>
          </a:xfrm>
          <a:custGeom>
            <a:avLst/>
            <a:gdLst/>
            <a:ahLst/>
            <a:cxnLst/>
            <a:rect l="l" t="t" r="r" b="b"/>
            <a:pathLst>
              <a:path w="1727200" h="719454">
                <a:moveTo>
                  <a:pt x="0" y="119887"/>
                </a:moveTo>
                <a:lnTo>
                  <a:pt x="9427" y="73243"/>
                </a:lnTo>
                <a:lnTo>
                  <a:pt x="35131" y="35147"/>
                </a:lnTo>
                <a:lnTo>
                  <a:pt x="73241" y="9481"/>
                </a:lnTo>
                <a:lnTo>
                  <a:pt x="119887" y="126"/>
                </a:lnTo>
                <a:lnTo>
                  <a:pt x="1607312" y="0"/>
                </a:lnTo>
                <a:lnTo>
                  <a:pt x="1653958" y="9427"/>
                </a:lnTo>
                <a:lnTo>
                  <a:pt x="1692068" y="35131"/>
                </a:lnTo>
                <a:lnTo>
                  <a:pt x="1717772" y="73241"/>
                </a:lnTo>
                <a:lnTo>
                  <a:pt x="1727200" y="119887"/>
                </a:lnTo>
                <a:lnTo>
                  <a:pt x="1727200" y="599313"/>
                </a:lnTo>
                <a:lnTo>
                  <a:pt x="1717772" y="645959"/>
                </a:lnTo>
                <a:lnTo>
                  <a:pt x="1692068" y="684069"/>
                </a:lnTo>
                <a:lnTo>
                  <a:pt x="1653958" y="709773"/>
                </a:lnTo>
                <a:lnTo>
                  <a:pt x="1607312" y="719201"/>
                </a:lnTo>
                <a:lnTo>
                  <a:pt x="119887" y="719201"/>
                </a:lnTo>
                <a:lnTo>
                  <a:pt x="73241" y="709773"/>
                </a:lnTo>
                <a:lnTo>
                  <a:pt x="35131" y="684069"/>
                </a:lnTo>
                <a:lnTo>
                  <a:pt x="9427" y="645959"/>
                </a:lnTo>
                <a:lnTo>
                  <a:pt x="0" y="599313"/>
                </a:lnTo>
                <a:lnTo>
                  <a:pt x="0" y="119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75301" y="5084698"/>
            <a:ext cx="1727200" cy="719455"/>
          </a:xfrm>
          <a:custGeom>
            <a:avLst/>
            <a:gdLst/>
            <a:ahLst/>
            <a:cxnLst/>
            <a:rect l="l" t="t" r="r" b="b"/>
            <a:pathLst>
              <a:path w="1727200" h="719454">
                <a:moveTo>
                  <a:pt x="1607312" y="0"/>
                </a:moveTo>
                <a:lnTo>
                  <a:pt x="119761" y="0"/>
                </a:lnTo>
                <a:lnTo>
                  <a:pt x="73134" y="9427"/>
                </a:lnTo>
                <a:lnTo>
                  <a:pt x="35067" y="35131"/>
                </a:lnTo>
                <a:lnTo>
                  <a:pt x="9407" y="73241"/>
                </a:lnTo>
                <a:lnTo>
                  <a:pt x="0" y="119887"/>
                </a:lnTo>
                <a:lnTo>
                  <a:pt x="0" y="599338"/>
                </a:lnTo>
                <a:lnTo>
                  <a:pt x="9407" y="645997"/>
                </a:lnTo>
                <a:lnTo>
                  <a:pt x="35067" y="684096"/>
                </a:lnTo>
                <a:lnTo>
                  <a:pt x="73134" y="709782"/>
                </a:lnTo>
                <a:lnTo>
                  <a:pt x="119761" y="719201"/>
                </a:lnTo>
                <a:lnTo>
                  <a:pt x="1607312" y="719201"/>
                </a:lnTo>
                <a:lnTo>
                  <a:pt x="1653958" y="709782"/>
                </a:lnTo>
                <a:lnTo>
                  <a:pt x="1692068" y="684096"/>
                </a:lnTo>
                <a:lnTo>
                  <a:pt x="1717772" y="645997"/>
                </a:lnTo>
                <a:lnTo>
                  <a:pt x="1727200" y="599338"/>
                </a:lnTo>
                <a:lnTo>
                  <a:pt x="1727200" y="119887"/>
                </a:lnTo>
                <a:lnTo>
                  <a:pt x="1717772" y="73241"/>
                </a:lnTo>
                <a:lnTo>
                  <a:pt x="1692068" y="35131"/>
                </a:lnTo>
                <a:lnTo>
                  <a:pt x="1653958" y="9427"/>
                </a:lnTo>
                <a:lnTo>
                  <a:pt x="1607312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75301" y="5084698"/>
            <a:ext cx="1727200" cy="719455"/>
          </a:xfrm>
          <a:custGeom>
            <a:avLst/>
            <a:gdLst/>
            <a:ahLst/>
            <a:cxnLst/>
            <a:rect l="l" t="t" r="r" b="b"/>
            <a:pathLst>
              <a:path w="1727200" h="719454">
                <a:moveTo>
                  <a:pt x="0" y="119887"/>
                </a:moveTo>
                <a:lnTo>
                  <a:pt x="9407" y="73241"/>
                </a:lnTo>
                <a:lnTo>
                  <a:pt x="35067" y="35131"/>
                </a:lnTo>
                <a:lnTo>
                  <a:pt x="73134" y="9427"/>
                </a:lnTo>
                <a:lnTo>
                  <a:pt x="119761" y="0"/>
                </a:lnTo>
                <a:lnTo>
                  <a:pt x="1607312" y="0"/>
                </a:lnTo>
                <a:lnTo>
                  <a:pt x="1653958" y="9427"/>
                </a:lnTo>
                <a:lnTo>
                  <a:pt x="1692068" y="35131"/>
                </a:lnTo>
                <a:lnTo>
                  <a:pt x="1717772" y="73241"/>
                </a:lnTo>
                <a:lnTo>
                  <a:pt x="1727200" y="119887"/>
                </a:lnTo>
                <a:lnTo>
                  <a:pt x="1727200" y="599338"/>
                </a:lnTo>
                <a:lnTo>
                  <a:pt x="1717772" y="645997"/>
                </a:lnTo>
                <a:lnTo>
                  <a:pt x="1692068" y="684096"/>
                </a:lnTo>
                <a:lnTo>
                  <a:pt x="1653958" y="709782"/>
                </a:lnTo>
                <a:lnTo>
                  <a:pt x="1607312" y="719201"/>
                </a:lnTo>
                <a:lnTo>
                  <a:pt x="119761" y="719201"/>
                </a:lnTo>
                <a:lnTo>
                  <a:pt x="73134" y="709782"/>
                </a:lnTo>
                <a:lnTo>
                  <a:pt x="35067" y="684096"/>
                </a:lnTo>
                <a:lnTo>
                  <a:pt x="9407" y="645997"/>
                </a:lnTo>
                <a:lnTo>
                  <a:pt x="0" y="599338"/>
                </a:lnTo>
                <a:lnTo>
                  <a:pt x="0" y="119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9791" y="1242440"/>
            <a:ext cx="8140065" cy="5187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（二）礼仪的发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展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03275">
              <a:lnSpc>
                <a:spcPct val="100000"/>
              </a:lnSpc>
              <a:spcBef>
                <a:spcPts val="2245"/>
              </a:spcBef>
            </a:pP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孕育阶段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812925">
              <a:lnSpc>
                <a:spcPct val="100000"/>
              </a:lnSpc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形成阶段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R="922655" algn="ctr">
              <a:lnSpc>
                <a:spcPct val="100000"/>
              </a:lnSpc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变革时期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088390" algn="ctr">
              <a:lnSpc>
                <a:spcPct val="100000"/>
              </a:lnSpc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鼎盛时期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4980940">
              <a:lnSpc>
                <a:spcPct val="100000"/>
              </a:lnSpc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衰落时期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现代礼仪时期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41833"/>
            <a:ext cx="7893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57226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9591" y="1602994"/>
            <a:ext cx="7376159" cy="3810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1.礼仪的孕育阶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段</a:t>
            </a:r>
            <a:r>
              <a:rPr sz="3200" b="1" spc="15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原始社会中、后</a:t>
            </a:r>
            <a:r>
              <a:rPr sz="3200" b="1" spc="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32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50">
              <a:latin typeface="Times New Roman" panose="02020603050405020304"/>
              <a:cs typeface="Times New Roman" panose="02020603050405020304"/>
            </a:endParaRPr>
          </a:p>
          <a:p>
            <a:pPr marL="839470">
              <a:lnSpc>
                <a:spcPct val="100000"/>
              </a:lnSpc>
            </a:pP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39470">
              <a:lnSpc>
                <a:spcPct val="100000"/>
              </a:lnSpc>
              <a:spcBef>
                <a:spcPts val="565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用兽齿、石珠来作为修饰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品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39470">
              <a:lnSpc>
                <a:spcPct val="100000"/>
              </a:lnSpc>
            </a:pP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39470">
              <a:lnSpc>
                <a:spcPct val="100000"/>
              </a:lnSpc>
            </a:pP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39470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撒放赤铁矿粉表示对逝世者的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哀悼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39470">
              <a:lnSpc>
                <a:spcPct val="100000"/>
              </a:lnSpc>
            </a:pP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57226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4065" y="1529841"/>
            <a:ext cx="8744585" cy="485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2.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的形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阶段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 panose="02020603050405020304"/>
              <a:cs typeface="Times New Roman" panose="02020603050405020304"/>
            </a:endParaRPr>
          </a:p>
          <a:p>
            <a:pPr marL="29337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《</a:t>
            </a:r>
            <a:r>
              <a:rPr sz="28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周礼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》——</a:t>
            </a:r>
            <a:r>
              <a:rPr sz="28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中国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流</a:t>
            </a:r>
            <a:r>
              <a:rPr sz="28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传至今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8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第一部</a:t>
            </a:r>
            <a:r>
              <a:rPr sz="28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礼</a:t>
            </a:r>
            <a:r>
              <a:rPr sz="28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仪专著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 panose="02020603050405020304"/>
              <a:cs typeface="Times New Roman" panose="02020603050405020304"/>
            </a:endParaRPr>
          </a:p>
          <a:p>
            <a:pPr marL="974725">
              <a:lnSpc>
                <a:spcPct val="100000"/>
              </a:lnSpc>
            </a:pP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“老吾老以及人之老，幼吾幼以及人之幼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74725">
              <a:lnSpc>
                <a:spcPct val="100000"/>
              </a:lnSpc>
            </a:pP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74725">
              <a:lnSpc>
                <a:spcPct val="100000"/>
              </a:lnSpc>
            </a:pP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</a:t>
            </a:r>
            <a:r>
              <a:rPr sz="2400" b="1" spc="8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——孟子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8864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“入则孝，出则悌，谨而信，泛爱众，而亲仁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8645">
              <a:lnSpc>
                <a:spcPct val="100000"/>
              </a:lnSpc>
            </a:pPr>
            <a:r>
              <a:rPr sz="24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行有余力，则以学文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8645">
              <a:lnSpc>
                <a:spcPct val="100000"/>
              </a:lnSpc>
            </a:pP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8645">
              <a:lnSpc>
                <a:spcPct val="100000"/>
              </a:lnSpc>
            </a:pP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24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</a:t>
            </a:r>
            <a:r>
              <a:rPr sz="2400" b="1" spc="8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——孔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157226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9750" y="2133600"/>
            <a:ext cx="1297305" cy="647700"/>
          </a:xfrm>
          <a:custGeom>
            <a:avLst/>
            <a:gdLst/>
            <a:ahLst/>
            <a:cxnLst/>
            <a:rect l="l" t="t" r="r" b="b"/>
            <a:pathLst>
              <a:path w="1297305" h="647700">
                <a:moveTo>
                  <a:pt x="1189101" y="0"/>
                </a:moveTo>
                <a:lnTo>
                  <a:pt x="107950" y="0"/>
                </a:lnTo>
                <a:lnTo>
                  <a:pt x="65933" y="8491"/>
                </a:lnTo>
                <a:lnTo>
                  <a:pt x="31619" y="31638"/>
                </a:lnTo>
                <a:lnTo>
                  <a:pt x="8483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45"/>
                </a:lnTo>
                <a:lnTo>
                  <a:pt x="31619" y="616061"/>
                </a:lnTo>
                <a:lnTo>
                  <a:pt x="65933" y="639208"/>
                </a:lnTo>
                <a:lnTo>
                  <a:pt x="107950" y="647700"/>
                </a:lnTo>
                <a:lnTo>
                  <a:pt x="1189101" y="647700"/>
                </a:lnTo>
                <a:lnTo>
                  <a:pt x="1231096" y="639208"/>
                </a:lnTo>
                <a:lnTo>
                  <a:pt x="1265412" y="616061"/>
                </a:lnTo>
                <a:lnTo>
                  <a:pt x="1288559" y="581745"/>
                </a:lnTo>
                <a:lnTo>
                  <a:pt x="1297051" y="539750"/>
                </a:lnTo>
                <a:lnTo>
                  <a:pt x="1297051" y="107950"/>
                </a:lnTo>
                <a:lnTo>
                  <a:pt x="1288559" y="65954"/>
                </a:lnTo>
                <a:lnTo>
                  <a:pt x="1265412" y="31638"/>
                </a:lnTo>
                <a:lnTo>
                  <a:pt x="1231096" y="8491"/>
                </a:lnTo>
                <a:lnTo>
                  <a:pt x="1189101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750" y="2133600"/>
            <a:ext cx="1297305" cy="647700"/>
          </a:xfrm>
          <a:custGeom>
            <a:avLst/>
            <a:gdLst/>
            <a:ahLst/>
            <a:cxnLst/>
            <a:rect l="l" t="t" r="r" b="b"/>
            <a:pathLst>
              <a:path w="1297305" h="647700">
                <a:moveTo>
                  <a:pt x="0" y="107950"/>
                </a:moveTo>
                <a:lnTo>
                  <a:pt x="8483" y="65954"/>
                </a:lnTo>
                <a:lnTo>
                  <a:pt x="31619" y="31638"/>
                </a:lnTo>
                <a:lnTo>
                  <a:pt x="65933" y="8491"/>
                </a:lnTo>
                <a:lnTo>
                  <a:pt x="107950" y="0"/>
                </a:lnTo>
                <a:lnTo>
                  <a:pt x="1189101" y="0"/>
                </a:lnTo>
                <a:lnTo>
                  <a:pt x="1231096" y="8491"/>
                </a:lnTo>
                <a:lnTo>
                  <a:pt x="1265412" y="31638"/>
                </a:lnTo>
                <a:lnTo>
                  <a:pt x="1288559" y="65954"/>
                </a:lnTo>
                <a:lnTo>
                  <a:pt x="1297051" y="107950"/>
                </a:lnTo>
                <a:lnTo>
                  <a:pt x="1297051" y="539750"/>
                </a:lnTo>
                <a:lnTo>
                  <a:pt x="1288559" y="581745"/>
                </a:lnTo>
                <a:lnTo>
                  <a:pt x="1265412" y="616061"/>
                </a:lnTo>
                <a:lnTo>
                  <a:pt x="1231096" y="639208"/>
                </a:lnTo>
                <a:lnTo>
                  <a:pt x="1189101" y="647700"/>
                </a:lnTo>
                <a:lnTo>
                  <a:pt x="107950" y="647700"/>
                </a:lnTo>
                <a:lnTo>
                  <a:pt x="65933" y="639208"/>
                </a:lnTo>
                <a:lnTo>
                  <a:pt x="31619" y="616061"/>
                </a:lnTo>
                <a:lnTo>
                  <a:pt x="848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4644" y="2232405"/>
            <a:ext cx="741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儒家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8175" y="2421001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378587" y="0"/>
                </a:moveTo>
                <a:lnTo>
                  <a:pt x="378587" y="53975"/>
                </a:lnTo>
                <a:lnTo>
                  <a:pt x="0" y="53975"/>
                </a:lnTo>
                <a:lnTo>
                  <a:pt x="63118" y="107950"/>
                </a:lnTo>
                <a:lnTo>
                  <a:pt x="0" y="161925"/>
                </a:lnTo>
                <a:lnTo>
                  <a:pt x="378587" y="161925"/>
                </a:lnTo>
                <a:lnTo>
                  <a:pt x="378587" y="215900"/>
                </a:lnTo>
                <a:lnTo>
                  <a:pt x="504825" y="107950"/>
                </a:lnTo>
                <a:lnTo>
                  <a:pt x="378587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08175" y="2421001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0" y="53975"/>
                </a:moveTo>
                <a:lnTo>
                  <a:pt x="378587" y="53975"/>
                </a:lnTo>
                <a:lnTo>
                  <a:pt x="378587" y="0"/>
                </a:lnTo>
                <a:lnTo>
                  <a:pt x="504825" y="107950"/>
                </a:lnTo>
                <a:lnTo>
                  <a:pt x="378587" y="215900"/>
                </a:lnTo>
                <a:lnTo>
                  <a:pt x="378587" y="161925"/>
                </a:lnTo>
                <a:lnTo>
                  <a:pt x="0" y="161925"/>
                </a:lnTo>
                <a:lnTo>
                  <a:pt x="63118" y="107950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72567" y="1313764"/>
            <a:ext cx="822960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3.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的变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革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时期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L="2203450">
              <a:lnSpc>
                <a:spcPct val="100000"/>
              </a:lnSpc>
              <a:spcBef>
                <a:spcPts val="1800"/>
              </a:spcBef>
            </a:pP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孔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2000" b="1" spc="-2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孟子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2000" b="1" spc="-2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宣扬“礼教”、以“修身、真诚”为</a:t>
            </a:r>
            <a:r>
              <a:rPr sz="2000" b="1" spc="-4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本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750" y="3141598"/>
            <a:ext cx="1297305" cy="646430"/>
          </a:xfrm>
          <a:custGeom>
            <a:avLst/>
            <a:gdLst/>
            <a:ahLst/>
            <a:cxnLst/>
            <a:rect l="l" t="t" r="r" b="b"/>
            <a:pathLst>
              <a:path w="1297305" h="646429">
                <a:moveTo>
                  <a:pt x="1189355" y="0"/>
                </a:moveTo>
                <a:lnTo>
                  <a:pt x="107683" y="126"/>
                </a:lnTo>
                <a:lnTo>
                  <a:pt x="65767" y="8522"/>
                </a:lnTo>
                <a:lnTo>
                  <a:pt x="31538" y="31575"/>
                </a:lnTo>
                <a:lnTo>
                  <a:pt x="8461" y="65795"/>
                </a:lnTo>
                <a:lnTo>
                  <a:pt x="0" y="107696"/>
                </a:lnTo>
                <a:lnTo>
                  <a:pt x="0" y="538480"/>
                </a:lnTo>
                <a:lnTo>
                  <a:pt x="8461" y="580382"/>
                </a:lnTo>
                <a:lnTo>
                  <a:pt x="31538" y="614616"/>
                </a:lnTo>
                <a:lnTo>
                  <a:pt x="65767" y="637706"/>
                </a:lnTo>
                <a:lnTo>
                  <a:pt x="107683" y="646176"/>
                </a:lnTo>
                <a:lnTo>
                  <a:pt x="1189355" y="646176"/>
                </a:lnTo>
                <a:lnTo>
                  <a:pt x="1231257" y="637706"/>
                </a:lnTo>
                <a:lnTo>
                  <a:pt x="1265491" y="614616"/>
                </a:lnTo>
                <a:lnTo>
                  <a:pt x="1288581" y="580382"/>
                </a:lnTo>
                <a:lnTo>
                  <a:pt x="1297051" y="538480"/>
                </a:lnTo>
                <a:lnTo>
                  <a:pt x="1297051" y="107696"/>
                </a:lnTo>
                <a:lnTo>
                  <a:pt x="1288581" y="65793"/>
                </a:lnTo>
                <a:lnTo>
                  <a:pt x="1265491" y="31559"/>
                </a:lnTo>
                <a:lnTo>
                  <a:pt x="1231257" y="8469"/>
                </a:lnTo>
                <a:lnTo>
                  <a:pt x="1189355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9750" y="3141598"/>
            <a:ext cx="1297305" cy="646430"/>
          </a:xfrm>
          <a:custGeom>
            <a:avLst/>
            <a:gdLst/>
            <a:ahLst/>
            <a:cxnLst/>
            <a:rect l="l" t="t" r="r" b="b"/>
            <a:pathLst>
              <a:path w="1297305" h="646429">
                <a:moveTo>
                  <a:pt x="0" y="107696"/>
                </a:moveTo>
                <a:lnTo>
                  <a:pt x="8461" y="65795"/>
                </a:lnTo>
                <a:lnTo>
                  <a:pt x="31538" y="31575"/>
                </a:lnTo>
                <a:lnTo>
                  <a:pt x="65767" y="8522"/>
                </a:lnTo>
                <a:lnTo>
                  <a:pt x="107683" y="126"/>
                </a:lnTo>
                <a:lnTo>
                  <a:pt x="1189355" y="0"/>
                </a:lnTo>
                <a:lnTo>
                  <a:pt x="1231257" y="8469"/>
                </a:lnTo>
                <a:lnTo>
                  <a:pt x="1265491" y="31559"/>
                </a:lnTo>
                <a:lnTo>
                  <a:pt x="1288581" y="65793"/>
                </a:lnTo>
                <a:lnTo>
                  <a:pt x="1297051" y="107696"/>
                </a:lnTo>
                <a:lnTo>
                  <a:pt x="1297051" y="538480"/>
                </a:lnTo>
                <a:lnTo>
                  <a:pt x="1288581" y="580382"/>
                </a:lnTo>
                <a:lnTo>
                  <a:pt x="1265491" y="614616"/>
                </a:lnTo>
                <a:lnTo>
                  <a:pt x="1231257" y="637706"/>
                </a:lnTo>
                <a:lnTo>
                  <a:pt x="1189355" y="646176"/>
                </a:lnTo>
                <a:lnTo>
                  <a:pt x="107683" y="646176"/>
                </a:lnTo>
                <a:lnTo>
                  <a:pt x="65767" y="637706"/>
                </a:lnTo>
                <a:lnTo>
                  <a:pt x="31538" y="614616"/>
                </a:lnTo>
                <a:lnTo>
                  <a:pt x="8461" y="580382"/>
                </a:lnTo>
                <a:lnTo>
                  <a:pt x="0" y="538480"/>
                </a:lnTo>
                <a:lnTo>
                  <a:pt x="0" y="1076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17880" y="3233115"/>
            <a:ext cx="741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道家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9750" y="4149725"/>
            <a:ext cx="1297305" cy="576580"/>
          </a:xfrm>
          <a:custGeom>
            <a:avLst/>
            <a:gdLst/>
            <a:ahLst/>
            <a:cxnLst/>
            <a:rect l="l" t="t" r="r" b="b"/>
            <a:pathLst>
              <a:path w="1297305" h="576579">
                <a:moveTo>
                  <a:pt x="1200912" y="0"/>
                </a:moveTo>
                <a:lnTo>
                  <a:pt x="96050" y="0"/>
                </a:lnTo>
                <a:lnTo>
                  <a:pt x="58662" y="7554"/>
                </a:lnTo>
                <a:lnTo>
                  <a:pt x="28132" y="28146"/>
                </a:lnTo>
                <a:lnTo>
                  <a:pt x="7547" y="58668"/>
                </a:lnTo>
                <a:lnTo>
                  <a:pt x="0" y="96012"/>
                </a:lnTo>
                <a:lnTo>
                  <a:pt x="0" y="480187"/>
                </a:lnTo>
                <a:lnTo>
                  <a:pt x="7547" y="517584"/>
                </a:lnTo>
                <a:lnTo>
                  <a:pt x="28132" y="548100"/>
                </a:lnTo>
                <a:lnTo>
                  <a:pt x="58662" y="568662"/>
                </a:lnTo>
                <a:lnTo>
                  <a:pt x="96050" y="576199"/>
                </a:lnTo>
                <a:lnTo>
                  <a:pt x="1200912" y="576199"/>
                </a:lnTo>
                <a:lnTo>
                  <a:pt x="1238329" y="568662"/>
                </a:lnTo>
                <a:lnTo>
                  <a:pt x="1268888" y="548100"/>
                </a:lnTo>
                <a:lnTo>
                  <a:pt x="1289494" y="517584"/>
                </a:lnTo>
                <a:lnTo>
                  <a:pt x="1297051" y="480187"/>
                </a:lnTo>
                <a:lnTo>
                  <a:pt x="1297051" y="96012"/>
                </a:lnTo>
                <a:lnTo>
                  <a:pt x="1289494" y="58668"/>
                </a:lnTo>
                <a:lnTo>
                  <a:pt x="1268888" y="28146"/>
                </a:lnTo>
                <a:lnTo>
                  <a:pt x="1238329" y="7554"/>
                </a:lnTo>
                <a:lnTo>
                  <a:pt x="1200912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9750" y="4149725"/>
            <a:ext cx="1297305" cy="576580"/>
          </a:xfrm>
          <a:custGeom>
            <a:avLst/>
            <a:gdLst/>
            <a:ahLst/>
            <a:cxnLst/>
            <a:rect l="l" t="t" r="r" b="b"/>
            <a:pathLst>
              <a:path w="1297305" h="576579">
                <a:moveTo>
                  <a:pt x="0" y="96012"/>
                </a:moveTo>
                <a:lnTo>
                  <a:pt x="7547" y="58668"/>
                </a:lnTo>
                <a:lnTo>
                  <a:pt x="28132" y="28146"/>
                </a:lnTo>
                <a:lnTo>
                  <a:pt x="58662" y="7554"/>
                </a:lnTo>
                <a:lnTo>
                  <a:pt x="96050" y="0"/>
                </a:lnTo>
                <a:lnTo>
                  <a:pt x="1200912" y="0"/>
                </a:lnTo>
                <a:lnTo>
                  <a:pt x="1238329" y="7554"/>
                </a:lnTo>
                <a:lnTo>
                  <a:pt x="1268888" y="28146"/>
                </a:lnTo>
                <a:lnTo>
                  <a:pt x="1289494" y="58668"/>
                </a:lnTo>
                <a:lnTo>
                  <a:pt x="1297051" y="96012"/>
                </a:lnTo>
                <a:lnTo>
                  <a:pt x="1297051" y="480187"/>
                </a:lnTo>
                <a:lnTo>
                  <a:pt x="1289494" y="517584"/>
                </a:lnTo>
                <a:lnTo>
                  <a:pt x="1268888" y="548100"/>
                </a:lnTo>
                <a:lnTo>
                  <a:pt x="1238329" y="568662"/>
                </a:lnTo>
                <a:lnTo>
                  <a:pt x="1200912" y="576199"/>
                </a:lnTo>
                <a:lnTo>
                  <a:pt x="96050" y="576199"/>
                </a:lnTo>
                <a:lnTo>
                  <a:pt x="58662" y="568662"/>
                </a:lnTo>
                <a:lnTo>
                  <a:pt x="28132" y="548100"/>
                </a:lnTo>
                <a:lnTo>
                  <a:pt x="7547" y="517584"/>
                </a:lnTo>
                <a:lnTo>
                  <a:pt x="0" y="480187"/>
                </a:lnTo>
                <a:lnTo>
                  <a:pt x="0" y="960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9750" y="5084698"/>
            <a:ext cx="1297305" cy="575310"/>
          </a:xfrm>
          <a:custGeom>
            <a:avLst/>
            <a:gdLst/>
            <a:ahLst/>
            <a:cxnLst/>
            <a:rect l="l" t="t" r="r" b="b"/>
            <a:pathLst>
              <a:path w="1297305" h="575310">
                <a:moveTo>
                  <a:pt x="1201166" y="0"/>
                </a:moveTo>
                <a:lnTo>
                  <a:pt x="95783" y="0"/>
                </a:lnTo>
                <a:lnTo>
                  <a:pt x="58501" y="7534"/>
                </a:lnTo>
                <a:lnTo>
                  <a:pt x="28055" y="28082"/>
                </a:lnTo>
                <a:lnTo>
                  <a:pt x="7527" y="58560"/>
                </a:lnTo>
                <a:lnTo>
                  <a:pt x="0" y="95884"/>
                </a:lnTo>
                <a:lnTo>
                  <a:pt x="0" y="478916"/>
                </a:lnTo>
                <a:lnTo>
                  <a:pt x="7527" y="516220"/>
                </a:lnTo>
                <a:lnTo>
                  <a:pt x="28055" y="546677"/>
                </a:lnTo>
                <a:lnTo>
                  <a:pt x="58501" y="567210"/>
                </a:lnTo>
                <a:lnTo>
                  <a:pt x="95783" y="574738"/>
                </a:lnTo>
                <a:lnTo>
                  <a:pt x="1201166" y="574738"/>
                </a:lnTo>
                <a:lnTo>
                  <a:pt x="1238490" y="567210"/>
                </a:lnTo>
                <a:lnTo>
                  <a:pt x="1268968" y="546677"/>
                </a:lnTo>
                <a:lnTo>
                  <a:pt x="1289516" y="516220"/>
                </a:lnTo>
                <a:lnTo>
                  <a:pt x="1297051" y="478916"/>
                </a:lnTo>
                <a:lnTo>
                  <a:pt x="1297051" y="95884"/>
                </a:lnTo>
                <a:lnTo>
                  <a:pt x="1289516" y="58560"/>
                </a:lnTo>
                <a:lnTo>
                  <a:pt x="1268968" y="28082"/>
                </a:lnTo>
                <a:lnTo>
                  <a:pt x="1238490" y="7534"/>
                </a:lnTo>
                <a:lnTo>
                  <a:pt x="1201166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9750" y="5084698"/>
            <a:ext cx="1297305" cy="575310"/>
          </a:xfrm>
          <a:custGeom>
            <a:avLst/>
            <a:gdLst/>
            <a:ahLst/>
            <a:cxnLst/>
            <a:rect l="l" t="t" r="r" b="b"/>
            <a:pathLst>
              <a:path w="1297305" h="575310">
                <a:moveTo>
                  <a:pt x="0" y="95884"/>
                </a:moveTo>
                <a:lnTo>
                  <a:pt x="7527" y="58560"/>
                </a:lnTo>
                <a:lnTo>
                  <a:pt x="28055" y="28082"/>
                </a:lnTo>
                <a:lnTo>
                  <a:pt x="58501" y="7534"/>
                </a:lnTo>
                <a:lnTo>
                  <a:pt x="95783" y="0"/>
                </a:lnTo>
                <a:lnTo>
                  <a:pt x="1201166" y="0"/>
                </a:lnTo>
                <a:lnTo>
                  <a:pt x="1238490" y="7534"/>
                </a:lnTo>
                <a:lnTo>
                  <a:pt x="1268968" y="28082"/>
                </a:lnTo>
                <a:lnTo>
                  <a:pt x="1289516" y="58560"/>
                </a:lnTo>
                <a:lnTo>
                  <a:pt x="1297051" y="95884"/>
                </a:lnTo>
                <a:lnTo>
                  <a:pt x="1297051" y="478916"/>
                </a:lnTo>
                <a:lnTo>
                  <a:pt x="1289516" y="516220"/>
                </a:lnTo>
                <a:lnTo>
                  <a:pt x="1268968" y="546677"/>
                </a:lnTo>
                <a:lnTo>
                  <a:pt x="1238490" y="567210"/>
                </a:lnTo>
                <a:lnTo>
                  <a:pt x="1201166" y="574738"/>
                </a:lnTo>
                <a:lnTo>
                  <a:pt x="95783" y="574738"/>
                </a:lnTo>
                <a:lnTo>
                  <a:pt x="58501" y="567210"/>
                </a:lnTo>
                <a:lnTo>
                  <a:pt x="28055" y="546677"/>
                </a:lnTo>
                <a:lnTo>
                  <a:pt x="7527" y="516220"/>
                </a:lnTo>
                <a:lnTo>
                  <a:pt x="0" y="478916"/>
                </a:lnTo>
                <a:lnTo>
                  <a:pt x="0" y="9588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81200" y="3355975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378587" y="0"/>
                </a:moveTo>
                <a:lnTo>
                  <a:pt x="378587" y="53975"/>
                </a:lnTo>
                <a:lnTo>
                  <a:pt x="0" y="53975"/>
                </a:lnTo>
                <a:lnTo>
                  <a:pt x="63118" y="107950"/>
                </a:lnTo>
                <a:lnTo>
                  <a:pt x="0" y="161925"/>
                </a:lnTo>
                <a:lnTo>
                  <a:pt x="378587" y="161925"/>
                </a:lnTo>
                <a:lnTo>
                  <a:pt x="378587" y="215900"/>
                </a:lnTo>
                <a:lnTo>
                  <a:pt x="504825" y="107950"/>
                </a:lnTo>
                <a:lnTo>
                  <a:pt x="378587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81200" y="3355975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0" y="53975"/>
                </a:moveTo>
                <a:lnTo>
                  <a:pt x="378587" y="53975"/>
                </a:lnTo>
                <a:lnTo>
                  <a:pt x="378587" y="0"/>
                </a:lnTo>
                <a:lnTo>
                  <a:pt x="504825" y="107950"/>
                </a:lnTo>
                <a:lnTo>
                  <a:pt x="378587" y="215900"/>
                </a:lnTo>
                <a:lnTo>
                  <a:pt x="378587" y="161925"/>
                </a:lnTo>
                <a:lnTo>
                  <a:pt x="0" y="161925"/>
                </a:lnTo>
                <a:lnTo>
                  <a:pt x="63118" y="107950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81200" y="4294123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378587" y="0"/>
                </a:moveTo>
                <a:lnTo>
                  <a:pt x="378587" y="53975"/>
                </a:lnTo>
                <a:lnTo>
                  <a:pt x="0" y="53975"/>
                </a:lnTo>
                <a:lnTo>
                  <a:pt x="63118" y="107950"/>
                </a:lnTo>
                <a:lnTo>
                  <a:pt x="0" y="161925"/>
                </a:lnTo>
                <a:lnTo>
                  <a:pt x="378587" y="161925"/>
                </a:lnTo>
                <a:lnTo>
                  <a:pt x="378587" y="215900"/>
                </a:lnTo>
                <a:lnTo>
                  <a:pt x="504825" y="107950"/>
                </a:lnTo>
                <a:lnTo>
                  <a:pt x="378587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81200" y="4294123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0" y="53975"/>
                </a:moveTo>
                <a:lnTo>
                  <a:pt x="378587" y="53975"/>
                </a:lnTo>
                <a:lnTo>
                  <a:pt x="378587" y="0"/>
                </a:lnTo>
                <a:lnTo>
                  <a:pt x="504825" y="107950"/>
                </a:lnTo>
                <a:lnTo>
                  <a:pt x="378587" y="215900"/>
                </a:lnTo>
                <a:lnTo>
                  <a:pt x="378587" y="161925"/>
                </a:lnTo>
                <a:lnTo>
                  <a:pt x="0" y="161925"/>
                </a:lnTo>
                <a:lnTo>
                  <a:pt x="63118" y="107950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81200" y="5300726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378587" y="0"/>
                </a:moveTo>
                <a:lnTo>
                  <a:pt x="378587" y="53975"/>
                </a:lnTo>
                <a:lnTo>
                  <a:pt x="0" y="53975"/>
                </a:lnTo>
                <a:lnTo>
                  <a:pt x="63118" y="107950"/>
                </a:lnTo>
                <a:lnTo>
                  <a:pt x="0" y="161925"/>
                </a:lnTo>
                <a:lnTo>
                  <a:pt x="378587" y="161925"/>
                </a:lnTo>
                <a:lnTo>
                  <a:pt x="378587" y="215900"/>
                </a:lnTo>
                <a:lnTo>
                  <a:pt x="504825" y="107950"/>
                </a:lnTo>
                <a:lnTo>
                  <a:pt x="378587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81200" y="5300726"/>
            <a:ext cx="504825" cy="215900"/>
          </a:xfrm>
          <a:custGeom>
            <a:avLst/>
            <a:gdLst/>
            <a:ahLst/>
            <a:cxnLst/>
            <a:rect l="l" t="t" r="r" b="b"/>
            <a:pathLst>
              <a:path w="504825" h="215900">
                <a:moveTo>
                  <a:pt x="0" y="53975"/>
                </a:moveTo>
                <a:lnTo>
                  <a:pt x="378587" y="53975"/>
                </a:lnTo>
                <a:lnTo>
                  <a:pt x="378587" y="0"/>
                </a:lnTo>
                <a:lnTo>
                  <a:pt x="504825" y="107950"/>
                </a:lnTo>
                <a:lnTo>
                  <a:pt x="378587" y="215900"/>
                </a:lnTo>
                <a:lnTo>
                  <a:pt x="378587" y="161925"/>
                </a:lnTo>
                <a:lnTo>
                  <a:pt x="0" y="161925"/>
                </a:lnTo>
                <a:lnTo>
                  <a:pt x="63118" y="107950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63016" y="4177665"/>
            <a:ext cx="741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法家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2075" y="5168265"/>
            <a:ext cx="74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latin typeface="黑体" panose="02010609060101010101" charset="-122"/>
                <a:cs typeface="黑体" panose="02010609060101010101" charset="-122"/>
              </a:rPr>
              <a:t>墨家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3495" y="2335149"/>
            <a:ext cx="552577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孔子：治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2000" b="1" spc="-3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邦</a:t>
            </a: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平天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下</a:t>
            </a:r>
            <a:r>
              <a:rPr sz="2000" b="1" spc="994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不学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</a:t>
            </a:r>
            <a:r>
              <a:rPr sz="2000" b="1" spc="-2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无以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立</a:t>
            </a: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孟子：“五伦”君臣、父子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兄弟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夫妇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朋</a:t>
            </a:r>
            <a:r>
              <a:rPr sz="2000" b="1" spc="-3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友</a:t>
            </a: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崇尚自然无为，主张废除一</a:t>
            </a: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切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35123" y="4262754"/>
            <a:ext cx="3480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崇尚强权政治，主张以法代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</a:t>
            </a: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12670" y="5237734"/>
            <a:ext cx="4570730" cy="117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主张平等、博爱、利他，以</a:t>
            </a:r>
            <a:r>
              <a:rPr sz="20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r>
              <a:rPr sz="20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代礼</a:t>
            </a:r>
            <a:r>
              <a:rPr sz="20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3655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百家争鸣，相互融合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2140" y="362204"/>
            <a:ext cx="2828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现 代 礼</a:t>
            </a:r>
            <a:r>
              <a:rPr sz="4000" spc="-2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endParaRPr sz="4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5700" y="3175000"/>
            <a:ext cx="4838700" cy="762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17823" y="2635707"/>
            <a:ext cx="2466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课程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习内容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7776" y="2509901"/>
            <a:ext cx="68580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00579" y="2592832"/>
            <a:ext cx="537210" cy="532130"/>
          </a:xfrm>
          <a:custGeom>
            <a:avLst/>
            <a:gdLst/>
            <a:ahLst/>
            <a:cxnLst/>
            <a:rect l="l" t="t" r="r" b="b"/>
            <a:pathLst>
              <a:path w="537210" h="532130">
                <a:moveTo>
                  <a:pt x="268605" y="0"/>
                </a:moveTo>
                <a:lnTo>
                  <a:pt x="220325" y="4286"/>
                </a:lnTo>
                <a:lnTo>
                  <a:pt x="174884" y="16646"/>
                </a:lnTo>
                <a:lnTo>
                  <a:pt x="133039" y="36326"/>
                </a:lnTo>
                <a:lnTo>
                  <a:pt x="95550" y="62576"/>
                </a:lnTo>
                <a:lnTo>
                  <a:pt x="63175" y="94644"/>
                </a:lnTo>
                <a:lnTo>
                  <a:pt x="36674" y="131778"/>
                </a:lnTo>
                <a:lnTo>
                  <a:pt x="16805" y="173228"/>
                </a:lnTo>
                <a:lnTo>
                  <a:pt x="4327" y="218240"/>
                </a:lnTo>
                <a:lnTo>
                  <a:pt x="0" y="266064"/>
                </a:lnTo>
                <a:lnTo>
                  <a:pt x="4327" y="313889"/>
                </a:lnTo>
                <a:lnTo>
                  <a:pt x="16805" y="358901"/>
                </a:lnTo>
                <a:lnTo>
                  <a:pt x="36674" y="400351"/>
                </a:lnTo>
                <a:lnTo>
                  <a:pt x="63175" y="437485"/>
                </a:lnTo>
                <a:lnTo>
                  <a:pt x="95550" y="469553"/>
                </a:lnTo>
                <a:lnTo>
                  <a:pt x="133039" y="495803"/>
                </a:lnTo>
                <a:lnTo>
                  <a:pt x="174884" y="515483"/>
                </a:lnTo>
                <a:lnTo>
                  <a:pt x="220325" y="527843"/>
                </a:lnTo>
                <a:lnTo>
                  <a:pt x="268605" y="532129"/>
                </a:lnTo>
                <a:lnTo>
                  <a:pt x="316884" y="527843"/>
                </a:lnTo>
                <a:lnTo>
                  <a:pt x="362325" y="515483"/>
                </a:lnTo>
                <a:lnTo>
                  <a:pt x="404170" y="495803"/>
                </a:lnTo>
                <a:lnTo>
                  <a:pt x="441659" y="469553"/>
                </a:lnTo>
                <a:lnTo>
                  <a:pt x="474034" y="437485"/>
                </a:lnTo>
                <a:lnTo>
                  <a:pt x="500535" y="400351"/>
                </a:lnTo>
                <a:lnTo>
                  <a:pt x="520404" y="358901"/>
                </a:lnTo>
                <a:lnTo>
                  <a:pt x="532882" y="313889"/>
                </a:lnTo>
                <a:lnTo>
                  <a:pt x="537209" y="266064"/>
                </a:lnTo>
                <a:lnTo>
                  <a:pt x="532882" y="218240"/>
                </a:lnTo>
                <a:lnTo>
                  <a:pt x="520404" y="173228"/>
                </a:lnTo>
                <a:lnTo>
                  <a:pt x="500535" y="131778"/>
                </a:lnTo>
                <a:lnTo>
                  <a:pt x="474034" y="94644"/>
                </a:lnTo>
                <a:lnTo>
                  <a:pt x="441659" y="62576"/>
                </a:lnTo>
                <a:lnTo>
                  <a:pt x="404170" y="36326"/>
                </a:lnTo>
                <a:lnTo>
                  <a:pt x="362325" y="16646"/>
                </a:lnTo>
                <a:lnTo>
                  <a:pt x="316884" y="4286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00579" y="2582798"/>
            <a:ext cx="520064" cy="516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49804" y="264540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1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06650" y="4057650"/>
            <a:ext cx="4838700" cy="762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425697" y="3518661"/>
            <a:ext cx="2465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课程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习目的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7698" y="5029200"/>
            <a:ext cx="4838700" cy="762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806" y="2988"/>
                </a:lnTo>
                <a:lnTo>
                  <a:pt x="4773691" y="11144"/>
                </a:lnTo>
                <a:lnTo>
                  <a:pt x="4765506" y="23252"/>
                </a:lnTo>
                <a:lnTo>
                  <a:pt x="4762500" y="38100"/>
                </a:lnTo>
                <a:lnTo>
                  <a:pt x="4765506" y="52947"/>
                </a:lnTo>
                <a:lnTo>
                  <a:pt x="4773691" y="65055"/>
                </a:lnTo>
                <a:lnTo>
                  <a:pt x="4785806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37001" y="4483989"/>
            <a:ext cx="36849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课程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习时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间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和考试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89123" y="5929312"/>
            <a:ext cx="4838700" cy="762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806" y="2993"/>
                </a:lnTo>
                <a:lnTo>
                  <a:pt x="4773691" y="11158"/>
                </a:lnTo>
                <a:lnTo>
                  <a:pt x="4765506" y="23268"/>
                </a:lnTo>
                <a:lnTo>
                  <a:pt x="4762500" y="38100"/>
                </a:lnTo>
                <a:lnTo>
                  <a:pt x="4765506" y="52931"/>
                </a:lnTo>
                <a:lnTo>
                  <a:pt x="4773691" y="65041"/>
                </a:lnTo>
                <a:lnTo>
                  <a:pt x="4785806" y="73206"/>
                </a:lnTo>
                <a:lnTo>
                  <a:pt x="4800600" y="76200"/>
                </a:lnTo>
                <a:lnTo>
                  <a:pt x="4815447" y="73206"/>
                </a:lnTo>
                <a:lnTo>
                  <a:pt x="4827555" y="65041"/>
                </a:lnTo>
                <a:lnTo>
                  <a:pt x="4835711" y="52931"/>
                </a:lnTo>
                <a:lnTo>
                  <a:pt x="4836140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0" y="25400"/>
                </a:lnTo>
                <a:lnTo>
                  <a:pt x="4835711" y="23268"/>
                </a:lnTo>
                <a:lnTo>
                  <a:pt x="4827555" y="11158"/>
                </a:lnTo>
                <a:lnTo>
                  <a:pt x="4815447" y="2993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0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0" y="50800"/>
                </a:lnTo>
                <a:lnTo>
                  <a:pt x="4838700" y="38100"/>
                </a:lnTo>
                <a:lnTo>
                  <a:pt x="483614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08426" y="5390794"/>
            <a:ext cx="28746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课程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学习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小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贴士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36826" y="3463925"/>
            <a:ext cx="6858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15311" y="3553205"/>
            <a:ext cx="537210" cy="536575"/>
          </a:xfrm>
          <a:custGeom>
            <a:avLst/>
            <a:gdLst/>
            <a:ahLst/>
            <a:cxnLst/>
            <a:rect l="l" t="t" r="r" b="b"/>
            <a:pathLst>
              <a:path w="537210" h="536575">
                <a:moveTo>
                  <a:pt x="268605" y="0"/>
                </a:moveTo>
                <a:lnTo>
                  <a:pt x="220325" y="4318"/>
                </a:lnTo>
                <a:lnTo>
                  <a:pt x="174884" y="16769"/>
                </a:lnTo>
                <a:lnTo>
                  <a:pt x="133039" y="36594"/>
                </a:lnTo>
                <a:lnTo>
                  <a:pt x="95550" y="63036"/>
                </a:lnTo>
                <a:lnTo>
                  <a:pt x="63175" y="95337"/>
                </a:lnTo>
                <a:lnTo>
                  <a:pt x="36674" y="132738"/>
                </a:lnTo>
                <a:lnTo>
                  <a:pt x="16805" y="174483"/>
                </a:lnTo>
                <a:lnTo>
                  <a:pt x="4327" y="219812"/>
                </a:lnTo>
                <a:lnTo>
                  <a:pt x="0" y="267970"/>
                </a:lnTo>
                <a:lnTo>
                  <a:pt x="4327" y="316165"/>
                </a:lnTo>
                <a:lnTo>
                  <a:pt x="16805" y="361524"/>
                </a:lnTo>
                <a:lnTo>
                  <a:pt x="36674" y="403290"/>
                </a:lnTo>
                <a:lnTo>
                  <a:pt x="63175" y="440708"/>
                </a:lnTo>
                <a:lnTo>
                  <a:pt x="95550" y="473019"/>
                </a:lnTo>
                <a:lnTo>
                  <a:pt x="133039" y="499467"/>
                </a:lnTo>
                <a:lnTo>
                  <a:pt x="174884" y="519296"/>
                </a:lnTo>
                <a:lnTo>
                  <a:pt x="220325" y="531748"/>
                </a:lnTo>
                <a:lnTo>
                  <a:pt x="268605" y="536067"/>
                </a:lnTo>
                <a:lnTo>
                  <a:pt x="316884" y="531748"/>
                </a:lnTo>
                <a:lnTo>
                  <a:pt x="362325" y="519296"/>
                </a:lnTo>
                <a:lnTo>
                  <a:pt x="404170" y="499467"/>
                </a:lnTo>
                <a:lnTo>
                  <a:pt x="441659" y="473019"/>
                </a:lnTo>
                <a:lnTo>
                  <a:pt x="474034" y="440708"/>
                </a:lnTo>
                <a:lnTo>
                  <a:pt x="500535" y="403290"/>
                </a:lnTo>
                <a:lnTo>
                  <a:pt x="520404" y="361524"/>
                </a:lnTo>
                <a:lnTo>
                  <a:pt x="532882" y="316165"/>
                </a:lnTo>
                <a:lnTo>
                  <a:pt x="537210" y="267970"/>
                </a:lnTo>
                <a:lnTo>
                  <a:pt x="532882" y="219812"/>
                </a:lnTo>
                <a:lnTo>
                  <a:pt x="520404" y="174483"/>
                </a:lnTo>
                <a:lnTo>
                  <a:pt x="500535" y="132738"/>
                </a:lnTo>
                <a:lnTo>
                  <a:pt x="474034" y="95337"/>
                </a:lnTo>
                <a:lnTo>
                  <a:pt x="441659" y="63036"/>
                </a:lnTo>
                <a:lnTo>
                  <a:pt x="404170" y="36594"/>
                </a:lnTo>
                <a:lnTo>
                  <a:pt x="362325" y="16769"/>
                </a:lnTo>
                <a:lnTo>
                  <a:pt x="316884" y="4318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5311" y="3543172"/>
            <a:ext cx="520064" cy="520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280030" y="361073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2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36826" y="4405376"/>
            <a:ext cx="685800" cy="679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19629" y="4488053"/>
            <a:ext cx="537210" cy="531495"/>
          </a:xfrm>
          <a:custGeom>
            <a:avLst/>
            <a:gdLst/>
            <a:ahLst/>
            <a:cxnLst/>
            <a:rect l="l" t="t" r="r" b="b"/>
            <a:pathLst>
              <a:path w="537210" h="531495">
                <a:moveTo>
                  <a:pt x="268605" y="0"/>
                </a:moveTo>
                <a:lnTo>
                  <a:pt x="220325" y="4277"/>
                </a:lnTo>
                <a:lnTo>
                  <a:pt x="174884" y="16611"/>
                </a:lnTo>
                <a:lnTo>
                  <a:pt x="133039" y="36251"/>
                </a:lnTo>
                <a:lnTo>
                  <a:pt x="95550" y="62448"/>
                </a:lnTo>
                <a:lnTo>
                  <a:pt x="63175" y="94452"/>
                </a:lnTo>
                <a:lnTo>
                  <a:pt x="36674" y="131515"/>
                </a:lnTo>
                <a:lnTo>
                  <a:pt x="16805" y="172886"/>
                </a:lnTo>
                <a:lnTo>
                  <a:pt x="4327" y="217817"/>
                </a:lnTo>
                <a:lnTo>
                  <a:pt x="0" y="265557"/>
                </a:lnTo>
                <a:lnTo>
                  <a:pt x="4327" y="313296"/>
                </a:lnTo>
                <a:lnTo>
                  <a:pt x="16805" y="358227"/>
                </a:lnTo>
                <a:lnTo>
                  <a:pt x="36674" y="399598"/>
                </a:lnTo>
                <a:lnTo>
                  <a:pt x="63175" y="436661"/>
                </a:lnTo>
                <a:lnTo>
                  <a:pt x="95550" y="468665"/>
                </a:lnTo>
                <a:lnTo>
                  <a:pt x="133039" y="494862"/>
                </a:lnTo>
                <a:lnTo>
                  <a:pt x="174884" y="514502"/>
                </a:lnTo>
                <a:lnTo>
                  <a:pt x="220325" y="526836"/>
                </a:lnTo>
                <a:lnTo>
                  <a:pt x="268605" y="531114"/>
                </a:lnTo>
                <a:lnTo>
                  <a:pt x="268605" y="530987"/>
                </a:lnTo>
                <a:lnTo>
                  <a:pt x="316884" y="526747"/>
                </a:lnTo>
                <a:lnTo>
                  <a:pt x="362325" y="514442"/>
                </a:lnTo>
                <a:lnTo>
                  <a:pt x="404170" y="494824"/>
                </a:lnTo>
                <a:lnTo>
                  <a:pt x="441659" y="468643"/>
                </a:lnTo>
                <a:lnTo>
                  <a:pt x="474034" y="436649"/>
                </a:lnTo>
                <a:lnTo>
                  <a:pt x="500535" y="399593"/>
                </a:lnTo>
                <a:lnTo>
                  <a:pt x="520404" y="358225"/>
                </a:lnTo>
                <a:lnTo>
                  <a:pt x="532882" y="313296"/>
                </a:lnTo>
                <a:lnTo>
                  <a:pt x="537209" y="265557"/>
                </a:lnTo>
                <a:lnTo>
                  <a:pt x="532882" y="217817"/>
                </a:lnTo>
                <a:lnTo>
                  <a:pt x="520404" y="172886"/>
                </a:lnTo>
                <a:lnTo>
                  <a:pt x="500535" y="131515"/>
                </a:lnTo>
                <a:lnTo>
                  <a:pt x="474034" y="94452"/>
                </a:lnTo>
                <a:lnTo>
                  <a:pt x="441659" y="62448"/>
                </a:lnTo>
                <a:lnTo>
                  <a:pt x="404170" y="36251"/>
                </a:lnTo>
                <a:lnTo>
                  <a:pt x="362325" y="16611"/>
                </a:lnTo>
                <a:lnTo>
                  <a:pt x="316884" y="4277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19629" y="4478146"/>
            <a:ext cx="520064" cy="515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268727" y="454126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3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17776" y="5335651"/>
            <a:ext cx="685800" cy="685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6261" y="5424932"/>
            <a:ext cx="537210" cy="535940"/>
          </a:xfrm>
          <a:custGeom>
            <a:avLst/>
            <a:gdLst/>
            <a:ahLst/>
            <a:cxnLst/>
            <a:rect l="l" t="t" r="r" b="b"/>
            <a:pathLst>
              <a:path w="537210" h="535939">
                <a:moveTo>
                  <a:pt x="268605" y="0"/>
                </a:moveTo>
                <a:lnTo>
                  <a:pt x="220325" y="4318"/>
                </a:lnTo>
                <a:lnTo>
                  <a:pt x="174884" y="16769"/>
                </a:lnTo>
                <a:lnTo>
                  <a:pt x="133039" y="36594"/>
                </a:lnTo>
                <a:lnTo>
                  <a:pt x="95550" y="63035"/>
                </a:lnTo>
                <a:lnTo>
                  <a:pt x="63175" y="95334"/>
                </a:lnTo>
                <a:lnTo>
                  <a:pt x="36674" y="132734"/>
                </a:lnTo>
                <a:lnTo>
                  <a:pt x="16805" y="174477"/>
                </a:lnTo>
                <a:lnTo>
                  <a:pt x="4327" y="219803"/>
                </a:lnTo>
                <a:lnTo>
                  <a:pt x="0" y="267957"/>
                </a:lnTo>
                <a:lnTo>
                  <a:pt x="4327" y="316137"/>
                </a:lnTo>
                <a:lnTo>
                  <a:pt x="16805" y="361472"/>
                </a:lnTo>
                <a:lnTo>
                  <a:pt x="36674" y="403218"/>
                </a:lnTo>
                <a:lnTo>
                  <a:pt x="63175" y="440618"/>
                </a:lnTo>
                <a:lnTo>
                  <a:pt x="95550" y="472915"/>
                </a:lnTo>
                <a:lnTo>
                  <a:pt x="133039" y="499353"/>
                </a:lnTo>
                <a:lnTo>
                  <a:pt x="174884" y="519174"/>
                </a:lnTo>
                <a:lnTo>
                  <a:pt x="220325" y="531622"/>
                </a:lnTo>
                <a:lnTo>
                  <a:pt x="268605" y="535940"/>
                </a:lnTo>
                <a:lnTo>
                  <a:pt x="316884" y="531622"/>
                </a:lnTo>
                <a:lnTo>
                  <a:pt x="362325" y="519174"/>
                </a:lnTo>
                <a:lnTo>
                  <a:pt x="404170" y="499353"/>
                </a:lnTo>
                <a:lnTo>
                  <a:pt x="441659" y="472915"/>
                </a:lnTo>
                <a:lnTo>
                  <a:pt x="474034" y="440618"/>
                </a:lnTo>
                <a:lnTo>
                  <a:pt x="500535" y="403218"/>
                </a:lnTo>
                <a:lnTo>
                  <a:pt x="520404" y="361472"/>
                </a:lnTo>
                <a:lnTo>
                  <a:pt x="532882" y="316137"/>
                </a:lnTo>
                <a:lnTo>
                  <a:pt x="537210" y="267957"/>
                </a:lnTo>
                <a:lnTo>
                  <a:pt x="532882" y="219803"/>
                </a:lnTo>
                <a:lnTo>
                  <a:pt x="520404" y="174477"/>
                </a:lnTo>
                <a:lnTo>
                  <a:pt x="500535" y="132734"/>
                </a:lnTo>
                <a:lnTo>
                  <a:pt x="474034" y="95334"/>
                </a:lnTo>
                <a:lnTo>
                  <a:pt x="441659" y="63035"/>
                </a:lnTo>
                <a:lnTo>
                  <a:pt x="404170" y="36594"/>
                </a:lnTo>
                <a:lnTo>
                  <a:pt x="362325" y="16769"/>
                </a:lnTo>
                <a:lnTo>
                  <a:pt x="316884" y="4318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96261" y="5414771"/>
            <a:ext cx="520064" cy="5201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238501" y="546059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4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4247" y="1544192"/>
            <a:ext cx="369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9120" algn="l"/>
              </a:tabLst>
            </a:pPr>
            <a:r>
              <a:rPr sz="3600" b="1" spc="-5" dirty="0">
                <a:solidFill>
                  <a:srgbClr val="FFCC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前言</a:t>
            </a:r>
            <a:r>
              <a:rPr sz="3600" b="1" spc="-15" dirty="0">
                <a:solidFill>
                  <a:srgbClr val="FFCC00"/>
                </a:solidFill>
                <a:latin typeface="SimSun-ExtB" panose="02010609060101010101" charset="-122"/>
                <a:cs typeface="SimSun-ExtB" panose="02010609060101010101" charset="-122"/>
              </a:rPr>
              <a:t>:</a:t>
            </a:r>
            <a:r>
              <a:rPr sz="3600" b="1" dirty="0">
                <a:solidFill>
                  <a:srgbClr val="FFCC00"/>
                </a:solidFill>
                <a:latin typeface="SimSun-ExtB" panose="02010609060101010101" charset="-122"/>
                <a:cs typeface="SimSun-ExtB" panose="02010609060101010101" charset="-122"/>
              </a:rPr>
              <a:t>	</a:t>
            </a:r>
            <a:r>
              <a:rPr sz="3600" b="1" spc="-5" dirty="0">
                <a:solidFill>
                  <a:srgbClr val="FFCC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关于课程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7087" y="2421001"/>
            <a:ext cx="865505" cy="647700"/>
          </a:xfrm>
          <a:custGeom>
            <a:avLst/>
            <a:gdLst/>
            <a:ahLst/>
            <a:cxnLst/>
            <a:rect l="l" t="t" r="r" b="b"/>
            <a:pathLst>
              <a:path w="865505" h="647700">
                <a:moveTo>
                  <a:pt x="438645" y="465709"/>
                </a:moveTo>
                <a:lnTo>
                  <a:pt x="379996" y="465709"/>
                </a:lnTo>
                <a:lnTo>
                  <a:pt x="376110" y="554736"/>
                </a:lnTo>
                <a:lnTo>
                  <a:pt x="374901" y="569759"/>
                </a:lnTo>
                <a:lnTo>
                  <a:pt x="371273" y="581866"/>
                </a:lnTo>
                <a:lnTo>
                  <a:pt x="365228" y="591044"/>
                </a:lnTo>
                <a:lnTo>
                  <a:pt x="356768" y="597281"/>
                </a:lnTo>
                <a:lnTo>
                  <a:pt x="398106" y="644144"/>
                </a:lnTo>
                <a:lnTo>
                  <a:pt x="414134" y="647598"/>
                </a:lnTo>
                <a:lnTo>
                  <a:pt x="425565" y="644255"/>
                </a:lnTo>
                <a:lnTo>
                  <a:pt x="432398" y="634124"/>
                </a:lnTo>
                <a:lnTo>
                  <a:pt x="434632" y="617220"/>
                </a:lnTo>
                <a:lnTo>
                  <a:pt x="438035" y="495553"/>
                </a:lnTo>
                <a:lnTo>
                  <a:pt x="526315" y="495553"/>
                </a:lnTo>
                <a:lnTo>
                  <a:pt x="438645" y="470662"/>
                </a:lnTo>
                <a:lnTo>
                  <a:pt x="438645" y="465709"/>
                </a:lnTo>
                <a:close/>
              </a:path>
              <a:path w="865505" h="647700">
                <a:moveTo>
                  <a:pt x="438645" y="463041"/>
                </a:moveTo>
                <a:lnTo>
                  <a:pt x="337362" y="463041"/>
                </a:lnTo>
                <a:lnTo>
                  <a:pt x="315855" y="476970"/>
                </a:lnTo>
                <a:lnTo>
                  <a:pt x="292210" y="491948"/>
                </a:lnTo>
                <a:lnTo>
                  <a:pt x="239102" y="524637"/>
                </a:lnTo>
                <a:lnTo>
                  <a:pt x="174907" y="560800"/>
                </a:lnTo>
                <a:lnTo>
                  <a:pt x="137629" y="580108"/>
                </a:lnTo>
                <a:lnTo>
                  <a:pt x="96900" y="600201"/>
                </a:lnTo>
                <a:lnTo>
                  <a:pt x="112407" y="617347"/>
                </a:lnTo>
                <a:lnTo>
                  <a:pt x="151743" y="603944"/>
                </a:lnTo>
                <a:lnTo>
                  <a:pt x="189647" y="589279"/>
                </a:lnTo>
                <a:lnTo>
                  <a:pt x="226120" y="573377"/>
                </a:lnTo>
                <a:lnTo>
                  <a:pt x="261162" y="556260"/>
                </a:lnTo>
                <a:lnTo>
                  <a:pt x="294335" y="537235"/>
                </a:lnTo>
                <a:lnTo>
                  <a:pt x="353814" y="491886"/>
                </a:lnTo>
                <a:lnTo>
                  <a:pt x="379996" y="465709"/>
                </a:lnTo>
                <a:lnTo>
                  <a:pt x="438645" y="465709"/>
                </a:lnTo>
                <a:lnTo>
                  <a:pt x="438645" y="463041"/>
                </a:lnTo>
                <a:close/>
              </a:path>
              <a:path w="865505" h="647700">
                <a:moveTo>
                  <a:pt x="526315" y="495553"/>
                </a:moveTo>
                <a:lnTo>
                  <a:pt x="438035" y="495553"/>
                </a:lnTo>
                <a:lnTo>
                  <a:pt x="480398" y="513886"/>
                </a:lnTo>
                <a:lnTo>
                  <a:pt x="675195" y="595629"/>
                </a:lnTo>
                <a:lnTo>
                  <a:pt x="675195" y="538352"/>
                </a:lnTo>
                <a:lnTo>
                  <a:pt x="526315" y="495553"/>
                </a:lnTo>
                <a:close/>
              </a:path>
              <a:path w="865505" h="647700">
                <a:moveTo>
                  <a:pt x="333127" y="303402"/>
                </a:moveTo>
                <a:lnTo>
                  <a:pt x="271424" y="303402"/>
                </a:lnTo>
                <a:lnTo>
                  <a:pt x="233188" y="332781"/>
                </a:lnTo>
                <a:lnTo>
                  <a:pt x="192153" y="361733"/>
                </a:lnTo>
                <a:lnTo>
                  <a:pt x="148318" y="390255"/>
                </a:lnTo>
                <a:lnTo>
                  <a:pt x="101681" y="418342"/>
                </a:lnTo>
                <a:lnTo>
                  <a:pt x="52152" y="446039"/>
                </a:lnTo>
                <a:lnTo>
                  <a:pt x="0" y="473201"/>
                </a:lnTo>
                <a:lnTo>
                  <a:pt x="10553" y="484377"/>
                </a:lnTo>
                <a:lnTo>
                  <a:pt x="51046" y="476184"/>
                </a:lnTo>
                <a:lnTo>
                  <a:pt x="117186" y="446605"/>
                </a:lnTo>
                <a:lnTo>
                  <a:pt x="148094" y="430911"/>
                </a:lnTo>
                <a:lnTo>
                  <a:pt x="163429" y="430911"/>
                </a:lnTo>
                <a:lnTo>
                  <a:pt x="149237" y="430275"/>
                </a:lnTo>
                <a:lnTo>
                  <a:pt x="162264" y="423346"/>
                </a:lnTo>
                <a:lnTo>
                  <a:pt x="175002" y="416274"/>
                </a:lnTo>
                <a:lnTo>
                  <a:pt x="238396" y="376840"/>
                </a:lnTo>
                <a:lnTo>
                  <a:pt x="274659" y="351218"/>
                </a:lnTo>
                <a:lnTo>
                  <a:pt x="308432" y="324834"/>
                </a:lnTo>
                <a:lnTo>
                  <a:pt x="333127" y="303402"/>
                </a:lnTo>
                <a:close/>
              </a:path>
              <a:path w="865505" h="647700">
                <a:moveTo>
                  <a:pt x="163429" y="430911"/>
                </a:moveTo>
                <a:lnTo>
                  <a:pt x="148094" y="430911"/>
                </a:lnTo>
                <a:lnTo>
                  <a:pt x="194297" y="473837"/>
                </a:lnTo>
                <a:lnTo>
                  <a:pt x="217190" y="471096"/>
                </a:lnTo>
                <a:lnTo>
                  <a:pt x="248666" y="468391"/>
                </a:lnTo>
                <a:lnTo>
                  <a:pt x="288759" y="465709"/>
                </a:lnTo>
                <a:lnTo>
                  <a:pt x="337362" y="463041"/>
                </a:lnTo>
                <a:lnTo>
                  <a:pt x="438645" y="463041"/>
                </a:lnTo>
                <a:lnTo>
                  <a:pt x="438645" y="456946"/>
                </a:lnTo>
                <a:lnTo>
                  <a:pt x="606527" y="448423"/>
                </a:lnTo>
                <a:lnTo>
                  <a:pt x="643664" y="447196"/>
                </a:lnTo>
                <a:lnTo>
                  <a:pt x="671385" y="446786"/>
                </a:lnTo>
                <a:lnTo>
                  <a:pt x="651146" y="432096"/>
                </a:lnTo>
                <a:lnTo>
                  <a:pt x="223402" y="432096"/>
                </a:lnTo>
                <a:lnTo>
                  <a:pt x="183274" y="431798"/>
                </a:lnTo>
                <a:lnTo>
                  <a:pt x="163429" y="430911"/>
                </a:lnTo>
                <a:close/>
              </a:path>
              <a:path w="865505" h="647700">
                <a:moveTo>
                  <a:pt x="560264" y="289813"/>
                </a:moveTo>
                <a:lnTo>
                  <a:pt x="514413" y="289813"/>
                </a:lnTo>
                <a:lnTo>
                  <a:pt x="539096" y="310896"/>
                </a:lnTo>
                <a:lnTo>
                  <a:pt x="564651" y="332781"/>
                </a:lnTo>
                <a:lnTo>
                  <a:pt x="617622" y="378521"/>
                </a:lnTo>
                <a:lnTo>
                  <a:pt x="661511" y="418052"/>
                </a:lnTo>
                <a:lnTo>
                  <a:pt x="686371" y="454913"/>
                </a:lnTo>
                <a:lnTo>
                  <a:pt x="724491" y="449982"/>
                </a:lnTo>
                <a:lnTo>
                  <a:pt x="767016" y="446039"/>
                </a:lnTo>
                <a:lnTo>
                  <a:pt x="813923" y="443073"/>
                </a:lnTo>
                <a:lnTo>
                  <a:pt x="865187" y="441071"/>
                </a:lnTo>
                <a:lnTo>
                  <a:pt x="865187" y="414400"/>
                </a:lnTo>
                <a:lnTo>
                  <a:pt x="819300" y="412686"/>
                </a:lnTo>
                <a:lnTo>
                  <a:pt x="756245" y="407542"/>
                </a:lnTo>
                <a:lnTo>
                  <a:pt x="710041" y="391271"/>
                </a:lnTo>
                <a:lnTo>
                  <a:pt x="672528" y="367664"/>
                </a:lnTo>
                <a:lnTo>
                  <a:pt x="622347" y="332708"/>
                </a:lnTo>
                <a:lnTo>
                  <a:pt x="590786" y="310872"/>
                </a:lnTo>
                <a:lnTo>
                  <a:pt x="560264" y="289813"/>
                </a:lnTo>
                <a:close/>
              </a:path>
              <a:path w="865505" h="647700">
                <a:moveTo>
                  <a:pt x="441339" y="379095"/>
                </a:moveTo>
                <a:lnTo>
                  <a:pt x="383895" y="379095"/>
                </a:lnTo>
                <a:lnTo>
                  <a:pt x="380314" y="425576"/>
                </a:lnTo>
                <a:lnTo>
                  <a:pt x="321923" y="428991"/>
                </a:lnTo>
                <a:lnTo>
                  <a:pt x="269619" y="431162"/>
                </a:lnTo>
                <a:lnTo>
                  <a:pt x="223402" y="432096"/>
                </a:lnTo>
                <a:lnTo>
                  <a:pt x="651146" y="432096"/>
                </a:lnTo>
                <a:lnTo>
                  <a:pt x="633525" y="419353"/>
                </a:lnTo>
                <a:lnTo>
                  <a:pt x="438645" y="419353"/>
                </a:lnTo>
                <a:lnTo>
                  <a:pt x="441339" y="379095"/>
                </a:lnTo>
                <a:close/>
              </a:path>
              <a:path w="865505" h="647700">
                <a:moveTo>
                  <a:pt x="611187" y="403225"/>
                </a:moveTo>
                <a:lnTo>
                  <a:pt x="590900" y="407370"/>
                </a:lnTo>
                <a:lnTo>
                  <a:pt x="555377" y="411432"/>
                </a:lnTo>
                <a:lnTo>
                  <a:pt x="504624" y="415422"/>
                </a:lnTo>
                <a:lnTo>
                  <a:pt x="438645" y="419353"/>
                </a:lnTo>
                <a:lnTo>
                  <a:pt x="633525" y="419353"/>
                </a:lnTo>
                <a:lnTo>
                  <a:pt x="611187" y="403225"/>
                </a:lnTo>
                <a:close/>
              </a:path>
              <a:path w="865505" h="647700">
                <a:moveTo>
                  <a:pt x="515683" y="305688"/>
                </a:moveTo>
                <a:lnTo>
                  <a:pt x="508444" y="308356"/>
                </a:lnTo>
                <a:lnTo>
                  <a:pt x="501332" y="310896"/>
                </a:lnTo>
                <a:lnTo>
                  <a:pt x="494093" y="313563"/>
                </a:lnTo>
                <a:lnTo>
                  <a:pt x="444010" y="332565"/>
                </a:lnTo>
                <a:lnTo>
                  <a:pt x="370891" y="348876"/>
                </a:lnTo>
                <a:lnTo>
                  <a:pt x="330946" y="356520"/>
                </a:lnTo>
                <a:lnTo>
                  <a:pt x="290043" y="363545"/>
                </a:lnTo>
                <a:lnTo>
                  <a:pt x="248183" y="369950"/>
                </a:lnTo>
                <a:lnTo>
                  <a:pt x="260299" y="395350"/>
                </a:lnTo>
                <a:lnTo>
                  <a:pt x="296352" y="391271"/>
                </a:lnTo>
                <a:lnTo>
                  <a:pt x="328926" y="387223"/>
                </a:lnTo>
                <a:lnTo>
                  <a:pt x="358118" y="383170"/>
                </a:lnTo>
                <a:lnTo>
                  <a:pt x="383895" y="379095"/>
                </a:lnTo>
                <a:lnTo>
                  <a:pt x="441339" y="379095"/>
                </a:lnTo>
                <a:lnTo>
                  <a:pt x="482274" y="363035"/>
                </a:lnTo>
                <a:lnTo>
                  <a:pt x="542678" y="355744"/>
                </a:lnTo>
                <a:lnTo>
                  <a:pt x="562800" y="354838"/>
                </a:lnTo>
                <a:lnTo>
                  <a:pt x="515683" y="305688"/>
                </a:lnTo>
                <a:close/>
              </a:path>
              <a:path w="865505" h="647700">
                <a:moveTo>
                  <a:pt x="50368" y="270510"/>
                </a:moveTo>
                <a:lnTo>
                  <a:pt x="105371" y="314198"/>
                </a:lnTo>
                <a:lnTo>
                  <a:pt x="126708" y="312457"/>
                </a:lnTo>
                <a:lnTo>
                  <a:pt x="271424" y="303402"/>
                </a:lnTo>
                <a:lnTo>
                  <a:pt x="333127" y="303402"/>
                </a:lnTo>
                <a:lnTo>
                  <a:pt x="339712" y="297688"/>
                </a:lnTo>
                <a:lnTo>
                  <a:pt x="514413" y="289813"/>
                </a:lnTo>
                <a:lnTo>
                  <a:pt x="560264" y="289813"/>
                </a:lnTo>
                <a:lnTo>
                  <a:pt x="554926" y="286131"/>
                </a:lnTo>
                <a:lnTo>
                  <a:pt x="727848" y="280169"/>
                </a:lnTo>
                <a:lnTo>
                  <a:pt x="771037" y="279307"/>
                </a:lnTo>
                <a:lnTo>
                  <a:pt x="807021" y="279019"/>
                </a:lnTo>
                <a:lnTo>
                  <a:pt x="798104" y="272422"/>
                </a:lnTo>
                <a:lnTo>
                  <a:pt x="130685" y="272422"/>
                </a:lnTo>
                <a:lnTo>
                  <a:pt x="87428" y="272093"/>
                </a:lnTo>
                <a:lnTo>
                  <a:pt x="50368" y="270510"/>
                </a:lnTo>
                <a:close/>
              </a:path>
              <a:path w="865505" h="647700">
                <a:moveTo>
                  <a:pt x="395522" y="224916"/>
                </a:moveTo>
                <a:lnTo>
                  <a:pt x="337362" y="224916"/>
                </a:lnTo>
                <a:lnTo>
                  <a:pt x="329292" y="229770"/>
                </a:lnTo>
                <a:lnTo>
                  <a:pt x="319979" y="238220"/>
                </a:lnTo>
                <a:lnTo>
                  <a:pt x="309423" y="250241"/>
                </a:lnTo>
                <a:lnTo>
                  <a:pt x="297624" y="265811"/>
                </a:lnTo>
                <a:lnTo>
                  <a:pt x="235783" y="269286"/>
                </a:lnTo>
                <a:lnTo>
                  <a:pt x="180137" y="271488"/>
                </a:lnTo>
                <a:lnTo>
                  <a:pt x="130685" y="272422"/>
                </a:lnTo>
                <a:lnTo>
                  <a:pt x="798104" y="272422"/>
                </a:lnTo>
                <a:lnTo>
                  <a:pt x="780927" y="259714"/>
                </a:lnTo>
                <a:lnTo>
                  <a:pt x="361086" y="259714"/>
                </a:lnTo>
                <a:lnTo>
                  <a:pt x="371561" y="251787"/>
                </a:lnTo>
                <a:lnTo>
                  <a:pt x="380852" y="243252"/>
                </a:lnTo>
                <a:lnTo>
                  <a:pt x="388959" y="234122"/>
                </a:lnTo>
                <a:lnTo>
                  <a:pt x="395522" y="224916"/>
                </a:lnTo>
                <a:close/>
              </a:path>
              <a:path w="865505" h="647700">
                <a:moveTo>
                  <a:pt x="747966" y="235331"/>
                </a:moveTo>
                <a:lnTo>
                  <a:pt x="704006" y="240998"/>
                </a:lnTo>
                <a:lnTo>
                  <a:pt x="624882" y="246951"/>
                </a:lnTo>
                <a:lnTo>
                  <a:pt x="572130" y="250035"/>
                </a:lnTo>
                <a:lnTo>
                  <a:pt x="361086" y="259714"/>
                </a:lnTo>
                <a:lnTo>
                  <a:pt x="780927" y="259714"/>
                </a:lnTo>
                <a:lnTo>
                  <a:pt x="747966" y="235331"/>
                </a:lnTo>
                <a:close/>
              </a:path>
              <a:path w="865505" h="647700">
                <a:moveTo>
                  <a:pt x="182244" y="186689"/>
                </a:moveTo>
                <a:lnTo>
                  <a:pt x="233044" y="233045"/>
                </a:lnTo>
                <a:lnTo>
                  <a:pt x="253516" y="230471"/>
                </a:lnTo>
                <a:lnTo>
                  <a:pt x="277726" y="228266"/>
                </a:lnTo>
                <a:lnTo>
                  <a:pt x="305675" y="226419"/>
                </a:lnTo>
                <a:lnTo>
                  <a:pt x="337362" y="224916"/>
                </a:lnTo>
                <a:lnTo>
                  <a:pt x="395522" y="224916"/>
                </a:lnTo>
                <a:lnTo>
                  <a:pt x="395884" y="224409"/>
                </a:lnTo>
                <a:lnTo>
                  <a:pt x="581598" y="212037"/>
                </a:lnTo>
                <a:lnTo>
                  <a:pt x="667448" y="207518"/>
                </a:lnTo>
                <a:lnTo>
                  <a:pt x="640727" y="189531"/>
                </a:lnTo>
                <a:lnTo>
                  <a:pt x="250455" y="189531"/>
                </a:lnTo>
                <a:lnTo>
                  <a:pt x="212151" y="188735"/>
                </a:lnTo>
                <a:lnTo>
                  <a:pt x="182244" y="186689"/>
                </a:lnTo>
                <a:close/>
              </a:path>
              <a:path w="865505" h="647700">
                <a:moveTo>
                  <a:pt x="438357" y="149098"/>
                </a:moveTo>
                <a:lnTo>
                  <a:pt x="379996" y="149098"/>
                </a:lnTo>
                <a:lnTo>
                  <a:pt x="373934" y="158196"/>
                </a:lnTo>
                <a:lnTo>
                  <a:pt x="367124" y="167814"/>
                </a:lnTo>
                <a:lnTo>
                  <a:pt x="360065" y="177297"/>
                </a:lnTo>
                <a:lnTo>
                  <a:pt x="352259" y="187325"/>
                </a:lnTo>
                <a:lnTo>
                  <a:pt x="297157" y="189065"/>
                </a:lnTo>
                <a:lnTo>
                  <a:pt x="250455" y="189531"/>
                </a:lnTo>
                <a:lnTo>
                  <a:pt x="640727" y="189531"/>
                </a:lnTo>
                <a:lnTo>
                  <a:pt x="632355" y="183896"/>
                </a:lnTo>
                <a:lnTo>
                  <a:pt x="415353" y="183896"/>
                </a:lnTo>
                <a:lnTo>
                  <a:pt x="422394" y="176587"/>
                </a:lnTo>
                <a:lnTo>
                  <a:pt x="428810" y="167814"/>
                </a:lnTo>
                <a:lnTo>
                  <a:pt x="434600" y="157589"/>
                </a:lnTo>
                <a:lnTo>
                  <a:pt x="438357" y="149098"/>
                </a:lnTo>
                <a:close/>
              </a:path>
              <a:path w="865505" h="647700">
                <a:moveTo>
                  <a:pt x="608393" y="167766"/>
                </a:moveTo>
                <a:lnTo>
                  <a:pt x="579677" y="171858"/>
                </a:lnTo>
                <a:lnTo>
                  <a:pt x="537924" y="175926"/>
                </a:lnTo>
                <a:lnTo>
                  <a:pt x="483145" y="179947"/>
                </a:lnTo>
                <a:lnTo>
                  <a:pt x="415353" y="183896"/>
                </a:lnTo>
                <a:lnTo>
                  <a:pt x="632355" y="183896"/>
                </a:lnTo>
                <a:lnTo>
                  <a:pt x="608393" y="167766"/>
                </a:lnTo>
                <a:close/>
              </a:path>
              <a:path w="865505" h="647700">
                <a:moveTo>
                  <a:pt x="410591" y="0"/>
                </a:moveTo>
                <a:lnTo>
                  <a:pt x="397941" y="9144"/>
                </a:lnTo>
                <a:lnTo>
                  <a:pt x="391617" y="13843"/>
                </a:lnTo>
                <a:lnTo>
                  <a:pt x="398289" y="23084"/>
                </a:lnTo>
                <a:lnTo>
                  <a:pt x="402783" y="32337"/>
                </a:lnTo>
                <a:lnTo>
                  <a:pt x="405101" y="41614"/>
                </a:lnTo>
                <a:lnTo>
                  <a:pt x="405244" y="50926"/>
                </a:lnTo>
                <a:lnTo>
                  <a:pt x="403539" y="61714"/>
                </a:lnTo>
                <a:lnTo>
                  <a:pt x="389267" y="111506"/>
                </a:lnTo>
                <a:lnTo>
                  <a:pt x="272843" y="116338"/>
                </a:lnTo>
                <a:lnTo>
                  <a:pt x="184692" y="118707"/>
                </a:lnTo>
                <a:lnTo>
                  <a:pt x="151218" y="118999"/>
                </a:lnTo>
                <a:lnTo>
                  <a:pt x="197815" y="159893"/>
                </a:lnTo>
                <a:lnTo>
                  <a:pt x="224430" y="157206"/>
                </a:lnTo>
                <a:lnTo>
                  <a:pt x="263664" y="154495"/>
                </a:lnTo>
                <a:lnTo>
                  <a:pt x="315519" y="151784"/>
                </a:lnTo>
                <a:lnTo>
                  <a:pt x="379996" y="149098"/>
                </a:lnTo>
                <a:lnTo>
                  <a:pt x="438357" y="149098"/>
                </a:lnTo>
                <a:lnTo>
                  <a:pt x="439762" y="145923"/>
                </a:lnTo>
                <a:lnTo>
                  <a:pt x="649502" y="134922"/>
                </a:lnTo>
                <a:lnTo>
                  <a:pt x="690831" y="133361"/>
                </a:lnTo>
                <a:lnTo>
                  <a:pt x="717867" y="132841"/>
                </a:lnTo>
                <a:lnTo>
                  <a:pt x="688835" y="105410"/>
                </a:lnTo>
                <a:lnTo>
                  <a:pt x="450278" y="105410"/>
                </a:lnTo>
                <a:lnTo>
                  <a:pt x="453939" y="94765"/>
                </a:lnTo>
                <a:lnTo>
                  <a:pt x="473328" y="60261"/>
                </a:lnTo>
                <a:lnTo>
                  <a:pt x="489140" y="57023"/>
                </a:lnTo>
                <a:lnTo>
                  <a:pt x="410591" y="0"/>
                </a:lnTo>
                <a:close/>
              </a:path>
              <a:path w="865505" h="647700">
                <a:moveTo>
                  <a:pt x="671766" y="89281"/>
                </a:moveTo>
                <a:lnTo>
                  <a:pt x="642141" y="93372"/>
                </a:lnTo>
                <a:lnTo>
                  <a:pt x="595360" y="97440"/>
                </a:lnTo>
                <a:lnTo>
                  <a:pt x="531409" y="101461"/>
                </a:lnTo>
                <a:lnTo>
                  <a:pt x="450278" y="105410"/>
                </a:lnTo>
                <a:lnTo>
                  <a:pt x="688835" y="105410"/>
                </a:lnTo>
                <a:lnTo>
                  <a:pt x="671766" y="89281"/>
                </a:lnTo>
                <a:close/>
              </a:path>
            </a:pathLst>
          </a:custGeom>
          <a:solidFill>
            <a:srgbClr val="36FC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7087" y="2421001"/>
            <a:ext cx="865505" cy="647700"/>
          </a:xfrm>
          <a:custGeom>
            <a:avLst/>
            <a:gdLst/>
            <a:ahLst/>
            <a:cxnLst/>
            <a:rect l="l" t="t" r="r" b="b"/>
            <a:pathLst>
              <a:path w="865505" h="647700">
                <a:moveTo>
                  <a:pt x="410591" y="0"/>
                </a:moveTo>
                <a:lnTo>
                  <a:pt x="430222" y="14214"/>
                </a:lnTo>
                <a:lnTo>
                  <a:pt x="449865" y="28463"/>
                </a:lnTo>
                <a:lnTo>
                  <a:pt x="469509" y="42737"/>
                </a:lnTo>
                <a:lnTo>
                  <a:pt x="489140" y="57023"/>
                </a:lnTo>
                <a:lnTo>
                  <a:pt x="480425" y="57832"/>
                </a:lnTo>
                <a:lnTo>
                  <a:pt x="473328" y="60261"/>
                </a:lnTo>
                <a:lnTo>
                  <a:pt x="453939" y="94765"/>
                </a:lnTo>
                <a:lnTo>
                  <a:pt x="450278" y="105410"/>
                </a:lnTo>
                <a:lnTo>
                  <a:pt x="531409" y="101461"/>
                </a:lnTo>
                <a:lnTo>
                  <a:pt x="595360" y="97440"/>
                </a:lnTo>
                <a:lnTo>
                  <a:pt x="642141" y="93372"/>
                </a:lnTo>
                <a:lnTo>
                  <a:pt x="671766" y="89281"/>
                </a:lnTo>
                <a:lnTo>
                  <a:pt x="683291" y="100159"/>
                </a:lnTo>
                <a:lnTo>
                  <a:pt x="694816" y="111061"/>
                </a:lnTo>
                <a:lnTo>
                  <a:pt x="706342" y="121963"/>
                </a:lnTo>
                <a:lnTo>
                  <a:pt x="717867" y="132841"/>
                </a:lnTo>
                <a:lnTo>
                  <a:pt x="649502" y="134922"/>
                </a:lnTo>
                <a:lnTo>
                  <a:pt x="593880" y="137532"/>
                </a:lnTo>
                <a:lnTo>
                  <a:pt x="523966" y="141197"/>
                </a:lnTo>
                <a:lnTo>
                  <a:pt x="439762" y="145923"/>
                </a:lnTo>
                <a:lnTo>
                  <a:pt x="434600" y="157589"/>
                </a:lnTo>
                <a:lnTo>
                  <a:pt x="428810" y="167814"/>
                </a:lnTo>
                <a:lnTo>
                  <a:pt x="422394" y="176587"/>
                </a:lnTo>
                <a:lnTo>
                  <a:pt x="415353" y="183896"/>
                </a:lnTo>
                <a:lnTo>
                  <a:pt x="483145" y="179947"/>
                </a:lnTo>
                <a:lnTo>
                  <a:pt x="537924" y="175926"/>
                </a:lnTo>
                <a:lnTo>
                  <a:pt x="579677" y="171858"/>
                </a:lnTo>
                <a:lnTo>
                  <a:pt x="608393" y="167766"/>
                </a:lnTo>
                <a:lnTo>
                  <a:pt x="623157" y="177692"/>
                </a:lnTo>
                <a:lnTo>
                  <a:pt x="637920" y="187642"/>
                </a:lnTo>
                <a:lnTo>
                  <a:pt x="652684" y="197592"/>
                </a:lnTo>
                <a:lnTo>
                  <a:pt x="667448" y="207518"/>
                </a:lnTo>
                <a:lnTo>
                  <a:pt x="628309" y="209408"/>
                </a:lnTo>
                <a:lnTo>
                  <a:pt x="581598" y="212037"/>
                </a:lnTo>
                <a:lnTo>
                  <a:pt x="527299" y="215409"/>
                </a:lnTo>
                <a:lnTo>
                  <a:pt x="465399" y="219531"/>
                </a:lnTo>
                <a:lnTo>
                  <a:pt x="395884" y="224409"/>
                </a:lnTo>
                <a:lnTo>
                  <a:pt x="388959" y="234122"/>
                </a:lnTo>
                <a:lnTo>
                  <a:pt x="380852" y="243252"/>
                </a:lnTo>
                <a:lnTo>
                  <a:pt x="371561" y="251787"/>
                </a:lnTo>
                <a:lnTo>
                  <a:pt x="361086" y="259714"/>
                </a:lnTo>
                <a:lnTo>
                  <a:pt x="440234" y="256416"/>
                </a:lnTo>
                <a:lnTo>
                  <a:pt x="510581" y="253190"/>
                </a:lnTo>
                <a:lnTo>
                  <a:pt x="572130" y="250035"/>
                </a:lnTo>
                <a:lnTo>
                  <a:pt x="624882" y="246951"/>
                </a:lnTo>
                <a:lnTo>
                  <a:pt x="668840" y="243939"/>
                </a:lnTo>
                <a:lnTo>
                  <a:pt x="730380" y="238128"/>
                </a:lnTo>
                <a:lnTo>
                  <a:pt x="747966" y="235331"/>
                </a:lnTo>
                <a:lnTo>
                  <a:pt x="762730" y="246264"/>
                </a:lnTo>
                <a:lnTo>
                  <a:pt x="777494" y="257175"/>
                </a:lnTo>
                <a:lnTo>
                  <a:pt x="792257" y="268085"/>
                </a:lnTo>
                <a:lnTo>
                  <a:pt x="807021" y="279019"/>
                </a:lnTo>
                <a:lnTo>
                  <a:pt x="727848" y="280169"/>
                </a:lnTo>
                <a:lnTo>
                  <a:pt x="677441" y="281597"/>
                </a:lnTo>
                <a:lnTo>
                  <a:pt x="619805" y="283586"/>
                </a:lnTo>
                <a:lnTo>
                  <a:pt x="554926" y="286131"/>
                </a:lnTo>
                <a:lnTo>
                  <a:pt x="590786" y="310872"/>
                </a:lnTo>
                <a:lnTo>
                  <a:pt x="622347" y="332708"/>
                </a:lnTo>
                <a:lnTo>
                  <a:pt x="649599" y="351639"/>
                </a:lnTo>
                <a:lnTo>
                  <a:pt x="672528" y="367664"/>
                </a:lnTo>
                <a:lnTo>
                  <a:pt x="692338" y="380807"/>
                </a:lnTo>
                <a:lnTo>
                  <a:pt x="739076" y="404113"/>
                </a:lnTo>
                <a:lnTo>
                  <a:pt x="782986" y="410400"/>
                </a:lnTo>
                <a:lnTo>
                  <a:pt x="865187" y="414400"/>
                </a:lnTo>
                <a:lnTo>
                  <a:pt x="865187" y="421068"/>
                </a:lnTo>
                <a:lnTo>
                  <a:pt x="865187" y="427736"/>
                </a:lnTo>
                <a:lnTo>
                  <a:pt x="865187" y="434403"/>
                </a:lnTo>
                <a:lnTo>
                  <a:pt x="865187" y="441071"/>
                </a:lnTo>
                <a:lnTo>
                  <a:pt x="813923" y="443073"/>
                </a:lnTo>
                <a:lnTo>
                  <a:pt x="767016" y="446039"/>
                </a:lnTo>
                <a:lnTo>
                  <a:pt x="724491" y="449982"/>
                </a:lnTo>
                <a:lnTo>
                  <a:pt x="686371" y="454913"/>
                </a:lnTo>
                <a:lnTo>
                  <a:pt x="683609" y="445484"/>
                </a:lnTo>
                <a:lnTo>
                  <a:pt x="642175" y="400050"/>
                </a:lnTo>
                <a:lnTo>
                  <a:pt x="588152" y="352980"/>
                </a:lnTo>
                <a:lnTo>
                  <a:pt x="553753" y="323415"/>
                </a:lnTo>
                <a:lnTo>
                  <a:pt x="514413" y="289813"/>
                </a:lnTo>
                <a:lnTo>
                  <a:pt x="470712" y="291794"/>
                </a:lnTo>
                <a:lnTo>
                  <a:pt x="427039" y="293750"/>
                </a:lnTo>
                <a:lnTo>
                  <a:pt x="383377" y="295707"/>
                </a:lnTo>
                <a:lnTo>
                  <a:pt x="339712" y="297688"/>
                </a:lnTo>
                <a:lnTo>
                  <a:pt x="308432" y="324834"/>
                </a:lnTo>
                <a:lnTo>
                  <a:pt x="274659" y="351218"/>
                </a:lnTo>
                <a:lnTo>
                  <a:pt x="238396" y="376840"/>
                </a:lnTo>
                <a:lnTo>
                  <a:pt x="199644" y="401700"/>
                </a:lnTo>
                <a:lnTo>
                  <a:pt x="162264" y="423346"/>
                </a:lnTo>
                <a:lnTo>
                  <a:pt x="149237" y="430275"/>
                </a:lnTo>
                <a:lnTo>
                  <a:pt x="183274" y="431798"/>
                </a:lnTo>
                <a:lnTo>
                  <a:pt x="223402" y="432096"/>
                </a:lnTo>
                <a:lnTo>
                  <a:pt x="269619" y="431162"/>
                </a:lnTo>
                <a:lnTo>
                  <a:pt x="321923" y="428991"/>
                </a:lnTo>
                <a:lnTo>
                  <a:pt x="380314" y="425576"/>
                </a:lnTo>
                <a:lnTo>
                  <a:pt x="382104" y="402336"/>
                </a:lnTo>
                <a:lnTo>
                  <a:pt x="383000" y="390715"/>
                </a:lnTo>
                <a:lnTo>
                  <a:pt x="383895" y="379095"/>
                </a:lnTo>
                <a:lnTo>
                  <a:pt x="358118" y="383170"/>
                </a:lnTo>
                <a:lnTo>
                  <a:pt x="328926" y="387223"/>
                </a:lnTo>
                <a:lnTo>
                  <a:pt x="296320" y="391275"/>
                </a:lnTo>
                <a:lnTo>
                  <a:pt x="260299" y="395350"/>
                </a:lnTo>
                <a:lnTo>
                  <a:pt x="257270" y="388989"/>
                </a:lnTo>
                <a:lnTo>
                  <a:pt x="254241" y="382650"/>
                </a:lnTo>
                <a:lnTo>
                  <a:pt x="251212" y="376312"/>
                </a:lnTo>
                <a:lnTo>
                  <a:pt x="248183" y="369950"/>
                </a:lnTo>
                <a:lnTo>
                  <a:pt x="290043" y="363545"/>
                </a:lnTo>
                <a:lnTo>
                  <a:pt x="330946" y="356520"/>
                </a:lnTo>
                <a:lnTo>
                  <a:pt x="370891" y="348876"/>
                </a:lnTo>
                <a:lnTo>
                  <a:pt x="409879" y="340613"/>
                </a:lnTo>
                <a:lnTo>
                  <a:pt x="469422" y="325374"/>
                </a:lnTo>
                <a:lnTo>
                  <a:pt x="494093" y="313563"/>
                </a:lnTo>
                <a:lnTo>
                  <a:pt x="501332" y="310896"/>
                </a:lnTo>
                <a:lnTo>
                  <a:pt x="508444" y="308356"/>
                </a:lnTo>
                <a:lnTo>
                  <a:pt x="515683" y="305688"/>
                </a:lnTo>
                <a:lnTo>
                  <a:pt x="527421" y="317976"/>
                </a:lnTo>
                <a:lnTo>
                  <a:pt x="539194" y="330263"/>
                </a:lnTo>
                <a:lnTo>
                  <a:pt x="550991" y="342550"/>
                </a:lnTo>
                <a:lnTo>
                  <a:pt x="562800" y="354838"/>
                </a:lnTo>
                <a:lnTo>
                  <a:pt x="542678" y="355744"/>
                </a:lnTo>
                <a:lnTo>
                  <a:pt x="515837" y="358473"/>
                </a:lnTo>
                <a:lnTo>
                  <a:pt x="482274" y="363035"/>
                </a:lnTo>
                <a:lnTo>
                  <a:pt x="441985" y="369443"/>
                </a:lnTo>
                <a:lnTo>
                  <a:pt x="441154" y="381920"/>
                </a:lnTo>
                <a:lnTo>
                  <a:pt x="440320" y="394398"/>
                </a:lnTo>
                <a:lnTo>
                  <a:pt x="439483" y="406876"/>
                </a:lnTo>
                <a:lnTo>
                  <a:pt x="438645" y="419353"/>
                </a:lnTo>
                <a:lnTo>
                  <a:pt x="504624" y="415422"/>
                </a:lnTo>
                <a:lnTo>
                  <a:pt x="555377" y="411432"/>
                </a:lnTo>
                <a:lnTo>
                  <a:pt x="590900" y="407370"/>
                </a:lnTo>
                <a:lnTo>
                  <a:pt x="611187" y="403225"/>
                </a:lnTo>
                <a:lnTo>
                  <a:pt x="626237" y="414085"/>
                </a:lnTo>
                <a:lnTo>
                  <a:pt x="641286" y="424957"/>
                </a:lnTo>
                <a:lnTo>
                  <a:pt x="656336" y="435854"/>
                </a:lnTo>
                <a:lnTo>
                  <a:pt x="671385" y="446786"/>
                </a:lnTo>
                <a:lnTo>
                  <a:pt x="643664" y="447196"/>
                </a:lnTo>
                <a:lnTo>
                  <a:pt x="606527" y="448423"/>
                </a:lnTo>
                <a:lnTo>
                  <a:pt x="559976" y="450461"/>
                </a:lnTo>
                <a:lnTo>
                  <a:pt x="504015" y="453304"/>
                </a:lnTo>
                <a:lnTo>
                  <a:pt x="438645" y="456946"/>
                </a:lnTo>
                <a:lnTo>
                  <a:pt x="438645" y="461518"/>
                </a:lnTo>
                <a:lnTo>
                  <a:pt x="438645" y="466089"/>
                </a:lnTo>
                <a:lnTo>
                  <a:pt x="438645" y="470662"/>
                </a:lnTo>
                <a:lnTo>
                  <a:pt x="491670" y="485687"/>
                </a:lnTo>
                <a:lnTo>
                  <a:pt x="541841" y="499975"/>
                </a:lnTo>
                <a:lnTo>
                  <a:pt x="589153" y="513519"/>
                </a:lnTo>
                <a:lnTo>
                  <a:pt x="633605" y="526314"/>
                </a:lnTo>
                <a:lnTo>
                  <a:pt x="675195" y="538352"/>
                </a:lnTo>
                <a:lnTo>
                  <a:pt x="675195" y="552713"/>
                </a:lnTo>
                <a:lnTo>
                  <a:pt x="675195" y="567039"/>
                </a:lnTo>
                <a:lnTo>
                  <a:pt x="675195" y="581340"/>
                </a:lnTo>
                <a:lnTo>
                  <a:pt x="675195" y="595629"/>
                </a:lnTo>
                <a:lnTo>
                  <a:pt x="622677" y="573944"/>
                </a:lnTo>
                <a:lnTo>
                  <a:pt x="572710" y="553088"/>
                </a:lnTo>
                <a:lnTo>
                  <a:pt x="525286" y="533066"/>
                </a:lnTo>
                <a:lnTo>
                  <a:pt x="480398" y="513886"/>
                </a:lnTo>
                <a:lnTo>
                  <a:pt x="438035" y="495553"/>
                </a:lnTo>
                <a:lnTo>
                  <a:pt x="437185" y="525958"/>
                </a:lnTo>
                <a:lnTo>
                  <a:pt x="436333" y="556387"/>
                </a:lnTo>
                <a:lnTo>
                  <a:pt x="435481" y="586815"/>
                </a:lnTo>
                <a:lnTo>
                  <a:pt x="434632" y="617220"/>
                </a:lnTo>
                <a:lnTo>
                  <a:pt x="432398" y="634124"/>
                </a:lnTo>
                <a:lnTo>
                  <a:pt x="425565" y="644255"/>
                </a:lnTo>
                <a:lnTo>
                  <a:pt x="414134" y="647598"/>
                </a:lnTo>
                <a:lnTo>
                  <a:pt x="398106" y="644144"/>
                </a:lnTo>
                <a:lnTo>
                  <a:pt x="387772" y="632428"/>
                </a:lnTo>
                <a:lnTo>
                  <a:pt x="377437" y="620712"/>
                </a:lnTo>
                <a:lnTo>
                  <a:pt x="367103" y="608996"/>
                </a:lnTo>
                <a:lnTo>
                  <a:pt x="356768" y="597281"/>
                </a:lnTo>
                <a:lnTo>
                  <a:pt x="365228" y="591044"/>
                </a:lnTo>
                <a:lnTo>
                  <a:pt x="377082" y="532520"/>
                </a:lnTo>
                <a:lnTo>
                  <a:pt x="379025" y="487995"/>
                </a:lnTo>
                <a:lnTo>
                  <a:pt x="379996" y="465709"/>
                </a:lnTo>
                <a:lnTo>
                  <a:pt x="353752" y="491948"/>
                </a:lnTo>
                <a:lnTo>
                  <a:pt x="325199" y="515794"/>
                </a:lnTo>
                <a:lnTo>
                  <a:pt x="261162" y="556260"/>
                </a:lnTo>
                <a:lnTo>
                  <a:pt x="226120" y="573377"/>
                </a:lnTo>
                <a:lnTo>
                  <a:pt x="189647" y="589279"/>
                </a:lnTo>
                <a:lnTo>
                  <a:pt x="151743" y="603944"/>
                </a:lnTo>
                <a:lnTo>
                  <a:pt x="112407" y="617347"/>
                </a:lnTo>
                <a:lnTo>
                  <a:pt x="107238" y="611632"/>
                </a:lnTo>
                <a:lnTo>
                  <a:pt x="102069" y="605916"/>
                </a:lnTo>
                <a:lnTo>
                  <a:pt x="96900" y="600201"/>
                </a:lnTo>
                <a:lnTo>
                  <a:pt x="137629" y="580108"/>
                </a:lnTo>
                <a:lnTo>
                  <a:pt x="174907" y="560800"/>
                </a:lnTo>
                <a:lnTo>
                  <a:pt x="208732" y="542301"/>
                </a:lnTo>
                <a:lnTo>
                  <a:pt x="266725" y="507779"/>
                </a:lnTo>
                <a:lnTo>
                  <a:pt x="315855" y="476970"/>
                </a:lnTo>
                <a:lnTo>
                  <a:pt x="337362" y="463041"/>
                </a:lnTo>
                <a:lnTo>
                  <a:pt x="288723" y="465710"/>
                </a:lnTo>
                <a:lnTo>
                  <a:pt x="248666" y="468391"/>
                </a:lnTo>
                <a:lnTo>
                  <a:pt x="217190" y="471096"/>
                </a:lnTo>
                <a:lnTo>
                  <a:pt x="194297" y="473837"/>
                </a:lnTo>
                <a:lnTo>
                  <a:pt x="182745" y="463093"/>
                </a:lnTo>
                <a:lnTo>
                  <a:pt x="171196" y="452374"/>
                </a:lnTo>
                <a:lnTo>
                  <a:pt x="159646" y="441654"/>
                </a:lnTo>
                <a:lnTo>
                  <a:pt x="148094" y="430911"/>
                </a:lnTo>
                <a:lnTo>
                  <a:pt x="117186" y="446605"/>
                </a:lnTo>
                <a:lnTo>
                  <a:pt x="84835" y="461692"/>
                </a:lnTo>
                <a:lnTo>
                  <a:pt x="51046" y="476184"/>
                </a:lnTo>
                <a:lnTo>
                  <a:pt x="15824" y="490093"/>
                </a:lnTo>
                <a:lnTo>
                  <a:pt x="10553" y="484377"/>
                </a:lnTo>
                <a:lnTo>
                  <a:pt x="5270" y="478789"/>
                </a:lnTo>
                <a:lnTo>
                  <a:pt x="0" y="473201"/>
                </a:lnTo>
                <a:lnTo>
                  <a:pt x="52242" y="445992"/>
                </a:lnTo>
                <a:lnTo>
                  <a:pt x="101681" y="418342"/>
                </a:lnTo>
                <a:lnTo>
                  <a:pt x="148318" y="390255"/>
                </a:lnTo>
                <a:lnTo>
                  <a:pt x="192153" y="361733"/>
                </a:lnTo>
                <a:lnTo>
                  <a:pt x="233188" y="332781"/>
                </a:lnTo>
                <a:lnTo>
                  <a:pt x="271424" y="303402"/>
                </a:lnTo>
                <a:lnTo>
                  <a:pt x="209733" y="307072"/>
                </a:lnTo>
                <a:lnTo>
                  <a:pt x="161494" y="310086"/>
                </a:lnTo>
                <a:lnTo>
                  <a:pt x="126708" y="312457"/>
                </a:lnTo>
                <a:lnTo>
                  <a:pt x="105371" y="314198"/>
                </a:lnTo>
                <a:lnTo>
                  <a:pt x="91617" y="303264"/>
                </a:lnTo>
                <a:lnTo>
                  <a:pt x="77865" y="292354"/>
                </a:lnTo>
                <a:lnTo>
                  <a:pt x="64114" y="281443"/>
                </a:lnTo>
                <a:lnTo>
                  <a:pt x="50368" y="270510"/>
                </a:lnTo>
                <a:lnTo>
                  <a:pt x="87428" y="272093"/>
                </a:lnTo>
                <a:lnTo>
                  <a:pt x="130685" y="272422"/>
                </a:lnTo>
                <a:lnTo>
                  <a:pt x="180137" y="271488"/>
                </a:lnTo>
                <a:lnTo>
                  <a:pt x="235783" y="269286"/>
                </a:lnTo>
                <a:lnTo>
                  <a:pt x="297624" y="265811"/>
                </a:lnTo>
                <a:lnTo>
                  <a:pt x="309423" y="250241"/>
                </a:lnTo>
                <a:lnTo>
                  <a:pt x="319979" y="238220"/>
                </a:lnTo>
                <a:lnTo>
                  <a:pt x="329292" y="229770"/>
                </a:lnTo>
                <a:lnTo>
                  <a:pt x="337362" y="224916"/>
                </a:lnTo>
                <a:lnTo>
                  <a:pt x="305675" y="226419"/>
                </a:lnTo>
                <a:lnTo>
                  <a:pt x="277726" y="228266"/>
                </a:lnTo>
                <a:lnTo>
                  <a:pt x="253516" y="230471"/>
                </a:lnTo>
                <a:lnTo>
                  <a:pt x="233044" y="233045"/>
                </a:lnTo>
                <a:lnTo>
                  <a:pt x="220346" y="221426"/>
                </a:lnTo>
                <a:lnTo>
                  <a:pt x="207645" y="209819"/>
                </a:lnTo>
                <a:lnTo>
                  <a:pt x="194943" y="198237"/>
                </a:lnTo>
                <a:lnTo>
                  <a:pt x="182244" y="186689"/>
                </a:lnTo>
                <a:lnTo>
                  <a:pt x="212151" y="188735"/>
                </a:lnTo>
                <a:lnTo>
                  <a:pt x="250455" y="189531"/>
                </a:lnTo>
                <a:lnTo>
                  <a:pt x="297157" y="189065"/>
                </a:lnTo>
                <a:lnTo>
                  <a:pt x="352259" y="187325"/>
                </a:lnTo>
                <a:lnTo>
                  <a:pt x="360065" y="177297"/>
                </a:lnTo>
                <a:lnTo>
                  <a:pt x="367290" y="167592"/>
                </a:lnTo>
                <a:lnTo>
                  <a:pt x="373934" y="158196"/>
                </a:lnTo>
                <a:lnTo>
                  <a:pt x="379996" y="149098"/>
                </a:lnTo>
                <a:lnTo>
                  <a:pt x="315519" y="151784"/>
                </a:lnTo>
                <a:lnTo>
                  <a:pt x="263664" y="154495"/>
                </a:lnTo>
                <a:lnTo>
                  <a:pt x="224430" y="157206"/>
                </a:lnTo>
                <a:lnTo>
                  <a:pt x="197815" y="159893"/>
                </a:lnTo>
                <a:lnTo>
                  <a:pt x="186166" y="149699"/>
                </a:lnTo>
                <a:lnTo>
                  <a:pt x="174517" y="139493"/>
                </a:lnTo>
                <a:lnTo>
                  <a:pt x="162867" y="129264"/>
                </a:lnTo>
                <a:lnTo>
                  <a:pt x="151218" y="118999"/>
                </a:lnTo>
                <a:lnTo>
                  <a:pt x="184692" y="118707"/>
                </a:lnTo>
                <a:lnTo>
                  <a:pt x="225233" y="117824"/>
                </a:lnTo>
                <a:lnTo>
                  <a:pt x="272843" y="116338"/>
                </a:lnTo>
                <a:lnTo>
                  <a:pt x="327521" y="114235"/>
                </a:lnTo>
                <a:lnTo>
                  <a:pt x="389267" y="111506"/>
                </a:lnTo>
                <a:lnTo>
                  <a:pt x="403539" y="61714"/>
                </a:lnTo>
                <a:lnTo>
                  <a:pt x="405244" y="50926"/>
                </a:lnTo>
                <a:lnTo>
                  <a:pt x="405101" y="41614"/>
                </a:lnTo>
                <a:lnTo>
                  <a:pt x="402783" y="32337"/>
                </a:lnTo>
                <a:lnTo>
                  <a:pt x="398289" y="23084"/>
                </a:lnTo>
                <a:lnTo>
                  <a:pt x="391617" y="13843"/>
                </a:lnTo>
                <a:lnTo>
                  <a:pt x="397941" y="9144"/>
                </a:lnTo>
                <a:lnTo>
                  <a:pt x="404266" y="4572"/>
                </a:lnTo>
                <a:lnTo>
                  <a:pt x="41059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887" y="4492752"/>
            <a:ext cx="1246632" cy="5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869" y="4468367"/>
            <a:ext cx="1243838" cy="554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70991" y="1422019"/>
            <a:ext cx="7998459" cy="462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4.礼仪的鼎盛时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Times New Roman" panose="02020603050405020304"/>
              <a:cs typeface="Times New Roman" panose="02020603050405020304"/>
            </a:endParaRPr>
          </a:p>
          <a:p>
            <a:pPr marL="1743075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“书同文”、“车同轨”、“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同伦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1895475">
              <a:lnSpc>
                <a:spcPct val="100000"/>
              </a:lnSpc>
            </a:pP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思想家董仲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舒</a:t>
            </a:r>
            <a:r>
              <a:rPr sz="2800" b="1" spc="-1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——</a:t>
            </a: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“三纲五常”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895475" marR="31115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三纲：君为臣纲，父为子纲、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夫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为妻纲 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五常：仁、义、礼、智、信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189547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“罢黜百家、独尊儒术”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4736" y="1499616"/>
            <a:ext cx="1101852" cy="67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750" y="1485900"/>
            <a:ext cx="1079500" cy="647700"/>
          </a:xfrm>
          <a:custGeom>
            <a:avLst/>
            <a:gdLst/>
            <a:ahLst/>
            <a:cxnLst/>
            <a:rect l="l" t="t" r="r" b="b"/>
            <a:pathLst>
              <a:path w="1079500" h="647700">
                <a:moveTo>
                  <a:pt x="240398" y="176657"/>
                </a:moveTo>
                <a:lnTo>
                  <a:pt x="201104" y="182372"/>
                </a:lnTo>
                <a:lnTo>
                  <a:pt x="201104" y="190753"/>
                </a:lnTo>
                <a:lnTo>
                  <a:pt x="209126" y="194278"/>
                </a:lnTo>
                <a:lnTo>
                  <a:pt x="217001" y="201993"/>
                </a:lnTo>
                <a:lnTo>
                  <a:pt x="224728" y="213899"/>
                </a:lnTo>
                <a:lnTo>
                  <a:pt x="232308" y="229997"/>
                </a:lnTo>
                <a:lnTo>
                  <a:pt x="239750" y="247947"/>
                </a:lnTo>
                <a:lnTo>
                  <a:pt x="247045" y="265398"/>
                </a:lnTo>
                <a:lnTo>
                  <a:pt x="254195" y="282324"/>
                </a:lnTo>
                <a:lnTo>
                  <a:pt x="261200" y="298703"/>
                </a:lnTo>
                <a:lnTo>
                  <a:pt x="268280" y="315420"/>
                </a:lnTo>
                <a:lnTo>
                  <a:pt x="275650" y="333375"/>
                </a:lnTo>
                <a:lnTo>
                  <a:pt x="283310" y="352567"/>
                </a:lnTo>
                <a:lnTo>
                  <a:pt x="291261" y="372999"/>
                </a:lnTo>
                <a:lnTo>
                  <a:pt x="265961" y="422316"/>
                </a:lnTo>
                <a:lnTo>
                  <a:pt x="237836" y="469302"/>
                </a:lnTo>
                <a:lnTo>
                  <a:pt x="206887" y="513953"/>
                </a:lnTo>
                <a:lnTo>
                  <a:pt x="173114" y="556264"/>
                </a:lnTo>
                <a:lnTo>
                  <a:pt x="136515" y="596233"/>
                </a:lnTo>
                <a:lnTo>
                  <a:pt x="97091" y="633857"/>
                </a:lnTo>
                <a:lnTo>
                  <a:pt x="98628" y="637666"/>
                </a:lnTo>
                <a:lnTo>
                  <a:pt x="100164" y="641350"/>
                </a:lnTo>
                <a:lnTo>
                  <a:pt x="101714" y="645160"/>
                </a:lnTo>
                <a:lnTo>
                  <a:pt x="142740" y="611790"/>
                </a:lnTo>
                <a:lnTo>
                  <a:pt x="181071" y="575310"/>
                </a:lnTo>
                <a:lnTo>
                  <a:pt x="216708" y="535717"/>
                </a:lnTo>
                <a:lnTo>
                  <a:pt x="249648" y="493014"/>
                </a:lnTo>
                <a:lnTo>
                  <a:pt x="279893" y="447198"/>
                </a:lnTo>
                <a:lnTo>
                  <a:pt x="307441" y="398272"/>
                </a:lnTo>
                <a:lnTo>
                  <a:pt x="327719" y="398272"/>
                </a:lnTo>
                <a:lnTo>
                  <a:pt x="316687" y="375792"/>
                </a:lnTo>
                <a:lnTo>
                  <a:pt x="329520" y="344932"/>
                </a:lnTo>
                <a:lnTo>
                  <a:pt x="302818" y="344932"/>
                </a:lnTo>
                <a:lnTo>
                  <a:pt x="282587" y="303990"/>
                </a:lnTo>
                <a:lnTo>
                  <a:pt x="258889" y="248285"/>
                </a:lnTo>
                <a:lnTo>
                  <a:pt x="241557" y="198802"/>
                </a:lnTo>
                <a:lnTo>
                  <a:pt x="238954" y="184330"/>
                </a:lnTo>
                <a:lnTo>
                  <a:pt x="240398" y="176657"/>
                </a:lnTo>
                <a:close/>
              </a:path>
              <a:path w="1079500" h="647700">
                <a:moveTo>
                  <a:pt x="327719" y="398272"/>
                </a:moveTo>
                <a:lnTo>
                  <a:pt x="307441" y="398272"/>
                </a:lnTo>
                <a:lnTo>
                  <a:pt x="329184" y="445422"/>
                </a:lnTo>
                <a:lnTo>
                  <a:pt x="348181" y="485917"/>
                </a:lnTo>
                <a:lnTo>
                  <a:pt x="364432" y="519769"/>
                </a:lnTo>
                <a:lnTo>
                  <a:pt x="377939" y="546988"/>
                </a:lnTo>
                <a:lnTo>
                  <a:pt x="388557" y="569753"/>
                </a:lnTo>
                <a:lnTo>
                  <a:pt x="396141" y="590423"/>
                </a:lnTo>
                <a:lnTo>
                  <a:pt x="400692" y="608996"/>
                </a:lnTo>
                <a:lnTo>
                  <a:pt x="402209" y="625475"/>
                </a:lnTo>
                <a:lnTo>
                  <a:pt x="510857" y="617092"/>
                </a:lnTo>
                <a:lnTo>
                  <a:pt x="510857" y="602996"/>
                </a:lnTo>
                <a:lnTo>
                  <a:pt x="480661" y="599614"/>
                </a:lnTo>
                <a:lnTo>
                  <a:pt x="457109" y="594994"/>
                </a:lnTo>
                <a:lnTo>
                  <a:pt x="422868" y="573613"/>
                </a:lnTo>
                <a:lnTo>
                  <a:pt x="399897" y="539876"/>
                </a:lnTo>
                <a:lnTo>
                  <a:pt x="371008" y="485552"/>
                </a:lnTo>
                <a:lnTo>
                  <a:pt x="347026" y="437614"/>
                </a:lnTo>
                <a:lnTo>
                  <a:pt x="327719" y="398272"/>
                </a:lnTo>
                <a:close/>
              </a:path>
              <a:path w="1079500" h="647700">
                <a:moveTo>
                  <a:pt x="6934" y="493649"/>
                </a:moveTo>
                <a:lnTo>
                  <a:pt x="0" y="502030"/>
                </a:lnTo>
                <a:lnTo>
                  <a:pt x="24705" y="534156"/>
                </a:lnTo>
                <a:lnTo>
                  <a:pt x="45653" y="563102"/>
                </a:lnTo>
                <a:lnTo>
                  <a:pt x="62843" y="588881"/>
                </a:lnTo>
                <a:lnTo>
                  <a:pt x="76276" y="611504"/>
                </a:lnTo>
                <a:lnTo>
                  <a:pt x="86210" y="577476"/>
                </a:lnTo>
                <a:lnTo>
                  <a:pt x="95912" y="544067"/>
                </a:lnTo>
                <a:lnTo>
                  <a:pt x="69342" y="544067"/>
                </a:lnTo>
                <a:lnTo>
                  <a:pt x="6934" y="493649"/>
                </a:lnTo>
                <a:close/>
              </a:path>
              <a:path w="1079500" h="647700">
                <a:moveTo>
                  <a:pt x="184924" y="196341"/>
                </a:moveTo>
                <a:lnTo>
                  <a:pt x="69342" y="544067"/>
                </a:lnTo>
                <a:lnTo>
                  <a:pt x="95912" y="544067"/>
                </a:lnTo>
                <a:lnTo>
                  <a:pt x="112833" y="485552"/>
                </a:lnTo>
                <a:lnTo>
                  <a:pt x="139668" y="392310"/>
                </a:lnTo>
                <a:lnTo>
                  <a:pt x="181017" y="247947"/>
                </a:lnTo>
                <a:lnTo>
                  <a:pt x="194170" y="201929"/>
                </a:lnTo>
                <a:lnTo>
                  <a:pt x="191084" y="200025"/>
                </a:lnTo>
                <a:lnTo>
                  <a:pt x="188010" y="198247"/>
                </a:lnTo>
                <a:lnTo>
                  <a:pt x="184924" y="196341"/>
                </a:lnTo>
                <a:close/>
              </a:path>
              <a:path w="1079500" h="647700">
                <a:moveTo>
                  <a:pt x="403159" y="95376"/>
                </a:moveTo>
                <a:lnTo>
                  <a:pt x="379094" y="95376"/>
                </a:lnTo>
                <a:lnTo>
                  <a:pt x="365686" y="153822"/>
                </a:lnTo>
                <a:lnTo>
                  <a:pt x="351355" y="208000"/>
                </a:lnTo>
                <a:lnTo>
                  <a:pt x="336099" y="257911"/>
                </a:lnTo>
                <a:lnTo>
                  <a:pt x="319921" y="303555"/>
                </a:lnTo>
                <a:lnTo>
                  <a:pt x="302818" y="344932"/>
                </a:lnTo>
                <a:lnTo>
                  <a:pt x="329520" y="344932"/>
                </a:lnTo>
                <a:lnTo>
                  <a:pt x="345963" y="300402"/>
                </a:lnTo>
                <a:lnTo>
                  <a:pt x="360603" y="255222"/>
                </a:lnTo>
                <a:lnTo>
                  <a:pt x="375243" y="205057"/>
                </a:lnTo>
                <a:lnTo>
                  <a:pt x="389893" y="149869"/>
                </a:lnTo>
                <a:lnTo>
                  <a:pt x="403159" y="95376"/>
                </a:lnTo>
                <a:close/>
              </a:path>
              <a:path w="1079500" h="647700">
                <a:moveTo>
                  <a:pt x="27736" y="216026"/>
                </a:moveTo>
                <a:lnTo>
                  <a:pt x="26200" y="217804"/>
                </a:lnTo>
                <a:lnTo>
                  <a:pt x="23114" y="221614"/>
                </a:lnTo>
                <a:lnTo>
                  <a:pt x="47386" y="255454"/>
                </a:lnTo>
                <a:lnTo>
                  <a:pt x="67035" y="284019"/>
                </a:lnTo>
                <a:lnTo>
                  <a:pt x="82062" y="307322"/>
                </a:lnTo>
                <a:lnTo>
                  <a:pt x="92468" y="325374"/>
                </a:lnTo>
                <a:lnTo>
                  <a:pt x="95645" y="311876"/>
                </a:lnTo>
                <a:lnTo>
                  <a:pt x="98244" y="299402"/>
                </a:lnTo>
                <a:lnTo>
                  <a:pt x="100266" y="287976"/>
                </a:lnTo>
                <a:lnTo>
                  <a:pt x="101714" y="277622"/>
                </a:lnTo>
                <a:lnTo>
                  <a:pt x="82352" y="260121"/>
                </a:lnTo>
                <a:lnTo>
                  <a:pt x="63568" y="244014"/>
                </a:lnTo>
                <a:lnTo>
                  <a:pt x="45362" y="229312"/>
                </a:lnTo>
                <a:lnTo>
                  <a:pt x="27736" y="216026"/>
                </a:lnTo>
                <a:close/>
              </a:path>
              <a:path w="1079500" h="647700">
                <a:moveTo>
                  <a:pt x="62407" y="39242"/>
                </a:moveTo>
                <a:lnTo>
                  <a:pt x="57784" y="47625"/>
                </a:lnTo>
                <a:lnTo>
                  <a:pt x="77866" y="75890"/>
                </a:lnTo>
                <a:lnTo>
                  <a:pt x="96504" y="104489"/>
                </a:lnTo>
                <a:lnTo>
                  <a:pt x="113699" y="133421"/>
                </a:lnTo>
                <a:lnTo>
                  <a:pt x="129451" y="162687"/>
                </a:lnTo>
                <a:lnTo>
                  <a:pt x="132773" y="149869"/>
                </a:lnTo>
                <a:lnTo>
                  <a:pt x="135805" y="136731"/>
                </a:lnTo>
                <a:lnTo>
                  <a:pt x="138550" y="123235"/>
                </a:lnTo>
                <a:lnTo>
                  <a:pt x="141008" y="109347"/>
                </a:lnTo>
                <a:lnTo>
                  <a:pt x="120493" y="92392"/>
                </a:lnTo>
                <a:lnTo>
                  <a:pt x="100555" y="75057"/>
                </a:lnTo>
                <a:lnTo>
                  <a:pt x="81193" y="57340"/>
                </a:lnTo>
                <a:lnTo>
                  <a:pt x="62407" y="39242"/>
                </a:lnTo>
                <a:close/>
              </a:path>
              <a:path w="1079500" h="647700">
                <a:moveTo>
                  <a:pt x="390652" y="39242"/>
                </a:moveTo>
                <a:lnTo>
                  <a:pt x="303102" y="82051"/>
                </a:lnTo>
                <a:lnTo>
                  <a:pt x="243870" y="92567"/>
                </a:lnTo>
                <a:lnTo>
                  <a:pt x="199084" y="98867"/>
                </a:lnTo>
                <a:lnTo>
                  <a:pt x="168744" y="100964"/>
                </a:lnTo>
                <a:lnTo>
                  <a:pt x="203415" y="129032"/>
                </a:lnTo>
                <a:lnTo>
                  <a:pt x="215260" y="124791"/>
                </a:lnTo>
                <a:lnTo>
                  <a:pt x="248488" y="117776"/>
                </a:lnTo>
                <a:lnTo>
                  <a:pt x="303099" y="107975"/>
                </a:lnTo>
                <a:lnTo>
                  <a:pt x="379094" y="95376"/>
                </a:lnTo>
                <a:lnTo>
                  <a:pt x="403159" y="95376"/>
                </a:lnTo>
                <a:lnTo>
                  <a:pt x="404520" y="89788"/>
                </a:lnTo>
                <a:lnTo>
                  <a:pt x="423011" y="75691"/>
                </a:lnTo>
                <a:lnTo>
                  <a:pt x="390652" y="39242"/>
                </a:lnTo>
                <a:close/>
              </a:path>
              <a:path w="1079500" h="647700">
                <a:moveTo>
                  <a:pt x="734901" y="224409"/>
                </a:moveTo>
                <a:lnTo>
                  <a:pt x="714273" y="224409"/>
                </a:lnTo>
                <a:lnTo>
                  <a:pt x="711962" y="546988"/>
                </a:lnTo>
                <a:lnTo>
                  <a:pt x="711240" y="566223"/>
                </a:lnTo>
                <a:lnTo>
                  <a:pt x="709074" y="581993"/>
                </a:lnTo>
                <a:lnTo>
                  <a:pt x="705462" y="594262"/>
                </a:lnTo>
                <a:lnTo>
                  <a:pt x="700405" y="602996"/>
                </a:lnTo>
                <a:lnTo>
                  <a:pt x="725830" y="645160"/>
                </a:lnTo>
                <a:lnTo>
                  <a:pt x="732697" y="602996"/>
                </a:lnTo>
                <a:lnTo>
                  <a:pt x="732807" y="594262"/>
                </a:lnTo>
                <a:lnTo>
                  <a:pt x="734901" y="224409"/>
                </a:lnTo>
                <a:close/>
              </a:path>
              <a:path w="1079500" h="647700">
                <a:moveTo>
                  <a:pt x="907629" y="288925"/>
                </a:moveTo>
                <a:lnTo>
                  <a:pt x="885316" y="288925"/>
                </a:lnTo>
                <a:lnTo>
                  <a:pt x="895419" y="346837"/>
                </a:lnTo>
                <a:lnTo>
                  <a:pt x="907110" y="398630"/>
                </a:lnTo>
                <a:lnTo>
                  <a:pt x="920521" y="444903"/>
                </a:lnTo>
                <a:lnTo>
                  <a:pt x="935609" y="485464"/>
                </a:lnTo>
                <a:lnTo>
                  <a:pt x="952372" y="520319"/>
                </a:lnTo>
                <a:lnTo>
                  <a:pt x="976755" y="557889"/>
                </a:lnTo>
                <a:lnTo>
                  <a:pt x="1006078" y="590756"/>
                </a:lnTo>
                <a:lnTo>
                  <a:pt x="1040330" y="618884"/>
                </a:lnTo>
                <a:lnTo>
                  <a:pt x="1079500" y="642238"/>
                </a:lnTo>
                <a:lnTo>
                  <a:pt x="1074997" y="610737"/>
                </a:lnTo>
                <a:lnTo>
                  <a:pt x="1072237" y="583438"/>
                </a:lnTo>
                <a:lnTo>
                  <a:pt x="1049401" y="583438"/>
                </a:lnTo>
                <a:lnTo>
                  <a:pt x="1026830" y="569221"/>
                </a:lnTo>
                <a:lnTo>
                  <a:pt x="984642" y="522930"/>
                </a:lnTo>
                <a:lnTo>
                  <a:pt x="947096" y="451419"/>
                </a:lnTo>
                <a:lnTo>
                  <a:pt x="931275" y="403209"/>
                </a:lnTo>
                <a:lnTo>
                  <a:pt x="917620" y="346211"/>
                </a:lnTo>
                <a:lnTo>
                  <a:pt x="907629" y="288925"/>
                </a:lnTo>
                <a:close/>
              </a:path>
              <a:path w="1079500" h="647700">
                <a:moveTo>
                  <a:pt x="1063371" y="457200"/>
                </a:moveTo>
                <a:lnTo>
                  <a:pt x="1056386" y="457200"/>
                </a:lnTo>
                <a:lnTo>
                  <a:pt x="1051188" y="551836"/>
                </a:lnTo>
                <a:lnTo>
                  <a:pt x="1049401" y="583438"/>
                </a:lnTo>
                <a:lnTo>
                  <a:pt x="1072237" y="583438"/>
                </a:lnTo>
                <a:lnTo>
                  <a:pt x="1070803" y="569221"/>
                </a:lnTo>
                <a:lnTo>
                  <a:pt x="1066944" y="518205"/>
                </a:lnTo>
                <a:lnTo>
                  <a:pt x="1063371" y="457200"/>
                </a:lnTo>
                <a:close/>
              </a:path>
              <a:path w="1079500" h="647700">
                <a:moveTo>
                  <a:pt x="792861" y="13970"/>
                </a:moveTo>
                <a:lnTo>
                  <a:pt x="790575" y="14986"/>
                </a:lnTo>
                <a:lnTo>
                  <a:pt x="788288" y="15875"/>
                </a:lnTo>
                <a:lnTo>
                  <a:pt x="785876" y="16890"/>
                </a:lnTo>
                <a:lnTo>
                  <a:pt x="778160" y="56784"/>
                </a:lnTo>
                <a:lnTo>
                  <a:pt x="745490" y="131825"/>
                </a:lnTo>
                <a:lnTo>
                  <a:pt x="725188" y="169757"/>
                </a:lnTo>
                <a:lnTo>
                  <a:pt x="700358" y="209480"/>
                </a:lnTo>
                <a:lnTo>
                  <a:pt x="670998" y="250990"/>
                </a:lnTo>
                <a:lnTo>
                  <a:pt x="637109" y="294280"/>
                </a:lnTo>
                <a:lnTo>
                  <a:pt x="598690" y="339344"/>
                </a:lnTo>
                <a:lnTo>
                  <a:pt x="600240" y="343153"/>
                </a:lnTo>
                <a:lnTo>
                  <a:pt x="601776" y="346837"/>
                </a:lnTo>
                <a:lnTo>
                  <a:pt x="603313" y="350647"/>
                </a:lnTo>
                <a:lnTo>
                  <a:pt x="636258" y="317474"/>
                </a:lnTo>
                <a:lnTo>
                  <a:pt x="665732" y="285384"/>
                </a:lnTo>
                <a:lnTo>
                  <a:pt x="691737" y="254367"/>
                </a:lnTo>
                <a:lnTo>
                  <a:pt x="714273" y="224409"/>
                </a:lnTo>
                <a:lnTo>
                  <a:pt x="734901" y="224409"/>
                </a:lnTo>
                <a:lnTo>
                  <a:pt x="751480" y="164522"/>
                </a:lnTo>
                <a:lnTo>
                  <a:pt x="778670" y="117520"/>
                </a:lnTo>
                <a:lnTo>
                  <a:pt x="805894" y="76803"/>
                </a:lnTo>
                <a:lnTo>
                  <a:pt x="811738" y="72493"/>
                </a:lnTo>
                <a:lnTo>
                  <a:pt x="815815" y="72493"/>
                </a:lnTo>
                <a:lnTo>
                  <a:pt x="810184" y="58207"/>
                </a:lnTo>
                <a:lnTo>
                  <a:pt x="792861" y="13970"/>
                </a:lnTo>
                <a:close/>
              </a:path>
              <a:path w="1079500" h="647700">
                <a:moveTo>
                  <a:pt x="859916" y="0"/>
                </a:moveTo>
                <a:lnTo>
                  <a:pt x="857631" y="1904"/>
                </a:lnTo>
                <a:lnTo>
                  <a:pt x="855218" y="3683"/>
                </a:lnTo>
                <a:lnTo>
                  <a:pt x="852932" y="5587"/>
                </a:lnTo>
                <a:lnTo>
                  <a:pt x="866397" y="61380"/>
                </a:lnTo>
                <a:lnTo>
                  <a:pt x="871761" y="123795"/>
                </a:lnTo>
                <a:lnTo>
                  <a:pt x="874952" y="164522"/>
                </a:lnTo>
                <a:lnTo>
                  <a:pt x="879230" y="217505"/>
                </a:lnTo>
                <a:lnTo>
                  <a:pt x="883031" y="263651"/>
                </a:lnTo>
                <a:lnTo>
                  <a:pt x="842006" y="277322"/>
                </a:lnTo>
                <a:lnTo>
                  <a:pt x="809053" y="287480"/>
                </a:lnTo>
                <a:lnTo>
                  <a:pt x="784197" y="294137"/>
                </a:lnTo>
                <a:lnTo>
                  <a:pt x="767461" y="297307"/>
                </a:lnTo>
                <a:lnTo>
                  <a:pt x="797433" y="319786"/>
                </a:lnTo>
                <a:lnTo>
                  <a:pt x="808146" y="315714"/>
                </a:lnTo>
                <a:lnTo>
                  <a:pt x="885316" y="288925"/>
                </a:lnTo>
                <a:lnTo>
                  <a:pt x="907629" y="288925"/>
                </a:lnTo>
                <a:lnTo>
                  <a:pt x="906144" y="280415"/>
                </a:lnTo>
                <a:lnTo>
                  <a:pt x="962054" y="262909"/>
                </a:lnTo>
                <a:lnTo>
                  <a:pt x="978544" y="258063"/>
                </a:lnTo>
                <a:lnTo>
                  <a:pt x="903859" y="258063"/>
                </a:lnTo>
                <a:lnTo>
                  <a:pt x="898784" y="204747"/>
                </a:lnTo>
                <a:lnTo>
                  <a:pt x="895175" y="159861"/>
                </a:lnTo>
                <a:lnTo>
                  <a:pt x="893041" y="123795"/>
                </a:lnTo>
                <a:lnTo>
                  <a:pt x="892302" y="95376"/>
                </a:lnTo>
                <a:lnTo>
                  <a:pt x="893018" y="74183"/>
                </a:lnTo>
                <a:lnTo>
                  <a:pt x="895182" y="58207"/>
                </a:lnTo>
                <a:lnTo>
                  <a:pt x="898784" y="47513"/>
                </a:lnTo>
                <a:lnTo>
                  <a:pt x="903859" y="42037"/>
                </a:lnTo>
                <a:lnTo>
                  <a:pt x="859916" y="0"/>
                </a:lnTo>
                <a:close/>
              </a:path>
              <a:path w="1079500" h="647700">
                <a:moveTo>
                  <a:pt x="1035558" y="210312"/>
                </a:moveTo>
                <a:lnTo>
                  <a:pt x="1021248" y="217505"/>
                </a:lnTo>
                <a:lnTo>
                  <a:pt x="994521" y="227853"/>
                </a:lnTo>
                <a:lnTo>
                  <a:pt x="955387" y="241369"/>
                </a:lnTo>
                <a:lnTo>
                  <a:pt x="903859" y="258063"/>
                </a:lnTo>
                <a:lnTo>
                  <a:pt x="978544" y="258063"/>
                </a:lnTo>
                <a:lnTo>
                  <a:pt x="1007284" y="249618"/>
                </a:lnTo>
                <a:lnTo>
                  <a:pt x="1041822" y="240518"/>
                </a:lnTo>
                <a:lnTo>
                  <a:pt x="1065657" y="235585"/>
                </a:lnTo>
                <a:lnTo>
                  <a:pt x="1035558" y="210312"/>
                </a:lnTo>
                <a:close/>
              </a:path>
              <a:path w="1079500" h="647700">
                <a:moveTo>
                  <a:pt x="954659" y="58927"/>
                </a:moveTo>
                <a:lnTo>
                  <a:pt x="953135" y="63626"/>
                </a:lnTo>
                <a:lnTo>
                  <a:pt x="951611" y="68199"/>
                </a:lnTo>
                <a:lnTo>
                  <a:pt x="950087" y="72898"/>
                </a:lnTo>
                <a:lnTo>
                  <a:pt x="970280" y="97307"/>
                </a:lnTo>
                <a:lnTo>
                  <a:pt x="989330" y="122729"/>
                </a:lnTo>
                <a:lnTo>
                  <a:pt x="1007237" y="149175"/>
                </a:lnTo>
                <a:lnTo>
                  <a:pt x="1024001" y="176657"/>
                </a:lnTo>
                <a:lnTo>
                  <a:pt x="1026163" y="161226"/>
                </a:lnTo>
                <a:lnTo>
                  <a:pt x="1028065" y="145796"/>
                </a:lnTo>
                <a:lnTo>
                  <a:pt x="1029680" y="130365"/>
                </a:lnTo>
                <a:lnTo>
                  <a:pt x="1030986" y="114935"/>
                </a:lnTo>
                <a:lnTo>
                  <a:pt x="1015791" y="104076"/>
                </a:lnTo>
                <a:lnTo>
                  <a:pt x="998013" y="91122"/>
                </a:lnTo>
                <a:lnTo>
                  <a:pt x="954659" y="58927"/>
                </a:lnTo>
                <a:close/>
              </a:path>
              <a:path w="1079500" h="647700">
                <a:moveTo>
                  <a:pt x="815815" y="72493"/>
                </a:moveTo>
                <a:lnTo>
                  <a:pt x="811738" y="72493"/>
                </a:lnTo>
                <a:lnTo>
                  <a:pt x="815975" y="72898"/>
                </a:lnTo>
                <a:lnTo>
                  <a:pt x="815815" y="72493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2958" y="1692020"/>
            <a:ext cx="98412" cy="129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9750" y="1682242"/>
            <a:ext cx="194310" cy="415290"/>
          </a:xfrm>
          <a:custGeom>
            <a:avLst/>
            <a:gdLst/>
            <a:ahLst/>
            <a:cxnLst/>
            <a:rect l="l" t="t" r="r" b="b"/>
            <a:pathLst>
              <a:path w="194309" h="415289">
                <a:moveTo>
                  <a:pt x="184924" y="0"/>
                </a:moveTo>
                <a:lnTo>
                  <a:pt x="188010" y="1905"/>
                </a:lnTo>
                <a:lnTo>
                  <a:pt x="191084" y="3683"/>
                </a:lnTo>
                <a:lnTo>
                  <a:pt x="194170" y="5587"/>
                </a:lnTo>
                <a:lnTo>
                  <a:pt x="174630" y="73953"/>
                </a:lnTo>
                <a:lnTo>
                  <a:pt x="156463" y="137413"/>
                </a:lnTo>
                <a:lnTo>
                  <a:pt x="139668" y="195968"/>
                </a:lnTo>
                <a:lnTo>
                  <a:pt x="124245" y="249618"/>
                </a:lnTo>
                <a:lnTo>
                  <a:pt x="110195" y="298362"/>
                </a:lnTo>
                <a:lnTo>
                  <a:pt x="97517" y="342201"/>
                </a:lnTo>
                <a:lnTo>
                  <a:pt x="86210" y="381134"/>
                </a:lnTo>
                <a:lnTo>
                  <a:pt x="76276" y="415163"/>
                </a:lnTo>
                <a:lnTo>
                  <a:pt x="62843" y="392539"/>
                </a:lnTo>
                <a:lnTo>
                  <a:pt x="45653" y="366760"/>
                </a:lnTo>
                <a:lnTo>
                  <a:pt x="24705" y="337814"/>
                </a:lnTo>
                <a:lnTo>
                  <a:pt x="0" y="305688"/>
                </a:lnTo>
                <a:lnTo>
                  <a:pt x="2311" y="302895"/>
                </a:lnTo>
                <a:lnTo>
                  <a:pt x="4622" y="300100"/>
                </a:lnTo>
                <a:lnTo>
                  <a:pt x="6934" y="297307"/>
                </a:lnTo>
                <a:lnTo>
                  <a:pt x="22536" y="309899"/>
                </a:lnTo>
                <a:lnTo>
                  <a:pt x="38138" y="322516"/>
                </a:lnTo>
                <a:lnTo>
                  <a:pt x="53740" y="335133"/>
                </a:lnTo>
                <a:lnTo>
                  <a:pt x="85854" y="298079"/>
                </a:lnTo>
                <a:lnTo>
                  <a:pt x="102366" y="248420"/>
                </a:lnTo>
                <a:lnTo>
                  <a:pt x="118877" y="198749"/>
                </a:lnTo>
                <a:lnTo>
                  <a:pt x="135388" y="149069"/>
                </a:lnTo>
                <a:lnTo>
                  <a:pt x="151899" y="99383"/>
                </a:lnTo>
                <a:lnTo>
                  <a:pt x="168411" y="49692"/>
                </a:lnTo>
                <a:lnTo>
                  <a:pt x="184924" y="0"/>
                </a:lnTo>
                <a:close/>
              </a:path>
            </a:pathLst>
          </a:custGeom>
          <a:ln w="19812">
            <a:solidFill>
              <a:srgbClr val="FF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9930" y="1534922"/>
            <a:ext cx="100711" cy="13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6841" y="1525142"/>
            <a:ext cx="414020" cy="606425"/>
          </a:xfrm>
          <a:custGeom>
            <a:avLst/>
            <a:gdLst/>
            <a:ahLst/>
            <a:cxnLst/>
            <a:rect l="l" t="t" r="r" b="b"/>
            <a:pathLst>
              <a:path w="414019" h="606425">
                <a:moveTo>
                  <a:pt x="293560" y="0"/>
                </a:moveTo>
                <a:lnTo>
                  <a:pt x="301654" y="9142"/>
                </a:lnTo>
                <a:lnTo>
                  <a:pt x="309745" y="18272"/>
                </a:lnTo>
                <a:lnTo>
                  <a:pt x="317833" y="27378"/>
                </a:lnTo>
                <a:lnTo>
                  <a:pt x="325920" y="36449"/>
                </a:lnTo>
                <a:lnTo>
                  <a:pt x="319760" y="41148"/>
                </a:lnTo>
                <a:lnTo>
                  <a:pt x="313601" y="45847"/>
                </a:lnTo>
                <a:lnTo>
                  <a:pt x="307428" y="50546"/>
                </a:lnTo>
                <a:lnTo>
                  <a:pt x="292791" y="110669"/>
                </a:lnTo>
                <a:lnTo>
                  <a:pt x="278152" y="165814"/>
                </a:lnTo>
                <a:lnTo>
                  <a:pt x="263512" y="215979"/>
                </a:lnTo>
                <a:lnTo>
                  <a:pt x="248872" y="261159"/>
                </a:lnTo>
                <a:lnTo>
                  <a:pt x="234233" y="301350"/>
                </a:lnTo>
                <a:lnTo>
                  <a:pt x="219595" y="336550"/>
                </a:lnTo>
                <a:lnTo>
                  <a:pt x="249935" y="398371"/>
                </a:lnTo>
                <a:lnTo>
                  <a:pt x="273916" y="446309"/>
                </a:lnTo>
                <a:lnTo>
                  <a:pt x="291540" y="480389"/>
                </a:lnTo>
                <a:lnTo>
                  <a:pt x="318411" y="524525"/>
                </a:lnTo>
                <a:lnTo>
                  <a:pt x="360018" y="555751"/>
                </a:lnTo>
                <a:lnTo>
                  <a:pt x="413765" y="563753"/>
                </a:lnTo>
                <a:lnTo>
                  <a:pt x="413765" y="568452"/>
                </a:lnTo>
                <a:lnTo>
                  <a:pt x="413765" y="573151"/>
                </a:lnTo>
                <a:lnTo>
                  <a:pt x="413765" y="577850"/>
                </a:lnTo>
                <a:lnTo>
                  <a:pt x="386602" y="579945"/>
                </a:lnTo>
                <a:lnTo>
                  <a:pt x="359441" y="582041"/>
                </a:lnTo>
                <a:lnTo>
                  <a:pt x="332280" y="584136"/>
                </a:lnTo>
                <a:lnTo>
                  <a:pt x="305117" y="586232"/>
                </a:lnTo>
                <a:lnTo>
                  <a:pt x="291465" y="530510"/>
                </a:lnTo>
                <a:lnTo>
                  <a:pt x="267341" y="480526"/>
                </a:lnTo>
                <a:lnTo>
                  <a:pt x="251090" y="446674"/>
                </a:lnTo>
                <a:lnTo>
                  <a:pt x="232093" y="406179"/>
                </a:lnTo>
                <a:lnTo>
                  <a:pt x="210350" y="359029"/>
                </a:lnTo>
                <a:lnTo>
                  <a:pt x="182801" y="407955"/>
                </a:lnTo>
                <a:lnTo>
                  <a:pt x="152557" y="453771"/>
                </a:lnTo>
                <a:lnTo>
                  <a:pt x="119616" y="496474"/>
                </a:lnTo>
                <a:lnTo>
                  <a:pt x="83980" y="536067"/>
                </a:lnTo>
                <a:lnTo>
                  <a:pt x="45649" y="572547"/>
                </a:lnTo>
                <a:lnTo>
                  <a:pt x="4622" y="605917"/>
                </a:lnTo>
                <a:lnTo>
                  <a:pt x="3073" y="602107"/>
                </a:lnTo>
                <a:lnTo>
                  <a:pt x="1536" y="598424"/>
                </a:lnTo>
                <a:lnTo>
                  <a:pt x="0" y="594614"/>
                </a:lnTo>
                <a:lnTo>
                  <a:pt x="39424" y="556990"/>
                </a:lnTo>
                <a:lnTo>
                  <a:pt x="76022" y="517021"/>
                </a:lnTo>
                <a:lnTo>
                  <a:pt x="109796" y="474710"/>
                </a:lnTo>
                <a:lnTo>
                  <a:pt x="140745" y="430059"/>
                </a:lnTo>
                <a:lnTo>
                  <a:pt x="168869" y="383073"/>
                </a:lnTo>
                <a:lnTo>
                  <a:pt x="194170" y="333756"/>
                </a:lnTo>
                <a:lnTo>
                  <a:pt x="186219" y="313324"/>
                </a:lnTo>
                <a:lnTo>
                  <a:pt x="178558" y="294132"/>
                </a:lnTo>
                <a:lnTo>
                  <a:pt x="171188" y="276177"/>
                </a:lnTo>
                <a:lnTo>
                  <a:pt x="164109" y="259461"/>
                </a:lnTo>
                <a:lnTo>
                  <a:pt x="157103" y="243081"/>
                </a:lnTo>
                <a:lnTo>
                  <a:pt x="149953" y="226155"/>
                </a:lnTo>
                <a:lnTo>
                  <a:pt x="142658" y="208704"/>
                </a:lnTo>
                <a:lnTo>
                  <a:pt x="135216" y="190754"/>
                </a:lnTo>
                <a:lnTo>
                  <a:pt x="127637" y="174656"/>
                </a:lnTo>
                <a:lnTo>
                  <a:pt x="119910" y="162750"/>
                </a:lnTo>
                <a:lnTo>
                  <a:pt x="112035" y="155035"/>
                </a:lnTo>
                <a:lnTo>
                  <a:pt x="104012" y="151511"/>
                </a:lnTo>
                <a:lnTo>
                  <a:pt x="104012" y="148717"/>
                </a:lnTo>
                <a:lnTo>
                  <a:pt x="104012" y="145923"/>
                </a:lnTo>
                <a:lnTo>
                  <a:pt x="104012" y="143129"/>
                </a:lnTo>
                <a:lnTo>
                  <a:pt x="113840" y="141700"/>
                </a:lnTo>
                <a:lnTo>
                  <a:pt x="123664" y="140271"/>
                </a:lnTo>
                <a:lnTo>
                  <a:pt x="133486" y="138842"/>
                </a:lnTo>
                <a:lnTo>
                  <a:pt x="143306" y="137414"/>
                </a:lnTo>
                <a:lnTo>
                  <a:pt x="141863" y="145087"/>
                </a:lnTo>
                <a:lnTo>
                  <a:pt x="161797" y="209042"/>
                </a:lnTo>
                <a:lnTo>
                  <a:pt x="185496" y="264747"/>
                </a:lnTo>
                <a:lnTo>
                  <a:pt x="205727" y="305689"/>
                </a:lnTo>
                <a:lnTo>
                  <a:pt x="222829" y="264312"/>
                </a:lnTo>
                <a:lnTo>
                  <a:pt x="239008" y="218668"/>
                </a:lnTo>
                <a:lnTo>
                  <a:pt x="254263" y="168757"/>
                </a:lnTo>
                <a:lnTo>
                  <a:pt x="268595" y="114579"/>
                </a:lnTo>
                <a:lnTo>
                  <a:pt x="282003" y="56134"/>
                </a:lnTo>
                <a:lnTo>
                  <a:pt x="206008" y="68732"/>
                </a:lnTo>
                <a:lnTo>
                  <a:pt x="151396" y="78533"/>
                </a:lnTo>
                <a:lnTo>
                  <a:pt x="118168" y="85548"/>
                </a:lnTo>
                <a:lnTo>
                  <a:pt x="106324" y="89789"/>
                </a:lnTo>
                <a:lnTo>
                  <a:pt x="97656" y="82760"/>
                </a:lnTo>
                <a:lnTo>
                  <a:pt x="88988" y="75755"/>
                </a:lnTo>
                <a:lnTo>
                  <a:pt x="80321" y="68750"/>
                </a:lnTo>
                <a:lnTo>
                  <a:pt x="71653" y="61722"/>
                </a:lnTo>
                <a:lnTo>
                  <a:pt x="146778" y="53324"/>
                </a:lnTo>
                <a:lnTo>
                  <a:pt x="206011" y="42808"/>
                </a:lnTo>
                <a:lnTo>
                  <a:pt x="279692" y="28067"/>
                </a:lnTo>
                <a:lnTo>
                  <a:pt x="283159" y="21038"/>
                </a:lnTo>
                <a:lnTo>
                  <a:pt x="286626" y="14033"/>
                </a:lnTo>
                <a:lnTo>
                  <a:pt x="290093" y="7028"/>
                </a:lnTo>
                <a:lnTo>
                  <a:pt x="293560" y="0"/>
                </a:lnTo>
                <a:close/>
              </a:path>
            </a:pathLst>
          </a:custGeom>
          <a:ln w="19812">
            <a:solidFill>
              <a:srgbClr val="FF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7629" y="1515236"/>
            <a:ext cx="103035" cy="143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38440" y="1499869"/>
            <a:ext cx="217804" cy="633730"/>
          </a:xfrm>
          <a:custGeom>
            <a:avLst/>
            <a:gdLst/>
            <a:ahLst/>
            <a:cxnLst/>
            <a:rect l="l" t="t" r="r" b="b"/>
            <a:pathLst>
              <a:path w="217805" h="633730">
                <a:moveTo>
                  <a:pt x="194170" y="0"/>
                </a:moveTo>
                <a:lnTo>
                  <a:pt x="199960" y="14761"/>
                </a:lnTo>
                <a:lnTo>
                  <a:pt x="205727" y="29511"/>
                </a:lnTo>
                <a:lnTo>
                  <a:pt x="211493" y="44237"/>
                </a:lnTo>
                <a:lnTo>
                  <a:pt x="217284" y="58927"/>
                </a:lnTo>
                <a:lnTo>
                  <a:pt x="213047" y="58523"/>
                </a:lnTo>
                <a:lnTo>
                  <a:pt x="207203" y="62833"/>
                </a:lnTo>
                <a:lnTo>
                  <a:pt x="179980" y="103550"/>
                </a:lnTo>
                <a:lnTo>
                  <a:pt x="152790" y="150552"/>
                </a:lnTo>
                <a:lnTo>
                  <a:pt x="136099" y="230060"/>
                </a:lnTo>
                <a:lnTo>
                  <a:pt x="135813" y="280542"/>
                </a:lnTo>
                <a:lnTo>
                  <a:pt x="134385" y="532955"/>
                </a:lnTo>
                <a:lnTo>
                  <a:pt x="134099" y="583438"/>
                </a:lnTo>
                <a:lnTo>
                  <a:pt x="133669" y="609562"/>
                </a:lnTo>
                <a:lnTo>
                  <a:pt x="132372" y="626221"/>
                </a:lnTo>
                <a:lnTo>
                  <a:pt x="130198" y="633426"/>
                </a:lnTo>
                <a:lnTo>
                  <a:pt x="127139" y="631189"/>
                </a:lnTo>
                <a:lnTo>
                  <a:pt x="120784" y="620637"/>
                </a:lnTo>
                <a:lnTo>
                  <a:pt x="114426" y="610107"/>
                </a:lnTo>
                <a:lnTo>
                  <a:pt x="108069" y="599578"/>
                </a:lnTo>
                <a:lnTo>
                  <a:pt x="101714" y="589026"/>
                </a:lnTo>
                <a:lnTo>
                  <a:pt x="106772" y="580292"/>
                </a:lnTo>
                <a:lnTo>
                  <a:pt x="110383" y="568023"/>
                </a:lnTo>
                <a:lnTo>
                  <a:pt x="113657" y="479235"/>
                </a:lnTo>
                <a:lnTo>
                  <a:pt x="114042" y="425454"/>
                </a:lnTo>
                <a:lnTo>
                  <a:pt x="114426" y="371681"/>
                </a:lnTo>
                <a:lnTo>
                  <a:pt x="114811" y="317918"/>
                </a:lnTo>
                <a:lnTo>
                  <a:pt x="115196" y="264169"/>
                </a:lnTo>
                <a:lnTo>
                  <a:pt x="115582" y="210438"/>
                </a:lnTo>
                <a:lnTo>
                  <a:pt x="93046" y="240397"/>
                </a:lnTo>
                <a:lnTo>
                  <a:pt x="67041" y="271414"/>
                </a:lnTo>
                <a:lnTo>
                  <a:pt x="37567" y="303504"/>
                </a:lnTo>
                <a:lnTo>
                  <a:pt x="4622" y="336676"/>
                </a:lnTo>
                <a:lnTo>
                  <a:pt x="3086" y="332866"/>
                </a:lnTo>
                <a:lnTo>
                  <a:pt x="1549" y="329183"/>
                </a:lnTo>
                <a:lnTo>
                  <a:pt x="0" y="325374"/>
                </a:lnTo>
                <a:lnTo>
                  <a:pt x="38418" y="280310"/>
                </a:lnTo>
                <a:lnTo>
                  <a:pt x="72307" y="237020"/>
                </a:lnTo>
                <a:lnTo>
                  <a:pt x="101667" y="195510"/>
                </a:lnTo>
                <a:lnTo>
                  <a:pt x="126498" y="155787"/>
                </a:lnTo>
                <a:lnTo>
                  <a:pt x="146799" y="117855"/>
                </a:lnTo>
                <a:lnTo>
                  <a:pt x="166254" y="75947"/>
                </a:lnTo>
                <a:lnTo>
                  <a:pt x="186447" y="18468"/>
                </a:lnTo>
                <a:lnTo>
                  <a:pt x="187185" y="2920"/>
                </a:lnTo>
                <a:lnTo>
                  <a:pt x="189598" y="1904"/>
                </a:lnTo>
                <a:lnTo>
                  <a:pt x="191884" y="1015"/>
                </a:lnTo>
                <a:lnTo>
                  <a:pt x="194170" y="0"/>
                </a:lnTo>
                <a:close/>
              </a:path>
            </a:pathLst>
          </a:custGeom>
          <a:ln w="19812">
            <a:solidFill>
              <a:srgbClr val="FF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07211" y="1485900"/>
            <a:ext cx="312420" cy="642620"/>
          </a:xfrm>
          <a:custGeom>
            <a:avLst/>
            <a:gdLst/>
            <a:ahLst/>
            <a:cxnLst/>
            <a:rect l="l" t="t" r="r" b="b"/>
            <a:pathLst>
              <a:path w="312419" h="642619">
                <a:moveTo>
                  <a:pt x="92455" y="0"/>
                </a:moveTo>
                <a:lnTo>
                  <a:pt x="103411" y="10497"/>
                </a:lnTo>
                <a:lnTo>
                  <a:pt x="114379" y="21018"/>
                </a:lnTo>
                <a:lnTo>
                  <a:pt x="125370" y="31539"/>
                </a:lnTo>
                <a:lnTo>
                  <a:pt x="136397" y="42037"/>
                </a:lnTo>
                <a:lnTo>
                  <a:pt x="131323" y="47513"/>
                </a:lnTo>
                <a:lnTo>
                  <a:pt x="127714" y="58229"/>
                </a:lnTo>
                <a:lnTo>
                  <a:pt x="125557" y="74183"/>
                </a:lnTo>
                <a:lnTo>
                  <a:pt x="124840" y="95376"/>
                </a:lnTo>
                <a:lnTo>
                  <a:pt x="125557" y="123404"/>
                </a:lnTo>
                <a:lnTo>
                  <a:pt x="127714" y="159861"/>
                </a:lnTo>
                <a:lnTo>
                  <a:pt x="131323" y="204747"/>
                </a:lnTo>
                <a:lnTo>
                  <a:pt x="136397" y="258063"/>
                </a:lnTo>
                <a:lnTo>
                  <a:pt x="187926" y="241369"/>
                </a:lnTo>
                <a:lnTo>
                  <a:pt x="227060" y="227853"/>
                </a:lnTo>
                <a:lnTo>
                  <a:pt x="253787" y="217505"/>
                </a:lnTo>
                <a:lnTo>
                  <a:pt x="268097" y="210312"/>
                </a:lnTo>
                <a:lnTo>
                  <a:pt x="275621" y="216671"/>
                </a:lnTo>
                <a:lnTo>
                  <a:pt x="283146" y="222996"/>
                </a:lnTo>
                <a:lnTo>
                  <a:pt x="290671" y="229296"/>
                </a:lnTo>
                <a:lnTo>
                  <a:pt x="298195" y="235585"/>
                </a:lnTo>
                <a:lnTo>
                  <a:pt x="274361" y="240518"/>
                </a:lnTo>
                <a:lnTo>
                  <a:pt x="239823" y="249618"/>
                </a:lnTo>
                <a:lnTo>
                  <a:pt x="194593" y="262909"/>
                </a:lnTo>
                <a:lnTo>
                  <a:pt x="138683" y="280415"/>
                </a:lnTo>
                <a:lnTo>
                  <a:pt x="150159" y="346211"/>
                </a:lnTo>
                <a:lnTo>
                  <a:pt x="163814" y="403209"/>
                </a:lnTo>
                <a:lnTo>
                  <a:pt x="179635" y="451419"/>
                </a:lnTo>
                <a:lnTo>
                  <a:pt x="197611" y="490854"/>
                </a:lnTo>
                <a:lnTo>
                  <a:pt x="237775" y="549052"/>
                </a:lnTo>
                <a:lnTo>
                  <a:pt x="281939" y="583438"/>
                </a:lnTo>
                <a:lnTo>
                  <a:pt x="283727" y="551836"/>
                </a:lnTo>
                <a:lnTo>
                  <a:pt x="285480" y="520271"/>
                </a:lnTo>
                <a:lnTo>
                  <a:pt x="287208" y="488729"/>
                </a:lnTo>
                <a:lnTo>
                  <a:pt x="288925" y="457200"/>
                </a:lnTo>
                <a:lnTo>
                  <a:pt x="291210" y="457200"/>
                </a:lnTo>
                <a:lnTo>
                  <a:pt x="293497" y="457200"/>
                </a:lnTo>
                <a:lnTo>
                  <a:pt x="295909" y="457200"/>
                </a:lnTo>
                <a:lnTo>
                  <a:pt x="299483" y="518205"/>
                </a:lnTo>
                <a:lnTo>
                  <a:pt x="303355" y="569388"/>
                </a:lnTo>
                <a:lnTo>
                  <a:pt x="307536" y="610737"/>
                </a:lnTo>
                <a:lnTo>
                  <a:pt x="312038" y="642238"/>
                </a:lnTo>
                <a:lnTo>
                  <a:pt x="272869" y="618884"/>
                </a:lnTo>
                <a:lnTo>
                  <a:pt x="238617" y="590756"/>
                </a:lnTo>
                <a:lnTo>
                  <a:pt x="209294" y="557889"/>
                </a:lnTo>
                <a:lnTo>
                  <a:pt x="184911" y="520319"/>
                </a:lnTo>
                <a:lnTo>
                  <a:pt x="168147" y="485464"/>
                </a:lnTo>
                <a:lnTo>
                  <a:pt x="153060" y="444903"/>
                </a:lnTo>
                <a:lnTo>
                  <a:pt x="139649" y="398630"/>
                </a:lnTo>
                <a:lnTo>
                  <a:pt x="127914" y="346639"/>
                </a:lnTo>
                <a:lnTo>
                  <a:pt x="117855" y="288925"/>
                </a:lnTo>
                <a:lnTo>
                  <a:pt x="84639" y="300283"/>
                </a:lnTo>
                <a:lnTo>
                  <a:pt x="58912" y="309213"/>
                </a:lnTo>
                <a:lnTo>
                  <a:pt x="40685" y="315714"/>
                </a:lnTo>
                <a:lnTo>
                  <a:pt x="29971" y="319786"/>
                </a:lnTo>
                <a:lnTo>
                  <a:pt x="22520" y="314166"/>
                </a:lnTo>
                <a:lnTo>
                  <a:pt x="15033" y="308546"/>
                </a:lnTo>
                <a:lnTo>
                  <a:pt x="7522" y="302926"/>
                </a:lnTo>
                <a:lnTo>
                  <a:pt x="0" y="297307"/>
                </a:lnTo>
                <a:lnTo>
                  <a:pt x="16736" y="294137"/>
                </a:lnTo>
                <a:lnTo>
                  <a:pt x="41592" y="287480"/>
                </a:lnTo>
                <a:lnTo>
                  <a:pt x="74545" y="277322"/>
                </a:lnTo>
                <a:lnTo>
                  <a:pt x="115569" y="263651"/>
                </a:lnTo>
                <a:lnTo>
                  <a:pt x="111210" y="210714"/>
                </a:lnTo>
                <a:lnTo>
                  <a:pt x="107457" y="164099"/>
                </a:lnTo>
                <a:lnTo>
                  <a:pt x="104300" y="123795"/>
                </a:lnTo>
                <a:lnTo>
                  <a:pt x="101726" y="89788"/>
                </a:lnTo>
                <a:lnTo>
                  <a:pt x="98936" y="61380"/>
                </a:lnTo>
                <a:lnTo>
                  <a:pt x="95313" y="37877"/>
                </a:lnTo>
                <a:lnTo>
                  <a:pt x="90832" y="19280"/>
                </a:lnTo>
                <a:lnTo>
                  <a:pt x="85470" y="5587"/>
                </a:lnTo>
                <a:lnTo>
                  <a:pt x="87756" y="3683"/>
                </a:lnTo>
                <a:lnTo>
                  <a:pt x="90169" y="1904"/>
                </a:lnTo>
                <a:lnTo>
                  <a:pt x="92455" y="0"/>
                </a:lnTo>
                <a:close/>
              </a:path>
            </a:pathLst>
          </a:custGeom>
          <a:ln w="19812">
            <a:solidFill>
              <a:srgbClr val="FF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36698" y="1529841"/>
            <a:ext cx="5716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《礼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记</a:t>
            </a: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》</a:t>
            </a:r>
            <a:r>
              <a:rPr sz="32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——</a:t>
            </a: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集上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古</a:t>
            </a: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礼仪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之</a:t>
            </a: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大成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16526" y="2636901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4" h="288925">
                <a:moveTo>
                  <a:pt x="863091" y="0"/>
                </a:moveTo>
                <a:lnTo>
                  <a:pt x="863091" y="72136"/>
                </a:lnTo>
                <a:lnTo>
                  <a:pt x="0" y="72136"/>
                </a:lnTo>
                <a:lnTo>
                  <a:pt x="0" y="216662"/>
                </a:lnTo>
                <a:lnTo>
                  <a:pt x="863091" y="216662"/>
                </a:lnTo>
                <a:lnTo>
                  <a:pt x="863091" y="288798"/>
                </a:lnTo>
                <a:lnTo>
                  <a:pt x="1150874" y="144399"/>
                </a:lnTo>
                <a:lnTo>
                  <a:pt x="863091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16526" y="2636901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4" h="288925">
                <a:moveTo>
                  <a:pt x="0" y="72136"/>
                </a:moveTo>
                <a:lnTo>
                  <a:pt x="863091" y="72136"/>
                </a:lnTo>
                <a:lnTo>
                  <a:pt x="863091" y="0"/>
                </a:lnTo>
                <a:lnTo>
                  <a:pt x="1150874" y="144399"/>
                </a:lnTo>
                <a:lnTo>
                  <a:pt x="863091" y="288798"/>
                </a:lnTo>
                <a:lnTo>
                  <a:pt x="863091" y="216662"/>
                </a:lnTo>
                <a:lnTo>
                  <a:pt x="0" y="216662"/>
                </a:lnTo>
                <a:lnTo>
                  <a:pt x="0" y="7213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16526" y="3357626"/>
            <a:ext cx="1151255" cy="287655"/>
          </a:xfrm>
          <a:custGeom>
            <a:avLst/>
            <a:gdLst/>
            <a:ahLst/>
            <a:cxnLst/>
            <a:rect l="l" t="t" r="r" b="b"/>
            <a:pathLst>
              <a:path w="1151254" h="287654">
                <a:moveTo>
                  <a:pt x="863091" y="0"/>
                </a:moveTo>
                <a:lnTo>
                  <a:pt x="863091" y="71754"/>
                </a:lnTo>
                <a:lnTo>
                  <a:pt x="0" y="71754"/>
                </a:lnTo>
                <a:lnTo>
                  <a:pt x="0" y="215391"/>
                </a:lnTo>
                <a:lnTo>
                  <a:pt x="863091" y="215391"/>
                </a:lnTo>
                <a:lnTo>
                  <a:pt x="863091" y="287274"/>
                </a:lnTo>
                <a:lnTo>
                  <a:pt x="1150874" y="143637"/>
                </a:lnTo>
                <a:lnTo>
                  <a:pt x="863091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16526" y="3357626"/>
            <a:ext cx="1151255" cy="287655"/>
          </a:xfrm>
          <a:custGeom>
            <a:avLst/>
            <a:gdLst/>
            <a:ahLst/>
            <a:cxnLst/>
            <a:rect l="l" t="t" r="r" b="b"/>
            <a:pathLst>
              <a:path w="1151254" h="287654">
                <a:moveTo>
                  <a:pt x="0" y="71754"/>
                </a:moveTo>
                <a:lnTo>
                  <a:pt x="863091" y="71754"/>
                </a:lnTo>
                <a:lnTo>
                  <a:pt x="863091" y="0"/>
                </a:lnTo>
                <a:lnTo>
                  <a:pt x="1150874" y="143637"/>
                </a:lnTo>
                <a:lnTo>
                  <a:pt x="863091" y="287274"/>
                </a:lnTo>
                <a:lnTo>
                  <a:pt x="863091" y="215391"/>
                </a:lnTo>
                <a:lnTo>
                  <a:pt x="0" y="215391"/>
                </a:lnTo>
                <a:lnTo>
                  <a:pt x="0" y="717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16526" y="4076700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4" h="288925">
                <a:moveTo>
                  <a:pt x="863091" y="0"/>
                </a:moveTo>
                <a:lnTo>
                  <a:pt x="863091" y="72262"/>
                </a:lnTo>
                <a:lnTo>
                  <a:pt x="0" y="72262"/>
                </a:lnTo>
                <a:lnTo>
                  <a:pt x="0" y="216662"/>
                </a:lnTo>
                <a:lnTo>
                  <a:pt x="863091" y="216662"/>
                </a:lnTo>
                <a:lnTo>
                  <a:pt x="863091" y="288925"/>
                </a:lnTo>
                <a:lnTo>
                  <a:pt x="1150874" y="144399"/>
                </a:lnTo>
                <a:lnTo>
                  <a:pt x="863091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16526" y="4076700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4" h="288925">
                <a:moveTo>
                  <a:pt x="0" y="72262"/>
                </a:moveTo>
                <a:lnTo>
                  <a:pt x="863091" y="72262"/>
                </a:lnTo>
                <a:lnTo>
                  <a:pt x="863091" y="0"/>
                </a:lnTo>
                <a:lnTo>
                  <a:pt x="1150874" y="144399"/>
                </a:lnTo>
                <a:lnTo>
                  <a:pt x="863091" y="288925"/>
                </a:lnTo>
                <a:lnTo>
                  <a:pt x="863091" y="216662"/>
                </a:lnTo>
                <a:lnTo>
                  <a:pt x="0" y="216662"/>
                </a:lnTo>
                <a:lnTo>
                  <a:pt x="0" y="72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16526" y="4868798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4" h="288925">
                <a:moveTo>
                  <a:pt x="863091" y="0"/>
                </a:moveTo>
                <a:lnTo>
                  <a:pt x="863091" y="72262"/>
                </a:lnTo>
                <a:lnTo>
                  <a:pt x="0" y="72262"/>
                </a:lnTo>
                <a:lnTo>
                  <a:pt x="0" y="216788"/>
                </a:lnTo>
                <a:lnTo>
                  <a:pt x="863091" y="216788"/>
                </a:lnTo>
                <a:lnTo>
                  <a:pt x="863091" y="288925"/>
                </a:lnTo>
                <a:lnTo>
                  <a:pt x="1150874" y="144525"/>
                </a:lnTo>
                <a:lnTo>
                  <a:pt x="863091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16526" y="4868798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4" h="288925">
                <a:moveTo>
                  <a:pt x="0" y="72262"/>
                </a:moveTo>
                <a:lnTo>
                  <a:pt x="863091" y="72262"/>
                </a:lnTo>
                <a:lnTo>
                  <a:pt x="863091" y="0"/>
                </a:lnTo>
                <a:lnTo>
                  <a:pt x="1150874" y="144525"/>
                </a:lnTo>
                <a:lnTo>
                  <a:pt x="863091" y="288925"/>
                </a:lnTo>
                <a:lnTo>
                  <a:pt x="863091" y="216788"/>
                </a:lnTo>
                <a:lnTo>
                  <a:pt x="0" y="216788"/>
                </a:lnTo>
                <a:lnTo>
                  <a:pt x="0" y="72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16526" y="5518150"/>
            <a:ext cx="1151255" cy="287655"/>
          </a:xfrm>
          <a:custGeom>
            <a:avLst/>
            <a:gdLst/>
            <a:ahLst/>
            <a:cxnLst/>
            <a:rect l="l" t="t" r="r" b="b"/>
            <a:pathLst>
              <a:path w="1151254" h="287654">
                <a:moveTo>
                  <a:pt x="863091" y="0"/>
                </a:moveTo>
                <a:lnTo>
                  <a:pt x="863091" y="71831"/>
                </a:lnTo>
                <a:lnTo>
                  <a:pt x="0" y="71831"/>
                </a:lnTo>
                <a:lnTo>
                  <a:pt x="0" y="215506"/>
                </a:lnTo>
                <a:lnTo>
                  <a:pt x="863091" y="215506"/>
                </a:lnTo>
                <a:lnTo>
                  <a:pt x="863091" y="287337"/>
                </a:lnTo>
                <a:lnTo>
                  <a:pt x="1150874" y="143662"/>
                </a:lnTo>
                <a:lnTo>
                  <a:pt x="863091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16526" y="5518150"/>
            <a:ext cx="1151255" cy="287655"/>
          </a:xfrm>
          <a:custGeom>
            <a:avLst/>
            <a:gdLst/>
            <a:ahLst/>
            <a:cxnLst/>
            <a:rect l="l" t="t" r="r" b="b"/>
            <a:pathLst>
              <a:path w="1151254" h="287654">
                <a:moveTo>
                  <a:pt x="0" y="71831"/>
                </a:moveTo>
                <a:lnTo>
                  <a:pt x="863091" y="71831"/>
                </a:lnTo>
                <a:lnTo>
                  <a:pt x="863091" y="0"/>
                </a:lnTo>
                <a:lnTo>
                  <a:pt x="1150874" y="143662"/>
                </a:lnTo>
                <a:lnTo>
                  <a:pt x="863091" y="287337"/>
                </a:lnTo>
                <a:lnTo>
                  <a:pt x="863091" y="215506"/>
                </a:lnTo>
                <a:lnTo>
                  <a:pt x="0" y="215506"/>
                </a:lnTo>
                <a:lnTo>
                  <a:pt x="0" y="718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14875" y="6235700"/>
            <a:ext cx="1152525" cy="288925"/>
          </a:xfrm>
          <a:custGeom>
            <a:avLst/>
            <a:gdLst/>
            <a:ahLst/>
            <a:cxnLst/>
            <a:rect l="l" t="t" r="r" b="b"/>
            <a:pathLst>
              <a:path w="1152525" h="288925">
                <a:moveTo>
                  <a:pt x="864362" y="0"/>
                </a:moveTo>
                <a:lnTo>
                  <a:pt x="864362" y="72224"/>
                </a:lnTo>
                <a:lnTo>
                  <a:pt x="0" y="72224"/>
                </a:lnTo>
                <a:lnTo>
                  <a:pt x="0" y="216687"/>
                </a:lnTo>
                <a:lnTo>
                  <a:pt x="864362" y="216687"/>
                </a:lnTo>
                <a:lnTo>
                  <a:pt x="864362" y="288925"/>
                </a:lnTo>
                <a:lnTo>
                  <a:pt x="1152525" y="144462"/>
                </a:lnTo>
                <a:lnTo>
                  <a:pt x="864362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14875" y="6235700"/>
            <a:ext cx="1152525" cy="288925"/>
          </a:xfrm>
          <a:custGeom>
            <a:avLst/>
            <a:gdLst/>
            <a:ahLst/>
            <a:cxnLst/>
            <a:rect l="l" t="t" r="r" b="b"/>
            <a:pathLst>
              <a:path w="1152525" h="288925">
                <a:moveTo>
                  <a:pt x="0" y="72224"/>
                </a:moveTo>
                <a:lnTo>
                  <a:pt x="864362" y="72224"/>
                </a:lnTo>
                <a:lnTo>
                  <a:pt x="864362" y="0"/>
                </a:lnTo>
                <a:lnTo>
                  <a:pt x="1152525" y="144462"/>
                </a:lnTo>
                <a:lnTo>
                  <a:pt x="864362" y="288925"/>
                </a:lnTo>
                <a:lnTo>
                  <a:pt x="864362" y="216687"/>
                </a:lnTo>
                <a:lnTo>
                  <a:pt x="0" y="216687"/>
                </a:lnTo>
                <a:lnTo>
                  <a:pt x="0" y="72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11975" y="2565400"/>
            <a:ext cx="1224280" cy="503555"/>
          </a:xfrm>
          <a:custGeom>
            <a:avLst/>
            <a:gdLst/>
            <a:ahLst/>
            <a:cxnLst/>
            <a:rect l="l" t="t" r="r" b="b"/>
            <a:pathLst>
              <a:path w="1224279" h="503555">
                <a:moveTo>
                  <a:pt x="1140078" y="0"/>
                </a:moveTo>
                <a:lnTo>
                  <a:pt x="83820" y="0"/>
                </a:lnTo>
                <a:lnTo>
                  <a:pt x="51220" y="6596"/>
                </a:lnTo>
                <a:lnTo>
                  <a:pt x="24574" y="24574"/>
                </a:lnTo>
                <a:lnTo>
                  <a:pt x="6596" y="51220"/>
                </a:lnTo>
                <a:lnTo>
                  <a:pt x="0" y="83820"/>
                </a:lnTo>
                <a:lnTo>
                  <a:pt x="0" y="419353"/>
                </a:lnTo>
                <a:lnTo>
                  <a:pt x="6596" y="452006"/>
                </a:lnTo>
                <a:lnTo>
                  <a:pt x="24574" y="478647"/>
                </a:lnTo>
                <a:lnTo>
                  <a:pt x="51220" y="496595"/>
                </a:lnTo>
                <a:lnTo>
                  <a:pt x="83820" y="503174"/>
                </a:lnTo>
                <a:lnTo>
                  <a:pt x="1140078" y="503174"/>
                </a:lnTo>
                <a:lnTo>
                  <a:pt x="1172751" y="496595"/>
                </a:lnTo>
                <a:lnTo>
                  <a:pt x="1199435" y="478647"/>
                </a:lnTo>
                <a:lnTo>
                  <a:pt x="1217427" y="452006"/>
                </a:lnTo>
                <a:lnTo>
                  <a:pt x="1224026" y="419353"/>
                </a:lnTo>
                <a:lnTo>
                  <a:pt x="1224026" y="83820"/>
                </a:lnTo>
                <a:lnTo>
                  <a:pt x="1217427" y="51220"/>
                </a:lnTo>
                <a:lnTo>
                  <a:pt x="1199435" y="24574"/>
                </a:lnTo>
                <a:lnTo>
                  <a:pt x="1172751" y="6596"/>
                </a:lnTo>
                <a:lnTo>
                  <a:pt x="1140078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11975" y="2565400"/>
            <a:ext cx="1224280" cy="503555"/>
          </a:xfrm>
          <a:custGeom>
            <a:avLst/>
            <a:gdLst/>
            <a:ahLst/>
            <a:cxnLst/>
            <a:rect l="l" t="t" r="r" b="b"/>
            <a:pathLst>
              <a:path w="1224279" h="503555">
                <a:moveTo>
                  <a:pt x="0" y="83820"/>
                </a:moveTo>
                <a:lnTo>
                  <a:pt x="6596" y="51220"/>
                </a:lnTo>
                <a:lnTo>
                  <a:pt x="24574" y="24574"/>
                </a:lnTo>
                <a:lnTo>
                  <a:pt x="51220" y="6596"/>
                </a:lnTo>
                <a:lnTo>
                  <a:pt x="83820" y="0"/>
                </a:lnTo>
                <a:lnTo>
                  <a:pt x="1140078" y="0"/>
                </a:lnTo>
                <a:lnTo>
                  <a:pt x="1172751" y="6596"/>
                </a:lnTo>
                <a:lnTo>
                  <a:pt x="1199435" y="24574"/>
                </a:lnTo>
                <a:lnTo>
                  <a:pt x="1217427" y="51220"/>
                </a:lnTo>
                <a:lnTo>
                  <a:pt x="1224026" y="83820"/>
                </a:lnTo>
                <a:lnTo>
                  <a:pt x="1224026" y="419353"/>
                </a:lnTo>
                <a:lnTo>
                  <a:pt x="1217427" y="452006"/>
                </a:lnTo>
                <a:lnTo>
                  <a:pt x="1199435" y="478647"/>
                </a:lnTo>
                <a:lnTo>
                  <a:pt x="1172751" y="496595"/>
                </a:lnTo>
                <a:lnTo>
                  <a:pt x="1140078" y="503174"/>
                </a:lnTo>
                <a:lnTo>
                  <a:pt x="83820" y="503174"/>
                </a:lnTo>
                <a:lnTo>
                  <a:pt x="51220" y="496595"/>
                </a:lnTo>
                <a:lnTo>
                  <a:pt x="24574" y="478647"/>
                </a:lnTo>
                <a:lnTo>
                  <a:pt x="6596" y="452006"/>
                </a:lnTo>
                <a:lnTo>
                  <a:pt x="0" y="419353"/>
                </a:lnTo>
                <a:lnTo>
                  <a:pt x="0" y="83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11975" y="3284601"/>
            <a:ext cx="1224280" cy="503555"/>
          </a:xfrm>
          <a:custGeom>
            <a:avLst/>
            <a:gdLst/>
            <a:ahLst/>
            <a:cxnLst/>
            <a:rect l="l" t="t" r="r" b="b"/>
            <a:pathLst>
              <a:path w="1224279" h="503554">
                <a:moveTo>
                  <a:pt x="1140078" y="0"/>
                </a:moveTo>
                <a:lnTo>
                  <a:pt x="83820" y="0"/>
                </a:lnTo>
                <a:lnTo>
                  <a:pt x="51220" y="6578"/>
                </a:lnTo>
                <a:lnTo>
                  <a:pt x="24574" y="24526"/>
                </a:lnTo>
                <a:lnTo>
                  <a:pt x="6596" y="51167"/>
                </a:lnTo>
                <a:lnTo>
                  <a:pt x="0" y="83820"/>
                </a:lnTo>
                <a:lnTo>
                  <a:pt x="0" y="419354"/>
                </a:lnTo>
                <a:lnTo>
                  <a:pt x="6596" y="451953"/>
                </a:lnTo>
                <a:lnTo>
                  <a:pt x="24574" y="478599"/>
                </a:lnTo>
                <a:lnTo>
                  <a:pt x="51220" y="496577"/>
                </a:lnTo>
                <a:lnTo>
                  <a:pt x="83820" y="503174"/>
                </a:lnTo>
                <a:lnTo>
                  <a:pt x="1140078" y="503174"/>
                </a:lnTo>
                <a:lnTo>
                  <a:pt x="1172751" y="496577"/>
                </a:lnTo>
                <a:lnTo>
                  <a:pt x="1199435" y="478599"/>
                </a:lnTo>
                <a:lnTo>
                  <a:pt x="1217427" y="451953"/>
                </a:lnTo>
                <a:lnTo>
                  <a:pt x="1224026" y="419354"/>
                </a:lnTo>
                <a:lnTo>
                  <a:pt x="1224026" y="83820"/>
                </a:lnTo>
                <a:lnTo>
                  <a:pt x="1217427" y="51167"/>
                </a:lnTo>
                <a:lnTo>
                  <a:pt x="1199435" y="24526"/>
                </a:lnTo>
                <a:lnTo>
                  <a:pt x="1172751" y="6578"/>
                </a:lnTo>
                <a:lnTo>
                  <a:pt x="1140078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11975" y="3284601"/>
            <a:ext cx="1224280" cy="503555"/>
          </a:xfrm>
          <a:custGeom>
            <a:avLst/>
            <a:gdLst/>
            <a:ahLst/>
            <a:cxnLst/>
            <a:rect l="l" t="t" r="r" b="b"/>
            <a:pathLst>
              <a:path w="1224279" h="503554">
                <a:moveTo>
                  <a:pt x="0" y="83820"/>
                </a:moveTo>
                <a:lnTo>
                  <a:pt x="6596" y="51167"/>
                </a:lnTo>
                <a:lnTo>
                  <a:pt x="24574" y="24526"/>
                </a:lnTo>
                <a:lnTo>
                  <a:pt x="51220" y="6578"/>
                </a:lnTo>
                <a:lnTo>
                  <a:pt x="83820" y="0"/>
                </a:lnTo>
                <a:lnTo>
                  <a:pt x="1140078" y="0"/>
                </a:lnTo>
                <a:lnTo>
                  <a:pt x="1172751" y="6578"/>
                </a:lnTo>
                <a:lnTo>
                  <a:pt x="1199435" y="24526"/>
                </a:lnTo>
                <a:lnTo>
                  <a:pt x="1217427" y="51167"/>
                </a:lnTo>
                <a:lnTo>
                  <a:pt x="1224026" y="83820"/>
                </a:lnTo>
                <a:lnTo>
                  <a:pt x="1224026" y="419354"/>
                </a:lnTo>
                <a:lnTo>
                  <a:pt x="1217427" y="451953"/>
                </a:lnTo>
                <a:lnTo>
                  <a:pt x="1199435" y="478599"/>
                </a:lnTo>
                <a:lnTo>
                  <a:pt x="1172751" y="496577"/>
                </a:lnTo>
                <a:lnTo>
                  <a:pt x="1140078" y="503174"/>
                </a:lnTo>
                <a:lnTo>
                  <a:pt x="83820" y="503174"/>
                </a:lnTo>
                <a:lnTo>
                  <a:pt x="51220" y="496577"/>
                </a:lnTo>
                <a:lnTo>
                  <a:pt x="24574" y="478599"/>
                </a:lnTo>
                <a:lnTo>
                  <a:pt x="6596" y="451953"/>
                </a:lnTo>
                <a:lnTo>
                  <a:pt x="0" y="419354"/>
                </a:lnTo>
                <a:lnTo>
                  <a:pt x="0" y="83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11975" y="4005198"/>
            <a:ext cx="1224280" cy="504825"/>
          </a:xfrm>
          <a:custGeom>
            <a:avLst/>
            <a:gdLst/>
            <a:ahLst/>
            <a:cxnLst/>
            <a:rect l="l" t="t" r="r" b="b"/>
            <a:pathLst>
              <a:path w="1224279" h="504825">
                <a:moveTo>
                  <a:pt x="1139825" y="0"/>
                </a:moveTo>
                <a:lnTo>
                  <a:pt x="84200" y="0"/>
                </a:lnTo>
                <a:lnTo>
                  <a:pt x="51434" y="6619"/>
                </a:lnTo>
                <a:lnTo>
                  <a:pt x="24669" y="24669"/>
                </a:lnTo>
                <a:lnTo>
                  <a:pt x="6619" y="51435"/>
                </a:lnTo>
                <a:lnTo>
                  <a:pt x="0" y="84200"/>
                </a:lnTo>
                <a:lnTo>
                  <a:pt x="0" y="420750"/>
                </a:lnTo>
                <a:lnTo>
                  <a:pt x="6619" y="453497"/>
                </a:lnTo>
                <a:lnTo>
                  <a:pt x="24669" y="480218"/>
                </a:lnTo>
                <a:lnTo>
                  <a:pt x="51434" y="498224"/>
                </a:lnTo>
                <a:lnTo>
                  <a:pt x="84200" y="504825"/>
                </a:lnTo>
                <a:lnTo>
                  <a:pt x="1139825" y="504825"/>
                </a:lnTo>
                <a:lnTo>
                  <a:pt x="1172591" y="498224"/>
                </a:lnTo>
                <a:lnTo>
                  <a:pt x="1199356" y="480218"/>
                </a:lnTo>
                <a:lnTo>
                  <a:pt x="1217406" y="453497"/>
                </a:lnTo>
                <a:lnTo>
                  <a:pt x="1224026" y="420750"/>
                </a:lnTo>
                <a:lnTo>
                  <a:pt x="1224026" y="84200"/>
                </a:lnTo>
                <a:lnTo>
                  <a:pt x="1217406" y="51435"/>
                </a:lnTo>
                <a:lnTo>
                  <a:pt x="1199356" y="24669"/>
                </a:lnTo>
                <a:lnTo>
                  <a:pt x="1172591" y="6619"/>
                </a:lnTo>
                <a:lnTo>
                  <a:pt x="1139825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11975" y="4005198"/>
            <a:ext cx="1224280" cy="504825"/>
          </a:xfrm>
          <a:custGeom>
            <a:avLst/>
            <a:gdLst/>
            <a:ahLst/>
            <a:cxnLst/>
            <a:rect l="l" t="t" r="r" b="b"/>
            <a:pathLst>
              <a:path w="1224279" h="504825">
                <a:moveTo>
                  <a:pt x="0" y="84200"/>
                </a:moveTo>
                <a:lnTo>
                  <a:pt x="6619" y="51435"/>
                </a:lnTo>
                <a:lnTo>
                  <a:pt x="24669" y="24669"/>
                </a:lnTo>
                <a:lnTo>
                  <a:pt x="51434" y="6619"/>
                </a:lnTo>
                <a:lnTo>
                  <a:pt x="84200" y="0"/>
                </a:lnTo>
                <a:lnTo>
                  <a:pt x="1139825" y="0"/>
                </a:lnTo>
                <a:lnTo>
                  <a:pt x="1172591" y="6619"/>
                </a:lnTo>
                <a:lnTo>
                  <a:pt x="1199356" y="24669"/>
                </a:lnTo>
                <a:lnTo>
                  <a:pt x="1217406" y="51434"/>
                </a:lnTo>
                <a:lnTo>
                  <a:pt x="1224026" y="84200"/>
                </a:lnTo>
                <a:lnTo>
                  <a:pt x="1224026" y="420750"/>
                </a:lnTo>
                <a:lnTo>
                  <a:pt x="1217406" y="453497"/>
                </a:lnTo>
                <a:lnTo>
                  <a:pt x="1199356" y="480218"/>
                </a:lnTo>
                <a:lnTo>
                  <a:pt x="1172591" y="498224"/>
                </a:lnTo>
                <a:lnTo>
                  <a:pt x="1139825" y="504825"/>
                </a:lnTo>
                <a:lnTo>
                  <a:pt x="84200" y="504825"/>
                </a:lnTo>
                <a:lnTo>
                  <a:pt x="51434" y="498224"/>
                </a:lnTo>
                <a:lnTo>
                  <a:pt x="24669" y="480218"/>
                </a:lnTo>
                <a:lnTo>
                  <a:pt x="6619" y="453497"/>
                </a:lnTo>
                <a:lnTo>
                  <a:pt x="0" y="420750"/>
                </a:lnTo>
                <a:lnTo>
                  <a:pt x="0" y="84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11975" y="4724400"/>
            <a:ext cx="1224280" cy="504825"/>
          </a:xfrm>
          <a:custGeom>
            <a:avLst/>
            <a:gdLst/>
            <a:ahLst/>
            <a:cxnLst/>
            <a:rect l="l" t="t" r="r" b="b"/>
            <a:pathLst>
              <a:path w="1224279" h="504825">
                <a:moveTo>
                  <a:pt x="1139825" y="0"/>
                </a:moveTo>
                <a:lnTo>
                  <a:pt x="84200" y="0"/>
                </a:lnTo>
                <a:lnTo>
                  <a:pt x="51434" y="6617"/>
                </a:lnTo>
                <a:lnTo>
                  <a:pt x="24669" y="24653"/>
                </a:lnTo>
                <a:lnTo>
                  <a:pt x="6619" y="51381"/>
                </a:lnTo>
                <a:lnTo>
                  <a:pt x="0" y="84074"/>
                </a:lnTo>
                <a:lnTo>
                  <a:pt x="0" y="420624"/>
                </a:lnTo>
                <a:lnTo>
                  <a:pt x="6619" y="453390"/>
                </a:lnTo>
                <a:lnTo>
                  <a:pt x="24669" y="480155"/>
                </a:lnTo>
                <a:lnTo>
                  <a:pt x="51434" y="498205"/>
                </a:lnTo>
                <a:lnTo>
                  <a:pt x="84200" y="504825"/>
                </a:lnTo>
                <a:lnTo>
                  <a:pt x="1139825" y="504825"/>
                </a:lnTo>
                <a:lnTo>
                  <a:pt x="1172590" y="498205"/>
                </a:lnTo>
                <a:lnTo>
                  <a:pt x="1199356" y="480155"/>
                </a:lnTo>
                <a:lnTo>
                  <a:pt x="1217406" y="453390"/>
                </a:lnTo>
                <a:lnTo>
                  <a:pt x="1224026" y="420624"/>
                </a:lnTo>
                <a:lnTo>
                  <a:pt x="1224026" y="84074"/>
                </a:lnTo>
                <a:lnTo>
                  <a:pt x="1217406" y="51381"/>
                </a:lnTo>
                <a:lnTo>
                  <a:pt x="1199356" y="24653"/>
                </a:lnTo>
                <a:lnTo>
                  <a:pt x="1172591" y="6617"/>
                </a:lnTo>
                <a:lnTo>
                  <a:pt x="1139825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11975" y="4724400"/>
            <a:ext cx="1224280" cy="504825"/>
          </a:xfrm>
          <a:custGeom>
            <a:avLst/>
            <a:gdLst/>
            <a:ahLst/>
            <a:cxnLst/>
            <a:rect l="l" t="t" r="r" b="b"/>
            <a:pathLst>
              <a:path w="1224279" h="504825">
                <a:moveTo>
                  <a:pt x="0" y="84074"/>
                </a:moveTo>
                <a:lnTo>
                  <a:pt x="6619" y="51381"/>
                </a:lnTo>
                <a:lnTo>
                  <a:pt x="24669" y="24653"/>
                </a:lnTo>
                <a:lnTo>
                  <a:pt x="51434" y="6617"/>
                </a:lnTo>
                <a:lnTo>
                  <a:pt x="84200" y="0"/>
                </a:lnTo>
                <a:lnTo>
                  <a:pt x="1139825" y="0"/>
                </a:lnTo>
                <a:lnTo>
                  <a:pt x="1172591" y="6617"/>
                </a:lnTo>
                <a:lnTo>
                  <a:pt x="1199356" y="24653"/>
                </a:lnTo>
                <a:lnTo>
                  <a:pt x="1217406" y="51381"/>
                </a:lnTo>
                <a:lnTo>
                  <a:pt x="1224026" y="84074"/>
                </a:lnTo>
                <a:lnTo>
                  <a:pt x="1224026" y="420624"/>
                </a:lnTo>
                <a:lnTo>
                  <a:pt x="1217406" y="453389"/>
                </a:lnTo>
                <a:lnTo>
                  <a:pt x="1199356" y="480155"/>
                </a:lnTo>
                <a:lnTo>
                  <a:pt x="1172591" y="498205"/>
                </a:lnTo>
                <a:lnTo>
                  <a:pt x="1139825" y="504825"/>
                </a:lnTo>
                <a:lnTo>
                  <a:pt x="84200" y="504825"/>
                </a:lnTo>
                <a:lnTo>
                  <a:pt x="51434" y="498205"/>
                </a:lnTo>
                <a:lnTo>
                  <a:pt x="24669" y="480155"/>
                </a:lnTo>
                <a:lnTo>
                  <a:pt x="6619" y="453390"/>
                </a:lnTo>
                <a:lnTo>
                  <a:pt x="0" y="420624"/>
                </a:lnTo>
                <a:lnTo>
                  <a:pt x="0" y="840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005066" y="480834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《玉澡》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11975" y="5445125"/>
            <a:ext cx="1224280" cy="503555"/>
          </a:xfrm>
          <a:custGeom>
            <a:avLst/>
            <a:gdLst/>
            <a:ahLst/>
            <a:cxnLst/>
            <a:rect l="l" t="t" r="r" b="b"/>
            <a:pathLst>
              <a:path w="1224279" h="503554">
                <a:moveTo>
                  <a:pt x="1140078" y="0"/>
                </a:moveTo>
                <a:lnTo>
                  <a:pt x="83820" y="0"/>
                </a:lnTo>
                <a:lnTo>
                  <a:pt x="51220" y="6596"/>
                </a:lnTo>
                <a:lnTo>
                  <a:pt x="24574" y="24574"/>
                </a:lnTo>
                <a:lnTo>
                  <a:pt x="6596" y="51220"/>
                </a:lnTo>
                <a:lnTo>
                  <a:pt x="0" y="83819"/>
                </a:lnTo>
                <a:lnTo>
                  <a:pt x="0" y="419366"/>
                </a:lnTo>
                <a:lnTo>
                  <a:pt x="6596" y="452011"/>
                </a:lnTo>
                <a:lnTo>
                  <a:pt x="24574" y="478670"/>
                </a:lnTo>
                <a:lnTo>
                  <a:pt x="51220" y="496646"/>
                </a:lnTo>
                <a:lnTo>
                  <a:pt x="83820" y="503237"/>
                </a:lnTo>
                <a:lnTo>
                  <a:pt x="1140078" y="503237"/>
                </a:lnTo>
                <a:lnTo>
                  <a:pt x="1172751" y="496646"/>
                </a:lnTo>
                <a:lnTo>
                  <a:pt x="1199435" y="478670"/>
                </a:lnTo>
                <a:lnTo>
                  <a:pt x="1217427" y="452011"/>
                </a:lnTo>
                <a:lnTo>
                  <a:pt x="1224026" y="419366"/>
                </a:lnTo>
                <a:lnTo>
                  <a:pt x="1224026" y="83819"/>
                </a:lnTo>
                <a:lnTo>
                  <a:pt x="1217427" y="51220"/>
                </a:lnTo>
                <a:lnTo>
                  <a:pt x="1199435" y="24574"/>
                </a:lnTo>
                <a:lnTo>
                  <a:pt x="1172751" y="6596"/>
                </a:lnTo>
                <a:lnTo>
                  <a:pt x="1140078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11975" y="5445125"/>
            <a:ext cx="1224280" cy="503555"/>
          </a:xfrm>
          <a:custGeom>
            <a:avLst/>
            <a:gdLst/>
            <a:ahLst/>
            <a:cxnLst/>
            <a:rect l="l" t="t" r="r" b="b"/>
            <a:pathLst>
              <a:path w="1224279" h="503554">
                <a:moveTo>
                  <a:pt x="0" y="83819"/>
                </a:moveTo>
                <a:lnTo>
                  <a:pt x="6596" y="51220"/>
                </a:lnTo>
                <a:lnTo>
                  <a:pt x="24574" y="24574"/>
                </a:lnTo>
                <a:lnTo>
                  <a:pt x="51220" y="6596"/>
                </a:lnTo>
                <a:lnTo>
                  <a:pt x="83820" y="0"/>
                </a:lnTo>
                <a:lnTo>
                  <a:pt x="1140078" y="0"/>
                </a:lnTo>
                <a:lnTo>
                  <a:pt x="1172751" y="6596"/>
                </a:lnTo>
                <a:lnTo>
                  <a:pt x="1199435" y="24574"/>
                </a:lnTo>
                <a:lnTo>
                  <a:pt x="1217427" y="51220"/>
                </a:lnTo>
                <a:lnTo>
                  <a:pt x="1224026" y="83819"/>
                </a:lnTo>
                <a:lnTo>
                  <a:pt x="1224026" y="419366"/>
                </a:lnTo>
                <a:lnTo>
                  <a:pt x="1217427" y="452011"/>
                </a:lnTo>
                <a:lnTo>
                  <a:pt x="1199435" y="478670"/>
                </a:lnTo>
                <a:lnTo>
                  <a:pt x="1172751" y="496646"/>
                </a:lnTo>
                <a:lnTo>
                  <a:pt x="1140078" y="503237"/>
                </a:lnTo>
                <a:lnTo>
                  <a:pt x="83820" y="503237"/>
                </a:lnTo>
                <a:lnTo>
                  <a:pt x="51220" y="496646"/>
                </a:lnTo>
                <a:lnTo>
                  <a:pt x="24574" y="478670"/>
                </a:lnTo>
                <a:lnTo>
                  <a:pt x="6596" y="452011"/>
                </a:lnTo>
                <a:lnTo>
                  <a:pt x="0" y="419366"/>
                </a:lnTo>
                <a:lnTo>
                  <a:pt x="0" y="838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005066" y="5528259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《学记》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11975" y="6092825"/>
            <a:ext cx="1224280" cy="504825"/>
          </a:xfrm>
          <a:custGeom>
            <a:avLst/>
            <a:gdLst/>
            <a:ahLst/>
            <a:cxnLst/>
            <a:rect l="l" t="t" r="r" b="b"/>
            <a:pathLst>
              <a:path w="1224279" h="504825">
                <a:moveTo>
                  <a:pt x="1139825" y="0"/>
                </a:moveTo>
                <a:lnTo>
                  <a:pt x="84200" y="0"/>
                </a:lnTo>
                <a:lnTo>
                  <a:pt x="51434" y="6611"/>
                </a:lnTo>
                <a:lnTo>
                  <a:pt x="24669" y="24642"/>
                </a:lnTo>
                <a:lnTo>
                  <a:pt x="6619" y="51386"/>
                </a:lnTo>
                <a:lnTo>
                  <a:pt x="0" y="84137"/>
                </a:lnTo>
                <a:lnTo>
                  <a:pt x="0" y="420687"/>
                </a:lnTo>
                <a:lnTo>
                  <a:pt x="6619" y="453438"/>
                </a:lnTo>
                <a:lnTo>
                  <a:pt x="24669" y="480182"/>
                </a:lnTo>
                <a:lnTo>
                  <a:pt x="51434" y="498213"/>
                </a:lnTo>
                <a:lnTo>
                  <a:pt x="84200" y="504825"/>
                </a:lnTo>
                <a:lnTo>
                  <a:pt x="1139825" y="504825"/>
                </a:lnTo>
                <a:lnTo>
                  <a:pt x="1172591" y="498213"/>
                </a:lnTo>
                <a:lnTo>
                  <a:pt x="1199356" y="480182"/>
                </a:lnTo>
                <a:lnTo>
                  <a:pt x="1217406" y="453438"/>
                </a:lnTo>
                <a:lnTo>
                  <a:pt x="1224026" y="420687"/>
                </a:lnTo>
                <a:lnTo>
                  <a:pt x="1224026" y="84137"/>
                </a:lnTo>
                <a:lnTo>
                  <a:pt x="1217406" y="51386"/>
                </a:lnTo>
                <a:lnTo>
                  <a:pt x="1199356" y="24642"/>
                </a:lnTo>
                <a:lnTo>
                  <a:pt x="1172591" y="6611"/>
                </a:lnTo>
                <a:lnTo>
                  <a:pt x="1139825" y="0"/>
                </a:lnTo>
                <a:close/>
              </a:path>
            </a:pathLst>
          </a:custGeom>
          <a:solidFill>
            <a:srgbClr val="3C7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11975" y="6092825"/>
            <a:ext cx="1224280" cy="504825"/>
          </a:xfrm>
          <a:custGeom>
            <a:avLst/>
            <a:gdLst/>
            <a:ahLst/>
            <a:cxnLst/>
            <a:rect l="l" t="t" r="r" b="b"/>
            <a:pathLst>
              <a:path w="1224279" h="504825">
                <a:moveTo>
                  <a:pt x="0" y="84137"/>
                </a:moveTo>
                <a:lnTo>
                  <a:pt x="6619" y="51386"/>
                </a:lnTo>
                <a:lnTo>
                  <a:pt x="24669" y="24642"/>
                </a:lnTo>
                <a:lnTo>
                  <a:pt x="51434" y="6611"/>
                </a:lnTo>
                <a:lnTo>
                  <a:pt x="84200" y="0"/>
                </a:lnTo>
                <a:lnTo>
                  <a:pt x="1139825" y="0"/>
                </a:lnTo>
                <a:lnTo>
                  <a:pt x="1172591" y="6611"/>
                </a:lnTo>
                <a:lnTo>
                  <a:pt x="1199356" y="24642"/>
                </a:lnTo>
                <a:lnTo>
                  <a:pt x="1217406" y="51386"/>
                </a:lnTo>
                <a:lnTo>
                  <a:pt x="1224026" y="84137"/>
                </a:lnTo>
                <a:lnTo>
                  <a:pt x="1224026" y="420687"/>
                </a:lnTo>
                <a:lnTo>
                  <a:pt x="1217406" y="453438"/>
                </a:lnTo>
                <a:lnTo>
                  <a:pt x="1199356" y="480182"/>
                </a:lnTo>
                <a:lnTo>
                  <a:pt x="1172591" y="498213"/>
                </a:lnTo>
                <a:lnTo>
                  <a:pt x="1139825" y="504825"/>
                </a:lnTo>
                <a:lnTo>
                  <a:pt x="84200" y="504825"/>
                </a:lnTo>
                <a:lnTo>
                  <a:pt x="51434" y="498213"/>
                </a:lnTo>
                <a:lnTo>
                  <a:pt x="24669" y="480182"/>
                </a:lnTo>
                <a:lnTo>
                  <a:pt x="6619" y="453438"/>
                </a:lnTo>
                <a:lnTo>
                  <a:pt x="0" y="420687"/>
                </a:lnTo>
                <a:lnTo>
                  <a:pt x="0" y="84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005066" y="6176873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《大学》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5650" y="4724336"/>
            <a:ext cx="2808605" cy="433705"/>
          </a:xfrm>
          <a:prstGeom prst="rect">
            <a:avLst/>
          </a:prstGeom>
          <a:solidFill>
            <a:srgbClr val="3C7EC6"/>
          </a:solidFill>
          <a:ln w="9525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61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服饰文化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5650" y="3284601"/>
            <a:ext cx="2808605" cy="431800"/>
          </a:xfrm>
          <a:prstGeom prst="rect">
            <a:avLst/>
          </a:prstGeom>
          <a:solidFill>
            <a:srgbClr val="3C7EC6"/>
          </a:solidFill>
          <a:ln w="9525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14985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饮食和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居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住</a:t>
            </a:r>
            <a:r>
              <a:rPr sz="20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文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化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5650" y="5445125"/>
            <a:ext cx="2808605" cy="431800"/>
          </a:xfrm>
          <a:prstGeom prst="rect">
            <a:avLst/>
          </a:prstGeom>
          <a:solidFill>
            <a:srgbClr val="3C7EC6"/>
          </a:solidFill>
          <a:ln w="9525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62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师生礼仪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5650" y="2565400"/>
            <a:ext cx="2808605" cy="431800"/>
          </a:xfrm>
          <a:prstGeom prst="rect">
            <a:avLst/>
          </a:prstGeom>
          <a:solidFill>
            <a:srgbClr val="3C7EC6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66775">
              <a:lnSpc>
                <a:spcPct val="100000"/>
              </a:lnSpc>
              <a:spcBef>
                <a:spcPts val="33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古代风俗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5650" y="4005198"/>
            <a:ext cx="2808605" cy="431800"/>
          </a:xfrm>
          <a:prstGeom prst="rect">
            <a:avLst/>
          </a:prstGeom>
          <a:solidFill>
            <a:srgbClr val="3C7EC6"/>
          </a:solidFill>
          <a:ln w="9525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610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家庭礼仪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5650" y="6164262"/>
            <a:ext cx="2808605" cy="431800"/>
          </a:xfrm>
          <a:prstGeom prst="rect">
            <a:avLst/>
          </a:prstGeom>
          <a:solidFill>
            <a:srgbClr val="3C7EC6"/>
          </a:solidFill>
          <a:ln w="9525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625"/>
              </a:spcBef>
            </a:pP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道德修养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87285" y="2665857"/>
            <a:ext cx="104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《曲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87285" y="3350133"/>
            <a:ext cx="104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《礼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运》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6143" y="4106036"/>
            <a:ext cx="1046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《内</a:t>
            </a:r>
            <a:r>
              <a:rPr sz="20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则》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90472" y="1642872"/>
            <a:ext cx="1318260" cy="67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6469" y="1618869"/>
            <a:ext cx="1315212" cy="667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21126" y="1773301"/>
            <a:ext cx="719455" cy="215900"/>
          </a:xfrm>
          <a:custGeom>
            <a:avLst/>
            <a:gdLst/>
            <a:ahLst/>
            <a:cxnLst/>
            <a:rect l="l" t="t" r="r" b="b"/>
            <a:pathLst>
              <a:path w="719454" h="215900">
                <a:moveTo>
                  <a:pt x="611251" y="0"/>
                </a:moveTo>
                <a:lnTo>
                  <a:pt x="611251" y="53975"/>
                </a:lnTo>
                <a:lnTo>
                  <a:pt x="0" y="53975"/>
                </a:lnTo>
                <a:lnTo>
                  <a:pt x="0" y="161925"/>
                </a:lnTo>
                <a:lnTo>
                  <a:pt x="611251" y="161925"/>
                </a:lnTo>
                <a:lnTo>
                  <a:pt x="611251" y="215900"/>
                </a:lnTo>
                <a:lnTo>
                  <a:pt x="719074" y="107950"/>
                </a:lnTo>
                <a:lnTo>
                  <a:pt x="611251" y="0"/>
                </a:lnTo>
                <a:close/>
              </a:path>
            </a:pathLst>
          </a:custGeom>
          <a:solidFill>
            <a:srgbClr val="36FC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21126" y="1773301"/>
            <a:ext cx="719455" cy="215900"/>
          </a:xfrm>
          <a:custGeom>
            <a:avLst/>
            <a:gdLst/>
            <a:ahLst/>
            <a:cxnLst/>
            <a:rect l="l" t="t" r="r" b="b"/>
            <a:pathLst>
              <a:path w="719454" h="215900">
                <a:moveTo>
                  <a:pt x="0" y="53975"/>
                </a:moveTo>
                <a:lnTo>
                  <a:pt x="611251" y="53975"/>
                </a:lnTo>
                <a:lnTo>
                  <a:pt x="611251" y="0"/>
                </a:lnTo>
                <a:lnTo>
                  <a:pt x="719074" y="107950"/>
                </a:lnTo>
                <a:lnTo>
                  <a:pt x="611251" y="215900"/>
                </a:lnTo>
                <a:lnTo>
                  <a:pt x="611251" y="161925"/>
                </a:lnTo>
                <a:lnTo>
                  <a:pt x="0" y="161925"/>
                </a:lnTo>
                <a:lnTo>
                  <a:pt x="0" y="53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46903" y="1571244"/>
            <a:ext cx="1318260" cy="742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22520" y="1547494"/>
            <a:ext cx="1315211" cy="738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64540" y="2898470"/>
            <a:ext cx="7459980" cy="2218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以儒家思想为基础，融合道学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佛学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思想，形成理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3200" b="1" spc="-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“仁莫大于父子，义莫大于君臣，是谓三纲五常之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本。人伦天理之至，无所逃于天地间</a:t>
            </a:r>
            <a:r>
              <a:rPr sz="2400" b="1" spc="-3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二、礼仪的起源与发展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1501" y="3505200"/>
            <a:ext cx="431800" cy="1929130"/>
          </a:xfrm>
          <a:custGeom>
            <a:avLst/>
            <a:gdLst/>
            <a:ahLst/>
            <a:cxnLst/>
            <a:rect l="l" t="t" r="r" b="b"/>
            <a:pathLst>
              <a:path w="431800" h="1929129">
                <a:moveTo>
                  <a:pt x="431800" y="1928876"/>
                </a:moveTo>
                <a:lnTo>
                  <a:pt x="363553" y="1924754"/>
                </a:lnTo>
                <a:lnTo>
                  <a:pt x="304285" y="1913274"/>
                </a:lnTo>
                <a:lnTo>
                  <a:pt x="257551" y="1895765"/>
                </a:lnTo>
                <a:lnTo>
                  <a:pt x="215900" y="1847977"/>
                </a:lnTo>
                <a:lnTo>
                  <a:pt x="215900" y="1045210"/>
                </a:lnTo>
                <a:lnTo>
                  <a:pt x="204882" y="1019692"/>
                </a:lnTo>
                <a:lnTo>
                  <a:pt x="174211" y="997520"/>
                </a:lnTo>
                <a:lnTo>
                  <a:pt x="127459" y="980031"/>
                </a:lnTo>
                <a:lnTo>
                  <a:pt x="68197" y="968558"/>
                </a:lnTo>
                <a:lnTo>
                  <a:pt x="0" y="964438"/>
                </a:lnTo>
                <a:lnTo>
                  <a:pt x="68197" y="960316"/>
                </a:lnTo>
                <a:lnTo>
                  <a:pt x="127459" y="948836"/>
                </a:lnTo>
                <a:lnTo>
                  <a:pt x="174211" y="931327"/>
                </a:lnTo>
                <a:lnTo>
                  <a:pt x="204882" y="909118"/>
                </a:lnTo>
                <a:lnTo>
                  <a:pt x="215900" y="883538"/>
                </a:lnTo>
                <a:lnTo>
                  <a:pt x="215900" y="80772"/>
                </a:lnTo>
                <a:lnTo>
                  <a:pt x="226905" y="55254"/>
                </a:lnTo>
                <a:lnTo>
                  <a:pt x="257551" y="33082"/>
                </a:lnTo>
                <a:lnTo>
                  <a:pt x="304285" y="15593"/>
                </a:lnTo>
                <a:lnTo>
                  <a:pt x="363553" y="4120"/>
                </a:lnTo>
                <a:lnTo>
                  <a:pt x="4318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1491" y="1747520"/>
            <a:ext cx="7504430" cy="3895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05"/>
              </a:spcBef>
              <a:buSzPct val="97000"/>
              <a:buAutoNum type="arabicPeriod" startAt="5"/>
              <a:tabLst>
                <a:tab pos="424180" algn="l"/>
              </a:tabLst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礼仪衰落时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AutoNum type="arabicPeriod" startAt="5"/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AutoNum type="arabicPeriod" startAt="5"/>
            </a:pPr>
            <a:endParaRPr sz="3800">
              <a:latin typeface="Times New Roman" panose="02020603050405020304"/>
              <a:cs typeface="Times New Roman" panose="02020603050405020304"/>
            </a:endParaRPr>
          </a:p>
          <a:p>
            <a:pPr marL="374713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礼仪的内容日趋简单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 panose="02020603050405020304"/>
              <a:cs typeface="Times New Roman" panose="02020603050405020304"/>
            </a:endParaRPr>
          </a:p>
          <a:p>
            <a:pPr marL="455295" indent="-411480">
              <a:lnSpc>
                <a:spcPct val="100000"/>
              </a:lnSpc>
              <a:buSzPct val="97000"/>
              <a:buAutoNum type="arabicPeriod" startAt="6"/>
              <a:tabLst>
                <a:tab pos="455930" algn="l"/>
              </a:tabLst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现代礼仪时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 panose="02020603050405020304"/>
              <a:cs typeface="Times New Roman" panose="02020603050405020304"/>
            </a:endParaRPr>
          </a:p>
          <a:p>
            <a:pPr marL="3716655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礼仪的标准日趋国际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三、礼仪的实质与原则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387" y="2635250"/>
            <a:ext cx="2825750" cy="367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3750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2742" y="1386966"/>
            <a:ext cx="3496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（一）礼仪的实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59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孟子</a:t>
            </a:r>
            <a:r>
              <a:rPr spc="-5" dirty="0"/>
              <a:t>：“</a:t>
            </a:r>
            <a:r>
              <a:rPr spc="-10" dirty="0"/>
              <a:t>尊</a:t>
            </a:r>
            <a:r>
              <a:rPr sz="4000" spc="-15" dirty="0">
                <a:solidFill>
                  <a:srgbClr val="FF0000"/>
                </a:solidFill>
              </a:rPr>
              <a:t>敬</a:t>
            </a:r>
            <a:r>
              <a:rPr spc="-10" dirty="0"/>
              <a:t>之心，礼</a:t>
            </a:r>
            <a:r>
              <a:rPr spc="-5" dirty="0"/>
              <a:t>也</a:t>
            </a:r>
            <a:r>
              <a:rPr spc="-15" dirty="0"/>
              <a:t>”</a:t>
            </a:r>
            <a:endParaRPr sz="4000"/>
          </a:p>
          <a:p>
            <a:pPr marL="2898775">
              <a:lnSpc>
                <a:spcPct val="100000"/>
              </a:lnSpc>
            </a:pPr>
            <a:endParaRPr sz="4000">
              <a:latin typeface="Times New Roman" panose="02020603050405020304"/>
              <a:cs typeface="Times New Roman" panose="02020603050405020304"/>
            </a:endParaRPr>
          </a:p>
          <a:p>
            <a:pPr marL="2911475">
              <a:lnSpc>
                <a:spcPct val="100000"/>
              </a:lnSpc>
              <a:spcBef>
                <a:spcPts val="3050"/>
              </a:spcBef>
            </a:pPr>
            <a:r>
              <a:rPr spc="5" dirty="0">
                <a:latin typeface="黑体" panose="02010609060101010101" charset="-122"/>
                <a:cs typeface="黑体" panose="02010609060101010101" charset="-122"/>
              </a:rPr>
              <a:t>礼</a:t>
            </a:r>
            <a:r>
              <a:rPr spc="-10" dirty="0">
                <a:latin typeface="黑体" panose="02010609060101010101" charset="-122"/>
                <a:cs typeface="黑体" panose="02010609060101010101" charset="-122"/>
              </a:rPr>
              <a:t>仪的实</a:t>
            </a:r>
            <a:r>
              <a:rPr spc="5" dirty="0">
                <a:latin typeface="黑体" panose="02010609060101010101" charset="-122"/>
                <a:cs typeface="黑体" panose="02010609060101010101" charset="-122"/>
              </a:rPr>
              <a:t>质</a:t>
            </a:r>
            <a:r>
              <a:rPr spc="25" dirty="0"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36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敬</a:t>
            </a:r>
            <a:r>
              <a:rPr spc="-5" dirty="0"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36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敬</a:t>
            </a:r>
            <a:r>
              <a:rPr spc="5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36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敬</a:t>
            </a:r>
            <a:r>
              <a:rPr spc="-15" dirty="0">
                <a:latin typeface="黑体" panose="02010609060101010101" charset="-122"/>
                <a:cs typeface="黑体" panose="02010609060101010101" charset="-122"/>
              </a:rPr>
              <a:t>己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三、礼仪的实质与原则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1218" y="1661617"/>
            <a:ext cx="6589395" cy="410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（二）礼仪的原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 panose="02020603050405020304"/>
              <a:cs typeface="Times New Roman" panose="02020603050405020304"/>
            </a:endParaRPr>
          </a:p>
          <a:p>
            <a:pPr marL="1480820">
              <a:lnSpc>
                <a:spcPct val="100000"/>
              </a:lnSpc>
            </a:pPr>
            <a:r>
              <a:rPr sz="2800" b="1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尊</a:t>
            </a:r>
            <a:r>
              <a:rPr sz="2800" b="1" spc="-10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重的原</a:t>
            </a:r>
            <a:r>
              <a:rPr sz="2800" b="1" spc="-1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则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 panose="02020603050405020304"/>
              <a:cs typeface="Times New Roman" panose="02020603050405020304"/>
            </a:endParaRPr>
          </a:p>
          <a:p>
            <a:pPr marL="171450" algn="ctr">
              <a:lnSpc>
                <a:spcPct val="100000"/>
              </a:lnSpc>
            </a:pPr>
            <a:r>
              <a:rPr sz="2800" b="1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遵</a:t>
            </a:r>
            <a:r>
              <a:rPr sz="2800" b="1" spc="-10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守的原</a:t>
            </a:r>
            <a:r>
              <a:rPr sz="2800" b="1" spc="-1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则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 panose="02020603050405020304"/>
              <a:cs typeface="Times New Roman" panose="02020603050405020304"/>
            </a:endParaRPr>
          </a:p>
          <a:p>
            <a:pPr marL="3569970">
              <a:lnSpc>
                <a:spcPct val="100000"/>
              </a:lnSpc>
            </a:pPr>
            <a:r>
              <a:rPr sz="2800" b="1" spc="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适</a:t>
            </a:r>
            <a:r>
              <a:rPr sz="2800" b="1" spc="-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度的原</a:t>
            </a:r>
            <a:r>
              <a:rPr sz="2800" b="1" spc="-1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则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2800" b="1" spc="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自</a:t>
            </a:r>
            <a:r>
              <a:rPr sz="2800" b="1" spc="-10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律的原</a:t>
            </a:r>
            <a:r>
              <a:rPr sz="2800" b="1" spc="-15" dirty="0">
                <a:solidFill>
                  <a:srgbClr val="EEDA3C"/>
                </a:solidFill>
                <a:latin typeface="黑体" panose="02010609060101010101" charset="-122"/>
                <a:cs typeface="黑体" panose="02010609060101010101" charset="-122"/>
              </a:rPr>
              <a:t>则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四、礼仪的特征与作用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9911" y="2297176"/>
            <a:ext cx="6428740" cy="411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35400" y="2297176"/>
            <a:ext cx="1284605" cy="1275080"/>
          </a:xfrm>
          <a:custGeom>
            <a:avLst/>
            <a:gdLst/>
            <a:ahLst/>
            <a:cxnLst/>
            <a:rect l="l" t="t" r="r" b="b"/>
            <a:pathLst>
              <a:path w="1284604" h="1275079">
                <a:moveTo>
                  <a:pt x="0" y="637286"/>
                </a:moveTo>
                <a:lnTo>
                  <a:pt x="1761" y="589714"/>
                </a:lnTo>
                <a:lnTo>
                  <a:pt x="6963" y="543094"/>
                </a:lnTo>
                <a:lnTo>
                  <a:pt x="15480" y="497548"/>
                </a:lnTo>
                <a:lnTo>
                  <a:pt x="27190" y="453199"/>
                </a:lnTo>
                <a:lnTo>
                  <a:pt x="41966" y="410171"/>
                </a:lnTo>
                <a:lnTo>
                  <a:pt x="59686" y="368587"/>
                </a:lnTo>
                <a:lnTo>
                  <a:pt x="80225" y="328569"/>
                </a:lnTo>
                <a:lnTo>
                  <a:pt x="103459" y="290241"/>
                </a:lnTo>
                <a:lnTo>
                  <a:pt x="129263" y="253726"/>
                </a:lnTo>
                <a:lnTo>
                  <a:pt x="157514" y="219146"/>
                </a:lnTo>
                <a:lnTo>
                  <a:pt x="188087" y="186626"/>
                </a:lnTo>
                <a:lnTo>
                  <a:pt x="220857" y="156288"/>
                </a:lnTo>
                <a:lnTo>
                  <a:pt x="255701" y="128255"/>
                </a:lnTo>
                <a:lnTo>
                  <a:pt x="292495" y="102650"/>
                </a:lnTo>
                <a:lnTo>
                  <a:pt x="331113" y="79596"/>
                </a:lnTo>
                <a:lnTo>
                  <a:pt x="371433" y="59217"/>
                </a:lnTo>
                <a:lnTo>
                  <a:pt x="413329" y="41636"/>
                </a:lnTo>
                <a:lnTo>
                  <a:pt x="456677" y="26975"/>
                </a:lnTo>
                <a:lnTo>
                  <a:pt x="501354" y="15358"/>
                </a:lnTo>
                <a:lnTo>
                  <a:pt x="547235" y="6907"/>
                </a:lnTo>
                <a:lnTo>
                  <a:pt x="594195" y="1747"/>
                </a:lnTo>
                <a:lnTo>
                  <a:pt x="642112" y="0"/>
                </a:lnTo>
                <a:lnTo>
                  <a:pt x="690044" y="1747"/>
                </a:lnTo>
                <a:lnTo>
                  <a:pt x="737020" y="6907"/>
                </a:lnTo>
                <a:lnTo>
                  <a:pt x="782914" y="15358"/>
                </a:lnTo>
                <a:lnTo>
                  <a:pt x="827603" y="26975"/>
                </a:lnTo>
                <a:lnTo>
                  <a:pt x="870963" y="41636"/>
                </a:lnTo>
                <a:lnTo>
                  <a:pt x="912869" y="59217"/>
                </a:lnTo>
                <a:lnTo>
                  <a:pt x="953197" y="79596"/>
                </a:lnTo>
                <a:lnTo>
                  <a:pt x="991823" y="102650"/>
                </a:lnTo>
                <a:lnTo>
                  <a:pt x="1028623" y="128255"/>
                </a:lnTo>
                <a:lnTo>
                  <a:pt x="1063472" y="156288"/>
                </a:lnTo>
                <a:lnTo>
                  <a:pt x="1096248" y="186626"/>
                </a:lnTo>
                <a:lnTo>
                  <a:pt x="1126824" y="219146"/>
                </a:lnTo>
                <a:lnTo>
                  <a:pt x="1155078" y="253726"/>
                </a:lnTo>
                <a:lnTo>
                  <a:pt x="1180885" y="290241"/>
                </a:lnTo>
                <a:lnTo>
                  <a:pt x="1204121" y="328569"/>
                </a:lnTo>
                <a:lnTo>
                  <a:pt x="1224661" y="368587"/>
                </a:lnTo>
                <a:lnTo>
                  <a:pt x="1242382" y="410171"/>
                </a:lnTo>
                <a:lnTo>
                  <a:pt x="1257160" y="453199"/>
                </a:lnTo>
                <a:lnTo>
                  <a:pt x="1268869" y="497548"/>
                </a:lnTo>
                <a:lnTo>
                  <a:pt x="1277387" y="543094"/>
                </a:lnTo>
                <a:lnTo>
                  <a:pt x="1282589" y="589714"/>
                </a:lnTo>
                <a:lnTo>
                  <a:pt x="1284351" y="637286"/>
                </a:lnTo>
                <a:lnTo>
                  <a:pt x="1282589" y="684858"/>
                </a:lnTo>
                <a:lnTo>
                  <a:pt x="1277387" y="731480"/>
                </a:lnTo>
                <a:lnTo>
                  <a:pt x="1268869" y="777029"/>
                </a:lnTo>
                <a:lnTo>
                  <a:pt x="1257160" y="821383"/>
                </a:lnTo>
                <a:lnTo>
                  <a:pt x="1242382" y="864416"/>
                </a:lnTo>
                <a:lnTo>
                  <a:pt x="1224661" y="906007"/>
                </a:lnTo>
                <a:lnTo>
                  <a:pt x="1204121" y="946032"/>
                </a:lnTo>
                <a:lnTo>
                  <a:pt x="1180885" y="984368"/>
                </a:lnTo>
                <a:lnTo>
                  <a:pt x="1155078" y="1020892"/>
                </a:lnTo>
                <a:lnTo>
                  <a:pt x="1126824" y="1055480"/>
                </a:lnTo>
                <a:lnTo>
                  <a:pt x="1096248" y="1088009"/>
                </a:lnTo>
                <a:lnTo>
                  <a:pt x="1063472" y="1118355"/>
                </a:lnTo>
                <a:lnTo>
                  <a:pt x="1028623" y="1146397"/>
                </a:lnTo>
                <a:lnTo>
                  <a:pt x="991823" y="1172010"/>
                </a:lnTo>
                <a:lnTo>
                  <a:pt x="953197" y="1195071"/>
                </a:lnTo>
                <a:lnTo>
                  <a:pt x="912869" y="1215457"/>
                </a:lnTo>
                <a:lnTo>
                  <a:pt x="870963" y="1233045"/>
                </a:lnTo>
                <a:lnTo>
                  <a:pt x="827603" y="1247712"/>
                </a:lnTo>
                <a:lnTo>
                  <a:pt x="782914" y="1259334"/>
                </a:lnTo>
                <a:lnTo>
                  <a:pt x="737020" y="1267788"/>
                </a:lnTo>
                <a:lnTo>
                  <a:pt x="690044" y="1272950"/>
                </a:lnTo>
                <a:lnTo>
                  <a:pt x="642112" y="1274699"/>
                </a:lnTo>
                <a:lnTo>
                  <a:pt x="594195" y="1272950"/>
                </a:lnTo>
                <a:lnTo>
                  <a:pt x="547235" y="1267788"/>
                </a:lnTo>
                <a:lnTo>
                  <a:pt x="501354" y="1259334"/>
                </a:lnTo>
                <a:lnTo>
                  <a:pt x="456677" y="1247712"/>
                </a:lnTo>
                <a:lnTo>
                  <a:pt x="413329" y="1233045"/>
                </a:lnTo>
                <a:lnTo>
                  <a:pt x="371433" y="1215457"/>
                </a:lnTo>
                <a:lnTo>
                  <a:pt x="331113" y="1195071"/>
                </a:lnTo>
                <a:lnTo>
                  <a:pt x="292495" y="1172010"/>
                </a:lnTo>
                <a:lnTo>
                  <a:pt x="255701" y="1146397"/>
                </a:lnTo>
                <a:lnTo>
                  <a:pt x="220857" y="1118355"/>
                </a:lnTo>
                <a:lnTo>
                  <a:pt x="188087" y="1088008"/>
                </a:lnTo>
                <a:lnTo>
                  <a:pt x="157514" y="1055480"/>
                </a:lnTo>
                <a:lnTo>
                  <a:pt x="129263" y="1020892"/>
                </a:lnTo>
                <a:lnTo>
                  <a:pt x="103459" y="984368"/>
                </a:lnTo>
                <a:lnTo>
                  <a:pt x="80225" y="946032"/>
                </a:lnTo>
                <a:lnTo>
                  <a:pt x="59686" y="906007"/>
                </a:lnTo>
                <a:lnTo>
                  <a:pt x="41966" y="864416"/>
                </a:lnTo>
                <a:lnTo>
                  <a:pt x="27190" y="821383"/>
                </a:lnTo>
                <a:lnTo>
                  <a:pt x="15480" y="777029"/>
                </a:lnTo>
                <a:lnTo>
                  <a:pt x="6963" y="731480"/>
                </a:lnTo>
                <a:lnTo>
                  <a:pt x="1761" y="684858"/>
                </a:lnTo>
                <a:lnTo>
                  <a:pt x="0" y="637286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025" y="3833876"/>
            <a:ext cx="1284605" cy="1275080"/>
          </a:xfrm>
          <a:custGeom>
            <a:avLst/>
            <a:gdLst/>
            <a:ahLst/>
            <a:cxnLst/>
            <a:rect l="l" t="t" r="r" b="b"/>
            <a:pathLst>
              <a:path w="1284605" h="1275079">
                <a:moveTo>
                  <a:pt x="0" y="637286"/>
                </a:moveTo>
                <a:lnTo>
                  <a:pt x="1760" y="589714"/>
                </a:lnTo>
                <a:lnTo>
                  <a:pt x="6960" y="543094"/>
                </a:lnTo>
                <a:lnTo>
                  <a:pt x="15474" y="497548"/>
                </a:lnTo>
                <a:lnTo>
                  <a:pt x="27179" y="453199"/>
                </a:lnTo>
                <a:lnTo>
                  <a:pt x="41951" y="410171"/>
                </a:lnTo>
                <a:lnTo>
                  <a:pt x="59666" y="368587"/>
                </a:lnTo>
                <a:lnTo>
                  <a:pt x="80199" y="328569"/>
                </a:lnTo>
                <a:lnTo>
                  <a:pt x="103427" y="290241"/>
                </a:lnTo>
                <a:lnTo>
                  <a:pt x="129226" y="253726"/>
                </a:lnTo>
                <a:lnTo>
                  <a:pt x="157471" y="219146"/>
                </a:lnTo>
                <a:lnTo>
                  <a:pt x="188039" y="186626"/>
                </a:lnTo>
                <a:lnTo>
                  <a:pt x="220805" y="156288"/>
                </a:lnTo>
                <a:lnTo>
                  <a:pt x="255647" y="128255"/>
                </a:lnTo>
                <a:lnTo>
                  <a:pt x="292438" y="102650"/>
                </a:lnTo>
                <a:lnTo>
                  <a:pt x="331057" y="79596"/>
                </a:lnTo>
                <a:lnTo>
                  <a:pt x="371378" y="59217"/>
                </a:lnTo>
                <a:lnTo>
                  <a:pt x="413277" y="41636"/>
                </a:lnTo>
                <a:lnTo>
                  <a:pt x="456631" y="26975"/>
                </a:lnTo>
                <a:lnTo>
                  <a:pt x="501315" y="15358"/>
                </a:lnTo>
                <a:lnTo>
                  <a:pt x="547206" y="6907"/>
                </a:lnTo>
                <a:lnTo>
                  <a:pt x="594180" y="1747"/>
                </a:lnTo>
                <a:lnTo>
                  <a:pt x="642112" y="0"/>
                </a:lnTo>
                <a:lnTo>
                  <a:pt x="690028" y="1747"/>
                </a:lnTo>
                <a:lnTo>
                  <a:pt x="736988" y="6907"/>
                </a:lnTo>
                <a:lnTo>
                  <a:pt x="782869" y="15358"/>
                </a:lnTo>
                <a:lnTo>
                  <a:pt x="827546" y="26975"/>
                </a:lnTo>
                <a:lnTo>
                  <a:pt x="870894" y="41636"/>
                </a:lnTo>
                <a:lnTo>
                  <a:pt x="912790" y="59217"/>
                </a:lnTo>
                <a:lnTo>
                  <a:pt x="953110" y="79596"/>
                </a:lnTo>
                <a:lnTo>
                  <a:pt x="991728" y="102650"/>
                </a:lnTo>
                <a:lnTo>
                  <a:pt x="1028522" y="128255"/>
                </a:lnTo>
                <a:lnTo>
                  <a:pt x="1063366" y="156288"/>
                </a:lnTo>
                <a:lnTo>
                  <a:pt x="1096137" y="186626"/>
                </a:lnTo>
                <a:lnTo>
                  <a:pt x="1126709" y="219146"/>
                </a:lnTo>
                <a:lnTo>
                  <a:pt x="1154960" y="253726"/>
                </a:lnTo>
                <a:lnTo>
                  <a:pt x="1180764" y="290241"/>
                </a:lnTo>
                <a:lnTo>
                  <a:pt x="1203998" y="328569"/>
                </a:lnTo>
                <a:lnTo>
                  <a:pt x="1224537" y="368587"/>
                </a:lnTo>
                <a:lnTo>
                  <a:pt x="1242257" y="410171"/>
                </a:lnTo>
                <a:lnTo>
                  <a:pt x="1257033" y="453199"/>
                </a:lnTo>
                <a:lnTo>
                  <a:pt x="1268743" y="497548"/>
                </a:lnTo>
                <a:lnTo>
                  <a:pt x="1277260" y="543094"/>
                </a:lnTo>
                <a:lnTo>
                  <a:pt x="1282462" y="589714"/>
                </a:lnTo>
                <a:lnTo>
                  <a:pt x="1284224" y="637286"/>
                </a:lnTo>
                <a:lnTo>
                  <a:pt x="1282462" y="684858"/>
                </a:lnTo>
                <a:lnTo>
                  <a:pt x="1277260" y="731480"/>
                </a:lnTo>
                <a:lnTo>
                  <a:pt x="1268743" y="777029"/>
                </a:lnTo>
                <a:lnTo>
                  <a:pt x="1257033" y="821383"/>
                </a:lnTo>
                <a:lnTo>
                  <a:pt x="1242257" y="864416"/>
                </a:lnTo>
                <a:lnTo>
                  <a:pt x="1224537" y="906007"/>
                </a:lnTo>
                <a:lnTo>
                  <a:pt x="1203998" y="946032"/>
                </a:lnTo>
                <a:lnTo>
                  <a:pt x="1180764" y="984368"/>
                </a:lnTo>
                <a:lnTo>
                  <a:pt x="1154960" y="1020892"/>
                </a:lnTo>
                <a:lnTo>
                  <a:pt x="1126709" y="1055480"/>
                </a:lnTo>
                <a:lnTo>
                  <a:pt x="1096137" y="1088008"/>
                </a:lnTo>
                <a:lnTo>
                  <a:pt x="1063366" y="1118355"/>
                </a:lnTo>
                <a:lnTo>
                  <a:pt x="1028522" y="1146397"/>
                </a:lnTo>
                <a:lnTo>
                  <a:pt x="991728" y="1172010"/>
                </a:lnTo>
                <a:lnTo>
                  <a:pt x="953110" y="1195071"/>
                </a:lnTo>
                <a:lnTo>
                  <a:pt x="912790" y="1215457"/>
                </a:lnTo>
                <a:lnTo>
                  <a:pt x="870894" y="1233045"/>
                </a:lnTo>
                <a:lnTo>
                  <a:pt x="827546" y="1247712"/>
                </a:lnTo>
                <a:lnTo>
                  <a:pt x="782869" y="1259334"/>
                </a:lnTo>
                <a:lnTo>
                  <a:pt x="736988" y="1267788"/>
                </a:lnTo>
                <a:lnTo>
                  <a:pt x="690028" y="1272950"/>
                </a:lnTo>
                <a:lnTo>
                  <a:pt x="642112" y="1274699"/>
                </a:lnTo>
                <a:lnTo>
                  <a:pt x="594180" y="1272950"/>
                </a:lnTo>
                <a:lnTo>
                  <a:pt x="547206" y="1267788"/>
                </a:lnTo>
                <a:lnTo>
                  <a:pt x="501315" y="1259334"/>
                </a:lnTo>
                <a:lnTo>
                  <a:pt x="456631" y="1247712"/>
                </a:lnTo>
                <a:lnTo>
                  <a:pt x="413277" y="1233045"/>
                </a:lnTo>
                <a:lnTo>
                  <a:pt x="371378" y="1215457"/>
                </a:lnTo>
                <a:lnTo>
                  <a:pt x="331057" y="1195071"/>
                </a:lnTo>
                <a:lnTo>
                  <a:pt x="292438" y="1172010"/>
                </a:lnTo>
                <a:lnTo>
                  <a:pt x="255647" y="1146397"/>
                </a:lnTo>
                <a:lnTo>
                  <a:pt x="220805" y="1118355"/>
                </a:lnTo>
                <a:lnTo>
                  <a:pt x="188039" y="1088008"/>
                </a:lnTo>
                <a:lnTo>
                  <a:pt x="157471" y="1055480"/>
                </a:lnTo>
                <a:lnTo>
                  <a:pt x="129226" y="1020892"/>
                </a:lnTo>
                <a:lnTo>
                  <a:pt x="103427" y="984368"/>
                </a:lnTo>
                <a:lnTo>
                  <a:pt x="80199" y="946032"/>
                </a:lnTo>
                <a:lnTo>
                  <a:pt x="59666" y="906007"/>
                </a:lnTo>
                <a:lnTo>
                  <a:pt x="41951" y="864416"/>
                </a:lnTo>
                <a:lnTo>
                  <a:pt x="27179" y="821383"/>
                </a:lnTo>
                <a:lnTo>
                  <a:pt x="15474" y="777029"/>
                </a:lnTo>
                <a:lnTo>
                  <a:pt x="6960" y="731480"/>
                </a:lnTo>
                <a:lnTo>
                  <a:pt x="1760" y="684858"/>
                </a:lnTo>
                <a:lnTo>
                  <a:pt x="0" y="637286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78400" y="4887976"/>
            <a:ext cx="1284605" cy="1275080"/>
          </a:xfrm>
          <a:custGeom>
            <a:avLst/>
            <a:gdLst/>
            <a:ahLst/>
            <a:cxnLst/>
            <a:rect l="l" t="t" r="r" b="b"/>
            <a:pathLst>
              <a:path w="1284604" h="1275079">
                <a:moveTo>
                  <a:pt x="0" y="637286"/>
                </a:moveTo>
                <a:lnTo>
                  <a:pt x="1761" y="589714"/>
                </a:lnTo>
                <a:lnTo>
                  <a:pt x="6963" y="543094"/>
                </a:lnTo>
                <a:lnTo>
                  <a:pt x="15480" y="497548"/>
                </a:lnTo>
                <a:lnTo>
                  <a:pt x="27190" y="453199"/>
                </a:lnTo>
                <a:lnTo>
                  <a:pt x="41966" y="410171"/>
                </a:lnTo>
                <a:lnTo>
                  <a:pt x="59686" y="368587"/>
                </a:lnTo>
                <a:lnTo>
                  <a:pt x="80225" y="328569"/>
                </a:lnTo>
                <a:lnTo>
                  <a:pt x="103459" y="290241"/>
                </a:lnTo>
                <a:lnTo>
                  <a:pt x="129263" y="253726"/>
                </a:lnTo>
                <a:lnTo>
                  <a:pt x="157514" y="219146"/>
                </a:lnTo>
                <a:lnTo>
                  <a:pt x="188087" y="186626"/>
                </a:lnTo>
                <a:lnTo>
                  <a:pt x="220857" y="156288"/>
                </a:lnTo>
                <a:lnTo>
                  <a:pt x="255701" y="128255"/>
                </a:lnTo>
                <a:lnTo>
                  <a:pt x="292495" y="102650"/>
                </a:lnTo>
                <a:lnTo>
                  <a:pt x="331113" y="79596"/>
                </a:lnTo>
                <a:lnTo>
                  <a:pt x="371433" y="59217"/>
                </a:lnTo>
                <a:lnTo>
                  <a:pt x="413329" y="41636"/>
                </a:lnTo>
                <a:lnTo>
                  <a:pt x="456677" y="26975"/>
                </a:lnTo>
                <a:lnTo>
                  <a:pt x="501354" y="15358"/>
                </a:lnTo>
                <a:lnTo>
                  <a:pt x="547235" y="6907"/>
                </a:lnTo>
                <a:lnTo>
                  <a:pt x="594195" y="1747"/>
                </a:lnTo>
                <a:lnTo>
                  <a:pt x="642112" y="0"/>
                </a:lnTo>
                <a:lnTo>
                  <a:pt x="690044" y="1747"/>
                </a:lnTo>
                <a:lnTo>
                  <a:pt x="737020" y="6907"/>
                </a:lnTo>
                <a:lnTo>
                  <a:pt x="782914" y="15358"/>
                </a:lnTo>
                <a:lnTo>
                  <a:pt x="827603" y="26975"/>
                </a:lnTo>
                <a:lnTo>
                  <a:pt x="870963" y="41636"/>
                </a:lnTo>
                <a:lnTo>
                  <a:pt x="912869" y="59217"/>
                </a:lnTo>
                <a:lnTo>
                  <a:pt x="953197" y="79596"/>
                </a:lnTo>
                <a:lnTo>
                  <a:pt x="991823" y="102650"/>
                </a:lnTo>
                <a:lnTo>
                  <a:pt x="1028623" y="128255"/>
                </a:lnTo>
                <a:lnTo>
                  <a:pt x="1063472" y="156288"/>
                </a:lnTo>
                <a:lnTo>
                  <a:pt x="1096248" y="186626"/>
                </a:lnTo>
                <a:lnTo>
                  <a:pt x="1126824" y="219146"/>
                </a:lnTo>
                <a:lnTo>
                  <a:pt x="1155078" y="253726"/>
                </a:lnTo>
                <a:lnTo>
                  <a:pt x="1180885" y="290241"/>
                </a:lnTo>
                <a:lnTo>
                  <a:pt x="1204121" y="328569"/>
                </a:lnTo>
                <a:lnTo>
                  <a:pt x="1224661" y="368587"/>
                </a:lnTo>
                <a:lnTo>
                  <a:pt x="1242382" y="410171"/>
                </a:lnTo>
                <a:lnTo>
                  <a:pt x="1257160" y="453199"/>
                </a:lnTo>
                <a:lnTo>
                  <a:pt x="1268869" y="497548"/>
                </a:lnTo>
                <a:lnTo>
                  <a:pt x="1277387" y="543094"/>
                </a:lnTo>
                <a:lnTo>
                  <a:pt x="1282589" y="589714"/>
                </a:lnTo>
                <a:lnTo>
                  <a:pt x="1284351" y="637286"/>
                </a:lnTo>
                <a:lnTo>
                  <a:pt x="1282589" y="684858"/>
                </a:lnTo>
                <a:lnTo>
                  <a:pt x="1277387" y="731480"/>
                </a:lnTo>
                <a:lnTo>
                  <a:pt x="1268869" y="777029"/>
                </a:lnTo>
                <a:lnTo>
                  <a:pt x="1257160" y="821383"/>
                </a:lnTo>
                <a:lnTo>
                  <a:pt x="1242382" y="864416"/>
                </a:lnTo>
                <a:lnTo>
                  <a:pt x="1224661" y="906007"/>
                </a:lnTo>
                <a:lnTo>
                  <a:pt x="1204121" y="946032"/>
                </a:lnTo>
                <a:lnTo>
                  <a:pt x="1180885" y="984368"/>
                </a:lnTo>
                <a:lnTo>
                  <a:pt x="1155078" y="1020892"/>
                </a:lnTo>
                <a:lnTo>
                  <a:pt x="1126824" y="1055480"/>
                </a:lnTo>
                <a:lnTo>
                  <a:pt x="1096248" y="1088008"/>
                </a:lnTo>
                <a:lnTo>
                  <a:pt x="1063472" y="1118355"/>
                </a:lnTo>
                <a:lnTo>
                  <a:pt x="1028623" y="1146397"/>
                </a:lnTo>
                <a:lnTo>
                  <a:pt x="991823" y="1172010"/>
                </a:lnTo>
                <a:lnTo>
                  <a:pt x="953197" y="1195071"/>
                </a:lnTo>
                <a:lnTo>
                  <a:pt x="912869" y="1215457"/>
                </a:lnTo>
                <a:lnTo>
                  <a:pt x="870963" y="1233045"/>
                </a:lnTo>
                <a:lnTo>
                  <a:pt x="827603" y="1247712"/>
                </a:lnTo>
                <a:lnTo>
                  <a:pt x="782914" y="1259334"/>
                </a:lnTo>
                <a:lnTo>
                  <a:pt x="737020" y="1267788"/>
                </a:lnTo>
                <a:lnTo>
                  <a:pt x="690044" y="1272950"/>
                </a:lnTo>
                <a:lnTo>
                  <a:pt x="642112" y="1274699"/>
                </a:lnTo>
                <a:lnTo>
                  <a:pt x="594195" y="1272950"/>
                </a:lnTo>
                <a:lnTo>
                  <a:pt x="547235" y="1267788"/>
                </a:lnTo>
                <a:lnTo>
                  <a:pt x="501354" y="1259334"/>
                </a:lnTo>
                <a:lnTo>
                  <a:pt x="456677" y="1247712"/>
                </a:lnTo>
                <a:lnTo>
                  <a:pt x="413329" y="1233045"/>
                </a:lnTo>
                <a:lnTo>
                  <a:pt x="371433" y="1215457"/>
                </a:lnTo>
                <a:lnTo>
                  <a:pt x="331113" y="1195071"/>
                </a:lnTo>
                <a:lnTo>
                  <a:pt x="292495" y="1172010"/>
                </a:lnTo>
                <a:lnTo>
                  <a:pt x="255701" y="1146397"/>
                </a:lnTo>
                <a:lnTo>
                  <a:pt x="220857" y="1118355"/>
                </a:lnTo>
                <a:lnTo>
                  <a:pt x="188087" y="1088009"/>
                </a:lnTo>
                <a:lnTo>
                  <a:pt x="157514" y="1055480"/>
                </a:lnTo>
                <a:lnTo>
                  <a:pt x="129263" y="1020892"/>
                </a:lnTo>
                <a:lnTo>
                  <a:pt x="103459" y="984368"/>
                </a:lnTo>
                <a:lnTo>
                  <a:pt x="80225" y="946032"/>
                </a:lnTo>
                <a:lnTo>
                  <a:pt x="59686" y="906007"/>
                </a:lnTo>
                <a:lnTo>
                  <a:pt x="41966" y="864416"/>
                </a:lnTo>
                <a:lnTo>
                  <a:pt x="27190" y="821383"/>
                </a:lnTo>
                <a:lnTo>
                  <a:pt x="15480" y="777029"/>
                </a:lnTo>
                <a:lnTo>
                  <a:pt x="6963" y="731480"/>
                </a:lnTo>
                <a:lnTo>
                  <a:pt x="1761" y="684858"/>
                </a:lnTo>
                <a:lnTo>
                  <a:pt x="0" y="637286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51552" y="5296915"/>
            <a:ext cx="1094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针</a:t>
            </a:r>
            <a:r>
              <a:rPr sz="2800" b="1" spc="-10" dirty="0">
                <a:latin typeface="黑体" panose="02010609060101010101" charset="-122"/>
                <a:cs typeface="黑体" panose="02010609060101010101" charset="-122"/>
              </a:rPr>
              <a:t>对</a:t>
            </a:r>
            <a:r>
              <a:rPr sz="2800" b="1" spc="-15" dirty="0">
                <a:latin typeface="黑体" panose="02010609060101010101" charset="-122"/>
                <a:cs typeface="黑体" panose="02010609060101010101" charset="-122"/>
              </a:rPr>
              <a:t>性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3838" y="4050613"/>
            <a:ext cx="1147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特征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9892" y="4221937"/>
            <a:ext cx="109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800" b="1" spc="-10" dirty="0">
                <a:latin typeface="黑体" panose="02010609060101010101" charset="-122"/>
                <a:cs typeface="黑体" panose="02010609060101010101" charset="-122"/>
              </a:rPr>
              <a:t>范</a:t>
            </a:r>
            <a:r>
              <a:rPr sz="2800" b="1" spc="-15" dirty="0">
                <a:latin typeface="黑体" panose="02010609060101010101" charset="-122"/>
                <a:cs typeface="黑体" panose="02010609060101010101" charset="-122"/>
              </a:rPr>
              <a:t>性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3750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15" y="1386966"/>
            <a:ext cx="3496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（一）礼仪的特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64300" y="2825750"/>
            <a:ext cx="1284605" cy="1275080"/>
          </a:xfrm>
          <a:custGeom>
            <a:avLst/>
            <a:gdLst/>
            <a:ahLst/>
            <a:cxnLst/>
            <a:rect l="l" t="t" r="r" b="b"/>
            <a:pathLst>
              <a:path w="1284604" h="1275079">
                <a:moveTo>
                  <a:pt x="0" y="637413"/>
                </a:moveTo>
                <a:lnTo>
                  <a:pt x="1761" y="589840"/>
                </a:lnTo>
                <a:lnTo>
                  <a:pt x="6963" y="543218"/>
                </a:lnTo>
                <a:lnTo>
                  <a:pt x="15480" y="497669"/>
                </a:lnTo>
                <a:lnTo>
                  <a:pt x="27190" y="453315"/>
                </a:lnTo>
                <a:lnTo>
                  <a:pt x="41966" y="410282"/>
                </a:lnTo>
                <a:lnTo>
                  <a:pt x="59686" y="368691"/>
                </a:lnTo>
                <a:lnTo>
                  <a:pt x="80225" y="328666"/>
                </a:lnTo>
                <a:lnTo>
                  <a:pt x="103459" y="290330"/>
                </a:lnTo>
                <a:lnTo>
                  <a:pt x="129263" y="253806"/>
                </a:lnTo>
                <a:lnTo>
                  <a:pt x="157514" y="219218"/>
                </a:lnTo>
                <a:lnTo>
                  <a:pt x="188087" y="186689"/>
                </a:lnTo>
                <a:lnTo>
                  <a:pt x="220857" y="156343"/>
                </a:lnTo>
                <a:lnTo>
                  <a:pt x="255701" y="128301"/>
                </a:lnTo>
                <a:lnTo>
                  <a:pt x="292495" y="102688"/>
                </a:lnTo>
                <a:lnTo>
                  <a:pt x="331113" y="79627"/>
                </a:lnTo>
                <a:lnTo>
                  <a:pt x="371433" y="59241"/>
                </a:lnTo>
                <a:lnTo>
                  <a:pt x="413329" y="41653"/>
                </a:lnTo>
                <a:lnTo>
                  <a:pt x="456677" y="26986"/>
                </a:lnTo>
                <a:lnTo>
                  <a:pt x="501354" y="15364"/>
                </a:lnTo>
                <a:lnTo>
                  <a:pt x="547235" y="6910"/>
                </a:lnTo>
                <a:lnTo>
                  <a:pt x="594195" y="1748"/>
                </a:lnTo>
                <a:lnTo>
                  <a:pt x="642111" y="0"/>
                </a:lnTo>
                <a:lnTo>
                  <a:pt x="690044" y="1748"/>
                </a:lnTo>
                <a:lnTo>
                  <a:pt x="737020" y="6910"/>
                </a:lnTo>
                <a:lnTo>
                  <a:pt x="782914" y="15364"/>
                </a:lnTo>
                <a:lnTo>
                  <a:pt x="827603" y="26986"/>
                </a:lnTo>
                <a:lnTo>
                  <a:pt x="870963" y="41653"/>
                </a:lnTo>
                <a:lnTo>
                  <a:pt x="912869" y="59241"/>
                </a:lnTo>
                <a:lnTo>
                  <a:pt x="953197" y="79627"/>
                </a:lnTo>
                <a:lnTo>
                  <a:pt x="991823" y="102688"/>
                </a:lnTo>
                <a:lnTo>
                  <a:pt x="1028623" y="128301"/>
                </a:lnTo>
                <a:lnTo>
                  <a:pt x="1063472" y="156343"/>
                </a:lnTo>
                <a:lnTo>
                  <a:pt x="1096248" y="186690"/>
                </a:lnTo>
                <a:lnTo>
                  <a:pt x="1126824" y="219218"/>
                </a:lnTo>
                <a:lnTo>
                  <a:pt x="1155078" y="253806"/>
                </a:lnTo>
                <a:lnTo>
                  <a:pt x="1180885" y="290330"/>
                </a:lnTo>
                <a:lnTo>
                  <a:pt x="1204121" y="328666"/>
                </a:lnTo>
                <a:lnTo>
                  <a:pt x="1224661" y="368691"/>
                </a:lnTo>
                <a:lnTo>
                  <a:pt x="1242382" y="410282"/>
                </a:lnTo>
                <a:lnTo>
                  <a:pt x="1257160" y="453315"/>
                </a:lnTo>
                <a:lnTo>
                  <a:pt x="1268869" y="497669"/>
                </a:lnTo>
                <a:lnTo>
                  <a:pt x="1277387" y="543218"/>
                </a:lnTo>
                <a:lnTo>
                  <a:pt x="1282589" y="589840"/>
                </a:lnTo>
                <a:lnTo>
                  <a:pt x="1284351" y="637413"/>
                </a:lnTo>
                <a:lnTo>
                  <a:pt x="1282589" y="684985"/>
                </a:lnTo>
                <a:lnTo>
                  <a:pt x="1277387" y="731607"/>
                </a:lnTo>
                <a:lnTo>
                  <a:pt x="1268869" y="777156"/>
                </a:lnTo>
                <a:lnTo>
                  <a:pt x="1257160" y="821510"/>
                </a:lnTo>
                <a:lnTo>
                  <a:pt x="1242382" y="864543"/>
                </a:lnTo>
                <a:lnTo>
                  <a:pt x="1224661" y="906134"/>
                </a:lnTo>
                <a:lnTo>
                  <a:pt x="1204121" y="946159"/>
                </a:lnTo>
                <a:lnTo>
                  <a:pt x="1180885" y="984495"/>
                </a:lnTo>
                <a:lnTo>
                  <a:pt x="1155078" y="1021019"/>
                </a:lnTo>
                <a:lnTo>
                  <a:pt x="1126824" y="1055607"/>
                </a:lnTo>
                <a:lnTo>
                  <a:pt x="1096248" y="1088135"/>
                </a:lnTo>
                <a:lnTo>
                  <a:pt x="1063472" y="1118482"/>
                </a:lnTo>
                <a:lnTo>
                  <a:pt x="1028623" y="1146524"/>
                </a:lnTo>
                <a:lnTo>
                  <a:pt x="991823" y="1172137"/>
                </a:lnTo>
                <a:lnTo>
                  <a:pt x="953197" y="1195198"/>
                </a:lnTo>
                <a:lnTo>
                  <a:pt x="912869" y="1215584"/>
                </a:lnTo>
                <a:lnTo>
                  <a:pt x="870963" y="1233172"/>
                </a:lnTo>
                <a:lnTo>
                  <a:pt x="827603" y="1247839"/>
                </a:lnTo>
                <a:lnTo>
                  <a:pt x="782914" y="1259461"/>
                </a:lnTo>
                <a:lnTo>
                  <a:pt x="737020" y="1267915"/>
                </a:lnTo>
                <a:lnTo>
                  <a:pt x="690044" y="1273077"/>
                </a:lnTo>
                <a:lnTo>
                  <a:pt x="642111" y="1274826"/>
                </a:lnTo>
                <a:lnTo>
                  <a:pt x="594195" y="1273077"/>
                </a:lnTo>
                <a:lnTo>
                  <a:pt x="547235" y="1267915"/>
                </a:lnTo>
                <a:lnTo>
                  <a:pt x="501354" y="1259461"/>
                </a:lnTo>
                <a:lnTo>
                  <a:pt x="456677" y="1247839"/>
                </a:lnTo>
                <a:lnTo>
                  <a:pt x="413329" y="1233172"/>
                </a:lnTo>
                <a:lnTo>
                  <a:pt x="371433" y="1215584"/>
                </a:lnTo>
                <a:lnTo>
                  <a:pt x="331113" y="1195198"/>
                </a:lnTo>
                <a:lnTo>
                  <a:pt x="292495" y="1172137"/>
                </a:lnTo>
                <a:lnTo>
                  <a:pt x="255701" y="1146524"/>
                </a:lnTo>
                <a:lnTo>
                  <a:pt x="220857" y="1118482"/>
                </a:lnTo>
                <a:lnTo>
                  <a:pt x="188086" y="1088135"/>
                </a:lnTo>
                <a:lnTo>
                  <a:pt x="157514" y="1055607"/>
                </a:lnTo>
                <a:lnTo>
                  <a:pt x="129263" y="1021019"/>
                </a:lnTo>
                <a:lnTo>
                  <a:pt x="103459" y="984495"/>
                </a:lnTo>
                <a:lnTo>
                  <a:pt x="80225" y="946159"/>
                </a:lnTo>
                <a:lnTo>
                  <a:pt x="59686" y="906134"/>
                </a:lnTo>
                <a:lnTo>
                  <a:pt x="41966" y="864543"/>
                </a:lnTo>
                <a:lnTo>
                  <a:pt x="27190" y="821510"/>
                </a:lnTo>
                <a:lnTo>
                  <a:pt x="15480" y="777156"/>
                </a:lnTo>
                <a:lnTo>
                  <a:pt x="6963" y="731607"/>
                </a:lnTo>
                <a:lnTo>
                  <a:pt x="1761" y="684985"/>
                </a:lnTo>
                <a:lnTo>
                  <a:pt x="0" y="63741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8552" y="2658876"/>
            <a:ext cx="3753485" cy="10071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b="1" spc="5" dirty="0">
                <a:latin typeface="黑体" panose="02010609060101010101" charset="-122"/>
                <a:cs typeface="黑体" panose="02010609060101010101" charset="-122"/>
              </a:rPr>
              <a:t>继</a:t>
            </a:r>
            <a:r>
              <a:rPr sz="2800" b="1" spc="-10" dirty="0">
                <a:latin typeface="黑体" panose="02010609060101010101" charset="-122"/>
                <a:cs typeface="黑体" panose="02010609060101010101" charset="-122"/>
              </a:rPr>
              <a:t>承</a:t>
            </a:r>
            <a:r>
              <a:rPr sz="2800" b="1" spc="-15" dirty="0">
                <a:latin typeface="黑体" panose="02010609060101010101" charset="-122"/>
                <a:cs typeface="黑体" panose="02010609060101010101" charset="-122"/>
              </a:rPr>
              <a:t>性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800" dirty="0">
                <a:latin typeface="黑体" panose="02010609060101010101" charset="-122"/>
                <a:cs typeface="黑体" panose="02010609060101010101" charset="-122"/>
              </a:rPr>
              <a:t>差</a:t>
            </a:r>
            <a:r>
              <a:rPr sz="2800" spc="-5" dirty="0">
                <a:latin typeface="黑体" panose="02010609060101010101" charset="-122"/>
                <a:cs typeface="黑体" panose="02010609060101010101" charset="-122"/>
              </a:rPr>
              <a:t>异性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000" y="1412875"/>
            <a:ext cx="8181975" cy="441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70553" y="4510278"/>
            <a:ext cx="163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协调作用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245" y="1845944"/>
            <a:ext cx="6663690" cy="216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28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教育作用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 panose="02020603050405020304"/>
              <a:cs typeface="Times New Roman" panose="02020603050405020304"/>
            </a:endParaRPr>
          </a:p>
          <a:p>
            <a:pPr marL="3388995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（二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礼仪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32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美化作用</a:t>
            </a:r>
            <a:r>
              <a:rPr sz="28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四、礼仪的特征与作用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3750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32930" y="4556252"/>
            <a:ext cx="163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沟通作用</a:t>
            </a:r>
            <a:r>
              <a:rPr sz="28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4570" y="5832144"/>
            <a:ext cx="4156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实现社会和谐与稳定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第二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r>
              <a:rPr sz="3600" spc="19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认知当代大学生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66571" y="1848992"/>
            <a:ext cx="6453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现在在校的大学生基本上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都是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年以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后出生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是典型的：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4327" y="3354323"/>
            <a:ext cx="3782567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49905" y="3432683"/>
            <a:ext cx="3778504" cy="102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26894" y="5348732"/>
            <a:ext cx="4317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年龄：17——25</a:t>
            </a:r>
            <a:r>
              <a:rPr sz="32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岁</a:t>
            </a:r>
            <a:r>
              <a:rPr sz="32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之</a:t>
            </a:r>
            <a:r>
              <a:rPr sz="32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间</a:t>
            </a:r>
            <a:r>
              <a:rPr sz="32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一、生理特征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412" y="2925826"/>
            <a:ext cx="4751324" cy="359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92725" y="2997263"/>
            <a:ext cx="3598926" cy="345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6639" y="1305890"/>
            <a:ext cx="7634605" cy="1223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（一）内分泌机制不断完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善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020445">
              <a:lnSpc>
                <a:spcPct val="100000"/>
              </a:lnSpc>
              <a:spcBef>
                <a:spcPts val="2225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内分泌腺：脑垂体、甲状腺、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肾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腺、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8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腺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13384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课程学习内容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23948" y="1212822"/>
            <a:ext cx="3915410" cy="521589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845"/>
              </a:spcBef>
            </a:pP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第一章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绪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4940" marR="5080">
              <a:lnSpc>
                <a:spcPct val="148000"/>
              </a:lnSpc>
              <a:spcBef>
                <a:spcPts val="140"/>
              </a:spcBef>
              <a:tabLst>
                <a:tab pos="1618615" algn="l"/>
              </a:tabLst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第二章</a:t>
            </a:r>
            <a:r>
              <a:rPr sz="2800" b="1" spc="13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个人形象礼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第三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章	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生活礼仪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4940" marR="718185">
              <a:lnSpc>
                <a:spcPct val="152000"/>
              </a:lnSpc>
              <a:spcBef>
                <a:spcPts val="145"/>
              </a:spcBef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第四章</a:t>
            </a:r>
            <a:r>
              <a:rPr sz="2800" b="1" spc="13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言谈礼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第五章</a:t>
            </a:r>
            <a:r>
              <a:rPr sz="2800" b="1" spc="13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职场礼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4940" indent="-142875">
              <a:lnSpc>
                <a:spcPct val="100000"/>
              </a:lnSpc>
              <a:spcBef>
                <a:spcPts val="1745"/>
              </a:spcBef>
            </a:pP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第六章</a:t>
            </a:r>
            <a:r>
              <a:rPr sz="2800" b="1" spc="13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社交礼仪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4940" marR="861060">
              <a:lnSpc>
                <a:spcPct val="152000"/>
              </a:lnSpc>
              <a:spcBef>
                <a:spcPts val="55"/>
              </a:spcBef>
              <a:tabLst>
                <a:tab pos="1618615" algn="l"/>
              </a:tabLst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第七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章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餐饮礼仪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第八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章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涉外礼仪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一、生理特征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63445" y="2395220"/>
            <a:ext cx="4722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（二）大脑机能逐步增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3445" y="4121277"/>
            <a:ext cx="43141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（三）性机能趋于成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熟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04876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二、心理特征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19475" y="4724400"/>
            <a:ext cx="217804" cy="1227455"/>
          </a:xfrm>
          <a:custGeom>
            <a:avLst/>
            <a:gdLst/>
            <a:ahLst/>
            <a:cxnLst/>
            <a:rect l="l" t="t" r="r" b="b"/>
            <a:pathLst>
              <a:path w="217804" h="1227454">
                <a:moveTo>
                  <a:pt x="217550" y="0"/>
                </a:moveTo>
                <a:lnTo>
                  <a:pt x="175202" y="3230"/>
                </a:lnTo>
                <a:lnTo>
                  <a:pt x="140604" y="12033"/>
                </a:lnTo>
                <a:lnTo>
                  <a:pt x="117270" y="25074"/>
                </a:lnTo>
                <a:lnTo>
                  <a:pt x="108712" y="41020"/>
                </a:lnTo>
                <a:lnTo>
                  <a:pt x="108712" y="572516"/>
                </a:lnTo>
                <a:lnTo>
                  <a:pt x="100173" y="588516"/>
                </a:lnTo>
                <a:lnTo>
                  <a:pt x="76882" y="601551"/>
                </a:lnTo>
                <a:lnTo>
                  <a:pt x="42328" y="610324"/>
                </a:lnTo>
                <a:lnTo>
                  <a:pt x="0" y="613537"/>
                </a:lnTo>
                <a:lnTo>
                  <a:pt x="42328" y="616767"/>
                </a:lnTo>
                <a:lnTo>
                  <a:pt x="76882" y="625570"/>
                </a:lnTo>
                <a:lnTo>
                  <a:pt x="100173" y="638611"/>
                </a:lnTo>
                <a:lnTo>
                  <a:pt x="108712" y="654558"/>
                </a:lnTo>
                <a:lnTo>
                  <a:pt x="108712" y="1186116"/>
                </a:lnTo>
                <a:lnTo>
                  <a:pt x="117270" y="1202084"/>
                </a:lnTo>
                <a:lnTo>
                  <a:pt x="140604" y="1215123"/>
                </a:lnTo>
                <a:lnTo>
                  <a:pt x="175202" y="1223914"/>
                </a:lnTo>
                <a:lnTo>
                  <a:pt x="217550" y="1227137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5315" y="1531365"/>
            <a:ext cx="8985885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（一）一般心理特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心理水平的二重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800" b="1" spc="3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“幼稚的深刻性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 panose="02020603050405020304"/>
              <a:cs typeface="Times New Roman" panose="02020603050405020304"/>
            </a:endParaRPr>
          </a:p>
          <a:p>
            <a:pPr marL="3611880">
              <a:lnSpc>
                <a:spcPct val="100000"/>
              </a:lnSpc>
            </a:pP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积极：朝气蓬勃、热爱生活、积极进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取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3820">
              <a:lnSpc>
                <a:spcPct val="100000"/>
              </a:lnSpc>
              <a:spcBef>
                <a:spcPts val="1975"/>
              </a:spcBef>
            </a:pP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心理倾向的二重性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611880">
              <a:lnSpc>
                <a:spcPct val="100000"/>
              </a:lnSpc>
              <a:spcBef>
                <a:spcPts val="2300"/>
              </a:spcBef>
            </a:pP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消极：纠结、郁闷、抱怨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4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厌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世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二、心理特征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1964" y="1493265"/>
            <a:ext cx="6073140" cy="3905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3.心理素质</a:t>
            </a:r>
            <a:r>
              <a:rPr sz="3200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结</a:t>
            </a:r>
            <a:r>
              <a:rPr sz="32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构的二重性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889000" marR="1783715">
              <a:lnSpc>
                <a:spcPct val="100000"/>
              </a:lnSpc>
              <a:spcBef>
                <a:spcPts val="2860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理想与现实的矛盾 </a:t>
            </a: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情感与理智的矛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盾</a:t>
            </a:r>
            <a:r>
              <a:rPr sz="2800" b="1" spc="2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89000" marR="718185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苛求知欲与低识别力的矛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盾 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独立性与依赖性的矛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盾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890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渴望交往与自我封闭的矛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盾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89000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强烈的性意识与道德规范的矛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盾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二、心理特征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8968" y="1477518"/>
            <a:ext cx="55391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(二)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不同大学阶段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心理特</a:t>
            </a:r>
            <a:r>
              <a:rPr sz="3200" b="1" spc="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237" y="2565400"/>
            <a:ext cx="2016760" cy="793750"/>
          </a:xfrm>
          <a:custGeom>
            <a:avLst/>
            <a:gdLst/>
            <a:ahLst/>
            <a:cxnLst/>
            <a:rect l="l" t="t" r="r" b="b"/>
            <a:pathLst>
              <a:path w="2016760" h="793750">
                <a:moveTo>
                  <a:pt x="1883854" y="0"/>
                </a:moveTo>
                <a:lnTo>
                  <a:pt x="132295" y="0"/>
                </a:lnTo>
                <a:lnTo>
                  <a:pt x="90480" y="6740"/>
                </a:lnTo>
                <a:lnTo>
                  <a:pt x="54164" y="25513"/>
                </a:lnTo>
                <a:lnTo>
                  <a:pt x="25525" y="54150"/>
                </a:lnTo>
                <a:lnTo>
                  <a:pt x="6744" y="90480"/>
                </a:lnTo>
                <a:lnTo>
                  <a:pt x="0" y="132334"/>
                </a:lnTo>
                <a:lnTo>
                  <a:pt x="0" y="661415"/>
                </a:lnTo>
                <a:lnTo>
                  <a:pt x="6744" y="703269"/>
                </a:lnTo>
                <a:lnTo>
                  <a:pt x="25525" y="739599"/>
                </a:lnTo>
                <a:lnTo>
                  <a:pt x="54164" y="768236"/>
                </a:lnTo>
                <a:lnTo>
                  <a:pt x="90480" y="787009"/>
                </a:lnTo>
                <a:lnTo>
                  <a:pt x="132295" y="793750"/>
                </a:lnTo>
                <a:lnTo>
                  <a:pt x="1883854" y="793750"/>
                </a:lnTo>
                <a:lnTo>
                  <a:pt x="1925658" y="787009"/>
                </a:lnTo>
                <a:lnTo>
                  <a:pt x="1961982" y="768236"/>
                </a:lnTo>
                <a:lnTo>
                  <a:pt x="1990638" y="739599"/>
                </a:lnTo>
                <a:lnTo>
                  <a:pt x="2009436" y="703269"/>
                </a:lnTo>
                <a:lnTo>
                  <a:pt x="2016188" y="661415"/>
                </a:lnTo>
                <a:lnTo>
                  <a:pt x="2016188" y="132334"/>
                </a:lnTo>
                <a:lnTo>
                  <a:pt x="2009436" y="90480"/>
                </a:lnTo>
                <a:lnTo>
                  <a:pt x="1990638" y="54150"/>
                </a:lnTo>
                <a:lnTo>
                  <a:pt x="1961982" y="25513"/>
                </a:lnTo>
                <a:lnTo>
                  <a:pt x="1925658" y="6740"/>
                </a:lnTo>
                <a:lnTo>
                  <a:pt x="1883854" y="0"/>
                </a:lnTo>
                <a:close/>
              </a:path>
            </a:pathLst>
          </a:custGeom>
          <a:solidFill>
            <a:srgbClr val="00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37" y="2565400"/>
            <a:ext cx="2016760" cy="793750"/>
          </a:xfrm>
          <a:custGeom>
            <a:avLst/>
            <a:gdLst/>
            <a:ahLst/>
            <a:cxnLst/>
            <a:rect l="l" t="t" r="r" b="b"/>
            <a:pathLst>
              <a:path w="2016760" h="793750">
                <a:moveTo>
                  <a:pt x="0" y="132334"/>
                </a:moveTo>
                <a:lnTo>
                  <a:pt x="6744" y="90480"/>
                </a:lnTo>
                <a:lnTo>
                  <a:pt x="25525" y="54150"/>
                </a:lnTo>
                <a:lnTo>
                  <a:pt x="54164" y="25513"/>
                </a:lnTo>
                <a:lnTo>
                  <a:pt x="90480" y="6740"/>
                </a:lnTo>
                <a:lnTo>
                  <a:pt x="132295" y="0"/>
                </a:lnTo>
                <a:lnTo>
                  <a:pt x="1883854" y="0"/>
                </a:lnTo>
                <a:lnTo>
                  <a:pt x="1925658" y="6740"/>
                </a:lnTo>
                <a:lnTo>
                  <a:pt x="1961982" y="25513"/>
                </a:lnTo>
                <a:lnTo>
                  <a:pt x="1990638" y="54150"/>
                </a:lnTo>
                <a:lnTo>
                  <a:pt x="2009436" y="90480"/>
                </a:lnTo>
                <a:lnTo>
                  <a:pt x="2016188" y="132334"/>
                </a:lnTo>
                <a:lnTo>
                  <a:pt x="2016188" y="661415"/>
                </a:lnTo>
                <a:lnTo>
                  <a:pt x="2009436" y="703269"/>
                </a:lnTo>
                <a:lnTo>
                  <a:pt x="1990638" y="739599"/>
                </a:lnTo>
                <a:lnTo>
                  <a:pt x="1961982" y="768236"/>
                </a:lnTo>
                <a:lnTo>
                  <a:pt x="1925658" y="787009"/>
                </a:lnTo>
                <a:lnTo>
                  <a:pt x="1883854" y="793750"/>
                </a:lnTo>
                <a:lnTo>
                  <a:pt x="132295" y="793750"/>
                </a:lnTo>
                <a:lnTo>
                  <a:pt x="90480" y="787009"/>
                </a:lnTo>
                <a:lnTo>
                  <a:pt x="54164" y="768236"/>
                </a:lnTo>
                <a:lnTo>
                  <a:pt x="25525" y="739599"/>
                </a:lnTo>
                <a:lnTo>
                  <a:pt x="6744" y="703269"/>
                </a:lnTo>
                <a:lnTo>
                  <a:pt x="0" y="661415"/>
                </a:lnTo>
                <a:lnTo>
                  <a:pt x="0" y="1323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34339" y="2762758"/>
            <a:ext cx="186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大学适应阶段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237" y="4006850"/>
            <a:ext cx="2016760" cy="790575"/>
          </a:xfrm>
          <a:custGeom>
            <a:avLst/>
            <a:gdLst/>
            <a:ahLst/>
            <a:cxnLst/>
            <a:rect l="l" t="t" r="r" b="b"/>
            <a:pathLst>
              <a:path w="2016760" h="790575">
                <a:moveTo>
                  <a:pt x="1884362" y="0"/>
                </a:moveTo>
                <a:lnTo>
                  <a:pt x="131762" y="0"/>
                </a:lnTo>
                <a:lnTo>
                  <a:pt x="90115" y="6722"/>
                </a:lnTo>
                <a:lnTo>
                  <a:pt x="53945" y="25436"/>
                </a:lnTo>
                <a:lnTo>
                  <a:pt x="25422" y="53958"/>
                </a:lnTo>
                <a:lnTo>
                  <a:pt x="6717" y="90107"/>
                </a:lnTo>
                <a:lnTo>
                  <a:pt x="0" y="131699"/>
                </a:lnTo>
                <a:lnTo>
                  <a:pt x="0" y="658749"/>
                </a:lnTo>
                <a:lnTo>
                  <a:pt x="6717" y="700402"/>
                </a:lnTo>
                <a:lnTo>
                  <a:pt x="25422" y="736588"/>
                </a:lnTo>
                <a:lnTo>
                  <a:pt x="53945" y="765130"/>
                </a:lnTo>
                <a:lnTo>
                  <a:pt x="90115" y="783851"/>
                </a:lnTo>
                <a:lnTo>
                  <a:pt x="131762" y="790575"/>
                </a:lnTo>
                <a:lnTo>
                  <a:pt x="1884362" y="790575"/>
                </a:lnTo>
                <a:lnTo>
                  <a:pt x="1926016" y="783851"/>
                </a:lnTo>
                <a:lnTo>
                  <a:pt x="1962202" y="765130"/>
                </a:lnTo>
                <a:lnTo>
                  <a:pt x="1990743" y="736588"/>
                </a:lnTo>
                <a:lnTo>
                  <a:pt x="2009464" y="700402"/>
                </a:lnTo>
                <a:lnTo>
                  <a:pt x="2016188" y="658749"/>
                </a:lnTo>
                <a:lnTo>
                  <a:pt x="2016188" y="131699"/>
                </a:lnTo>
                <a:lnTo>
                  <a:pt x="2009464" y="90107"/>
                </a:lnTo>
                <a:lnTo>
                  <a:pt x="1990743" y="53958"/>
                </a:lnTo>
                <a:lnTo>
                  <a:pt x="1962202" y="25436"/>
                </a:lnTo>
                <a:lnTo>
                  <a:pt x="1926016" y="6722"/>
                </a:lnTo>
                <a:lnTo>
                  <a:pt x="1884362" y="0"/>
                </a:lnTo>
                <a:close/>
              </a:path>
            </a:pathLst>
          </a:custGeom>
          <a:solidFill>
            <a:srgbClr val="00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37" y="4006850"/>
            <a:ext cx="2016760" cy="790575"/>
          </a:xfrm>
          <a:custGeom>
            <a:avLst/>
            <a:gdLst/>
            <a:ahLst/>
            <a:cxnLst/>
            <a:rect l="l" t="t" r="r" b="b"/>
            <a:pathLst>
              <a:path w="2016760" h="790575">
                <a:moveTo>
                  <a:pt x="0" y="131699"/>
                </a:moveTo>
                <a:lnTo>
                  <a:pt x="6717" y="90107"/>
                </a:lnTo>
                <a:lnTo>
                  <a:pt x="25422" y="53958"/>
                </a:lnTo>
                <a:lnTo>
                  <a:pt x="53945" y="25436"/>
                </a:lnTo>
                <a:lnTo>
                  <a:pt x="90115" y="6722"/>
                </a:lnTo>
                <a:lnTo>
                  <a:pt x="131762" y="0"/>
                </a:lnTo>
                <a:lnTo>
                  <a:pt x="1884362" y="0"/>
                </a:lnTo>
                <a:lnTo>
                  <a:pt x="1926016" y="6722"/>
                </a:lnTo>
                <a:lnTo>
                  <a:pt x="1962202" y="25436"/>
                </a:lnTo>
                <a:lnTo>
                  <a:pt x="1990743" y="53958"/>
                </a:lnTo>
                <a:lnTo>
                  <a:pt x="2009464" y="90107"/>
                </a:lnTo>
                <a:lnTo>
                  <a:pt x="2016188" y="131699"/>
                </a:lnTo>
                <a:lnTo>
                  <a:pt x="2016188" y="658749"/>
                </a:lnTo>
                <a:lnTo>
                  <a:pt x="2009464" y="700402"/>
                </a:lnTo>
                <a:lnTo>
                  <a:pt x="1990743" y="736588"/>
                </a:lnTo>
                <a:lnTo>
                  <a:pt x="1962202" y="765130"/>
                </a:lnTo>
                <a:lnTo>
                  <a:pt x="1926016" y="783851"/>
                </a:lnTo>
                <a:lnTo>
                  <a:pt x="1884362" y="790575"/>
                </a:lnTo>
                <a:lnTo>
                  <a:pt x="131762" y="790575"/>
                </a:lnTo>
                <a:lnTo>
                  <a:pt x="90115" y="783851"/>
                </a:lnTo>
                <a:lnTo>
                  <a:pt x="53945" y="765130"/>
                </a:lnTo>
                <a:lnTo>
                  <a:pt x="25422" y="736588"/>
                </a:lnTo>
                <a:lnTo>
                  <a:pt x="6717" y="700402"/>
                </a:lnTo>
                <a:lnTo>
                  <a:pt x="0" y="658749"/>
                </a:lnTo>
                <a:lnTo>
                  <a:pt x="0" y="1316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34339" y="4202938"/>
            <a:ext cx="186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稳定发展阶段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7237" y="5591175"/>
            <a:ext cx="2016760" cy="790575"/>
          </a:xfrm>
          <a:custGeom>
            <a:avLst/>
            <a:gdLst/>
            <a:ahLst/>
            <a:cxnLst/>
            <a:rect l="l" t="t" r="r" b="b"/>
            <a:pathLst>
              <a:path w="2016760" h="790575">
                <a:moveTo>
                  <a:pt x="1884362" y="0"/>
                </a:moveTo>
                <a:lnTo>
                  <a:pt x="131762" y="0"/>
                </a:lnTo>
                <a:lnTo>
                  <a:pt x="90115" y="6717"/>
                </a:lnTo>
                <a:lnTo>
                  <a:pt x="53945" y="25422"/>
                </a:lnTo>
                <a:lnTo>
                  <a:pt x="25422" y="53945"/>
                </a:lnTo>
                <a:lnTo>
                  <a:pt x="6717" y="90115"/>
                </a:lnTo>
                <a:lnTo>
                  <a:pt x="0" y="131762"/>
                </a:lnTo>
                <a:lnTo>
                  <a:pt x="0" y="658812"/>
                </a:lnTo>
                <a:lnTo>
                  <a:pt x="6717" y="700459"/>
                </a:lnTo>
                <a:lnTo>
                  <a:pt x="25422" y="736629"/>
                </a:lnTo>
                <a:lnTo>
                  <a:pt x="53945" y="765152"/>
                </a:lnTo>
                <a:lnTo>
                  <a:pt x="90115" y="783857"/>
                </a:lnTo>
                <a:lnTo>
                  <a:pt x="131762" y="790575"/>
                </a:lnTo>
                <a:lnTo>
                  <a:pt x="1884362" y="790575"/>
                </a:lnTo>
                <a:lnTo>
                  <a:pt x="1926016" y="783857"/>
                </a:lnTo>
                <a:lnTo>
                  <a:pt x="1962202" y="765152"/>
                </a:lnTo>
                <a:lnTo>
                  <a:pt x="1990743" y="736629"/>
                </a:lnTo>
                <a:lnTo>
                  <a:pt x="2009464" y="700459"/>
                </a:lnTo>
                <a:lnTo>
                  <a:pt x="2016188" y="658812"/>
                </a:lnTo>
                <a:lnTo>
                  <a:pt x="2016188" y="131762"/>
                </a:lnTo>
                <a:lnTo>
                  <a:pt x="2009464" y="90115"/>
                </a:lnTo>
                <a:lnTo>
                  <a:pt x="1990743" y="53945"/>
                </a:lnTo>
                <a:lnTo>
                  <a:pt x="1962202" y="25422"/>
                </a:lnTo>
                <a:lnTo>
                  <a:pt x="1926016" y="6717"/>
                </a:lnTo>
                <a:lnTo>
                  <a:pt x="1884362" y="0"/>
                </a:lnTo>
                <a:close/>
              </a:path>
            </a:pathLst>
          </a:custGeom>
          <a:solidFill>
            <a:srgbClr val="00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37" y="5591175"/>
            <a:ext cx="2016760" cy="790575"/>
          </a:xfrm>
          <a:custGeom>
            <a:avLst/>
            <a:gdLst/>
            <a:ahLst/>
            <a:cxnLst/>
            <a:rect l="l" t="t" r="r" b="b"/>
            <a:pathLst>
              <a:path w="2016760" h="790575">
                <a:moveTo>
                  <a:pt x="0" y="131762"/>
                </a:moveTo>
                <a:lnTo>
                  <a:pt x="6717" y="90115"/>
                </a:lnTo>
                <a:lnTo>
                  <a:pt x="25422" y="53945"/>
                </a:lnTo>
                <a:lnTo>
                  <a:pt x="53945" y="25422"/>
                </a:lnTo>
                <a:lnTo>
                  <a:pt x="90115" y="6717"/>
                </a:lnTo>
                <a:lnTo>
                  <a:pt x="131762" y="0"/>
                </a:lnTo>
                <a:lnTo>
                  <a:pt x="1884362" y="0"/>
                </a:lnTo>
                <a:lnTo>
                  <a:pt x="1926016" y="6717"/>
                </a:lnTo>
                <a:lnTo>
                  <a:pt x="1962202" y="25422"/>
                </a:lnTo>
                <a:lnTo>
                  <a:pt x="1990743" y="53945"/>
                </a:lnTo>
                <a:lnTo>
                  <a:pt x="2009464" y="90115"/>
                </a:lnTo>
                <a:lnTo>
                  <a:pt x="2016188" y="131762"/>
                </a:lnTo>
                <a:lnTo>
                  <a:pt x="2016188" y="658812"/>
                </a:lnTo>
                <a:lnTo>
                  <a:pt x="2009464" y="700459"/>
                </a:lnTo>
                <a:lnTo>
                  <a:pt x="1990743" y="736629"/>
                </a:lnTo>
                <a:lnTo>
                  <a:pt x="1962202" y="765152"/>
                </a:lnTo>
                <a:lnTo>
                  <a:pt x="1926016" y="783857"/>
                </a:lnTo>
                <a:lnTo>
                  <a:pt x="1884362" y="790575"/>
                </a:lnTo>
                <a:lnTo>
                  <a:pt x="131762" y="790575"/>
                </a:lnTo>
                <a:lnTo>
                  <a:pt x="90115" y="783857"/>
                </a:lnTo>
                <a:lnTo>
                  <a:pt x="53945" y="765152"/>
                </a:lnTo>
                <a:lnTo>
                  <a:pt x="25422" y="736629"/>
                </a:lnTo>
                <a:lnTo>
                  <a:pt x="6717" y="700459"/>
                </a:lnTo>
                <a:lnTo>
                  <a:pt x="0" y="658812"/>
                </a:lnTo>
                <a:lnTo>
                  <a:pt x="0" y="131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34339" y="5787644"/>
            <a:ext cx="186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准备就业阶段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49625" y="2854325"/>
            <a:ext cx="936625" cy="360680"/>
          </a:xfrm>
          <a:custGeom>
            <a:avLst/>
            <a:gdLst/>
            <a:ahLst/>
            <a:cxnLst/>
            <a:rect l="l" t="t" r="r" b="b"/>
            <a:pathLst>
              <a:path w="936625" h="360680">
                <a:moveTo>
                  <a:pt x="702437" y="0"/>
                </a:moveTo>
                <a:lnTo>
                  <a:pt x="702437" y="90042"/>
                </a:lnTo>
                <a:lnTo>
                  <a:pt x="0" y="90042"/>
                </a:lnTo>
                <a:lnTo>
                  <a:pt x="0" y="270255"/>
                </a:lnTo>
                <a:lnTo>
                  <a:pt x="702437" y="270255"/>
                </a:lnTo>
                <a:lnTo>
                  <a:pt x="702437" y="360299"/>
                </a:lnTo>
                <a:lnTo>
                  <a:pt x="936625" y="180212"/>
                </a:lnTo>
                <a:lnTo>
                  <a:pt x="702437" y="0"/>
                </a:lnTo>
                <a:close/>
              </a:path>
            </a:pathLst>
          </a:custGeom>
          <a:solidFill>
            <a:srgbClr val="00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49625" y="2854325"/>
            <a:ext cx="936625" cy="360680"/>
          </a:xfrm>
          <a:custGeom>
            <a:avLst/>
            <a:gdLst/>
            <a:ahLst/>
            <a:cxnLst/>
            <a:rect l="l" t="t" r="r" b="b"/>
            <a:pathLst>
              <a:path w="936625" h="360680">
                <a:moveTo>
                  <a:pt x="0" y="90042"/>
                </a:moveTo>
                <a:lnTo>
                  <a:pt x="702437" y="90042"/>
                </a:lnTo>
                <a:lnTo>
                  <a:pt x="702437" y="0"/>
                </a:lnTo>
                <a:lnTo>
                  <a:pt x="936625" y="180212"/>
                </a:lnTo>
                <a:lnTo>
                  <a:pt x="702437" y="360299"/>
                </a:lnTo>
                <a:lnTo>
                  <a:pt x="702437" y="270255"/>
                </a:lnTo>
                <a:lnTo>
                  <a:pt x="0" y="270255"/>
                </a:lnTo>
                <a:lnTo>
                  <a:pt x="0" y="9004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48101" y="4222750"/>
            <a:ext cx="936625" cy="358775"/>
          </a:xfrm>
          <a:custGeom>
            <a:avLst/>
            <a:gdLst/>
            <a:ahLst/>
            <a:cxnLst/>
            <a:rect l="l" t="t" r="r" b="b"/>
            <a:pathLst>
              <a:path w="936625" h="358775">
                <a:moveTo>
                  <a:pt x="702437" y="0"/>
                </a:moveTo>
                <a:lnTo>
                  <a:pt x="702437" y="89662"/>
                </a:lnTo>
                <a:lnTo>
                  <a:pt x="0" y="89662"/>
                </a:lnTo>
                <a:lnTo>
                  <a:pt x="0" y="269113"/>
                </a:lnTo>
                <a:lnTo>
                  <a:pt x="702437" y="269113"/>
                </a:lnTo>
                <a:lnTo>
                  <a:pt x="702437" y="358775"/>
                </a:lnTo>
                <a:lnTo>
                  <a:pt x="936625" y="179324"/>
                </a:lnTo>
                <a:lnTo>
                  <a:pt x="702437" y="0"/>
                </a:lnTo>
                <a:close/>
              </a:path>
            </a:pathLst>
          </a:custGeom>
          <a:solidFill>
            <a:srgbClr val="00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48101" y="4222750"/>
            <a:ext cx="936625" cy="358775"/>
          </a:xfrm>
          <a:custGeom>
            <a:avLst/>
            <a:gdLst/>
            <a:ahLst/>
            <a:cxnLst/>
            <a:rect l="l" t="t" r="r" b="b"/>
            <a:pathLst>
              <a:path w="936625" h="358775">
                <a:moveTo>
                  <a:pt x="0" y="89662"/>
                </a:moveTo>
                <a:lnTo>
                  <a:pt x="702437" y="89662"/>
                </a:lnTo>
                <a:lnTo>
                  <a:pt x="702437" y="0"/>
                </a:lnTo>
                <a:lnTo>
                  <a:pt x="936625" y="179324"/>
                </a:lnTo>
                <a:lnTo>
                  <a:pt x="702437" y="358775"/>
                </a:lnTo>
                <a:lnTo>
                  <a:pt x="702437" y="269113"/>
                </a:lnTo>
                <a:lnTo>
                  <a:pt x="0" y="269113"/>
                </a:lnTo>
                <a:lnTo>
                  <a:pt x="0" y="896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21126" y="5807075"/>
            <a:ext cx="936625" cy="358775"/>
          </a:xfrm>
          <a:custGeom>
            <a:avLst/>
            <a:gdLst/>
            <a:ahLst/>
            <a:cxnLst/>
            <a:rect l="l" t="t" r="r" b="b"/>
            <a:pathLst>
              <a:path w="936625" h="358775">
                <a:moveTo>
                  <a:pt x="702437" y="0"/>
                </a:moveTo>
                <a:lnTo>
                  <a:pt x="702437" y="89687"/>
                </a:lnTo>
                <a:lnTo>
                  <a:pt x="0" y="89687"/>
                </a:lnTo>
                <a:lnTo>
                  <a:pt x="0" y="269074"/>
                </a:lnTo>
                <a:lnTo>
                  <a:pt x="702437" y="269074"/>
                </a:lnTo>
                <a:lnTo>
                  <a:pt x="702437" y="358775"/>
                </a:lnTo>
                <a:lnTo>
                  <a:pt x="936625" y="179387"/>
                </a:lnTo>
                <a:lnTo>
                  <a:pt x="702437" y="0"/>
                </a:lnTo>
                <a:close/>
              </a:path>
            </a:pathLst>
          </a:custGeom>
          <a:solidFill>
            <a:srgbClr val="00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1126" y="5807075"/>
            <a:ext cx="936625" cy="358775"/>
          </a:xfrm>
          <a:custGeom>
            <a:avLst/>
            <a:gdLst/>
            <a:ahLst/>
            <a:cxnLst/>
            <a:rect l="l" t="t" r="r" b="b"/>
            <a:pathLst>
              <a:path w="936625" h="358775">
                <a:moveTo>
                  <a:pt x="0" y="89687"/>
                </a:moveTo>
                <a:lnTo>
                  <a:pt x="702437" y="89687"/>
                </a:lnTo>
                <a:lnTo>
                  <a:pt x="702437" y="0"/>
                </a:lnTo>
                <a:lnTo>
                  <a:pt x="936625" y="179387"/>
                </a:lnTo>
                <a:lnTo>
                  <a:pt x="702437" y="358775"/>
                </a:lnTo>
                <a:lnTo>
                  <a:pt x="702437" y="269074"/>
                </a:lnTo>
                <a:lnTo>
                  <a:pt x="0" y="269074"/>
                </a:lnTo>
                <a:lnTo>
                  <a:pt x="0" y="89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651628" y="2725673"/>
            <a:ext cx="234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学会——会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9526" y="4122801"/>
            <a:ext cx="4131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享受大学生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活</a:t>
            </a:r>
            <a:r>
              <a:rPr sz="2800" b="1" spc="136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两级分</a:t>
            </a: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3750" y="5761431"/>
            <a:ext cx="2700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向职业生涯过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渡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188" y="368300"/>
            <a:ext cx="5658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3600" spc="-9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当代大学生的时代特征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8468" y="1132750"/>
            <a:ext cx="6414135" cy="11290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827530">
              <a:lnSpc>
                <a:spcPct val="100000"/>
              </a:lnSpc>
              <a:spcBef>
                <a:spcPts val="940"/>
              </a:spcBef>
              <a:tabLst>
                <a:tab pos="4112895" algn="l"/>
                <a:tab pos="5485130" algn="l"/>
              </a:tabLst>
            </a:pPr>
            <a:r>
              <a:rPr sz="24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“8</a:t>
            </a:r>
            <a:r>
              <a:rPr sz="24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0</a:t>
            </a:r>
            <a:r>
              <a:rPr sz="24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后</a:t>
            </a:r>
            <a:r>
              <a:rPr sz="2400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”</a:t>
            </a:r>
            <a:r>
              <a:rPr sz="24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——	200</a:t>
            </a:r>
            <a:r>
              <a:rPr sz="2400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4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年	恭小宾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（一）“90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后”大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生特</a:t>
            </a:r>
            <a:r>
              <a:rPr sz="3200" b="1" spc="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征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900" y="2564129"/>
            <a:ext cx="5867400" cy="38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5900" y="2564129"/>
            <a:ext cx="5867400" cy="387985"/>
          </a:xfrm>
          <a:custGeom>
            <a:avLst/>
            <a:gdLst/>
            <a:ahLst/>
            <a:cxnLst/>
            <a:rect l="l" t="t" r="r" b="b"/>
            <a:pathLst>
              <a:path w="5867400" h="387985">
                <a:moveTo>
                  <a:pt x="0" y="42291"/>
                </a:moveTo>
                <a:lnTo>
                  <a:pt x="3316" y="25824"/>
                </a:lnTo>
                <a:lnTo>
                  <a:pt x="12361" y="12382"/>
                </a:lnTo>
                <a:lnTo>
                  <a:pt x="25776" y="3321"/>
                </a:lnTo>
                <a:lnTo>
                  <a:pt x="42202" y="0"/>
                </a:lnTo>
                <a:lnTo>
                  <a:pt x="5825236" y="0"/>
                </a:lnTo>
                <a:lnTo>
                  <a:pt x="5841628" y="3321"/>
                </a:lnTo>
                <a:lnTo>
                  <a:pt x="5855033" y="12382"/>
                </a:lnTo>
                <a:lnTo>
                  <a:pt x="5864080" y="25824"/>
                </a:lnTo>
                <a:lnTo>
                  <a:pt x="5867400" y="42291"/>
                </a:lnTo>
                <a:lnTo>
                  <a:pt x="5867400" y="345440"/>
                </a:lnTo>
                <a:lnTo>
                  <a:pt x="5864080" y="361832"/>
                </a:lnTo>
                <a:lnTo>
                  <a:pt x="5855033" y="375237"/>
                </a:lnTo>
                <a:lnTo>
                  <a:pt x="5841628" y="384284"/>
                </a:lnTo>
                <a:lnTo>
                  <a:pt x="5825236" y="387604"/>
                </a:lnTo>
                <a:lnTo>
                  <a:pt x="42202" y="387604"/>
                </a:lnTo>
                <a:lnTo>
                  <a:pt x="25776" y="384284"/>
                </a:lnTo>
                <a:lnTo>
                  <a:pt x="12361" y="375237"/>
                </a:lnTo>
                <a:lnTo>
                  <a:pt x="3316" y="361832"/>
                </a:lnTo>
                <a:lnTo>
                  <a:pt x="0" y="345440"/>
                </a:lnTo>
                <a:lnTo>
                  <a:pt x="0" y="42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030" y="2564638"/>
            <a:ext cx="1129550" cy="36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030" y="2564638"/>
            <a:ext cx="1129665" cy="361315"/>
          </a:xfrm>
          <a:custGeom>
            <a:avLst/>
            <a:gdLst/>
            <a:ahLst/>
            <a:cxnLst/>
            <a:rect l="l" t="t" r="r" b="b"/>
            <a:pathLst>
              <a:path w="1129665" h="361314">
                <a:moveTo>
                  <a:pt x="0" y="42925"/>
                </a:moveTo>
                <a:lnTo>
                  <a:pt x="3377" y="26199"/>
                </a:lnTo>
                <a:lnTo>
                  <a:pt x="12588" y="12557"/>
                </a:lnTo>
                <a:lnTo>
                  <a:pt x="26253" y="3367"/>
                </a:lnTo>
                <a:lnTo>
                  <a:pt x="42989" y="0"/>
                </a:lnTo>
                <a:lnTo>
                  <a:pt x="1086624" y="0"/>
                </a:lnTo>
                <a:lnTo>
                  <a:pt x="1103350" y="3367"/>
                </a:lnTo>
                <a:lnTo>
                  <a:pt x="1116993" y="12557"/>
                </a:lnTo>
                <a:lnTo>
                  <a:pt x="1126183" y="26199"/>
                </a:lnTo>
                <a:lnTo>
                  <a:pt x="1129550" y="42925"/>
                </a:lnTo>
                <a:lnTo>
                  <a:pt x="1129550" y="317753"/>
                </a:lnTo>
                <a:lnTo>
                  <a:pt x="1126183" y="334500"/>
                </a:lnTo>
                <a:lnTo>
                  <a:pt x="1116993" y="348186"/>
                </a:lnTo>
                <a:lnTo>
                  <a:pt x="1103350" y="357419"/>
                </a:lnTo>
                <a:lnTo>
                  <a:pt x="1086624" y="360807"/>
                </a:lnTo>
                <a:lnTo>
                  <a:pt x="42989" y="360807"/>
                </a:lnTo>
                <a:lnTo>
                  <a:pt x="26253" y="357419"/>
                </a:lnTo>
                <a:lnTo>
                  <a:pt x="12588" y="348186"/>
                </a:lnTo>
                <a:lnTo>
                  <a:pt x="3377" y="334500"/>
                </a:lnTo>
                <a:lnTo>
                  <a:pt x="0" y="317753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9584" y="2559177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思想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6191" y="2620645"/>
            <a:ext cx="557441" cy="15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48508" y="2535173"/>
            <a:ext cx="247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早熟老练而又叛逆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8675" y="3213100"/>
            <a:ext cx="5867400" cy="450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8675" y="3213100"/>
            <a:ext cx="5867400" cy="450850"/>
          </a:xfrm>
          <a:custGeom>
            <a:avLst/>
            <a:gdLst/>
            <a:ahLst/>
            <a:cxnLst/>
            <a:rect l="l" t="t" r="r" b="b"/>
            <a:pathLst>
              <a:path w="5867400" h="450850">
                <a:moveTo>
                  <a:pt x="0" y="49022"/>
                </a:moveTo>
                <a:lnTo>
                  <a:pt x="3854" y="29950"/>
                </a:lnTo>
                <a:lnTo>
                  <a:pt x="14365" y="14366"/>
                </a:lnTo>
                <a:lnTo>
                  <a:pt x="29955" y="3855"/>
                </a:lnTo>
                <a:lnTo>
                  <a:pt x="49047" y="0"/>
                </a:lnTo>
                <a:lnTo>
                  <a:pt x="5818378" y="0"/>
                </a:lnTo>
                <a:lnTo>
                  <a:pt x="5837449" y="3855"/>
                </a:lnTo>
                <a:lnTo>
                  <a:pt x="5853033" y="14366"/>
                </a:lnTo>
                <a:lnTo>
                  <a:pt x="5863544" y="29950"/>
                </a:lnTo>
                <a:lnTo>
                  <a:pt x="5867400" y="49022"/>
                </a:lnTo>
                <a:lnTo>
                  <a:pt x="5867400" y="401319"/>
                </a:lnTo>
                <a:lnTo>
                  <a:pt x="5863544" y="420445"/>
                </a:lnTo>
                <a:lnTo>
                  <a:pt x="5853033" y="436022"/>
                </a:lnTo>
                <a:lnTo>
                  <a:pt x="5837449" y="446504"/>
                </a:lnTo>
                <a:lnTo>
                  <a:pt x="5818378" y="450342"/>
                </a:lnTo>
                <a:lnTo>
                  <a:pt x="49047" y="450342"/>
                </a:lnTo>
                <a:lnTo>
                  <a:pt x="29955" y="446504"/>
                </a:lnTo>
                <a:lnTo>
                  <a:pt x="14365" y="436022"/>
                </a:lnTo>
                <a:lnTo>
                  <a:pt x="3854" y="420445"/>
                </a:lnTo>
                <a:lnTo>
                  <a:pt x="0" y="401319"/>
                </a:lnTo>
                <a:lnTo>
                  <a:pt x="0" y="4902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6805" y="3255136"/>
            <a:ext cx="1129550" cy="367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6805" y="3255136"/>
            <a:ext cx="1129665" cy="367665"/>
          </a:xfrm>
          <a:custGeom>
            <a:avLst/>
            <a:gdLst/>
            <a:ahLst/>
            <a:cxnLst/>
            <a:rect l="l" t="t" r="r" b="b"/>
            <a:pathLst>
              <a:path w="1129664" h="367664">
                <a:moveTo>
                  <a:pt x="0" y="43687"/>
                </a:moveTo>
                <a:lnTo>
                  <a:pt x="3439" y="26681"/>
                </a:lnTo>
                <a:lnTo>
                  <a:pt x="12822" y="12795"/>
                </a:lnTo>
                <a:lnTo>
                  <a:pt x="26740" y="3432"/>
                </a:lnTo>
                <a:lnTo>
                  <a:pt x="43789" y="0"/>
                </a:lnTo>
                <a:lnTo>
                  <a:pt x="1085862" y="0"/>
                </a:lnTo>
                <a:lnTo>
                  <a:pt x="1102868" y="3432"/>
                </a:lnTo>
                <a:lnTo>
                  <a:pt x="1116755" y="12795"/>
                </a:lnTo>
                <a:lnTo>
                  <a:pt x="1126117" y="26681"/>
                </a:lnTo>
                <a:lnTo>
                  <a:pt x="1129550" y="43687"/>
                </a:lnTo>
                <a:lnTo>
                  <a:pt x="1129550" y="323596"/>
                </a:lnTo>
                <a:lnTo>
                  <a:pt x="1126117" y="340621"/>
                </a:lnTo>
                <a:lnTo>
                  <a:pt x="1116755" y="354552"/>
                </a:lnTo>
                <a:lnTo>
                  <a:pt x="1102868" y="363958"/>
                </a:lnTo>
                <a:lnTo>
                  <a:pt x="1085862" y="367411"/>
                </a:lnTo>
                <a:lnTo>
                  <a:pt x="43789" y="367411"/>
                </a:lnTo>
                <a:lnTo>
                  <a:pt x="26740" y="363958"/>
                </a:lnTo>
                <a:lnTo>
                  <a:pt x="12822" y="354552"/>
                </a:lnTo>
                <a:lnTo>
                  <a:pt x="3439" y="340621"/>
                </a:lnTo>
                <a:lnTo>
                  <a:pt x="0" y="323596"/>
                </a:lnTo>
                <a:lnTo>
                  <a:pt x="0" y="4368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01623" y="3252927"/>
            <a:ext cx="638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黑体" panose="02010609060101010101" charset="-122"/>
                <a:cs typeface="黑体" panose="02010609060101010101" charset="-122"/>
              </a:rPr>
              <a:t>性格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8966" y="3278759"/>
            <a:ext cx="557390" cy="180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161538" y="3256026"/>
            <a:ext cx="247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自主自信而又依赖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39925" y="3933190"/>
            <a:ext cx="5867400" cy="450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39925" y="3933190"/>
            <a:ext cx="5867400" cy="450215"/>
          </a:xfrm>
          <a:custGeom>
            <a:avLst/>
            <a:gdLst/>
            <a:ahLst/>
            <a:cxnLst/>
            <a:rect l="l" t="t" r="r" b="b"/>
            <a:pathLst>
              <a:path w="5867400" h="450214">
                <a:moveTo>
                  <a:pt x="0" y="49022"/>
                </a:moveTo>
                <a:lnTo>
                  <a:pt x="3835" y="29950"/>
                </a:lnTo>
                <a:lnTo>
                  <a:pt x="14303" y="14366"/>
                </a:lnTo>
                <a:lnTo>
                  <a:pt x="29843" y="3855"/>
                </a:lnTo>
                <a:lnTo>
                  <a:pt x="48895" y="0"/>
                </a:lnTo>
                <a:lnTo>
                  <a:pt x="5818378" y="0"/>
                </a:lnTo>
                <a:lnTo>
                  <a:pt x="5837447" y="3855"/>
                </a:lnTo>
                <a:lnTo>
                  <a:pt x="5853017" y="14366"/>
                </a:lnTo>
                <a:lnTo>
                  <a:pt x="5863490" y="29950"/>
                </a:lnTo>
                <a:lnTo>
                  <a:pt x="5867273" y="49022"/>
                </a:lnTo>
                <a:lnTo>
                  <a:pt x="5867400" y="401066"/>
                </a:lnTo>
                <a:lnTo>
                  <a:pt x="5863437" y="420137"/>
                </a:lnTo>
                <a:lnTo>
                  <a:pt x="5852969" y="435721"/>
                </a:lnTo>
                <a:lnTo>
                  <a:pt x="5837429" y="446232"/>
                </a:lnTo>
                <a:lnTo>
                  <a:pt x="5818378" y="450088"/>
                </a:lnTo>
                <a:lnTo>
                  <a:pt x="48895" y="450088"/>
                </a:lnTo>
                <a:lnTo>
                  <a:pt x="29843" y="446232"/>
                </a:lnTo>
                <a:lnTo>
                  <a:pt x="14303" y="435721"/>
                </a:lnTo>
                <a:lnTo>
                  <a:pt x="3835" y="420137"/>
                </a:lnTo>
                <a:lnTo>
                  <a:pt x="0" y="401066"/>
                </a:lnTo>
                <a:lnTo>
                  <a:pt x="0" y="4902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67941" y="3932301"/>
            <a:ext cx="1129665" cy="432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67941" y="3932301"/>
            <a:ext cx="1129665" cy="433070"/>
          </a:xfrm>
          <a:custGeom>
            <a:avLst/>
            <a:gdLst/>
            <a:ahLst/>
            <a:cxnLst/>
            <a:rect l="l" t="t" r="r" b="b"/>
            <a:pathLst>
              <a:path w="1129664" h="433070">
                <a:moveTo>
                  <a:pt x="0" y="51562"/>
                </a:moveTo>
                <a:lnTo>
                  <a:pt x="4056" y="31450"/>
                </a:lnTo>
                <a:lnTo>
                  <a:pt x="15113" y="15065"/>
                </a:lnTo>
                <a:lnTo>
                  <a:pt x="31503" y="4038"/>
                </a:lnTo>
                <a:lnTo>
                  <a:pt x="51562" y="0"/>
                </a:lnTo>
                <a:lnTo>
                  <a:pt x="1078103" y="0"/>
                </a:lnTo>
                <a:lnTo>
                  <a:pt x="1098161" y="4038"/>
                </a:lnTo>
                <a:lnTo>
                  <a:pt x="1114552" y="15065"/>
                </a:lnTo>
                <a:lnTo>
                  <a:pt x="1125608" y="31450"/>
                </a:lnTo>
                <a:lnTo>
                  <a:pt x="1129665" y="51562"/>
                </a:lnTo>
                <a:lnTo>
                  <a:pt x="1129665" y="381126"/>
                </a:lnTo>
                <a:lnTo>
                  <a:pt x="1125608" y="401185"/>
                </a:lnTo>
                <a:lnTo>
                  <a:pt x="1114552" y="417575"/>
                </a:lnTo>
                <a:lnTo>
                  <a:pt x="1098161" y="428632"/>
                </a:lnTo>
                <a:lnTo>
                  <a:pt x="1078103" y="432688"/>
                </a:lnTo>
                <a:lnTo>
                  <a:pt x="51562" y="432688"/>
                </a:lnTo>
                <a:lnTo>
                  <a:pt x="31503" y="428632"/>
                </a:lnTo>
                <a:lnTo>
                  <a:pt x="15112" y="417575"/>
                </a:lnTo>
                <a:lnTo>
                  <a:pt x="4056" y="401185"/>
                </a:lnTo>
                <a:lnTo>
                  <a:pt x="0" y="381126"/>
                </a:lnTo>
                <a:lnTo>
                  <a:pt x="0" y="5156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13941" y="3963161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语言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40204" y="3998848"/>
            <a:ext cx="557402" cy="180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25315" y="3975354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追捧网络流行语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03575" y="6093815"/>
            <a:ext cx="5761101" cy="4500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03575" y="6093815"/>
            <a:ext cx="5761355" cy="450215"/>
          </a:xfrm>
          <a:custGeom>
            <a:avLst/>
            <a:gdLst/>
            <a:ahLst/>
            <a:cxnLst/>
            <a:rect l="l" t="t" r="r" b="b"/>
            <a:pathLst>
              <a:path w="5761355" h="450215">
                <a:moveTo>
                  <a:pt x="0" y="48996"/>
                </a:moveTo>
                <a:lnTo>
                  <a:pt x="3855" y="29923"/>
                </a:lnTo>
                <a:lnTo>
                  <a:pt x="14366" y="14349"/>
                </a:lnTo>
                <a:lnTo>
                  <a:pt x="29950" y="3849"/>
                </a:lnTo>
                <a:lnTo>
                  <a:pt x="49022" y="0"/>
                </a:lnTo>
                <a:lnTo>
                  <a:pt x="5712079" y="0"/>
                </a:lnTo>
                <a:lnTo>
                  <a:pt x="5731148" y="3849"/>
                </a:lnTo>
                <a:lnTo>
                  <a:pt x="5746718" y="14349"/>
                </a:lnTo>
                <a:lnTo>
                  <a:pt x="5757191" y="29923"/>
                </a:lnTo>
                <a:lnTo>
                  <a:pt x="5760974" y="48996"/>
                </a:lnTo>
                <a:lnTo>
                  <a:pt x="5761101" y="401040"/>
                </a:lnTo>
                <a:lnTo>
                  <a:pt x="5757138" y="420115"/>
                </a:lnTo>
                <a:lnTo>
                  <a:pt x="5746670" y="435694"/>
                </a:lnTo>
                <a:lnTo>
                  <a:pt x="5731130" y="446198"/>
                </a:lnTo>
                <a:lnTo>
                  <a:pt x="5712079" y="450049"/>
                </a:lnTo>
                <a:lnTo>
                  <a:pt x="49022" y="450049"/>
                </a:lnTo>
                <a:lnTo>
                  <a:pt x="29950" y="446198"/>
                </a:lnTo>
                <a:lnTo>
                  <a:pt x="14366" y="435694"/>
                </a:lnTo>
                <a:lnTo>
                  <a:pt x="3855" y="420115"/>
                </a:lnTo>
                <a:lnTo>
                  <a:pt x="0" y="401040"/>
                </a:lnTo>
                <a:lnTo>
                  <a:pt x="0" y="4899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29432" y="6135751"/>
            <a:ext cx="1109090" cy="3671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29432" y="6135751"/>
            <a:ext cx="1109345" cy="367665"/>
          </a:xfrm>
          <a:custGeom>
            <a:avLst/>
            <a:gdLst/>
            <a:ahLst/>
            <a:cxnLst/>
            <a:rect l="l" t="t" r="r" b="b"/>
            <a:pathLst>
              <a:path w="1109345" h="367665">
                <a:moveTo>
                  <a:pt x="0" y="43764"/>
                </a:moveTo>
                <a:lnTo>
                  <a:pt x="3432" y="26730"/>
                </a:lnTo>
                <a:lnTo>
                  <a:pt x="12795" y="12819"/>
                </a:lnTo>
                <a:lnTo>
                  <a:pt x="26681" y="3439"/>
                </a:lnTo>
                <a:lnTo>
                  <a:pt x="43687" y="0"/>
                </a:lnTo>
                <a:lnTo>
                  <a:pt x="1065276" y="0"/>
                </a:lnTo>
                <a:lnTo>
                  <a:pt x="1082355" y="3439"/>
                </a:lnTo>
                <a:lnTo>
                  <a:pt x="1096279" y="12819"/>
                </a:lnTo>
                <a:lnTo>
                  <a:pt x="1105656" y="26730"/>
                </a:lnTo>
                <a:lnTo>
                  <a:pt x="1109090" y="43764"/>
                </a:lnTo>
                <a:lnTo>
                  <a:pt x="1109090" y="323392"/>
                </a:lnTo>
                <a:lnTo>
                  <a:pt x="1105656" y="340426"/>
                </a:lnTo>
                <a:lnTo>
                  <a:pt x="1096279" y="354337"/>
                </a:lnTo>
                <a:lnTo>
                  <a:pt x="1082355" y="363717"/>
                </a:lnTo>
                <a:lnTo>
                  <a:pt x="1065276" y="367157"/>
                </a:lnTo>
                <a:lnTo>
                  <a:pt x="43687" y="367157"/>
                </a:lnTo>
                <a:lnTo>
                  <a:pt x="26681" y="363717"/>
                </a:lnTo>
                <a:lnTo>
                  <a:pt x="12795" y="354337"/>
                </a:lnTo>
                <a:lnTo>
                  <a:pt x="3432" y="340426"/>
                </a:lnTo>
                <a:lnTo>
                  <a:pt x="0" y="323392"/>
                </a:lnTo>
                <a:lnTo>
                  <a:pt x="0" y="4376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65652" y="6134201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规划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00297" y="6159449"/>
            <a:ext cx="547242" cy="1803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472176" y="6122619"/>
            <a:ext cx="247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务实明确但也迷茫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00401" y="5393435"/>
            <a:ext cx="5867400" cy="392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00401" y="5393435"/>
            <a:ext cx="5867400" cy="392430"/>
          </a:xfrm>
          <a:custGeom>
            <a:avLst/>
            <a:gdLst/>
            <a:ahLst/>
            <a:cxnLst/>
            <a:rect l="l" t="t" r="r" b="b"/>
            <a:pathLst>
              <a:path w="5867400" h="392429">
                <a:moveTo>
                  <a:pt x="0" y="42671"/>
                </a:moveTo>
                <a:lnTo>
                  <a:pt x="3345" y="26092"/>
                </a:lnTo>
                <a:lnTo>
                  <a:pt x="12477" y="12525"/>
                </a:lnTo>
                <a:lnTo>
                  <a:pt x="26038" y="3363"/>
                </a:lnTo>
                <a:lnTo>
                  <a:pt x="42672" y="0"/>
                </a:lnTo>
                <a:lnTo>
                  <a:pt x="5824601" y="0"/>
                </a:lnTo>
                <a:lnTo>
                  <a:pt x="5841253" y="3363"/>
                </a:lnTo>
                <a:lnTo>
                  <a:pt x="5854858" y="12525"/>
                </a:lnTo>
                <a:lnTo>
                  <a:pt x="5864034" y="26092"/>
                </a:lnTo>
                <a:lnTo>
                  <a:pt x="5867400" y="42671"/>
                </a:lnTo>
                <a:lnTo>
                  <a:pt x="5867400" y="349465"/>
                </a:lnTo>
                <a:lnTo>
                  <a:pt x="5864034" y="366088"/>
                </a:lnTo>
                <a:lnTo>
                  <a:pt x="5854858" y="379664"/>
                </a:lnTo>
                <a:lnTo>
                  <a:pt x="5841253" y="388819"/>
                </a:lnTo>
                <a:lnTo>
                  <a:pt x="5824601" y="392175"/>
                </a:lnTo>
                <a:lnTo>
                  <a:pt x="42672" y="392175"/>
                </a:lnTo>
                <a:lnTo>
                  <a:pt x="26038" y="388819"/>
                </a:lnTo>
                <a:lnTo>
                  <a:pt x="12477" y="379664"/>
                </a:lnTo>
                <a:lnTo>
                  <a:pt x="3345" y="366088"/>
                </a:lnTo>
                <a:lnTo>
                  <a:pt x="0" y="349465"/>
                </a:lnTo>
                <a:lnTo>
                  <a:pt x="0" y="4267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828417" y="5430011"/>
            <a:ext cx="1129665" cy="319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28417" y="5430011"/>
            <a:ext cx="1129665" cy="320040"/>
          </a:xfrm>
          <a:custGeom>
            <a:avLst/>
            <a:gdLst/>
            <a:ahLst/>
            <a:cxnLst/>
            <a:rect l="l" t="t" r="r" b="b"/>
            <a:pathLst>
              <a:path w="1129664" h="320039">
                <a:moveTo>
                  <a:pt x="0" y="38100"/>
                </a:moveTo>
                <a:lnTo>
                  <a:pt x="3008" y="23252"/>
                </a:lnTo>
                <a:lnTo>
                  <a:pt x="11207" y="11144"/>
                </a:lnTo>
                <a:lnTo>
                  <a:pt x="23360" y="2988"/>
                </a:lnTo>
                <a:lnTo>
                  <a:pt x="38226" y="0"/>
                </a:lnTo>
                <a:lnTo>
                  <a:pt x="1091565" y="0"/>
                </a:lnTo>
                <a:lnTo>
                  <a:pt x="1106358" y="2988"/>
                </a:lnTo>
                <a:lnTo>
                  <a:pt x="1118473" y="11144"/>
                </a:lnTo>
                <a:lnTo>
                  <a:pt x="1126658" y="23252"/>
                </a:lnTo>
                <a:lnTo>
                  <a:pt x="1129665" y="38100"/>
                </a:lnTo>
                <a:lnTo>
                  <a:pt x="1129665" y="281787"/>
                </a:lnTo>
                <a:lnTo>
                  <a:pt x="1126658" y="296625"/>
                </a:lnTo>
                <a:lnTo>
                  <a:pt x="1118473" y="308740"/>
                </a:lnTo>
                <a:lnTo>
                  <a:pt x="1106358" y="316906"/>
                </a:lnTo>
                <a:lnTo>
                  <a:pt x="1091565" y="319900"/>
                </a:lnTo>
                <a:lnTo>
                  <a:pt x="38226" y="319900"/>
                </a:lnTo>
                <a:lnTo>
                  <a:pt x="23360" y="316906"/>
                </a:lnTo>
                <a:lnTo>
                  <a:pt x="11207" y="308740"/>
                </a:lnTo>
                <a:lnTo>
                  <a:pt x="3008" y="296625"/>
                </a:lnTo>
                <a:lnTo>
                  <a:pt x="0" y="281787"/>
                </a:lnTo>
                <a:lnTo>
                  <a:pt x="0" y="381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075177" y="5404815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交际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00679" y="5450713"/>
            <a:ext cx="557403" cy="1570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492241" y="5403291"/>
            <a:ext cx="1557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广泛且虚拟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24075" y="4652898"/>
            <a:ext cx="5867400" cy="4504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24075" y="4652898"/>
            <a:ext cx="5867400" cy="450850"/>
          </a:xfrm>
          <a:custGeom>
            <a:avLst/>
            <a:gdLst/>
            <a:ahLst/>
            <a:cxnLst/>
            <a:rect l="l" t="t" r="r" b="b"/>
            <a:pathLst>
              <a:path w="5867400" h="450850">
                <a:moveTo>
                  <a:pt x="0" y="49149"/>
                </a:moveTo>
                <a:lnTo>
                  <a:pt x="3855" y="30003"/>
                </a:lnTo>
                <a:lnTo>
                  <a:pt x="14366" y="14382"/>
                </a:lnTo>
                <a:lnTo>
                  <a:pt x="29950" y="3857"/>
                </a:lnTo>
                <a:lnTo>
                  <a:pt x="49022" y="0"/>
                </a:lnTo>
                <a:lnTo>
                  <a:pt x="5818378" y="0"/>
                </a:lnTo>
                <a:lnTo>
                  <a:pt x="5837449" y="3857"/>
                </a:lnTo>
                <a:lnTo>
                  <a:pt x="5853033" y="14382"/>
                </a:lnTo>
                <a:lnTo>
                  <a:pt x="5863544" y="30003"/>
                </a:lnTo>
                <a:lnTo>
                  <a:pt x="5867400" y="49149"/>
                </a:lnTo>
                <a:lnTo>
                  <a:pt x="5867400" y="401446"/>
                </a:lnTo>
                <a:lnTo>
                  <a:pt x="5863544" y="420518"/>
                </a:lnTo>
                <a:lnTo>
                  <a:pt x="5853033" y="436102"/>
                </a:lnTo>
                <a:lnTo>
                  <a:pt x="5837449" y="446613"/>
                </a:lnTo>
                <a:lnTo>
                  <a:pt x="5818378" y="450469"/>
                </a:lnTo>
                <a:lnTo>
                  <a:pt x="49022" y="450469"/>
                </a:lnTo>
                <a:lnTo>
                  <a:pt x="29950" y="446613"/>
                </a:lnTo>
                <a:lnTo>
                  <a:pt x="14366" y="436102"/>
                </a:lnTo>
                <a:lnTo>
                  <a:pt x="3855" y="420518"/>
                </a:lnTo>
                <a:lnTo>
                  <a:pt x="0" y="401446"/>
                </a:lnTo>
                <a:lnTo>
                  <a:pt x="0" y="49149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252217" y="4694935"/>
            <a:ext cx="1129537" cy="3674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252217" y="4694935"/>
            <a:ext cx="1129665" cy="367665"/>
          </a:xfrm>
          <a:custGeom>
            <a:avLst/>
            <a:gdLst/>
            <a:ahLst/>
            <a:cxnLst/>
            <a:rect l="l" t="t" r="r" b="b"/>
            <a:pathLst>
              <a:path w="1129664" h="367664">
                <a:moveTo>
                  <a:pt x="0" y="43814"/>
                </a:moveTo>
                <a:lnTo>
                  <a:pt x="3434" y="26735"/>
                </a:lnTo>
                <a:lnTo>
                  <a:pt x="12811" y="12811"/>
                </a:lnTo>
                <a:lnTo>
                  <a:pt x="26735" y="3434"/>
                </a:lnTo>
                <a:lnTo>
                  <a:pt x="43814" y="0"/>
                </a:lnTo>
                <a:lnTo>
                  <a:pt x="1085849" y="0"/>
                </a:lnTo>
                <a:lnTo>
                  <a:pt x="1102856" y="3434"/>
                </a:lnTo>
                <a:lnTo>
                  <a:pt x="1116742" y="12811"/>
                </a:lnTo>
                <a:lnTo>
                  <a:pt x="1126105" y="26735"/>
                </a:lnTo>
                <a:lnTo>
                  <a:pt x="1129537" y="43814"/>
                </a:lnTo>
                <a:lnTo>
                  <a:pt x="1129537" y="323595"/>
                </a:lnTo>
                <a:lnTo>
                  <a:pt x="1126105" y="340675"/>
                </a:lnTo>
                <a:lnTo>
                  <a:pt x="1116742" y="354599"/>
                </a:lnTo>
                <a:lnTo>
                  <a:pt x="1102856" y="363976"/>
                </a:lnTo>
                <a:lnTo>
                  <a:pt x="1085849" y="367411"/>
                </a:lnTo>
                <a:lnTo>
                  <a:pt x="43814" y="367411"/>
                </a:lnTo>
                <a:lnTo>
                  <a:pt x="26735" y="363976"/>
                </a:lnTo>
                <a:lnTo>
                  <a:pt x="12811" y="354599"/>
                </a:lnTo>
                <a:lnTo>
                  <a:pt x="3434" y="340675"/>
                </a:lnTo>
                <a:lnTo>
                  <a:pt x="0" y="323595"/>
                </a:lnTo>
                <a:lnTo>
                  <a:pt x="0" y="438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497327" y="4693107"/>
            <a:ext cx="638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黑体" panose="02010609060101010101" charset="-122"/>
                <a:cs typeface="黑体" panose="02010609060101010101" charset="-122"/>
              </a:rPr>
              <a:t>生活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24354" y="4718684"/>
            <a:ext cx="557402" cy="1804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609591" y="4682490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追求非主流时尚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3600" spc="-82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当代大学生的时代特征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7217" y="1674368"/>
            <a:ext cx="6356350" cy="3599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（二）“90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后”大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生的时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32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烙</a:t>
            </a:r>
            <a:r>
              <a:rPr sz="3200" b="1" spc="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印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1596390" indent="-360045">
              <a:lnSpc>
                <a:spcPct val="100000"/>
              </a:lnSpc>
              <a:buSzPct val="96000"/>
              <a:buAutoNum type="arabicPeriod"/>
              <a:tabLst>
                <a:tab pos="1597025" algn="l"/>
              </a:tabLst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改革成果的完全受益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36345">
              <a:lnSpc>
                <a:spcPct val="100000"/>
              </a:lnSpc>
            </a:pP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96390" indent="-360045">
              <a:lnSpc>
                <a:spcPct val="100000"/>
              </a:lnSpc>
              <a:buSzPct val="96000"/>
              <a:buAutoNum type="arabicPeriod" startAt="2"/>
              <a:tabLst>
                <a:tab pos="1597025" algn="l"/>
              </a:tabLst>
            </a:pP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信息时代的优先体验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r>
              <a:rPr sz="2800" b="1" spc="2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36345">
              <a:lnSpc>
                <a:spcPct val="100000"/>
              </a:lnSpc>
            </a:pP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96390" indent="-360045">
              <a:lnSpc>
                <a:spcPct val="100000"/>
              </a:lnSpc>
              <a:buSzPct val="96000"/>
              <a:buAutoNum type="arabicPeriod" startAt="3"/>
              <a:tabLst>
                <a:tab pos="1597025" algn="l"/>
              </a:tabLst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和谐社会建设的亲历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368300"/>
            <a:ext cx="40754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8475" algn="l"/>
              </a:tabLst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第三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修养与礼仪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89" y="1531365"/>
            <a:ext cx="7414259" cy="2078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一、修养的内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涵</a:t>
            </a:r>
            <a:r>
              <a:rPr sz="3200" b="1" spc="-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660400" marR="5080" algn="just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修养是文化、智慧、善良和知识所表现出来的 一种美德，是崇高人生的一种内在力量，也是一个 </a:t>
            </a:r>
            <a:r>
              <a:rPr sz="24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人综合能力与素质的体现</a:t>
            </a:r>
            <a:r>
              <a:rPr sz="24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2725" y="3789362"/>
            <a:ext cx="2044700" cy="266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368300"/>
            <a:ext cx="40754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8475" algn="l"/>
              </a:tabLst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第三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修养与礼仪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10026" y="2636901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1858899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374"/>
                </a:lnTo>
                <a:lnTo>
                  <a:pt x="5071" y="1004408"/>
                </a:lnTo>
                <a:lnTo>
                  <a:pt x="19518" y="1044843"/>
                </a:lnTo>
                <a:lnTo>
                  <a:pt x="42187" y="1080522"/>
                </a:lnTo>
                <a:lnTo>
                  <a:pt x="71925" y="1110287"/>
                </a:lnTo>
                <a:lnTo>
                  <a:pt x="107579" y="1132981"/>
                </a:lnTo>
                <a:lnTo>
                  <a:pt x="147996" y="1147446"/>
                </a:lnTo>
                <a:lnTo>
                  <a:pt x="192024" y="1152525"/>
                </a:lnTo>
                <a:lnTo>
                  <a:pt x="1858899" y="1152525"/>
                </a:lnTo>
                <a:lnTo>
                  <a:pt x="1902933" y="1147446"/>
                </a:lnTo>
                <a:lnTo>
                  <a:pt x="1943368" y="1132981"/>
                </a:lnTo>
                <a:lnTo>
                  <a:pt x="1979047" y="1110287"/>
                </a:lnTo>
                <a:lnTo>
                  <a:pt x="2008812" y="1080522"/>
                </a:lnTo>
                <a:lnTo>
                  <a:pt x="2031506" y="1044843"/>
                </a:lnTo>
                <a:lnTo>
                  <a:pt x="2045971" y="1004408"/>
                </a:lnTo>
                <a:lnTo>
                  <a:pt x="2051050" y="960374"/>
                </a:lnTo>
                <a:lnTo>
                  <a:pt x="2050923" y="192024"/>
                </a:lnTo>
                <a:lnTo>
                  <a:pt x="2045891" y="147996"/>
                </a:lnTo>
                <a:lnTo>
                  <a:pt x="2031459" y="107579"/>
                </a:lnTo>
                <a:lnTo>
                  <a:pt x="2008788" y="71925"/>
                </a:lnTo>
                <a:lnTo>
                  <a:pt x="1979037" y="42187"/>
                </a:lnTo>
                <a:lnTo>
                  <a:pt x="1943365" y="19518"/>
                </a:lnTo>
                <a:lnTo>
                  <a:pt x="1902932" y="5071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10026" y="2636901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0" y="192024"/>
                </a:moveTo>
                <a:lnTo>
                  <a:pt x="5071" y="147996"/>
                </a:lnTo>
                <a:lnTo>
                  <a:pt x="19518" y="107579"/>
                </a:lnTo>
                <a:lnTo>
                  <a:pt x="42187" y="71925"/>
                </a:lnTo>
                <a:lnTo>
                  <a:pt x="71925" y="42187"/>
                </a:lnTo>
                <a:lnTo>
                  <a:pt x="107579" y="19518"/>
                </a:lnTo>
                <a:lnTo>
                  <a:pt x="147996" y="5071"/>
                </a:lnTo>
                <a:lnTo>
                  <a:pt x="192024" y="0"/>
                </a:lnTo>
                <a:lnTo>
                  <a:pt x="1858899" y="0"/>
                </a:lnTo>
                <a:lnTo>
                  <a:pt x="1902932" y="5071"/>
                </a:lnTo>
                <a:lnTo>
                  <a:pt x="1943365" y="19518"/>
                </a:lnTo>
                <a:lnTo>
                  <a:pt x="1979037" y="42187"/>
                </a:lnTo>
                <a:lnTo>
                  <a:pt x="2008788" y="71925"/>
                </a:lnTo>
                <a:lnTo>
                  <a:pt x="2031459" y="107579"/>
                </a:lnTo>
                <a:lnTo>
                  <a:pt x="2045891" y="147996"/>
                </a:lnTo>
                <a:lnTo>
                  <a:pt x="2050923" y="192024"/>
                </a:lnTo>
                <a:lnTo>
                  <a:pt x="2051050" y="960374"/>
                </a:lnTo>
                <a:lnTo>
                  <a:pt x="2045971" y="1004408"/>
                </a:lnTo>
                <a:lnTo>
                  <a:pt x="2031506" y="1044843"/>
                </a:lnTo>
                <a:lnTo>
                  <a:pt x="2008812" y="1080522"/>
                </a:lnTo>
                <a:lnTo>
                  <a:pt x="1979047" y="1110287"/>
                </a:lnTo>
                <a:lnTo>
                  <a:pt x="1943368" y="1132981"/>
                </a:lnTo>
                <a:lnTo>
                  <a:pt x="1902933" y="1147446"/>
                </a:lnTo>
                <a:lnTo>
                  <a:pt x="1858899" y="1152525"/>
                </a:lnTo>
                <a:lnTo>
                  <a:pt x="192024" y="1152525"/>
                </a:lnTo>
                <a:lnTo>
                  <a:pt x="147996" y="1147446"/>
                </a:lnTo>
                <a:lnTo>
                  <a:pt x="107579" y="1132981"/>
                </a:lnTo>
                <a:lnTo>
                  <a:pt x="71925" y="1110287"/>
                </a:lnTo>
                <a:lnTo>
                  <a:pt x="42187" y="1080522"/>
                </a:lnTo>
                <a:lnTo>
                  <a:pt x="19518" y="1044843"/>
                </a:lnTo>
                <a:lnTo>
                  <a:pt x="5071" y="1004408"/>
                </a:lnTo>
                <a:lnTo>
                  <a:pt x="0" y="960374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3C7E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6012" y="4367148"/>
            <a:ext cx="2051685" cy="1153160"/>
          </a:xfrm>
          <a:custGeom>
            <a:avLst/>
            <a:gdLst/>
            <a:ahLst/>
            <a:cxnLst/>
            <a:rect l="l" t="t" r="r" b="b"/>
            <a:pathLst>
              <a:path w="2051685" h="1153160">
                <a:moveTo>
                  <a:pt x="1858962" y="0"/>
                </a:moveTo>
                <a:lnTo>
                  <a:pt x="192087" y="0"/>
                </a:lnTo>
                <a:lnTo>
                  <a:pt x="148044" y="5078"/>
                </a:lnTo>
                <a:lnTo>
                  <a:pt x="107613" y="19543"/>
                </a:lnTo>
                <a:lnTo>
                  <a:pt x="71948" y="42237"/>
                </a:lnTo>
                <a:lnTo>
                  <a:pt x="42200" y="72002"/>
                </a:lnTo>
                <a:lnTo>
                  <a:pt x="19524" y="107681"/>
                </a:lnTo>
                <a:lnTo>
                  <a:pt x="5073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3" y="1004535"/>
                </a:lnTo>
                <a:lnTo>
                  <a:pt x="19524" y="1044970"/>
                </a:lnTo>
                <a:lnTo>
                  <a:pt x="42200" y="1080649"/>
                </a:lnTo>
                <a:lnTo>
                  <a:pt x="71948" y="1110414"/>
                </a:lnTo>
                <a:lnTo>
                  <a:pt x="107613" y="1133108"/>
                </a:lnTo>
                <a:lnTo>
                  <a:pt x="148044" y="1147573"/>
                </a:lnTo>
                <a:lnTo>
                  <a:pt x="192087" y="1152652"/>
                </a:lnTo>
                <a:lnTo>
                  <a:pt x="1858962" y="1152652"/>
                </a:lnTo>
                <a:lnTo>
                  <a:pt x="1902996" y="1147573"/>
                </a:lnTo>
                <a:lnTo>
                  <a:pt x="1943431" y="1133108"/>
                </a:lnTo>
                <a:lnTo>
                  <a:pt x="1979110" y="1110414"/>
                </a:lnTo>
                <a:lnTo>
                  <a:pt x="2008875" y="1080649"/>
                </a:lnTo>
                <a:lnTo>
                  <a:pt x="2031569" y="1044970"/>
                </a:lnTo>
                <a:lnTo>
                  <a:pt x="2046034" y="1004535"/>
                </a:lnTo>
                <a:lnTo>
                  <a:pt x="2051113" y="960501"/>
                </a:lnTo>
                <a:lnTo>
                  <a:pt x="2050986" y="192150"/>
                </a:lnTo>
                <a:lnTo>
                  <a:pt x="2045954" y="148116"/>
                </a:lnTo>
                <a:lnTo>
                  <a:pt x="2031523" y="107681"/>
                </a:lnTo>
                <a:lnTo>
                  <a:pt x="2008852" y="72002"/>
                </a:lnTo>
                <a:lnTo>
                  <a:pt x="1979100" y="42237"/>
                </a:lnTo>
                <a:lnTo>
                  <a:pt x="1943428" y="19543"/>
                </a:lnTo>
                <a:lnTo>
                  <a:pt x="1902996" y="5078"/>
                </a:lnTo>
                <a:lnTo>
                  <a:pt x="1858962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6012" y="4367148"/>
            <a:ext cx="2051685" cy="1153160"/>
          </a:xfrm>
          <a:custGeom>
            <a:avLst/>
            <a:gdLst/>
            <a:ahLst/>
            <a:cxnLst/>
            <a:rect l="l" t="t" r="r" b="b"/>
            <a:pathLst>
              <a:path w="2051685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1858962" y="0"/>
                </a:lnTo>
                <a:lnTo>
                  <a:pt x="1902996" y="5078"/>
                </a:lnTo>
                <a:lnTo>
                  <a:pt x="1943428" y="19543"/>
                </a:lnTo>
                <a:lnTo>
                  <a:pt x="1979100" y="42237"/>
                </a:lnTo>
                <a:lnTo>
                  <a:pt x="2008852" y="72002"/>
                </a:lnTo>
                <a:lnTo>
                  <a:pt x="2031523" y="107681"/>
                </a:lnTo>
                <a:lnTo>
                  <a:pt x="2045954" y="148116"/>
                </a:lnTo>
                <a:lnTo>
                  <a:pt x="2050986" y="192150"/>
                </a:lnTo>
                <a:lnTo>
                  <a:pt x="2051113" y="960501"/>
                </a:lnTo>
                <a:lnTo>
                  <a:pt x="2046034" y="1004535"/>
                </a:lnTo>
                <a:lnTo>
                  <a:pt x="2031569" y="1044970"/>
                </a:lnTo>
                <a:lnTo>
                  <a:pt x="2008875" y="1080649"/>
                </a:lnTo>
                <a:lnTo>
                  <a:pt x="1979110" y="1110414"/>
                </a:lnTo>
                <a:lnTo>
                  <a:pt x="1943431" y="1133108"/>
                </a:lnTo>
                <a:lnTo>
                  <a:pt x="1902996" y="1147573"/>
                </a:lnTo>
                <a:lnTo>
                  <a:pt x="1858962" y="1152652"/>
                </a:lnTo>
                <a:lnTo>
                  <a:pt x="192087" y="1152652"/>
                </a:lnTo>
                <a:lnTo>
                  <a:pt x="148044" y="1147573"/>
                </a:lnTo>
                <a:lnTo>
                  <a:pt x="107613" y="1133108"/>
                </a:lnTo>
                <a:lnTo>
                  <a:pt x="71948" y="1110414"/>
                </a:lnTo>
                <a:lnTo>
                  <a:pt x="42200" y="1080649"/>
                </a:lnTo>
                <a:lnTo>
                  <a:pt x="19524" y="1044970"/>
                </a:lnTo>
                <a:lnTo>
                  <a:pt x="5073" y="1004535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41500" y="4471542"/>
            <a:ext cx="159956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9550" marR="5080" indent="-197485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高尚的道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德情操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1601" y="3789426"/>
            <a:ext cx="2393950" cy="577850"/>
          </a:xfrm>
          <a:custGeom>
            <a:avLst/>
            <a:gdLst/>
            <a:ahLst/>
            <a:cxnLst/>
            <a:rect l="l" t="t" r="r" b="b"/>
            <a:pathLst>
              <a:path w="2393950" h="577850">
                <a:moveTo>
                  <a:pt x="0" y="577723"/>
                </a:moveTo>
                <a:lnTo>
                  <a:pt x="0" y="346710"/>
                </a:lnTo>
                <a:lnTo>
                  <a:pt x="2393950" y="346710"/>
                </a:lnTo>
                <a:lnTo>
                  <a:pt x="2393950" y="0"/>
                </a:lnTo>
              </a:path>
            </a:pathLst>
          </a:custGeom>
          <a:ln w="28574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10026" y="4367148"/>
            <a:ext cx="2051050" cy="1153160"/>
          </a:xfrm>
          <a:custGeom>
            <a:avLst/>
            <a:gdLst/>
            <a:ahLst/>
            <a:cxnLst/>
            <a:rect l="l" t="t" r="r" b="b"/>
            <a:pathLst>
              <a:path w="2051050" h="1153160">
                <a:moveTo>
                  <a:pt x="1858899" y="0"/>
                </a:moveTo>
                <a:lnTo>
                  <a:pt x="192024" y="0"/>
                </a:lnTo>
                <a:lnTo>
                  <a:pt x="147996" y="5078"/>
                </a:lnTo>
                <a:lnTo>
                  <a:pt x="107579" y="19543"/>
                </a:lnTo>
                <a:lnTo>
                  <a:pt x="71925" y="42237"/>
                </a:lnTo>
                <a:lnTo>
                  <a:pt x="42187" y="72002"/>
                </a:lnTo>
                <a:lnTo>
                  <a:pt x="19518" y="107681"/>
                </a:lnTo>
                <a:lnTo>
                  <a:pt x="5071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1" y="1004535"/>
                </a:lnTo>
                <a:lnTo>
                  <a:pt x="19518" y="1044970"/>
                </a:lnTo>
                <a:lnTo>
                  <a:pt x="42187" y="1080649"/>
                </a:lnTo>
                <a:lnTo>
                  <a:pt x="71925" y="1110414"/>
                </a:lnTo>
                <a:lnTo>
                  <a:pt x="107579" y="1133108"/>
                </a:lnTo>
                <a:lnTo>
                  <a:pt x="147996" y="1147573"/>
                </a:lnTo>
                <a:lnTo>
                  <a:pt x="192024" y="1152652"/>
                </a:lnTo>
                <a:lnTo>
                  <a:pt x="1858899" y="1152652"/>
                </a:lnTo>
                <a:lnTo>
                  <a:pt x="1902933" y="1147573"/>
                </a:lnTo>
                <a:lnTo>
                  <a:pt x="1943368" y="1133108"/>
                </a:lnTo>
                <a:lnTo>
                  <a:pt x="1979047" y="1110414"/>
                </a:lnTo>
                <a:lnTo>
                  <a:pt x="2008812" y="1080649"/>
                </a:lnTo>
                <a:lnTo>
                  <a:pt x="2031506" y="1044970"/>
                </a:lnTo>
                <a:lnTo>
                  <a:pt x="2045971" y="1004535"/>
                </a:lnTo>
                <a:lnTo>
                  <a:pt x="2051050" y="960501"/>
                </a:lnTo>
                <a:lnTo>
                  <a:pt x="2050923" y="192150"/>
                </a:lnTo>
                <a:lnTo>
                  <a:pt x="2045891" y="148116"/>
                </a:lnTo>
                <a:lnTo>
                  <a:pt x="2031459" y="107681"/>
                </a:lnTo>
                <a:lnTo>
                  <a:pt x="2008788" y="72002"/>
                </a:lnTo>
                <a:lnTo>
                  <a:pt x="1979037" y="42237"/>
                </a:lnTo>
                <a:lnTo>
                  <a:pt x="1943365" y="19543"/>
                </a:lnTo>
                <a:lnTo>
                  <a:pt x="1902932" y="5078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10026" y="4367148"/>
            <a:ext cx="2051050" cy="1153160"/>
          </a:xfrm>
          <a:custGeom>
            <a:avLst/>
            <a:gdLst/>
            <a:ahLst/>
            <a:cxnLst/>
            <a:rect l="l" t="t" r="r" b="b"/>
            <a:pathLst>
              <a:path w="2051050" h="1153160">
                <a:moveTo>
                  <a:pt x="0" y="192150"/>
                </a:moveTo>
                <a:lnTo>
                  <a:pt x="5071" y="148116"/>
                </a:lnTo>
                <a:lnTo>
                  <a:pt x="19518" y="107681"/>
                </a:lnTo>
                <a:lnTo>
                  <a:pt x="42187" y="72002"/>
                </a:lnTo>
                <a:lnTo>
                  <a:pt x="71925" y="42237"/>
                </a:lnTo>
                <a:lnTo>
                  <a:pt x="107579" y="19543"/>
                </a:lnTo>
                <a:lnTo>
                  <a:pt x="147996" y="5078"/>
                </a:lnTo>
                <a:lnTo>
                  <a:pt x="192024" y="0"/>
                </a:lnTo>
                <a:lnTo>
                  <a:pt x="1858899" y="0"/>
                </a:lnTo>
                <a:lnTo>
                  <a:pt x="1902932" y="5078"/>
                </a:lnTo>
                <a:lnTo>
                  <a:pt x="1943365" y="19543"/>
                </a:lnTo>
                <a:lnTo>
                  <a:pt x="1979037" y="42237"/>
                </a:lnTo>
                <a:lnTo>
                  <a:pt x="2008788" y="72002"/>
                </a:lnTo>
                <a:lnTo>
                  <a:pt x="2031459" y="107681"/>
                </a:lnTo>
                <a:lnTo>
                  <a:pt x="2045891" y="148116"/>
                </a:lnTo>
                <a:lnTo>
                  <a:pt x="2050923" y="192150"/>
                </a:lnTo>
                <a:lnTo>
                  <a:pt x="2051050" y="960501"/>
                </a:lnTo>
                <a:lnTo>
                  <a:pt x="2045971" y="1004535"/>
                </a:lnTo>
                <a:lnTo>
                  <a:pt x="2031506" y="1044970"/>
                </a:lnTo>
                <a:lnTo>
                  <a:pt x="2008812" y="1080649"/>
                </a:lnTo>
                <a:lnTo>
                  <a:pt x="1979047" y="1110414"/>
                </a:lnTo>
                <a:lnTo>
                  <a:pt x="1943368" y="1133108"/>
                </a:lnTo>
                <a:lnTo>
                  <a:pt x="1902933" y="1147573"/>
                </a:lnTo>
                <a:lnTo>
                  <a:pt x="1858899" y="1152652"/>
                </a:lnTo>
                <a:lnTo>
                  <a:pt x="192024" y="1152652"/>
                </a:lnTo>
                <a:lnTo>
                  <a:pt x="147996" y="1147573"/>
                </a:lnTo>
                <a:lnTo>
                  <a:pt x="107579" y="1133108"/>
                </a:lnTo>
                <a:lnTo>
                  <a:pt x="71925" y="1110414"/>
                </a:lnTo>
                <a:lnTo>
                  <a:pt x="42187" y="1080649"/>
                </a:lnTo>
                <a:lnTo>
                  <a:pt x="19518" y="1044970"/>
                </a:lnTo>
                <a:lnTo>
                  <a:pt x="5071" y="1004535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4">
            <a:solidFill>
              <a:srgbClr val="6B8A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36085" y="4471542"/>
            <a:ext cx="159829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8915" marR="5080" indent="-19685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积极的进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取精神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90973" y="3733800"/>
            <a:ext cx="11430" cy="576580"/>
          </a:xfrm>
          <a:custGeom>
            <a:avLst/>
            <a:gdLst/>
            <a:ahLst/>
            <a:cxnLst/>
            <a:rect l="l" t="t" r="r" b="b"/>
            <a:pathLst>
              <a:path w="11429" h="576579">
                <a:moveTo>
                  <a:pt x="0" y="576326"/>
                </a:moveTo>
                <a:lnTo>
                  <a:pt x="0" y="0"/>
                </a:lnTo>
                <a:lnTo>
                  <a:pt x="11175" y="0"/>
                </a:lnTo>
              </a:path>
            </a:pathLst>
          </a:custGeom>
          <a:ln w="28575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03976" y="4367148"/>
            <a:ext cx="2051050" cy="1153160"/>
          </a:xfrm>
          <a:custGeom>
            <a:avLst/>
            <a:gdLst/>
            <a:ahLst/>
            <a:cxnLst/>
            <a:rect l="l" t="t" r="r" b="b"/>
            <a:pathLst>
              <a:path w="2051050" h="1153160">
                <a:moveTo>
                  <a:pt x="1858899" y="0"/>
                </a:moveTo>
                <a:lnTo>
                  <a:pt x="192024" y="0"/>
                </a:lnTo>
                <a:lnTo>
                  <a:pt x="147996" y="5078"/>
                </a:lnTo>
                <a:lnTo>
                  <a:pt x="107579" y="19543"/>
                </a:lnTo>
                <a:lnTo>
                  <a:pt x="71925" y="42237"/>
                </a:lnTo>
                <a:lnTo>
                  <a:pt x="42187" y="72002"/>
                </a:lnTo>
                <a:lnTo>
                  <a:pt x="19518" y="107681"/>
                </a:lnTo>
                <a:lnTo>
                  <a:pt x="5071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1" y="1004535"/>
                </a:lnTo>
                <a:lnTo>
                  <a:pt x="19518" y="1044970"/>
                </a:lnTo>
                <a:lnTo>
                  <a:pt x="42187" y="1080649"/>
                </a:lnTo>
                <a:lnTo>
                  <a:pt x="71925" y="1110414"/>
                </a:lnTo>
                <a:lnTo>
                  <a:pt x="107579" y="1133108"/>
                </a:lnTo>
                <a:lnTo>
                  <a:pt x="147996" y="1147573"/>
                </a:lnTo>
                <a:lnTo>
                  <a:pt x="192024" y="1152652"/>
                </a:lnTo>
                <a:lnTo>
                  <a:pt x="1858899" y="1152652"/>
                </a:lnTo>
                <a:lnTo>
                  <a:pt x="1902933" y="1147573"/>
                </a:lnTo>
                <a:lnTo>
                  <a:pt x="1943368" y="1133108"/>
                </a:lnTo>
                <a:lnTo>
                  <a:pt x="1979047" y="1110414"/>
                </a:lnTo>
                <a:lnTo>
                  <a:pt x="2008812" y="1080649"/>
                </a:lnTo>
                <a:lnTo>
                  <a:pt x="2031506" y="1044970"/>
                </a:lnTo>
                <a:lnTo>
                  <a:pt x="2045971" y="1004535"/>
                </a:lnTo>
                <a:lnTo>
                  <a:pt x="2051050" y="960501"/>
                </a:lnTo>
                <a:lnTo>
                  <a:pt x="2050923" y="192150"/>
                </a:lnTo>
                <a:lnTo>
                  <a:pt x="2045891" y="148116"/>
                </a:lnTo>
                <a:lnTo>
                  <a:pt x="2031459" y="107681"/>
                </a:lnTo>
                <a:lnTo>
                  <a:pt x="2008788" y="72002"/>
                </a:lnTo>
                <a:lnTo>
                  <a:pt x="1979037" y="42237"/>
                </a:lnTo>
                <a:lnTo>
                  <a:pt x="1943365" y="19543"/>
                </a:lnTo>
                <a:lnTo>
                  <a:pt x="1902932" y="5078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03976" y="4367148"/>
            <a:ext cx="2051050" cy="1153160"/>
          </a:xfrm>
          <a:custGeom>
            <a:avLst/>
            <a:gdLst/>
            <a:ahLst/>
            <a:cxnLst/>
            <a:rect l="l" t="t" r="r" b="b"/>
            <a:pathLst>
              <a:path w="2051050" h="1153160">
                <a:moveTo>
                  <a:pt x="0" y="192150"/>
                </a:moveTo>
                <a:lnTo>
                  <a:pt x="5071" y="148116"/>
                </a:lnTo>
                <a:lnTo>
                  <a:pt x="19518" y="107681"/>
                </a:lnTo>
                <a:lnTo>
                  <a:pt x="42187" y="72002"/>
                </a:lnTo>
                <a:lnTo>
                  <a:pt x="71925" y="42237"/>
                </a:lnTo>
                <a:lnTo>
                  <a:pt x="107579" y="19543"/>
                </a:lnTo>
                <a:lnTo>
                  <a:pt x="147996" y="5078"/>
                </a:lnTo>
                <a:lnTo>
                  <a:pt x="192024" y="0"/>
                </a:lnTo>
                <a:lnTo>
                  <a:pt x="1858899" y="0"/>
                </a:lnTo>
                <a:lnTo>
                  <a:pt x="1902932" y="5078"/>
                </a:lnTo>
                <a:lnTo>
                  <a:pt x="1943365" y="19543"/>
                </a:lnTo>
                <a:lnTo>
                  <a:pt x="1979037" y="42237"/>
                </a:lnTo>
                <a:lnTo>
                  <a:pt x="2008788" y="72002"/>
                </a:lnTo>
                <a:lnTo>
                  <a:pt x="2031459" y="107681"/>
                </a:lnTo>
                <a:lnTo>
                  <a:pt x="2045891" y="148116"/>
                </a:lnTo>
                <a:lnTo>
                  <a:pt x="2050923" y="192150"/>
                </a:lnTo>
                <a:lnTo>
                  <a:pt x="2051050" y="960501"/>
                </a:lnTo>
                <a:lnTo>
                  <a:pt x="2045971" y="1004535"/>
                </a:lnTo>
                <a:lnTo>
                  <a:pt x="2031506" y="1044970"/>
                </a:lnTo>
                <a:lnTo>
                  <a:pt x="2008812" y="1080649"/>
                </a:lnTo>
                <a:lnTo>
                  <a:pt x="1979047" y="1110414"/>
                </a:lnTo>
                <a:lnTo>
                  <a:pt x="1943368" y="1133108"/>
                </a:lnTo>
                <a:lnTo>
                  <a:pt x="1902933" y="1147573"/>
                </a:lnTo>
                <a:lnTo>
                  <a:pt x="1858899" y="1152652"/>
                </a:lnTo>
                <a:lnTo>
                  <a:pt x="192024" y="1152652"/>
                </a:lnTo>
                <a:lnTo>
                  <a:pt x="147996" y="1147573"/>
                </a:lnTo>
                <a:lnTo>
                  <a:pt x="107579" y="1133108"/>
                </a:lnTo>
                <a:lnTo>
                  <a:pt x="71925" y="1110414"/>
                </a:lnTo>
                <a:lnTo>
                  <a:pt x="42187" y="1080649"/>
                </a:lnTo>
                <a:lnTo>
                  <a:pt x="19518" y="1044970"/>
                </a:lnTo>
                <a:lnTo>
                  <a:pt x="5071" y="1004535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4">
            <a:solidFill>
              <a:srgbClr val="6B8A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30290" y="4471542"/>
            <a:ext cx="159956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9550" marR="5080" indent="-19685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乐观的人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生态度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35551" y="3789426"/>
            <a:ext cx="2393950" cy="577850"/>
          </a:xfrm>
          <a:custGeom>
            <a:avLst/>
            <a:gdLst/>
            <a:ahLst/>
            <a:cxnLst/>
            <a:rect l="l" t="t" r="r" b="b"/>
            <a:pathLst>
              <a:path w="2393950" h="577850">
                <a:moveTo>
                  <a:pt x="2393950" y="577723"/>
                </a:moveTo>
                <a:lnTo>
                  <a:pt x="2393950" y="346710"/>
                </a:lnTo>
                <a:lnTo>
                  <a:pt x="0" y="346710"/>
                </a:lnTo>
                <a:lnTo>
                  <a:pt x="0" y="0"/>
                </a:lnTo>
              </a:path>
            </a:pathLst>
          </a:custGeom>
          <a:ln w="28574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02742" y="1455165"/>
            <a:ext cx="4933315" cy="2001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</a:t>
            </a:r>
            <a:r>
              <a:rPr sz="3200" b="1" spc="-3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思想修养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思想</a:t>
            </a:r>
            <a:r>
              <a:rPr sz="31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修</a:t>
            </a:r>
            <a:r>
              <a:rPr sz="31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endParaRPr sz="31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368300"/>
            <a:ext cx="40754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8475" algn="l"/>
              </a:tabLst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第三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修养与礼仪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38525" y="2781300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1858899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960374"/>
                </a:lnTo>
                <a:lnTo>
                  <a:pt x="5072" y="1004448"/>
                </a:lnTo>
                <a:lnTo>
                  <a:pt x="19521" y="1044898"/>
                </a:lnTo>
                <a:lnTo>
                  <a:pt x="42197" y="1080575"/>
                </a:lnTo>
                <a:lnTo>
                  <a:pt x="71949" y="1110327"/>
                </a:lnTo>
                <a:lnTo>
                  <a:pt x="107626" y="1133003"/>
                </a:lnTo>
                <a:lnTo>
                  <a:pt x="148076" y="1147452"/>
                </a:lnTo>
                <a:lnTo>
                  <a:pt x="192150" y="1152525"/>
                </a:lnTo>
                <a:lnTo>
                  <a:pt x="1858899" y="1152525"/>
                </a:lnTo>
                <a:lnTo>
                  <a:pt x="1902973" y="1147452"/>
                </a:lnTo>
                <a:lnTo>
                  <a:pt x="1943423" y="1133003"/>
                </a:lnTo>
                <a:lnTo>
                  <a:pt x="1979100" y="1110327"/>
                </a:lnTo>
                <a:lnTo>
                  <a:pt x="2008852" y="1080575"/>
                </a:lnTo>
                <a:lnTo>
                  <a:pt x="2031528" y="1044898"/>
                </a:lnTo>
                <a:lnTo>
                  <a:pt x="2045977" y="1004448"/>
                </a:lnTo>
                <a:lnTo>
                  <a:pt x="2051050" y="960374"/>
                </a:lnTo>
                <a:lnTo>
                  <a:pt x="2051050" y="192150"/>
                </a:lnTo>
                <a:lnTo>
                  <a:pt x="2045977" y="148076"/>
                </a:lnTo>
                <a:lnTo>
                  <a:pt x="2031528" y="107626"/>
                </a:lnTo>
                <a:lnTo>
                  <a:pt x="2008852" y="71949"/>
                </a:lnTo>
                <a:lnTo>
                  <a:pt x="1979100" y="42197"/>
                </a:lnTo>
                <a:lnTo>
                  <a:pt x="1943423" y="19521"/>
                </a:lnTo>
                <a:lnTo>
                  <a:pt x="1902973" y="5072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38525" y="2781300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0" y="192150"/>
                </a:moveTo>
                <a:lnTo>
                  <a:pt x="5072" y="148076"/>
                </a:lnTo>
                <a:lnTo>
                  <a:pt x="19521" y="107626"/>
                </a:lnTo>
                <a:lnTo>
                  <a:pt x="42197" y="71949"/>
                </a:lnTo>
                <a:lnTo>
                  <a:pt x="71949" y="42197"/>
                </a:lnTo>
                <a:lnTo>
                  <a:pt x="107626" y="19521"/>
                </a:lnTo>
                <a:lnTo>
                  <a:pt x="148076" y="5072"/>
                </a:lnTo>
                <a:lnTo>
                  <a:pt x="192150" y="0"/>
                </a:lnTo>
                <a:lnTo>
                  <a:pt x="1858899" y="0"/>
                </a:lnTo>
                <a:lnTo>
                  <a:pt x="1902973" y="5072"/>
                </a:lnTo>
                <a:lnTo>
                  <a:pt x="1943423" y="19521"/>
                </a:lnTo>
                <a:lnTo>
                  <a:pt x="1979100" y="42197"/>
                </a:lnTo>
                <a:lnTo>
                  <a:pt x="2008852" y="71949"/>
                </a:lnTo>
                <a:lnTo>
                  <a:pt x="2031528" y="107626"/>
                </a:lnTo>
                <a:lnTo>
                  <a:pt x="2045977" y="148076"/>
                </a:lnTo>
                <a:lnTo>
                  <a:pt x="2051050" y="192150"/>
                </a:lnTo>
                <a:lnTo>
                  <a:pt x="2051050" y="960374"/>
                </a:lnTo>
                <a:lnTo>
                  <a:pt x="2045977" y="1004448"/>
                </a:lnTo>
                <a:lnTo>
                  <a:pt x="2031528" y="1044898"/>
                </a:lnTo>
                <a:lnTo>
                  <a:pt x="2008852" y="1080575"/>
                </a:lnTo>
                <a:lnTo>
                  <a:pt x="1979100" y="1110327"/>
                </a:lnTo>
                <a:lnTo>
                  <a:pt x="1943423" y="1133003"/>
                </a:lnTo>
                <a:lnTo>
                  <a:pt x="1902973" y="1147452"/>
                </a:lnTo>
                <a:lnTo>
                  <a:pt x="1858899" y="1152525"/>
                </a:lnTo>
                <a:lnTo>
                  <a:pt x="192150" y="1152525"/>
                </a:lnTo>
                <a:lnTo>
                  <a:pt x="148076" y="1147452"/>
                </a:lnTo>
                <a:lnTo>
                  <a:pt x="107626" y="1133003"/>
                </a:lnTo>
                <a:lnTo>
                  <a:pt x="71949" y="1110327"/>
                </a:lnTo>
                <a:lnTo>
                  <a:pt x="42197" y="1080575"/>
                </a:lnTo>
                <a:lnTo>
                  <a:pt x="19521" y="1044898"/>
                </a:lnTo>
                <a:lnTo>
                  <a:pt x="5072" y="1004448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3C7E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8540" y="1529841"/>
            <a:ext cx="4646295" cy="207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（二）文化修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养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marL="3058160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文化</a:t>
            </a:r>
            <a:r>
              <a:rPr sz="3100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修</a:t>
            </a:r>
            <a:r>
              <a:rPr sz="31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养</a:t>
            </a:r>
            <a:endParaRPr sz="3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4575" y="4511675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1858899" y="0"/>
                </a:moveTo>
                <a:lnTo>
                  <a:pt x="192087" y="0"/>
                </a:lnTo>
                <a:lnTo>
                  <a:pt x="148044" y="5072"/>
                </a:lnTo>
                <a:lnTo>
                  <a:pt x="107613" y="19521"/>
                </a:lnTo>
                <a:lnTo>
                  <a:pt x="71948" y="42197"/>
                </a:lnTo>
                <a:lnTo>
                  <a:pt x="42200" y="71949"/>
                </a:lnTo>
                <a:lnTo>
                  <a:pt x="19524" y="107626"/>
                </a:lnTo>
                <a:lnTo>
                  <a:pt x="5073" y="148076"/>
                </a:lnTo>
                <a:lnTo>
                  <a:pt x="0" y="192150"/>
                </a:lnTo>
                <a:lnTo>
                  <a:pt x="0" y="960374"/>
                </a:lnTo>
                <a:lnTo>
                  <a:pt x="5073" y="1004448"/>
                </a:lnTo>
                <a:lnTo>
                  <a:pt x="19524" y="1044898"/>
                </a:lnTo>
                <a:lnTo>
                  <a:pt x="42200" y="1080575"/>
                </a:lnTo>
                <a:lnTo>
                  <a:pt x="71948" y="1110327"/>
                </a:lnTo>
                <a:lnTo>
                  <a:pt x="107613" y="1133003"/>
                </a:lnTo>
                <a:lnTo>
                  <a:pt x="148044" y="1147452"/>
                </a:lnTo>
                <a:lnTo>
                  <a:pt x="192087" y="1152525"/>
                </a:lnTo>
                <a:lnTo>
                  <a:pt x="1858899" y="1152525"/>
                </a:lnTo>
                <a:lnTo>
                  <a:pt x="1902973" y="1147452"/>
                </a:lnTo>
                <a:lnTo>
                  <a:pt x="1943423" y="1133003"/>
                </a:lnTo>
                <a:lnTo>
                  <a:pt x="1979100" y="1110327"/>
                </a:lnTo>
                <a:lnTo>
                  <a:pt x="2008852" y="1080575"/>
                </a:lnTo>
                <a:lnTo>
                  <a:pt x="2031528" y="1044898"/>
                </a:lnTo>
                <a:lnTo>
                  <a:pt x="2045977" y="1004448"/>
                </a:lnTo>
                <a:lnTo>
                  <a:pt x="2051050" y="960374"/>
                </a:lnTo>
                <a:lnTo>
                  <a:pt x="2051050" y="192150"/>
                </a:lnTo>
                <a:lnTo>
                  <a:pt x="2045977" y="148076"/>
                </a:lnTo>
                <a:lnTo>
                  <a:pt x="2031528" y="107626"/>
                </a:lnTo>
                <a:lnTo>
                  <a:pt x="2008852" y="71949"/>
                </a:lnTo>
                <a:lnTo>
                  <a:pt x="1979100" y="42197"/>
                </a:lnTo>
                <a:lnTo>
                  <a:pt x="1943423" y="19521"/>
                </a:lnTo>
                <a:lnTo>
                  <a:pt x="1902973" y="5072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4575" y="4511675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0" y="192150"/>
                </a:moveTo>
                <a:lnTo>
                  <a:pt x="5073" y="148076"/>
                </a:lnTo>
                <a:lnTo>
                  <a:pt x="19524" y="107626"/>
                </a:lnTo>
                <a:lnTo>
                  <a:pt x="42200" y="71949"/>
                </a:lnTo>
                <a:lnTo>
                  <a:pt x="71948" y="42197"/>
                </a:lnTo>
                <a:lnTo>
                  <a:pt x="107613" y="19521"/>
                </a:lnTo>
                <a:lnTo>
                  <a:pt x="148044" y="5072"/>
                </a:lnTo>
                <a:lnTo>
                  <a:pt x="192087" y="0"/>
                </a:lnTo>
                <a:lnTo>
                  <a:pt x="1858899" y="0"/>
                </a:lnTo>
                <a:lnTo>
                  <a:pt x="1902973" y="5072"/>
                </a:lnTo>
                <a:lnTo>
                  <a:pt x="1943423" y="19521"/>
                </a:lnTo>
                <a:lnTo>
                  <a:pt x="1979100" y="42197"/>
                </a:lnTo>
                <a:lnTo>
                  <a:pt x="2008852" y="71949"/>
                </a:lnTo>
                <a:lnTo>
                  <a:pt x="2031528" y="107626"/>
                </a:lnTo>
                <a:lnTo>
                  <a:pt x="2045977" y="148076"/>
                </a:lnTo>
                <a:lnTo>
                  <a:pt x="2051050" y="192150"/>
                </a:lnTo>
                <a:lnTo>
                  <a:pt x="2051050" y="960374"/>
                </a:lnTo>
                <a:lnTo>
                  <a:pt x="2045977" y="1004448"/>
                </a:lnTo>
                <a:lnTo>
                  <a:pt x="2031528" y="1044898"/>
                </a:lnTo>
                <a:lnTo>
                  <a:pt x="2008852" y="1080575"/>
                </a:lnTo>
                <a:lnTo>
                  <a:pt x="1979100" y="1110327"/>
                </a:lnTo>
                <a:lnTo>
                  <a:pt x="1943423" y="1133003"/>
                </a:lnTo>
                <a:lnTo>
                  <a:pt x="1902973" y="1147452"/>
                </a:lnTo>
                <a:lnTo>
                  <a:pt x="1858899" y="1152525"/>
                </a:lnTo>
                <a:lnTo>
                  <a:pt x="192087" y="1152525"/>
                </a:lnTo>
                <a:lnTo>
                  <a:pt x="148044" y="1147452"/>
                </a:lnTo>
                <a:lnTo>
                  <a:pt x="107613" y="1133003"/>
                </a:lnTo>
                <a:lnTo>
                  <a:pt x="71948" y="1110327"/>
                </a:lnTo>
                <a:lnTo>
                  <a:pt x="42200" y="1080575"/>
                </a:lnTo>
                <a:lnTo>
                  <a:pt x="19524" y="1044898"/>
                </a:lnTo>
                <a:lnTo>
                  <a:pt x="5073" y="1004448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70253" y="4615941"/>
            <a:ext cx="159829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8915" marR="5080" indent="-19685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渊博的人 </a:t>
            </a:r>
            <a:r>
              <a:rPr sz="31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文知识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70100" y="3933825"/>
            <a:ext cx="2393950" cy="577850"/>
          </a:xfrm>
          <a:custGeom>
            <a:avLst/>
            <a:gdLst/>
            <a:ahLst/>
            <a:cxnLst/>
            <a:rect l="l" t="t" r="r" b="b"/>
            <a:pathLst>
              <a:path w="2393950" h="577850">
                <a:moveTo>
                  <a:pt x="0" y="577850"/>
                </a:moveTo>
                <a:lnTo>
                  <a:pt x="0" y="346710"/>
                </a:lnTo>
                <a:lnTo>
                  <a:pt x="2393950" y="346710"/>
                </a:lnTo>
                <a:lnTo>
                  <a:pt x="2393950" y="0"/>
                </a:lnTo>
              </a:path>
            </a:pathLst>
          </a:custGeom>
          <a:ln w="28575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38525" y="4511675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1858899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960374"/>
                </a:lnTo>
                <a:lnTo>
                  <a:pt x="5072" y="1004448"/>
                </a:lnTo>
                <a:lnTo>
                  <a:pt x="19521" y="1044898"/>
                </a:lnTo>
                <a:lnTo>
                  <a:pt x="42197" y="1080575"/>
                </a:lnTo>
                <a:lnTo>
                  <a:pt x="71949" y="1110327"/>
                </a:lnTo>
                <a:lnTo>
                  <a:pt x="107626" y="1133003"/>
                </a:lnTo>
                <a:lnTo>
                  <a:pt x="148076" y="1147452"/>
                </a:lnTo>
                <a:lnTo>
                  <a:pt x="192150" y="1152525"/>
                </a:lnTo>
                <a:lnTo>
                  <a:pt x="1858899" y="1152525"/>
                </a:lnTo>
                <a:lnTo>
                  <a:pt x="1902973" y="1147452"/>
                </a:lnTo>
                <a:lnTo>
                  <a:pt x="1943423" y="1133003"/>
                </a:lnTo>
                <a:lnTo>
                  <a:pt x="1979100" y="1110327"/>
                </a:lnTo>
                <a:lnTo>
                  <a:pt x="2008852" y="1080575"/>
                </a:lnTo>
                <a:lnTo>
                  <a:pt x="2031528" y="1044898"/>
                </a:lnTo>
                <a:lnTo>
                  <a:pt x="2045977" y="1004448"/>
                </a:lnTo>
                <a:lnTo>
                  <a:pt x="2051050" y="960374"/>
                </a:lnTo>
                <a:lnTo>
                  <a:pt x="2051050" y="192150"/>
                </a:lnTo>
                <a:lnTo>
                  <a:pt x="2045977" y="148076"/>
                </a:lnTo>
                <a:lnTo>
                  <a:pt x="2031528" y="107626"/>
                </a:lnTo>
                <a:lnTo>
                  <a:pt x="2008852" y="71949"/>
                </a:lnTo>
                <a:lnTo>
                  <a:pt x="1979100" y="42197"/>
                </a:lnTo>
                <a:lnTo>
                  <a:pt x="1943423" y="19521"/>
                </a:lnTo>
                <a:lnTo>
                  <a:pt x="1902973" y="5072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38525" y="4511675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0" y="192150"/>
                </a:moveTo>
                <a:lnTo>
                  <a:pt x="5072" y="148076"/>
                </a:lnTo>
                <a:lnTo>
                  <a:pt x="19521" y="107626"/>
                </a:lnTo>
                <a:lnTo>
                  <a:pt x="42197" y="71949"/>
                </a:lnTo>
                <a:lnTo>
                  <a:pt x="71949" y="42197"/>
                </a:lnTo>
                <a:lnTo>
                  <a:pt x="107626" y="19521"/>
                </a:lnTo>
                <a:lnTo>
                  <a:pt x="148076" y="5072"/>
                </a:lnTo>
                <a:lnTo>
                  <a:pt x="192150" y="0"/>
                </a:lnTo>
                <a:lnTo>
                  <a:pt x="1858899" y="0"/>
                </a:lnTo>
                <a:lnTo>
                  <a:pt x="1902973" y="5072"/>
                </a:lnTo>
                <a:lnTo>
                  <a:pt x="1943423" y="19521"/>
                </a:lnTo>
                <a:lnTo>
                  <a:pt x="1979100" y="42197"/>
                </a:lnTo>
                <a:lnTo>
                  <a:pt x="2008852" y="71949"/>
                </a:lnTo>
                <a:lnTo>
                  <a:pt x="2031528" y="107626"/>
                </a:lnTo>
                <a:lnTo>
                  <a:pt x="2045977" y="148076"/>
                </a:lnTo>
                <a:lnTo>
                  <a:pt x="2051050" y="192150"/>
                </a:lnTo>
                <a:lnTo>
                  <a:pt x="2051050" y="960374"/>
                </a:lnTo>
                <a:lnTo>
                  <a:pt x="2045977" y="1004448"/>
                </a:lnTo>
                <a:lnTo>
                  <a:pt x="2031528" y="1044898"/>
                </a:lnTo>
                <a:lnTo>
                  <a:pt x="2008852" y="1080575"/>
                </a:lnTo>
                <a:lnTo>
                  <a:pt x="1979100" y="1110327"/>
                </a:lnTo>
                <a:lnTo>
                  <a:pt x="1943423" y="1133003"/>
                </a:lnTo>
                <a:lnTo>
                  <a:pt x="1902973" y="1147452"/>
                </a:lnTo>
                <a:lnTo>
                  <a:pt x="1858899" y="1152525"/>
                </a:lnTo>
                <a:lnTo>
                  <a:pt x="192150" y="1152525"/>
                </a:lnTo>
                <a:lnTo>
                  <a:pt x="148076" y="1147452"/>
                </a:lnTo>
                <a:lnTo>
                  <a:pt x="107626" y="1133003"/>
                </a:lnTo>
                <a:lnTo>
                  <a:pt x="71949" y="1110327"/>
                </a:lnTo>
                <a:lnTo>
                  <a:pt x="42197" y="1080575"/>
                </a:lnTo>
                <a:lnTo>
                  <a:pt x="19521" y="1044898"/>
                </a:lnTo>
                <a:lnTo>
                  <a:pt x="5072" y="1004448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6B8A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64458" y="4615941"/>
            <a:ext cx="159956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9550" marR="5080" indent="-19685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务实的科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学精神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9600" y="3878198"/>
            <a:ext cx="11430" cy="576580"/>
          </a:xfrm>
          <a:custGeom>
            <a:avLst/>
            <a:gdLst/>
            <a:ahLst/>
            <a:cxnLst/>
            <a:rect l="l" t="t" r="r" b="b"/>
            <a:pathLst>
              <a:path w="11429" h="576579">
                <a:moveTo>
                  <a:pt x="0" y="576326"/>
                </a:moveTo>
                <a:lnTo>
                  <a:pt x="0" y="0"/>
                </a:lnTo>
                <a:lnTo>
                  <a:pt x="11175" y="0"/>
                </a:lnTo>
              </a:path>
            </a:pathLst>
          </a:custGeom>
          <a:ln w="28575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32475" y="4511675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1858899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960374"/>
                </a:lnTo>
                <a:lnTo>
                  <a:pt x="5072" y="1004448"/>
                </a:lnTo>
                <a:lnTo>
                  <a:pt x="19521" y="1044898"/>
                </a:lnTo>
                <a:lnTo>
                  <a:pt x="42197" y="1080575"/>
                </a:lnTo>
                <a:lnTo>
                  <a:pt x="71949" y="1110327"/>
                </a:lnTo>
                <a:lnTo>
                  <a:pt x="107626" y="1133003"/>
                </a:lnTo>
                <a:lnTo>
                  <a:pt x="148076" y="1147452"/>
                </a:lnTo>
                <a:lnTo>
                  <a:pt x="192150" y="1152525"/>
                </a:lnTo>
                <a:lnTo>
                  <a:pt x="1858899" y="1152525"/>
                </a:lnTo>
                <a:lnTo>
                  <a:pt x="1902973" y="1147452"/>
                </a:lnTo>
                <a:lnTo>
                  <a:pt x="1943423" y="1133003"/>
                </a:lnTo>
                <a:lnTo>
                  <a:pt x="1979100" y="1110327"/>
                </a:lnTo>
                <a:lnTo>
                  <a:pt x="2008852" y="1080575"/>
                </a:lnTo>
                <a:lnTo>
                  <a:pt x="2031528" y="1044898"/>
                </a:lnTo>
                <a:lnTo>
                  <a:pt x="2045977" y="1004448"/>
                </a:lnTo>
                <a:lnTo>
                  <a:pt x="2051050" y="960374"/>
                </a:lnTo>
                <a:lnTo>
                  <a:pt x="2051050" y="192150"/>
                </a:lnTo>
                <a:lnTo>
                  <a:pt x="2045977" y="148076"/>
                </a:lnTo>
                <a:lnTo>
                  <a:pt x="2031528" y="107626"/>
                </a:lnTo>
                <a:lnTo>
                  <a:pt x="2008852" y="71949"/>
                </a:lnTo>
                <a:lnTo>
                  <a:pt x="1979100" y="42197"/>
                </a:lnTo>
                <a:lnTo>
                  <a:pt x="1943423" y="19521"/>
                </a:lnTo>
                <a:lnTo>
                  <a:pt x="1902973" y="5072"/>
                </a:lnTo>
                <a:lnTo>
                  <a:pt x="1858899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32475" y="4511675"/>
            <a:ext cx="2051050" cy="1152525"/>
          </a:xfrm>
          <a:custGeom>
            <a:avLst/>
            <a:gdLst/>
            <a:ahLst/>
            <a:cxnLst/>
            <a:rect l="l" t="t" r="r" b="b"/>
            <a:pathLst>
              <a:path w="2051050" h="1152525">
                <a:moveTo>
                  <a:pt x="0" y="192150"/>
                </a:moveTo>
                <a:lnTo>
                  <a:pt x="5072" y="148076"/>
                </a:lnTo>
                <a:lnTo>
                  <a:pt x="19521" y="107626"/>
                </a:lnTo>
                <a:lnTo>
                  <a:pt x="42197" y="71949"/>
                </a:lnTo>
                <a:lnTo>
                  <a:pt x="71949" y="42197"/>
                </a:lnTo>
                <a:lnTo>
                  <a:pt x="107626" y="19521"/>
                </a:lnTo>
                <a:lnTo>
                  <a:pt x="148076" y="5072"/>
                </a:lnTo>
                <a:lnTo>
                  <a:pt x="192150" y="0"/>
                </a:lnTo>
                <a:lnTo>
                  <a:pt x="1858899" y="0"/>
                </a:lnTo>
                <a:lnTo>
                  <a:pt x="1902973" y="5072"/>
                </a:lnTo>
                <a:lnTo>
                  <a:pt x="1943423" y="19521"/>
                </a:lnTo>
                <a:lnTo>
                  <a:pt x="1979100" y="42197"/>
                </a:lnTo>
                <a:lnTo>
                  <a:pt x="2008852" y="71949"/>
                </a:lnTo>
                <a:lnTo>
                  <a:pt x="2031528" y="107626"/>
                </a:lnTo>
                <a:lnTo>
                  <a:pt x="2045977" y="148076"/>
                </a:lnTo>
                <a:lnTo>
                  <a:pt x="2051050" y="192150"/>
                </a:lnTo>
                <a:lnTo>
                  <a:pt x="2051050" y="960374"/>
                </a:lnTo>
                <a:lnTo>
                  <a:pt x="2045977" y="1004448"/>
                </a:lnTo>
                <a:lnTo>
                  <a:pt x="2031528" y="1044898"/>
                </a:lnTo>
                <a:lnTo>
                  <a:pt x="2008852" y="1080575"/>
                </a:lnTo>
                <a:lnTo>
                  <a:pt x="1979100" y="1110327"/>
                </a:lnTo>
                <a:lnTo>
                  <a:pt x="1943423" y="1133003"/>
                </a:lnTo>
                <a:lnTo>
                  <a:pt x="1902973" y="1147452"/>
                </a:lnTo>
                <a:lnTo>
                  <a:pt x="1858899" y="1152525"/>
                </a:lnTo>
                <a:lnTo>
                  <a:pt x="192150" y="1152525"/>
                </a:lnTo>
                <a:lnTo>
                  <a:pt x="148076" y="1147452"/>
                </a:lnTo>
                <a:lnTo>
                  <a:pt x="107626" y="1133003"/>
                </a:lnTo>
                <a:lnTo>
                  <a:pt x="71949" y="1110327"/>
                </a:lnTo>
                <a:lnTo>
                  <a:pt x="42197" y="1080575"/>
                </a:lnTo>
                <a:lnTo>
                  <a:pt x="19521" y="1044898"/>
                </a:lnTo>
                <a:lnTo>
                  <a:pt x="5072" y="1004448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6B8A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58915" y="4615941"/>
            <a:ext cx="159829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8915" marR="5080" indent="-19685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扎实的专 </a:t>
            </a:r>
            <a:r>
              <a:rPr sz="31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业功底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64050" y="3933825"/>
            <a:ext cx="2393950" cy="577850"/>
          </a:xfrm>
          <a:custGeom>
            <a:avLst/>
            <a:gdLst/>
            <a:ahLst/>
            <a:cxnLst/>
            <a:rect l="l" t="t" r="r" b="b"/>
            <a:pathLst>
              <a:path w="2393950" h="577850">
                <a:moveTo>
                  <a:pt x="2393950" y="577850"/>
                </a:moveTo>
                <a:lnTo>
                  <a:pt x="2393950" y="346710"/>
                </a:lnTo>
                <a:lnTo>
                  <a:pt x="0" y="346710"/>
                </a:lnTo>
                <a:lnTo>
                  <a:pt x="0" y="0"/>
                </a:lnTo>
              </a:path>
            </a:pathLst>
          </a:custGeom>
          <a:ln w="28575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第三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修养与礼仪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37001" y="2709798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4" h="1153160">
                <a:moveTo>
                  <a:pt x="1860423" y="0"/>
                </a:moveTo>
                <a:lnTo>
                  <a:pt x="192024" y="126"/>
                </a:lnTo>
                <a:lnTo>
                  <a:pt x="147996" y="5158"/>
                </a:lnTo>
                <a:lnTo>
                  <a:pt x="107579" y="19590"/>
                </a:lnTo>
                <a:lnTo>
                  <a:pt x="71925" y="42261"/>
                </a:lnTo>
                <a:lnTo>
                  <a:pt x="42187" y="72012"/>
                </a:lnTo>
                <a:lnTo>
                  <a:pt x="19518" y="107684"/>
                </a:lnTo>
                <a:lnTo>
                  <a:pt x="5071" y="148117"/>
                </a:lnTo>
                <a:lnTo>
                  <a:pt x="0" y="192150"/>
                </a:lnTo>
                <a:lnTo>
                  <a:pt x="0" y="960501"/>
                </a:lnTo>
                <a:lnTo>
                  <a:pt x="5071" y="1004535"/>
                </a:lnTo>
                <a:lnTo>
                  <a:pt x="19518" y="1044970"/>
                </a:lnTo>
                <a:lnTo>
                  <a:pt x="42187" y="1080649"/>
                </a:lnTo>
                <a:lnTo>
                  <a:pt x="71925" y="1110414"/>
                </a:lnTo>
                <a:lnTo>
                  <a:pt x="107579" y="1133108"/>
                </a:lnTo>
                <a:lnTo>
                  <a:pt x="147996" y="1147573"/>
                </a:lnTo>
                <a:lnTo>
                  <a:pt x="192024" y="1152652"/>
                </a:lnTo>
                <a:lnTo>
                  <a:pt x="1860423" y="1152652"/>
                </a:lnTo>
                <a:lnTo>
                  <a:pt x="1904497" y="1147573"/>
                </a:lnTo>
                <a:lnTo>
                  <a:pt x="1944947" y="1133108"/>
                </a:lnTo>
                <a:lnTo>
                  <a:pt x="1980624" y="1110414"/>
                </a:lnTo>
                <a:lnTo>
                  <a:pt x="2010376" y="1080649"/>
                </a:lnTo>
                <a:lnTo>
                  <a:pt x="2033052" y="1044970"/>
                </a:lnTo>
                <a:lnTo>
                  <a:pt x="2047501" y="1004535"/>
                </a:lnTo>
                <a:lnTo>
                  <a:pt x="2052574" y="960501"/>
                </a:lnTo>
                <a:lnTo>
                  <a:pt x="2052574" y="192150"/>
                </a:lnTo>
                <a:lnTo>
                  <a:pt x="2047501" y="148116"/>
                </a:lnTo>
                <a:lnTo>
                  <a:pt x="2033052" y="107681"/>
                </a:lnTo>
                <a:lnTo>
                  <a:pt x="2010376" y="72002"/>
                </a:lnTo>
                <a:lnTo>
                  <a:pt x="1980624" y="42237"/>
                </a:lnTo>
                <a:lnTo>
                  <a:pt x="1944947" y="19543"/>
                </a:lnTo>
                <a:lnTo>
                  <a:pt x="1904497" y="5078"/>
                </a:lnTo>
                <a:lnTo>
                  <a:pt x="1860423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37001" y="2709798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4" h="1153160">
                <a:moveTo>
                  <a:pt x="0" y="192150"/>
                </a:moveTo>
                <a:lnTo>
                  <a:pt x="5071" y="148117"/>
                </a:lnTo>
                <a:lnTo>
                  <a:pt x="19518" y="107684"/>
                </a:lnTo>
                <a:lnTo>
                  <a:pt x="42187" y="72012"/>
                </a:lnTo>
                <a:lnTo>
                  <a:pt x="71925" y="42261"/>
                </a:lnTo>
                <a:lnTo>
                  <a:pt x="107579" y="19590"/>
                </a:lnTo>
                <a:lnTo>
                  <a:pt x="147996" y="5158"/>
                </a:lnTo>
                <a:lnTo>
                  <a:pt x="192024" y="126"/>
                </a:lnTo>
                <a:lnTo>
                  <a:pt x="1860423" y="0"/>
                </a:lnTo>
                <a:lnTo>
                  <a:pt x="1904497" y="5078"/>
                </a:lnTo>
                <a:lnTo>
                  <a:pt x="1944947" y="19543"/>
                </a:lnTo>
                <a:lnTo>
                  <a:pt x="1980624" y="42237"/>
                </a:lnTo>
                <a:lnTo>
                  <a:pt x="2010376" y="72002"/>
                </a:lnTo>
                <a:lnTo>
                  <a:pt x="2033052" y="107681"/>
                </a:lnTo>
                <a:lnTo>
                  <a:pt x="2047501" y="148116"/>
                </a:lnTo>
                <a:lnTo>
                  <a:pt x="2052574" y="192150"/>
                </a:lnTo>
                <a:lnTo>
                  <a:pt x="2052574" y="960501"/>
                </a:lnTo>
                <a:lnTo>
                  <a:pt x="2047501" y="1004535"/>
                </a:lnTo>
                <a:lnTo>
                  <a:pt x="2033052" y="1044970"/>
                </a:lnTo>
                <a:lnTo>
                  <a:pt x="2010376" y="1080649"/>
                </a:lnTo>
                <a:lnTo>
                  <a:pt x="1980624" y="1110414"/>
                </a:lnTo>
                <a:lnTo>
                  <a:pt x="1944947" y="1133108"/>
                </a:lnTo>
                <a:lnTo>
                  <a:pt x="1904497" y="1147573"/>
                </a:lnTo>
                <a:lnTo>
                  <a:pt x="1860423" y="1152652"/>
                </a:lnTo>
                <a:lnTo>
                  <a:pt x="192024" y="1152652"/>
                </a:lnTo>
                <a:lnTo>
                  <a:pt x="147996" y="1147573"/>
                </a:lnTo>
                <a:lnTo>
                  <a:pt x="107579" y="1133108"/>
                </a:lnTo>
                <a:lnTo>
                  <a:pt x="71925" y="1110414"/>
                </a:lnTo>
                <a:lnTo>
                  <a:pt x="42187" y="1080649"/>
                </a:lnTo>
                <a:lnTo>
                  <a:pt x="19518" y="1044970"/>
                </a:lnTo>
                <a:lnTo>
                  <a:pt x="5071" y="1004535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3C7E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3016" y="1511553"/>
            <a:ext cx="4499610" cy="2018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（三）审美修养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Times New Roman" panose="02020603050405020304"/>
              <a:cs typeface="Times New Roman" panose="02020603050405020304"/>
            </a:endParaRPr>
          </a:p>
          <a:p>
            <a:pPr marL="2912745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审美修养</a:t>
            </a:r>
            <a:endParaRPr sz="3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2987" y="4440173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5" h="1153160">
                <a:moveTo>
                  <a:pt x="1860486" y="0"/>
                </a:moveTo>
                <a:lnTo>
                  <a:pt x="192087" y="0"/>
                </a:lnTo>
                <a:lnTo>
                  <a:pt x="148044" y="5078"/>
                </a:lnTo>
                <a:lnTo>
                  <a:pt x="107613" y="19543"/>
                </a:lnTo>
                <a:lnTo>
                  <a:pt x="71948" y="42237"/>
                </a:lnTo>
                <a:lnTo>
                  <a:pt x="42200" y="72002"/>
                </a:lnTo>
                <a:lnTo>
                  <a:pt x="19524" y="107681"/>
                </a:lnTo>
                <a:lnTo>
                  <a:pt x="5073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3" y="1004531"/>
                </a:lnTo>
                <a:lnTo>
                  <a:pt x="19524" y="1044957"/>
                </a:lnTo>
                <a:lnTo>
                  <a:pt x="42200" y="1080624"/>
                </a:lnTo>
                <a:lnTo>
                  <a:pt x="71948" y="1110375"/>
                </a:lnTo>
                <a:lnTo>
                  <a:pt x="107613" y="1133057"/>
                </a:lnTo>
                <a:lnTo>
                  <a:pt x="148044" y="1147513"/>
                </a:lnTo>
                <a:lnTo>
                  <a:pt x="192087" y="1152588"/>
                </a:lnTo>
                <a:lnTo>
                  <a:pt x="1860486" y="1152588"/>
                </a:lnTo>
                <a:lnTo>
                  <a:pt x="1904560" y="1147513"/>
                </a:lnTo>
                <a:lnTo>
                  <a:pt x="1945011" y="1133057"/>
                </a:lnTo>
                <a:lnTo>
                  <a:pt x="1980688" y="1110375"/>
                </a:lnTo>
                <a:lnTo>
                  <a:pt x="2010439" y="1080624"/>
                </a:lnTo>
                <a:lnTo>
                  <a:pt x="2033115" y="1044957"/>
                </a:lnTo>
                <a:lnTo>
                  <a:pt x="2047565" y="1004531"/>
                </a:lnTo>
                <a:lnTo>
                  <a:pt x="2052637" y="960501"/>
                </a:lnTo>
                <a:lnTo>
                  <a:pt x="2052637" y="192150"/>
                </a:lnTo>
                <a:lnTo>
                  <a:pt x="2047565" y="148116"/>
                </a:lnTo>
                <a:lnTo>
                  <a:pt x="2033115" y="107681"/>
                </a:lnTo>
                <a:lnTo>
                  <a:pt x="2010439" y="72002"/>
                </a:lnTo>
                <a:lnTo>
                  <a:pt x="1980688" y="42237"/>
                </a:lnTo>
                <a:lnTo>
                  <a:pt x="1945011" y="19543"/>
                </a:lnTo>
                <a:lnTo>
                  <a:pt x="1904560" y="5078"/>
                </a:lnTo>
                <a:lnTo>
                  <a:pt x="1860486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2987" y="4440173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5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1860486" y="0"/>
                </a:lnTo>
                <a:lnTo>
                  <a:pt x="1904560" y="5078"/>
                </a:lnTo>
                <a:lnTo>
                  <a:pt x="1945011" y="19543"/>
                </a:lnTo>
                <a:lnTo>
                  <a:pt x="1980688" y="42237"/>
                </a:lnTo>
                <a:lnTo>
                  <a:pt x="2010439" y="72002"/>
                </a:lnTo>
                <a:lnTo>
                  <a:pt x="2033115" y="107681"/>
                </a:lnTo>
                <a:lnTo>
                  <a:pt x="2047565" y="148116"/>
                </a:lnTo>
                <a:lnTo>
                  <a:pt x="2052637" y="192150"/>
                </a:lnTo>
                <a:lnTo>
                  <a:pt x="2052637" y="960501"/>
                </a:lnTo>
                <a:lnTo>
                  <a:pt x="2047565" y="1004531"/>
                </a:lnTo>
                <a:lnTo>
                  <a:pt x="2033115" y="1044957"/>
                </a:lnTo>
                <a:lnTo>
                  <a:pt x="2010439" y="1080624"/>
                </a:lnTo>
                <a:lnTo>
                  <a:pt x="1980688" y="1110375"/>
                </a:lnTo>
                <a:lnTo>
                  <a:pt x="1945011" y="1133057"/>
                </a:lnTo>
                <a:lnTo>
                  <a:pt x="1904560" y="1147513"/>
                </a:lnTo>
                <a:lnTo>
                  <a:pt x="1860486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70253" y="4544695"/>
            <a:ext cx="159956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5765" marR="5080" indent="-39370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增强审美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意识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68576" y="3862323"/>
            <a:ext cx="2395855" cy="577850"/>
          </a:xfrm>
          <a:custGeom>
            <a:avLst/>
            <a:gdLst/>
            <a:ahLst/>
            <a:cxnLst/>
            <a:rect l="l" t="t" r="r" b="b"/>
            <a:pathLst>
              <a:path w="2395854" h="577850">
                <a:moveTo>
                  <a:pt x="0" y="577850"/>
                </a:moveTo>
                <a:lnTo>
                  <a:pt x="0" y="346709"/>
                </a:lnTo>
                <a:lnTo>
                  <a:pt x="2395474" y="346709"/>
                </a:lnTo>
                <a:lnTo>
                  <a:pt x="2395474" y="0"/>
                </a:lnTo>
              </a:path>
            </a:pathLst>
          </a:custGeom>
          <a:ln w="28575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37001" y="4440173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4" h="1153160">
                <a:moveTo>
                  <a:pt x="1860423" y="0"/>
                </a:moveTo>
                <a:lnTo>
                  <a:pt x="192024" y="0"/>
                </a:lnTo>
                <a:lnTo>
                  <a:pt x="147996" y="5078"/>
                </a:lnTo>
                <a:lnTo>
                  <a:pt x="107579" y="19543"/>
                </a:lnTo>
                <a:lnTo>
                  <a:pt x="71925" y="42237"/>
                </a:lnTo>
                <a:lnTo>
                  <a:pt x="42187" y="72002"/>
                </a:lnTo>
                <a:lnTo>
                  <a:pt x="19518" y="107681"/>
                </a:lnTo>
                <a:lnTo>
                  <a:pt x="5071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1" y="1004531"/>
                </a:lnTo>
                <a:lnTo>
                  <a:pt x="19518" y="1044957"/>
                </a:lnTo>
                <a:lnTo>
                  <a:pt x="42187" y="1080624"/>
                </a:lnTo>
                <a:lnTo>
                  <a:pt x="71925" y="1110375"/>
                </a:lnTo>
                <a:lnTo>
                  <a:pt x="107579" y="1133057"/>
                </a:lnTo>
                <a:lnTo>
                  <a:pt x="147996" y="1147513"/>
                </a:lnTo>
                <a:lnTo>
                  <a:pt x="192024" y="1152588"/>
                </a:lnTo>
                <a:lnTo>
                  <a:pt x="1860423" y="1152588"/>
                </a:lnTo>
                <a:lnTo>
                  <a:pt x="1904497" y="1147513"/>
                </a:lnTo>
                <a:lnTo>
                  <a:pt x="1944947" y="1133057"/>
                </a:lnTo>
                <a:lnTo>
                  <a:pt x="1980624" y="1110375"/>
                </a:lnTo>
                <a:lnTo>
                  <a:pt x="2010376" y="1080624"/>
                </a:lnTo>
                <a:lnTo>
                  <a:pt x="2033052" y="1044957"/>
                </a:lnTo>
                <a:lnTo>
                  <a:pt x="2047501" y="1004531"/>
                </a:lnTo>
                <a:lnTo>
                  <a:pt x="2052574" y="960501"/>
                </a:lnTo>
                <a:lnTo>
                  <a:pt x="2052574" y="192150"/>
                </a:lnTo>
                <a:lnTo>
                  <a:pt x="2047501" y="148116"/>
                </a:lnTo>
                <a:lnTo>
                  <a:pt x="2033052" y="107681"/>
                </a:lnTo>
                <a:lnTo>
                  <a:pt x="2010376" y="72002"/>
                </a:lnTo>
                <a:lnTo>
                  <a:pt x="1980624" y="42237"/>
                </a:lnTo>
                <a:lnTo>
                  <a:pt x="1944947" y="19543"/>
                </a:lnTo>
                <a:lnTo>
                  <a:pt x="1904497" y="5078"/>
                </a:lnTo>
                <a:lnTo>
                  <a:pt x="1860423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37001" y="4440173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4" h="1153160">
                <a:moveTo>
                  <a:pt x="0" y="192150"/>
                </a:moveTo>
                <a:lnTo>
                  <a:pt x="5071" y="148116"/>
                </a:lnTo>
                <a:lnTo>
                  <a:pt x="19518" y="107681"/>
                </a:lnTo>
                <a:lnTo>
                  <a:pt x="42187" y="72002"/>
                </a:lnTo>
                <a:lnTo>
                  <a:pt x="71925" y="42237"/>
                </a:lnTo>
                <a:lnTo>
                  <a:pt x="107579" y="19543"/>
                </a:lnTo>
                <a:lnTo>
                  <a:pt x="147996" y="5078"/>
                </a:lnTo>
                <a:lnTo>
                  <a:pt x="192024" y="0"/>
                </a:lnTo>
                <a:lnTo>
                  <a:pt x="1860423" y="0"/>
                </a:lnTo>
                <a:lnTo>
                  <a:pt x="1904497" y="5078"/>
                </a:lnTo>
                <a:lnTo>
                  <a:pt x="1944947" y="19543"/>
                </a:lnTo>
                <a:lnTo>
                  <a:pt x="1980624" y="42237"/>
                </a:lnTo>
                <a:lnTo>
                  <a:pt x="2010376" y="72002"/>
                </a:lnTo>
                <a:lnTo>
                  <a:pt x="2033052" y="107681"/>
                </a:lnTo>
                <a:lnTo>
                  <a:pt x="2047501" y="148116"/>
                </a:lnTo>
                <a:lnTo>
                  <a:pt x="2052574" y="192150"/>
                </a:lnTo>
                <a:lnTo>
                  <a:pt x="2052574" y="960501"/>
                </a:lnTo>
                <a:lnTo>
                  <a:pt x="2047501" y="1004531"/>
                </a:lnTo>
                <a:lnTo>
                  <a:pt x="2033052" y="1044957"/>
                </a:lnTo>
                <a:lnTo>
                  <a:pt x="2010376" y="1080624"/>
                </a:lnTo>
                <a:lnTo>
                  <a:pt x="1980624" y="1110375"/>
                </a:lnTo>
                <a:lnTo>
                  <a:pt x="1944947" y="1133057"/>
                </a:lnTo>
                <a:lnTo>
                  <a:pt x="1904497" y="1147513"/>
                </a:lnTo>
                <a:lnTo>
                  <a:pt x="1860423" y="1152588"/>
                </a:lnTo>
                <a:lnTo>
                  <a:pt x="192024" y="1152588"/>
                </a:lnTo>
                <a:lnTo>
                  <a:pt x="147996" y="1147513"/>
                </a:lnTo>
                <a:lnTo>
                  <a:pt x="107579" y="1133057"/>
                </a:lnTo>
                <a:lnTo>
                  <a:pt x="71925" y="1110375"/>
                </a:lnTo>
                <a:lnTo>
                  <a:pt x="42187" y="1080624"/>
                </a:lnTo>
                <a:lnTo>
                  <a:pt x="19518" y="1044957"/>
                </a:lnTo>
                <a:lnTo>
                  <a:pt x="5071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6B8A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64711" y="4544695"/>
            <a:ext cx="159829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5765" marR="5080" indent="-39370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把握审美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标准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7948" y="3806825"/>
            <a:ext cx="12700" cy="576580"/>
          </a:xfrm>
          <a:custGeom>
            <a:avLst/>
            <a:gdLst/>
            <a:ahLst/>
            <a:cxnLst/>
            <a:rect l="l" t="t" r="r" b="b"/>
            <a:pathLst>
              <a:path w="12700" h="576579">
                <a:moveTo>
                  <a:pt x="0" y="576326"/>
                </a:moveTo>
                <a:lnTo>
                  <a:pt x="0" y="0"/>
                </a:lnTo>
                <a:lnTo>
                  <a:pt x="12700" y="0"/>
                </a:lnTo>
              </a:path>
            </a:pathLst>
          </a:custGeom>
          <a:ln w="28575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30951" y="4440173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4" h="1153160">
                <a:moveTo>
                  <a:pt x="1860423" y="0"/>
                </a:moveTo>
                <a:lnTo>
                  <a:pt x="192024" y="0"/>
                </a:lnTo>
                <a:lnTo>
                  <a:pt x="147996" y="5078"/>
                </a:lnTo>
                <a:lnTo>
                  <a:pt x="107579" y="19543"/>
                </a:lnTo>
                <a:lnTo>
                  <a:pt x="71925" y="42237"/>
                </a:lnTo>
                <a:lnTo>
                  <a:pt x="42187" y="72002"/>
                </a:lnTo>
                <a:lnTo>
                  <a:pt x="19518" y="107681"/>
                </a:lnTo>
                <a:lnTo>
                  <a:pt x="5071" y="148116"/>
                </a:lnTo>
                <a:lnTo>
                  <a:pt x="0" y="192150"/>
                </a:lnTo>
                <a:lnTo>
                  <a:pt x="0" y="960501"/>
                </a:lnTo>
                <a:lnTo>
                  <a:pt x="5071" y="1004531"/>
                </a:lnTo>
                <a:lnTo>
                  <a:pt x="19518" y="1044957"/>
                </a:lnTo>
                <a:lnTo>
                  <a:pt x="42187" y="1080624"/>
                </a:lnTo>
                <a:lnTo>
                  <a:pt x="71925" y="1110375"/>
                </a:lnTo>
                <a:lnTo>
                  <a:pt x="107579" y="1133057"/>
                </a:lnTo>
                <a:lnTo>
                  <a:pt x="147996" y="1147513"/>
                </a:lnTo>
                <a:lnTo>
                  <a:pt x="192024" y="1152588"/>
                </a:lnTo>
                <a:lnTo>
                  <a:pt x="1860423" y="1152588"/>
                </a:lnTo>
                <a:lnTo>
                  <a:pt x="1904497" y="1147513"/>
                </a:lnTo>
                <a:lnTo>
                  <a:pt x="1944947" y="1133057"/>
                </a:lnTo>
                <a:lnTo>
                  <a:pt x="1980624" y="1110375"/>
                </a:lnTo>
                <a:lnTo>
                  <a:pt x="2010376" y="1080624"/>
                </a:lnTo>
                <a:lnTo>
                  <a:pt x="2033052" y="1044957"/>
                </a:lnTo>
                <a:lnTo>
                  <a:pt x="2047501" y="1004531"/>
                </a:lnTo>
                <a:lnTo>
                  <a:pt x="2052574" y="960501"/>
                </a:lnTo>
                <a:lnTo>
                  <a:pt x="2052574" y="192150"/>
                </a:lnTo>
                <a:lnTo>
                  <a:pt x="2047501" y="148116"/>
                </a:lnTo>
                <a:lnTo>
                  <a:pt x="2033052" y="107681"/>
                </a:lnTo>
                <a:lnTo>
                  <a:pt x="2010376" y="72002"/>
                </a:lnTo>
                <a:lnTo>
                  <a:pt x="1980624" y="42237"/>
                </a:lnTo>
                <a:lnTo>
                  <a:pt x="1944947" y="19543"/>
                </a:lnTo>
                <a:lnTo>
                  <a:pt x="1904497" y="5078"/>
                </a:lnTo>
                <a:lnTo>
                  <a:pt x="1860423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30951" y="4440173"/>
            <a:ext cx="2052955" cy="1153160"/>
          </a:xfrm>
          <a:custGeom>
            <a:avLst/>
            <a:gdLst/>
            <a:ahLst/>
            <a:cxnLst/>
            <a:rect l="l" t="t" r="r" b="b"/>
            <a:pathLst>
              <a:path w="2052954" h="1153160">
                <a:moveTo>
                  <a:pt x="0" y="192150"/>
                </a:moveTo>
                <a:lnTo>
                  <a:pt x="5071" y="148116"/>
                </a:lnTo>
                <a:lnTo>
                  <a:pt x="19518" y="107681"/>
                </a:lnTo>
                <a:lnTo>
                  <a:pt x="42187" y="72002"/>
                </a:lnTo>
                <a:lnTo>
                  <a:pt x="71925" y="42237"/>
                </a:lnTo>
                <a:lnTo>
                  <a:pt x="107579" y="19543"/>
                </a:lnTo>
                <a:lnTo>
                  <a:pt x="147996" y="5078"/>
                </a:lnTo>
                <a:lnTo>
                  <a:pt x="192024" y="0"/>
                </a:lnTo>
                <a:lnTo>
                  <a:pt x="1860423" y="0"/>
                </a:lnTo>
                <a:lnTo>
                  <a:pt x="1904497" y="5078"/>
                </a:lnTo>
                <a:lnTo>
                  <a:pt x="1944947" y="19543"/>
                </a:lnTo>
                <a:lnTo>
                  <a:pt x="1980624" y="42237"/>
                </a:lnTo>
                <a:lnTo>
                  <a:pt x="2010376" y="72002"/>
                </a:lnTo>
                <a:lnTo>
                  <a:pt x="2033052" y="107681"/>
                </a:lnTo>
                <a:lnTo>
                  <a:pt x="2047501" y="148116"/>
                </a:lnTo>
                <a:lnTo>
                  <a:pt x="2052574" y="192150"/>
                </a:lnTo>
                <a:lnTo>
                  <a:pt x="2052574" y="960501"/>
                </a:lnTo>
                <a:lnTo>
                  <a:pt x="2047501" y="1004531"/>
                </a:lnTo>
                <a:lnTo>
                  <a:pt x="2033052" y="1044957"/>
                </a:lnTo>
                <a:lnTo>
                  <a:pt x="2010376" y="1080624"/>
                </a:lnTo>
                <a:lnTo>
                  <a:pt x="1980624" y="1110375"/>
                </a:lnTo>
                <a:lnTo>
                  <a:pt x="1944947" y="1133057"/>
                </a:lnTo>
                <a:lnTo>
                  <a:pt x="1904497" y="1147513"/>
                </a:lnTo>
                <a:lnTo>
                  <a:pt x="1860423" y="1152588"/>
                </a:lnTo>
                <a:lnTo>
                  <a:pt x="192024" y="1152588"/>
                </a:lnTo>
                <a:lnTo>
                  <a:pt x="147996" y="1147513"/>
                </a:lnTo>
                <a:lnTo>
                  <a:pt x="107579" y="1133057"/>
                </a:lnTo>
                <a:lnTo>
                  <a:pt x="71925" y="1110375"/>
                </a:lnTo>
                <a:lnTo>
                  <a:pt x="42187" y="1080624"/>
                </a:lnTo>
                <a:lnTo>
                  <a:pt x="19518" y="1044957"/>
                </a:lnTo>
                <a:lnTo>
                  <a:pt x="5071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6B8A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58915" y="4544695"/>
            <a:ext cx="1598295" cy="9518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5765" marR="5080" indent="-393700">
              <a:lnSpc>
                <a:spcPts val="3580"/>
              </a:lnSpc>
              <a:spcBef>
                <a:spcPts val="330"/>
              </a:spcBef>
            </a:pP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提高审美 </a:t>
            </a:r>
            <a:r>
              <a:rPr sz="31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能力</a:t>
            </a:r>
            <a:endParaRPr sz="3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64050" y="3862451"/>
            <a:ext cx="2393950" cy="577850"/>
          </a:xfrm>
          <a:custGeom>
            <a:avLst/>
            <a:gdLst/>
            <a:ahLst/>
            <a:cxnLst/>
            <a:rect l="l" t="t" r="r" b="b"/>
            <a:pathLst>
              <a:path w="2393950" h="577850">
                <a:moveTo>
                  <a:pt x="2393950" y="577723"/>
                </a:moveTo>
                <a:lnTo>
                  <a:pt x="2393950" y="346710"/>
                </a:lnTo>
                <a:lnTo>
                  <a:pt x="0" y="346710"/>
                </a:lnTo>
                <a:lnTo>
                  <a:pt x="0" y="0"/>
                </a:lnTo>
              </a:path>
            </a:pathLst>
          </a:custGeom>
          <a:ln w="28574">
            <a:solidFill>
              <a:srgbClr val="8FACE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389635"/>
            <a:ext cx="790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黑体" panose="02010609060101010101" charset="-122"/>
                <a:cs typeface="黑体" panose="02010609060101010101" charset="-122"/>
              </a:rPr>
              <a:t>课程学习目的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2539746"/>
            <a:ext cx="8088630" cy="179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成为</a:t>
            </a:r>
            <a:r>
              <a:rPr sz="3600" b="1" spc="-5" dirty="0">
                <a:solidFill>
                  <a:srgbClr val="FFCC00"/>
                </a:solidFill>
                <a:latin typeface="黑体" panose="02010609060101010101" charset="-122"/>
                <a:cs typeface="黑体" panose="02010609060101010101" charset="-122"/>
              </a:rPr>
              <a:t>有修养，有品位，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  <a:p>
            <a:pPr marL="1853565">
              <a:lnSpc>
                <a:spcPct val="100000"/>
              </a:lnSpc>
            </a:pPr>
            <a:r>
              <a:rPr sz="3600" b="1" spc="-10" dirty="0">
                <a:solidFill>
                  <a:srgbClr val="FFCC00"/>
                </a:solidFill>
                <a:latin typeface="黑体" panose="02010609060101010101" charset="-122"/>
                <a:cs typeface="黑体" panose="02010609060101010101" charset="-122"/>
              </a:rPr>
              <a:t>有风度，有气质，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  <a:p>
            <a:pPr marL="2774315">
              <a:lnSpc>
                <a:spcPct val="100000"/>
              </a:lnSpc>
              <a:spcBef>
                <a:spcPts val="30"/>
              </a:spcBef>
            </a:pPr>
            <a:r>
              <a:rPr sz="3600" b="1" spc="-5" dirty="0">
                <a:solidFill>
                  <a:srgbClr val="FFCC00"/>
                </a:solidFill>
                <a:latin typeface="黑体" panose="02010609060101010101" charset="-122"/>
                <a:cs typeface="黑体" panose="02010609060101010101" charset="-122"/>
              </a:rPr>
              <a:t>懂得爱己爱人</a:t>
            </a:r>
            <a:r>
              <a:rPr sz="3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4400" b="1" spc="-5" dirty="0">
                <a:solidFill>
                  <a:srgbClr val="FFCC00"/>
                </a:solidFill>
                <a:latin typeface="楷体" panose="02010609060101010101" charset="-122"/>
                <a:cs typeface="楷体" panose="02010609060101010101" charset="-122"/>
              </a:rPr>
              <a:t>现代人</a:t>
            </a:r>
            <a:r>
              <a:rPr sz="32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375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二、礼仪与修养的关系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91692" y="1815845"/>
            <a:ext cx="7698105" cy="146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礼仪是对礼节、礼貌和仪式的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统称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修养是一种气质，是一个人内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涵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由内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而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2800" b="1" spc="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6966" y="4137152"/>
            <a:ext cx="59696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</a:t>
            </a:r>
            <a:r>
              <a:rPr sz="32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美</a:t>
            </a:r>
            <a:r>
              <a:rPr sz="3200" b="1" spc="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</a:t>
            </a:r>
            <a:r>
              <a:rPr sz="32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韵致美，外在美，风度</a:t>
            </a:r>
            <a:r>
              <a:rPr sz="2800" b="1" spc="-2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美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32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修养</a:t>
            </a:r>
            <a:r>
              <a:rPr sz="3200" b="1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美</a:t>
            </a:r>
            <a:r>
              <a:rPr sz="3200" b="1" spc="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</a:t>
            </a:r>
            <a:r>
              <a:rPr sz="32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精神美，内在美，气质</a:t>
            </a:r>
            <a:r>
              <a:rPr sz="2800" b="1" spc="-2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美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二、礼仪与修养的关系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3016" y="1890217"/>
            <a:ext cx="7484745" cy="436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修养美需要健康的心理品质和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丰</a:t>
            </a: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富的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</a:t>
            </a:r>
            <a:r>
              <a:rPr sz="2800" b="1" spc="-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r>
              <a:rPr sz="2800" b="1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根</a:t>
            </a:r>
            <a:r>
              <a:rPr sz="2800" b="1" spc="10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5575">
              <a:lnSpc>
                <a:spcPct val="100000"/>
              </a:lnSpc>
            </a:pP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5575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礼仪美需要良好的外表训练和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得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体的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言</a:t>
            </a:r>
            <a:r>
              <a:rPr sz="2800" b="1" spc="-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举</a:t>
            </a:r>
            <a:r>
              <a:rPr sz="2800" b="1" spc="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止</a:t>
            </a:r>
            <a:r>
              <a:rPr sz="2800" b="1" spc="-15" dirty="0">
                <a:solidFill>
                  <a:srgbClr val="FFC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 marR="417830" indent="608330" algn="just">
              <a:lnSpc>
                <a:spcPct val="102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具有良好个人修养的人，往往在人群中是最具个 性和人格魅力的人，因为她一定会呈现出从容淡定， </a:t>
            </a:r>
            <a:r>
              <a:rPr sz="2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优雅得体的外在形象</a:t>
            </a: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 panose="02020603050405020304"/>
              <a:cs typeface="Times New Roman" panose="02020603050405020304"/>
            </a:endParaRPr>
          </a:p>
          <a:p>
            <a:pPr marR="542290"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“腹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有</a:t>
            </a: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诗书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气</a:t>
            </a:r>
            <a:r>
              <a:rPr sz="32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自华”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  <a:p>
            <a:pPr marR="539750" algn="ctr">
              <a:lnSpc>
                <a:spcPct val="100000"/>
              </a:lnSpc>
            </a:pPr>
            <a:r>
              <a:rPr sz="3200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“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慧</a:t>
            </a:r>
            <a:r>
              <a:rPr sz="3200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中才</a:t>
            </a:r>
            <a:r>
              <a:rPr sz="3200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能</a:t>
            </a:r>
            <a:r>
              <a:rPr sz="3200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秀外”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三、内外兼修，打造形象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8572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4212" y="1412875"/>
            <a:ext cx="2519362" cy="792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4212" y="1412875"/>
            <a:ext cx="2519680" cy="792480"/>
          </a:xfrm>
          <a:custGeom>
            <a:avLst/>
            <a:gdLst/>
            <a:ahLst/>
            <a:cxnLst/>
            <a:rect l="l" t="t" r="r" b="b"/>
            <a:pathLst>
              <a:path w="2519680" h="792480">
                <a:moveTo>
                  <a:pt x="0" y="132079"/>
                </a:moveTo>
                <a:lnTo>
                  <a:pt x="6730" y="90302"/>
                </a:lnTo>
                <a:lnTo>
                  <a:pt x="25472" y="54041"/>
                </a:lnTo>
                <a:lnTo>
                  <a:pt x="54052" y="25460"/>
                </a:lnTo>
                <a:lnTo>
                  <a:pt x="90295" y="6725"/>
                </a:lnTo>
                <a:lnTo>
                  <a:pt x="132029" y="0"/>
                </a:lnTo>
                <a:lnTo>
                  <a:pt x="2387282" y="0"/>
                </a:lnTo>
                <a:lnTo>
                  <a:pt x="2429060" y="6725"/>
                </a:lnTo>
                <a:lnTo>
                  <a:pt x="2465321" y="25460"/>
                </a:lnTo>
                <a:lnTo>
                  <a:pt x="2493901" y="54041"/>
                </a:lnTo>
                <a:lnTo>
                  <a:pt x="2512636" y="90302"/>
                </a:lnTo>
                <a:lnTo>
                  <a:pt x="2519362" y="132079"/>
                </a:lnTo>
                <a:lnTo>
                  <a:pt x="2519362" y="660146"/>
                </a:lnTo>
                <a:lnTo>
                  <a:pt x="2512636" y="701875"/>
                </a:lnTo>
                <a:lnTo>
                  <a:pt x="2493901" y="738130"/>
                </a:lnTo>
                <a:lnTo>
                  <a:pt x="2465321" y="766728"/>
                </a:lnTo>
                <a:lnTo>
                  <a:pt x="2429060" y="785487"/>
                </a:lnTo>
                <a:lnTo>
                  <a:pt x="2387282" y="792226"/>
                </a:lnTo>
                <a:lnTo>
                  <a:pt x="132029" y="792226"/>
                </a:lnTo>
                <a:lnTo>
                  <a:pt x="90295" y="785487"/>
                </a:lnTo>
                <a:lnTo>
                  <a:pt x="54052" y="766728"/>
                </a:lnTo>
                <a:lnTo>
                  <a:pt x="25472" y="738130"/>
                </a:lnTo>
                <a:lnTo>
                  <a:pt x="6730" y="701875"/>
                </a:lnTo>
                <a:lnTo>
                  <a:pt x="0" y="660146"/>
                </a:lnTo>
                <a:lnTo>
                  <a:pt x="0" y="1320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3000" y="2421001"/>
            <a:ext cx="2519426" cy="792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3000" y="2421001"/>
            <a:ext cx="2519680" cy="792480"/>
          </a:xfrm>
          <a:custGeom>
            <a:avLst/>
            <a:gdLst/>
            <a:ahLst/>
            <a:cxnLst/>
            <a:rect l="l" t="t" r="r" b="b"/>
            <a:pathLst>
              <a:path w="2519679" h="792480">
                <a:moveTo>
                  <a:pt x="0" y="131952"/>
                </a:moveTo>
                <a:lnTo>
                  <a:pt x="6725" y="90237"/>
                </a:lnTo>
                <a:lnTo>
                  <a:pt x="25460" y="54013"/>
                </a:lnTo>
                <a:lnTo>
                  <a:pt x="54041" y="25452"/>
                </a:lnTo>
                <a:lnTo>
                  <a:pt x="90302" y="6724"/>
                </a:lnTo>
                <a:lnTo>
                  <a:pt x="132080" y="0"/>
                </a:lnTo>
                <a:lnTo>
                  <a:pt x="2387346" y="0"/>
                </a:lnTo>
                <a:lnTo>
                  <a:pt x="2429074" y="6724"/>
                </a:lnTo>
                <a:lnTo>
                  <a:pt x="2465321" y="25452"/>
                </a:lnTo>
                <a:lnTo>
                  <a:pt x="2493901" y="54013"/>
                </a:lnTo>
                <a:lnTo>
                  <a:pt x="2512622" y="90237"/>
                </a:lnTo>
                <a:lnTo>
                  <a:pt x="2519299" y="131952"/>
                </a:lnTo>
                <a:lnTo>
                  <a:pt x="2519426" y="660019"/>
                </a:lnTo>
                <a:lnTo>
                  <a:pt x="2512687" y="701796"/>
                </a:lnTo>
                <a:lnTo>
                  <a:pt x="2493928" y="738057"/>
                </a:lnTo>
                <a:lnTo>
                  <a:pt x="2465330" y="766638"/>
                </a:lnTo>
                <a:lnTo>
                  <a:pt x="2429075" y="785373"/>
                </a:lnTo>
                <a:lnTo>
                  <a:pt x="2387346" y="792099"/>
                </a:lnTo>
                <a:lnTo>
                  <a:pt x="132080" y="792099"/>
                </a:lnTo>
                <a:lnTo>
                  <a:pt x="90302" y="785373"/>
                </a:lnTo>
                <a:lnTo>
                  <a:pt x="54041" y="766638"/>
                </a:lnTo>
                <a:lnTo>
                  <a:pt x="25460" y="738057"/>
                </a:lnTo>
                <a:lnTo>
                  <a:pt x="6725" y="701796"/>
                </a:lnTo>
                <a:lnTo>
                  <a:pt x="0" y="660019"/>
                </a:lnTo>
                <a:lnTo>
                  <a:pt x="0" y="13195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29125" y="3429000"/>
            <a:ext cx="2519426" cy="79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29125" y="3429000"/>
            <a:ext cx="2519680" cy="792480"/>
          </a:xfrm>
          <a:custGeom>
            <a:avLst/>
            <a:gdLst/>
            <a:ahLst/>
            <a:cxnLst/>
            <a:rect l="l" t="t" r="r" b="b"/>
            <a:pathLst>
              <a:path w="2519679" h="792479">
                <a:moveTo>
                  <a:pt x="0" y="132079"/>
                </a:moveTo>
                <a:lnTo>
                  <a:pt x="6725" y="90302"/>
                </a:lnTo>
                <a:lnTo>
                  <a:pt x="25460" y="54041"/>
                </a:lnTo>
                <a:lnTo>
                  <a:pt x="54041" y="25460"/>
                </a:lnTo>
                <a:lnTo>
                  <a:pt x="90302" y="6725"/>
                </a:lnTo>
                <a:lnTo>
                  <a:pt x="132079" y="0"/>
                </a:lnTo>
                <a:lnTo>
                  <a:pt x="2387346" y="0"/>
                </a:lnTo>
                <a:lnTo>
                  <a:pt x="2429074" y="6725"/>
                </a:lnTo>
                <a:lnTo>
                  <a:pt x="2465321" y="25460"/>
                </a:lnTo>
                <a:lnTo>
                  <a:pt x="2493901" y="54041"/>
                </a:lnTo>
                <a:lnTo>
                  <a:pt x="2512622" y="90302"/>
                </a:lnTo>
                <a:lnTo>
                  <a:pt x="2519299" y="132079"/>
                </a:lnTo>
                <a:lnTo>
                  <a:pt x="2519426" y="660145"/>
                </a:lnTo>
                <a:lnTo>
                  <a:pt x="2512687" y="701861"/>
                </a:lnTo>
                <a:lnTo>
                  <a:pt x="2493928" y="738085"/>
                </a:lnTo>
                <a:lnTo>
                  <a:pt x="2465330" y="766646"/>
                </a:lnTo>
                <a:lnTo>
                  <a:pt x="2429075" y="785374"/>
                </a:lnTo>
                <a:lnTo>
                  <a:pt x="2387346" y="792099"/>
                </a:lnTo>
                <a:lnTo>
                  <a:pt x="132079" y="792099"/>
                </a:lnTo>
                <a:lnTo>
                  <a:pt x="90302" y="785374"/>
                </a:lnTo>
                <a:lnTo>
                  <a:pt x="54041" y="766646"/>
                </a:lnTo>
                <a:lnTo>
                  <a:pt x="25460" y="738085"/>
                </a:lnTo>
                <a:lnTo>
                  <a:pt x="6725" y="701861"/>
                </a:lnTo>
                <a:lnTo>
                  <a:pt x="0" y="660145"/>
                </a:lnTo>
                <a:lnTo>
                  <a:pt x="0" y="1320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10275" y="4508500"/>
            <a:ext cx="2520950" cy="792480"/>
          </a:xfrm>
          <a:custGeom>
            <a:avLst/>
            <a:gdLst/>
            <a:ahLst/>
            <a:cxnLst/>
            <a:rect l="l" t="t" r="r" b="b"/>
            <a:pathLst>
              <a:path w="2520950" h="792479">
                <a:moveTo>
                  <a:pt x="2388870" y="0"/>
                </a:moveTo>
                <a:lnTo>
                  <a:pt x="132079" y="0"/>
                </a:lnTo>
                <a:lnTo>
                  <a:pt x="90302" y="6725"/>
                </a:lnTo>
                <a:lnTo>
                  <a:pt x="54041" y="25460"/>
                </a:lnTo>
                <a:lnTo>
                  <a:pt x="25460" y="54041"/>
                </a:lnTo>
                <a:lnTo>
                  <a:pt x="6725" y="90302"/>
                </a:lnTo>
                <a:lnTo>
                  <a:pt x="0" y="132080"/>
                </a:lnTo>
                <a:lnTo>
                  <a:pt x="0" y="660145"/>
                </a:lnTo>
                <a:lnTo>
                  <a:pt x="6725" y="701875"/>
                </a:lnTo>
                <a:lnTo>
                  <a:pt x="25460" y="738130"/>
                </a:lnTo>
                <a:lnTo>
                  <a:pt x="54041" y="766728"/>
                </a:lnTo>
                <a:lnTo>
                  <a:pt x="90302" y="785487"/>
                </a:lnTo>
                <a:lnTo>
                  <a:pt x="132079" y="792226"/>
                </a:lnTo>
                <a:lnTo>
                  <a:pt x="2388870" y="792226"/>
                </a:lnTo>
                <a:lnTo>
                  <a:pt x="2430647" y="785487"/>
                </a:lnTo>
                <a:lnTo>
                  <a:pt x="2466908" y="766728"/>
                </a:lnTo>
                <a:lnTo>
                  <a:pt x="2495489" y="738130"/>
                </a:lnTo>
                <a:lnTo>
                  <a:pt x="2514224" y="701875"/>
                </a:lnTo>
                <a:lnTo>
                  <a:pt x="2520950" y="660145"/>
                </a:lnTo>
                <a:lnTo>
                  <a:pt x="2520950" y="132080"/>
                </a:lnTo>
                <a:lnTo>
                  <a:pt x="2514224" y="90302"/>
                </a:lnTo>
                <a:lnTo>
                  <a:pt x="2495489" y="54041"/>
                </a:lnTo>
                <a:lnTo>
                  <a:pt x="2466908" y="25460"/>
                </a:lnTo>
                <a:lnTo>
                  <a:pt x="2430647" y="6725"/>
                </a:lnTo>
                <a:lnTo>
                  <a:pt x="238887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10275" y="4508500"/>
            <a:ext cx="2520950" cy="792480"/>
          </a:xfrm>
          <a:custGeom>
            <a:avLst/>
            <a:gdLst/>
            <a:ahLst/>
            <a:cxnLst/>
            <a:rect l="l" t="t" r="r" b="b"/>
            <a:pathLst>
              <a:path w="2520950" h="792479">
                <a:moveTo>
                  <a:pt x="0" y="132080"/>
                </a:moveTo>
                <a:lnTo>
                  <a:pt x="6725" y="90302"/>
                </a:lnTo>
                <a:lnTo>
                  <a:pt x="25460" y="54041"/>
                </a:lnTo>
                <a:lnTo>
                  <a:pt x="54041" y="25460"/>
                </a:lnTo>
                <a:lnTo>
                  <a:pt x="90302" y="6725"/>
                </a:lnTo>
                <a:lnTo>
                  <a:pt x="132079" y="0"/>
                </a:lnTo>
                <a:lnTo>
                  <a:pt x="2388870" y="0"/>
                </a:lnTo>
                <a:lnTo>
                  <a:pt x="2430647" y="6725"/>
                </a:lnTo>
                <a:lnTo>
                  <a:pt x="2466908" y="25460"/>
                </a:lnTo>
                <a:lnTo>
                  <a:pt x="2495489" y="54041"/>
                </a:lnTo>
                <a:lnTo>
                  <a:pt x="2514224" y="90302"/>
                </a:lnTo>
                <a:lnTo>
                  <a:pt x="2520950" y="132080"/>
                </a:lnTo>
                <a:lnTo>
                  <a:pt x="2520950" y="660145"/>
                </a:lnTo>
                <a:lnTo>
                  <a:pt x="2514224" y="701875"/>
                </a:lnTo>
                <a:lnTo>
                  <a:pt x="2495489" y="738130"/>
                </a:lnTo>
                <a:lnTo>
                  <a:pt x="2466908" y="766728"/>
                </a:lnTo>
                <a:lnTo>
                  <a:pt x="2430647" y="785487"/>
                </a:lnTo>
                <a:lnTo>
                  <a:pt x="2388870" y="792226"/>
                </a:lnTo>
                <a:lnTo>
                  <a:pt x="132079" y="792226"/>
                </a:lnTo>
                <a:lnTo>
                  <a:pt x="90302" y="785487"/>
                </a:lnTo>
                <a:lnTo>
                  <a:pt x="54041" y="766728"/>
                </a:lnTo>
                <a:lnTo>
                  <a:pt x="25460" y="738130"/>
                </a:lnTo>
                <a:lnTo>
                  <a:pt x="6725" y="701875"/>
                </a:lnTo>
                <a:lnTo>
                  <a:pt x="0" y="660145"/>
                </a:lnTo>
                <a:lnTo>
                  <a:pt x="0" y="1320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4065" y="1595373"/>
            <a:ext cx="7698740" cy="466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6625" indent="-356235">
              <a:lnSpc>
                <a:spcPct val="100000"/>
              </a:lnSpc>
              <a:spcBef>
                <a:spcPts val="95"/>
              </a:spcBef>
              <a:buSzPct val="96000"/>
              <a:buAutoNum type="arabicPeriod"/>
              <a:tabLst>
                <a:tab pos="937260" algn="l"/>
              </a:tabLst>
            </a:pP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改心改性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AutoNum type="arabicPeriod"/>
            </a:pPr>
            <a:endParaRPr sz="3950">
              <a:latin typeface="Times New Roman" panose="02020603050405020304"/>
              <a:cs typeface="Times New Roman" panose="02020603050405020304"/>
            </a:endParaRPr>
          </a:p>
          <a:p>
            <a:pPr marL="2665730" indent="-356235">
              <a:lnSpc>
                <a:spcPct val="100000"/>
              </a:lnSpc>
              <a:buSzPct val="96000"/>
              <a:buAutoNum type="arabicPeriod"/>
              <a:tabLst>
                <a:tab pos="2666365" algn="l"/>
              </a:tabLst>
            </a:pP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善学善思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AutoNum type="arabicPeriod"/>
            </a:pPr>
            <a:endParaRPr sz="3950">
              <a:latin typeface="Times New Roman" panose="02020603050405020304"/>
              <a:cs typeface="Times New Roman" panose="02020603050405020304"/>
            </a:endParaRPr>
          </a:p>
          <a:p>
            <a:pPr marL="4682490" indent="-356870">
              <a:lnSpc>
                <a:spcPct val="100000"/>
              </a:lnSpc>
              <a:buSzPct val="96000"/>
              <a:buAutoNum type="arabicPeriod"/>
              <a:tabLst>
                <a:tab pos="4683125" algn="l"/>
              </a:tabLst>
            </a:pP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敢为敢当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AutoNum type="arabicPeriod"/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6264910" marR="5080" indent="-356235" algn="r">
              <a:lnSpc>
                <a:spcPct val="100000"/>
              </a:lnSpc>
              <a:spcBef>
                <a:spcPts val="1925"/>
              </a:spcBef>
              <a:buSzPct val="96000"/>
              <a:buAutoNum type="arabicPeriod"/>
              <a:tabLst>
                <a:tab pos="6265545" algn="l"/>
              </a:tabLst>
            </a:pPr>
            <a:r>
              <a:rPr sz="2800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勤做勤练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 panose="02020603050405020304"/>
              <a:cs typeface="Times New Roman" panose="02020603050405020304"/>
            </a:endParaRPr>
          </a:p>
          <a:p>
            <a:pPr marL="12700" marR="1909445" indent="58674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有修养，有品位，有风度，有气质，懂 得爱己爱人的当代大学生。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6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2" y="94081"/>
                </a:lnTo>
                <a:lnTo>
                  <a:pt x="267906" y="77471"/>
                </a:lnTo>
                <a:lnTo>
                  <a:pt x="326770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1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9" y="2493"/>
                </a:lnTo>
                <a:lnTo>
                  <a:pt x="430276" y="0"/>
                </a:lnTo>
                <a:close/>
              </a:path>
              <a:path w="860425" h="273050">
                <a:moveTo>
                  <a:pt x="694791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9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1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课程学习时间和考试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31000" y="126999"/>
            <a:ext cx="2286002" cy="50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0" y="1135201"/>
            <a:ext cx="4571996" cy="458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79119" y="2250694"/>
            <a:ext cx="7343140" cy="315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学习时限</a:t>
            </a:r>
            <a:r>
              <a:rPr sz="2800" b="1" spc="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2800" b="1" spc="2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周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2800" b="1" spc="-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课时。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4050">
              <a:latin typeface="Times New Roman" panose="02020603050405020304"/>
              <a:cs typeface="Times New Roman" panose="02020603050405020304"/>
            </a:endParaRPr>
          </a:p>
          <a:p>
            <a:pPr marL="12700" marR="19431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期终考试为一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篇</a:t>
            </a:r>
            <a:r>
              <a:rPr sz="2800" b="1" spc="-6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00</a:t>
            </a:r>
            <a:r>
              <a:rPr sz="2800" b="1" spc="-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字以上的小论文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终成绩按平时作业和讨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60﹪+期终论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文40﹪ 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评定。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6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2" y="94081"/>
                </a:lnTo>
                <a:lnTo>
                  <a:pt x="267906" y="77471"/>
                </a:lnTo>
                <a:lnTo>
                  <a:pt x="326770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1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9" y="2493"/>
                </a:lnTo>
                <a:lnTo>
                  <a:pt x="430276" y="0"/>
                </a:lnTo>
                <a:close/>
              </a:path>
              <a:path w="860425" h="273050">
                <a:moveTo>
                  <a:pt x="694791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9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1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课程学习小贴士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42875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31000" y="126999"/>
            <a:ext cx="2286002" cy="50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0" y="1135201"/>
            <a:ext cx="4571996" cy="458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55116" y="1533271"/>
            <a:ext cx="7930515" cy="4471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7510" algn="just">
              <a:lnSpc>
                <a:spcPct val="100000"/>
              </a:lnSpc>
              <a:spcBef>
                <a:spcPts val="95"/>
              </a:spcBef>
              <a:buSzPct val="96000"/>
              <a:buAutoNum type="arabicPeriod"/>
              <a:tabLst>
                <a:tab pos="372745" algn="l"/>
              </a:tabLst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礼仪无处不在，渗透于生活、学习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的方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方面面。所以，请同学们课</a:t>
            </a:r>
            <a:r>
              <a:rPr sz="2800" b="1" spc="1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堂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习的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课下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做一个礼仪规范的践行者和生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活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的有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2800" b="1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AutoNum type="arabicPeriod"/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48895" marR="378460" algn="just">
              <a:lnSpc>
                <a:spcPct val="100000"/>
              </a:lnSpc>
              <a:spcBef>
                <a:spcPts val="5"/>
              </a:spcBef>
              <a:buSzPct val="96000"/>
              <a:buAutoNum type="arabicPeriod"/>
              <a:tabLst>
                <a:tab pos="408940" algn="l"/>
              </a:tabLst>
            </a:pP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请同学们按时完成作业，积极参与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讨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论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互相 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分享课堂所得和课外所感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AutoNum type="arabicPeriod"/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408940" indent="-360045" algn="just">
              <a:lnSpc>
                <a:spcPts val="3015"/>
              </a:lnSpc>
              <a:buSzPct val="96000"/>
              <a:buAutoNum type="arabicPeriod"/>
              <a:tabLst>
                <a:tab pos="408940" algn="l"/>
              </a:tabLst>
            </a:pP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课堂时间毕竟有限，还请同学们课</a:t>
            </a:r>
            <a:r>
              <a:rPr sz="28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r>
              <a:rPr sz="28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过其</a:t>
            </a:r>
            <a:r>
              <a:rPr sz="2800" b="1" spc="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sz="2800" b="1" spc="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4770" algn="just">
              <a:lnSpc>
                <a:spcPts val="3015"/>
              </a:lnSpc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线上线下资源拓展和深化。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118870">
              <a:lnSpc>
                <a:spcPct val="100000"/>
              </a:lnSpc>
              <a:spcBef>
                <a:spcPts val="690"/>
              </a:spcBef>
            </a:pP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9635"/>
            <a:ext cx="789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现 代 礼</a:t>
            </a:r>
            <a:r>
              <a:rPr sz="3600" spc="3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157162"/>
            <a:ext cx="1130300" cy="1087755"/>
          </a:xfrm>
          <a:custGeom>
            <a:avLst/>
            <a:gdLst/>
            <a:ahLst/>
            <a:cxnLst/>
            <a:rect l="l" t="t" r="r" b="b"/>
            <a:pathLst>
              <a:path w="1130300" h="1087755">
                <a:moveTo>
                  <a:pt x="0" y="1087437"/>
                </a:moveTo>
                <a:lnTo>
                  <a:pt x="1130300" y="1087437"/>
                </a:lnTo>
                <a:lnTo>
                  <a:pt x="1130300" y="0"/>
                </a:lnTo>
                <a:lnTo>
                  <a:pt x="0" y="0"/>
                </a:lnTo>
                <a:lnTo>
                  <a:pt x="0" y="1087437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48918" y="2293102"/>
            <a:ext cx="7017384" cy="9829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0"/>
              </a:spcBef>
            </a:pPr>
            <a:r>
              <a:rPr sz="2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非</a:t>
            </a:r>
            <a:r>
              <a:rPr sz="28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礼勿视</a:t>
            </a:r>
            <a:r>
              <a:rPr sz="2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28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非礼勿</a:t>
            </a:r>
            <a:r>
              <a:rPr sz="2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听</a:t>
            </a:r>
            <a:r>
              <a:rPr sz="28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，非礼</a:t>
            </a:r>
            <a:r>
              <a:rPr sz="2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勿</a:t>
            </a:r>
            <a:r>
              <a:rPr sz="28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言，非</a:t>
            </a:r>
            <a:r>
              <a:rPr sz="2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礼</a:t>
            </a:r>
            <a:r>
              <a:rPr sz="28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勿</a:t>
            </a:r>
            <a:r>
              <a:rPr sz="28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动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R="5080" algn="r">
              <a:lnSpc>
                <a:spcPct val="100000"/>
              </a:lnSpc>
              <a:spcBef>
                <a:spcPts val="410"/>
              </a:spcBef>
            </a:pPr>
            <a:r>
              <a:rPr sz="28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—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—孔子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815" y="4323079"/>
            <a:ext cx="7518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无礼则</a:t>
            </a:r>
            <a:r>
              <a:rPr sz="28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不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生，事</a:t>
            </a:r>
            <a:r>
              <a:rPr sz="28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无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礼则不</a:t>
            </a:r>
            <a:r>
              <a:rPr sz="28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成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，国家</a:t>
            </a:r>
            <a:r>
              <a:rPr sz="28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无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礼则不</a:t>
            </a:r>
            <a:r>
              <a:rPr sz="28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宁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R="325120" algn="r">
              <a:lnSpc>
                <a:spcPct val="100000"/>
              </a:lnSpc>
            </a:pPr>
            <a:r>
              <a:rPr sz="28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—</a:t>
            </a:r>
            <a:r>
              <a:rPr sz="28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—</a:t>
            </a:r>
            <a:r>
              <a:rPr sz="28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荀子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692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217" y="413384"/>
            <a:ext cx="2549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现 代 礼</a:t>
            </a:r>
            <a:r>
              <a:rPr sz="3600" spc="-4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仪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500" y="120650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39341" y="1750567"/>
            <a:ext cx="5946775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0280">
              <a:lnSpc>
                <a:spcPct val="100000"/>
              </a:lnSpc>
              <a:spcBef>
                <a:spcPts val="100"/>
              </a:spcBef>
              <a:tabLst>
                <a:tab pos="3267075" algn="l"/>
                <a:tab pos="4185920" algn="l"/>
              </a:tabLst>
            </a:pPr>
            <a:r>
              <a:rPr sz="3600" b="1" spc="-5" dirty="0">
                <a:solidFill>
                  <a:srgbClr val="FFCC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</a:t>
            </a:r>
            <a:r>
              <a:rPr sz="3600" b="1" spc="-15" dirty="0">
                <a:solidFill>
                  <a:srgbClr val="FFCC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章	绪	论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sz="3200" b="1" spc="157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概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说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92000"/>
              </a:lnSpc>
              <a:spcBef>
                <a:spcPts val="1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sz="3200" b="1" spc="15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认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 第三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sz="3200" b="1" spc="157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修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养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</a:t>
            </a:r>
            <a:r>
              <a:rPr sz="32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7389"/>
            <a:ext cx="9144000" cy="2594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4787"/>
            <a:ext cx="9144000" cy="519430"/>
          </a:xfrm>
          <a:custGeom>
            <a:avLst/>
            <a:gdLst/>
            <a:ahLst/>
            <a:cxnLst/>
            <a:rect l="l" t="t" r="r" b="b"/>
            <a:pathLst>
              <a:path w="9144000" h="519430">
                <a:moveTo>
                  <a:pt x="0" y="518807"/>
                </a:moveTo>
                <a:lnTo>
                  <a:pt x="9144000" y="518807"/>
                </a:lnTo>
                <a:lnTo>
                  <a:pt x="9144000" y="0"/>
                </a:lnTo>
                <a:lnTo>
                  <a:pt x="0" y="0"/>
                </a:lnTo>
                <a:lnTo>
                  <a:pt x="0" y="518807"/>
                </a:lnTo>
                <a:close/>
              </a:path>
            </a:pathLst>
          </a:custGeom>
          <a:solidFill>
            <a:srgbClr val="EEDA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6550" y="555751"/>
            <a:ext cx="106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LOGO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3400" y="381000"/>
            <a:ext cx="860425" cy="273050"/>
          </a:xfrm>
          <a:custGeom>
            <a:avLst/>
            <a:gdLst/>
            <a:ahLst/>
            <a:cxnLst/>
            <a:rect l="l" t="t" r="r" b="b"/>
            <a:pathLst>
              <a:path w="860425" h="273050">
                <a:moveTo>
                  <a:pt x="430275" y="0"/>
                </a:moveTo>
                <a:lnTo>
                  <a:pt x="371893" y="2493"/>
                </a:lnTo>
                <a:lnTo>
                  <a:pt x="315897" y="9757"/>
                </a:lnTo>
                <a:lnTo>
                  <a:pt x="262800" y="21464"/>
                </a:lnTo>
                <a:lnTo>
                  <a:pt x="213115" y="37290"/>
                </a:lnTo>
                <a:lnTo>
                  <a:pt x="167354" y="56909"/>
                </a:lnTo>
                <a:lnTo>
                  <a:pt x="126031" y="79994"/>
                </a:lnTo>
                <a:lnTo>
                  <a:pt x="89658" y="106219"/>
                </a:lnTo>
                <a:lnTo>
                  <a:pt x="58749" y="135259"/>
                </a:lnTo>
                <a:lnTo>
                  <a:pt x="33815" y="166788"/>
                </a:lnTo>
                <a:lnTo>
                  <a:pt x="15371" y="200480"/>
                </a:lnTo>
                <a:lnTo>
                  <a:pt x="0" y="273050"/>
                </a:lnTo>
                <a:lnTo>
                  <a:pt x="18567" y="235692"/>
                </a:lnTo>
                <a:lnTo>
                  <a:pt x="44717" y="200836"/>
                </a:lnTo>
                <a:lnTo>
                  <a:pt x="77842" y="168865"/>
                </a:lnTo>
                <a:lnTo>
                  <a:pt x="117332" y="140160"/>
                </a:lnTo>
                <a:lnTo>
                  <a:pt x="162578" y="115104"/>
                </a:lnTo>
                <a:lnTo>
                  <a:pt x="212973" y="94081"/>
                </a:lnTo>
                <a:lnTo>
                  <a:pt x="267906" y="77471"/>
                </a:lnTo>
                <a:lnTo>
                  <a:pt x="326771" y="65659"/>
                </a:lnTo>
                <a:lnTo>
                  <a:pt x="381519" y="59564"/>
                </a:lnTo>
                <a:lnTo>
                  <a:pt x="435822" y="57856"/>
                </a:lnTo>
                <a:lnTo>
                  <a:pt x="694790" y="57856"/>
                </a:lnTo>
                <a:lnTo>
                  <a:pt x="693095" y="56909"/>
                </a:lnTo>
                <a:lnTo>
                  <a:pt x="647347" y="37290"/>
                </a:lnTo>
                <a:lnTo>
                  <a:pt x="597677" y="21464"/>
                </a:lnTo>
                <a:lnTo>
                  <a:pt x="544600" y="9757"/>
                </a:lnTo>
                <a:lnTo>
                  <a:pt x="488628" y="2493"/>
                </a:lnTo>
                <a:lnTo>
                  <a:pt x="430275" y="0"/>
                </a:lnTo>
                <a:close/>
              </a:path>
              <a:path w="860425" h="273050">
                <a:moveTo>
                  <a:pt x="694790" y="57856"/>
                </a:moveTo>
                <a:lnTo>
                  <a:pt x="435822" y="57856"/>
                </a:lnTo>
                <a:lnTo>
                  <a:pt x="489176" y="60341"/>
                </a:lnTo>
                <a:lnTo>
                  <a:pt x="541083" y="66824"/>
                </a:lnTo>
                <a:lnTo>
                  <a:pt x="591040" y="77111"/>
                </a:lnTo>
                <a:lnTo>
                  <a:pt x="638547" y="91008"/>
                </a:lnTo>
                <a:lnTo>
                  <a:pt x="683103" y="108321"/>
                </a:lnTo>
                <a:lnTo>
                  <a:pt x="724207" y="128855"/>
                </a:lnTo>
                <a:lnTo>
                  <a:pt x="761359" y="152417"/>
                </a:lnTo>
                <a:lnTo>
                  <a:pt x="794058" y="178811"/>
                </a:lnTo>
                <a:lnTo>
                  <a:pt x="821802" y="207844"/>
                </a:lnTo>
                <a:lnTo>
                  <a:pt x="844091" y="239322"/>
                </a:lnTo>
                <a:lnTo>
                  <a:pt x="860425" y="273050"/>
                </a:lnTo>
                <a:lnTo>
                  <a:pt x="856496" y="236009"/>
                </a:lnTo>
                <a:lnTo>
                  <a:pt x="826611" y="166788"/>
                </a:lnTo>
                <a:lnTo>
                  <a:pt x="801680" y="135259"/>
                </a:lnTo>
                <a:lnTo>
                  <a:pt x="770775" y="106219"/>
                </a:lnTo>
                <a:lnTo>
                  <a:pt x="734409" y="79994"/>
                </a:lnTo>
                <a:lnTo>
                  <a:pt x="694790" y="57856"/>
                </a:lnTo>
                <a:close/>
              </a:path>
            </a:pathLst>
          </a:custGeom>
          <a:solidFill>
            <a:srgbClr val="E98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742" y="413384"/>
            <a:ext cx="3697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9120" algn="l"/>
              </a:tabLst>
            </a:pP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第一</a:t>
            </a:r>
            <a:r>
              <a:rPr sz="3600" spc="-1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节</a:t>
            </a:r>
            <a:r>
              <a:rPr sz="36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3600" spc="-5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礼仪概说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1447800"/>
            <a:ext cx="3962400" cy="1068705"/>
          </a:xfrm>
          <a:custGeom>
            <a:avLst/>
            <a:gdLst/>
            <a:ahLst/>
            <a:cxnLst/>
            <a:rect l="l" t="t" r="r" b="b"/>
            <a:pathLst>
              <a:path w="3962400" h="1068705">
                <a:moveTo>
                  <a:pt x="0" y="178053"/>
                </a:moveTo>
                <a:lnTo>
                  <a:pt x="6360" y="130733"/>
                </a:lnTo>
                <a:lnTo>
                  <a:pt x="24310" y="88203"/>
                </a:lnTo>
                <a:lnTo>
                  <a:pt x="52152" y="52165"/>
                </a:lnTo>
                <a:lnTo>
                  <a:pt x="88190" y="24318"/>
                </a:lnTo>
                <a:lnTo>
                  <a:pt x="130727" y="6362"/>
                </a:lnTo>
                <a:lnTo>
                  <a:pt x="178066" y="0"/>
                </a:lnTo>
                <a:lnTo>
                  <a:pt x="3784346" y="0"/>
                </a:lnTo>
                <a:lnTo>
                  <a:pt x="3831666" y="6362"/>
                </a:lnTo>
                <a:lnTo>
                  <a:pt x="3874196" y="24318"/>
                </a:lnTo>
                <a:lnTo>
                  <a:pt x="3910234" y="52165"/>
                </a:lnTo>
                <a:lnTo>
                  <a:pt x="3938081" y="88203"/>
                </a:lnTo>
                <a:lnTo>
                  <a:pt x="3956037" y="130733"/>
                </a:lnTo>
                <a:lnTo>
                  <a:pt x="3962400" y="178053"/>
                </a:lnTo>
                <a:lnTo>
                  <a:pt x="3962400" y="890270"/>
                </a:lnTo>
                <a:lnTo>
                  <a:pt x="3956037" y="937643"/>
                </a:lnTo>
                <a:lnTo>
                  <a:pt x="3938081" y="980209"/>
                </a:lnTo>
                <a:lnTo>
                  <a:pt x="3910234" y="1016269"/>
                </a:lnTo>
                <a:lnTo>
                  <a:pt x="3874196" y="1044128"/>
                </a:lnTo>
                <a:lnTo>
                  <a:pt x="3831666" y="1062087"/>
                </a:lnTo>
                <a:lnTo>
                  <a:pt x="3784346" y="1068451"/>
                </a:lnTo>
                <a:lnTo>
                  <a:pt x="178066" y="1068451"/>
                </a:lnTo>
                <a:lnTo>
                  <a:pt x="130727" y="1062087"/>
                </a:lnTo>
                <a:lnTo>
                  <a:pt x="88190" y="1044128"/>
                </a:lnTo>
                <a:lnTo>
                  <a:pt x="52152" y="1016269"/>
                </a:lnTo>
                <a:lnTo>
                  <a:pt x="24310" y="980209"/>
                </a:lnTo>
                <a:lnTo>
                  <a:pt x="6360" y="937643"/>
                </a:lnTo>
                <a:lnTo>
                  <a:pt x="0" y="890270"/>
                </a:lnTo>
                <a:lnTo>
                  <a:pt x="0" y="17805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1600" y="2819400"/>
            <a:ext cx="4267200" cy="1068705"/>
          </a:xfrm>
          <a:custGeom>
            <a:avLst/>
            <a:gdLst/>
            <a:ahLst/>
            <a:cxnLst/>
            <a:rect l="l" t="t" r="r" b="b"/>
            <a:pathLst>
              <a:path w="4267200" h="1068704">
                <a:moveTo>
                  <a:pt x="0" y="178053"/>
                </a:moveTo>
                <a:lnTo>
                  <a:pt x="6362" y="130733"/>
                </a:lnTo>
                <a:lnTo>
                  <a:pt x="24318" y="88203"/>
                </a:lnTo>
                <a:lnTo>
                  <a:pt x="52165" y="52165"/>
                </a:lnTo>
                <a:lnTo>
                  <a:pt x="88203" y="24318"/>
                </a:lnTo>
                <a:lnTo>
                  <a:pt x="130733" y="6362"/>
                </a:lnTo>
                <a:lnTo>
                  <a:pt x="178053" y="0"/>
                </a:lnTo>
                <a:lnTo>
                  <a:pt x="4089146" y="0"/>
                </a:lnTo>
                <a:lnTo>
                  <a:pt x="4136466" y="6362"/>
                </a:lnTo>
                <a:lnTo>
                  <a:pt x="4178996" y="24318"/>
                </a:lnTo>
                <a:lnTo>
                  <a:pt x="4215034" y="52165"/>
                </a:lnTo>
                <a:lnTo>
                  <a:pt x="4242881" y="88203"/>
                </a:lnTo>
                <a:lnTo>
                  <a:pt x="4260837" y="130733"/>
                </a:lnTo>
                <a:lnTo>
                  <a:pt x="4267200" y="178053"/>
                </a:lnTo>
                <a:lnTo>
                  <a:pt x="4267200" y="890269"/>
                </a:lnTo>
                <a:lnTo>
                  <a:pt x="4260837" y="937643"/>
                </a:lnTo>
                <a:lnTo>
                  <a:pt x="4242881" y="980209"/>
                </a:lnTo>
                <a:lnTo>
                  <a:pt x="4215034" y="1016269"/>
                </a:lnTo>
                <a:lnTo>
                  <a:pt x="4178996" y="1044128"/>
                </a:lnTo>
                <a:lnTo>
                  <a:pt x="4136466" y="1062087"/>
                </a:lnTo>
                <a:lnTo>
                  <a:pt x="4089146" y="1068451"/>
                </a:lnTo>
                <a:lnTo>
                  <a:pt x="178053" y="1068451"/>
                </a:lnTo>
                <a:lnTo>
                  <a:pt x="130733" y="1062087"/>
                </a:lnTo>
                <a:lnTo>
                  <a:pt x="88203" y="1044128"/>
                </a:lnTo>
                <a:lnTo>
                  <a:pt x="52165" y="1016269"/>
                </a:lnTo>
                <a:lnTo>
                  <a:pt x="24318" y="980209"/>
                </a:lnTo>
                <a:lnTo>
                  <a:pt x="6362" y="937643"/>
                </a:lnTo>
                <a:lnTo>
                  <a:pt x="0" y="890269"/>
                </a:lnTo>
                <a:lnTo>
                  <a:pt x="0" y="17805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76600" y="4114800"/>
            <a:ext cx="3962400" cy="1068705"/>
          </a:xfrm>
          <a:custGeom>
            <a:avLst/>
            <a:gdLst/>
            <a:ahLst/>
            <a:cxnLst/>
            <a:rect l="l" t="t" r="r" b="b"/>
            <a:pathLst>
              <a:path w="3962400" h="1068704">
                <a:moveTo>
                  <a:pt x="0" y="178054"/>
                </a:moveTo>
                <a:lnTo>
                  <a:pt x="6362" y="130733"/>
                </a:lnTo>
                <a:lnTo>
                  <a:pt x="24318" y="88203"/>
                </a:lnTo>
                <a:lnTo>
                  <a:pt x="52165" y="52165"/>
                </a:lnTo>
                <a:lnTo>
                  <a:pt x="88203" y="24318"/>
                </a:lnTo>
                <a:lnTo>
                  <a:pt x="130733" y="6362"/>
                </a:lnTo>
                <a:lnTo>
                  <a:pt x="178053" y="0"/>
                </a:lnTo>
                <a:lnTo>
                  <a:pt x="3784346" y="0"/>
                </a:lnTo>
                <a:lnTo>
                  <a:pt x="3831666" y="6362"/>
                </a:lnTo>
                <a:lnTo>
                  <a:pt x="3874196" y="24318"/>
                </a:lnTo>
                <a:lnTo>
                  <a:pt x="3910234" y="52165"/>
                </a:lnTo>
                <a:lnTo>
                  <a:pt x="3938081" y="88203"/>
                </a:lnTo>
                <a:lnTo>
                  <a:pt x="3956037" y="130733"/>
                </a:lnTo>
                <a:lnTo>
                  <a:pt x="3962400" y="178054"/>
                </a:lnTo>
                <a:lnTo>
                  <a:pt x="3962400" y="890269"/>
                </a:lnTo>
                <a:lnTo>
                  <a:pt x="3956037" y="937634"/>
                </a:lnTo>
                <a:lnTo>
                  <a:pt x="3938081" y="980176"/>
                </a:lnTo>
                <a:lnTo>
                  <a:pt x="3910234" y="1016206"/>
                </a:lnTo>
                <a:lnTo>
                  <a:pt x="3874196" y="1044034"/>
                </a:lnTo>
                <a:lnTo>
                  <a:pt x="3831666" y="1061969"/>
                </a:lnTo>
                <a:lnTo>
                  <a:pt x="3784346" y="1068324"/>
                </a:lnTo>
                <a:lnTo>
                  <a:pt x="178053" y="1068324"/>
                </a:lnTo>
                <a:lnTo>
                  <a:pt x="130733" y="1061969"/>
                </a:lnTo>
                <a:lnTo>
                  <a:pt x="88203" y="1044034"/>
                </a:lnTo>
                <a:lnTo>
                  <a:pt x="52165" y="1016206"/>
                </a:lnTo>
                <a:lnTo>
                  <a:pt x="24318" y="980176"/>
                </a:lnTo>
                <a:lnTo>
                  <a:pt x="6362" y="937634"/>
                </a:lnTo>
                <a:lnTo>
                  <a:pt x="0" y="890269"/>
                </a:lnTo>
                <a:lnTo>
                  <a:pt x="0" y="17805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00600" y="5486400"/>
            <a:ext cx="3962400" cy="1068705"/>
          </a:xfrm>
          <a:custGeom>
            <a:avLst/>
            <a:gdLst/>
            <a:ahLst/>
            <a:cxnLst/>
            <a:rect l="l" t="t" r="r" b="b"/>
            <a:pathLst>
              <a:path w="3962400" h="1068704">
                <a:moveTo>
                  <a:pt x="0" y="178066"/>
                </a:moveTo>
                <a:lnTo>
                  <a:pt x="6362" y="130740"/>
                </a:lnTo>
                <a:lnTo>
                  <a:pt x="24318" y="88207"/>
                </a:lnTo>
                <a:lnTo>
                  <a:pt x="52165" y="52166"/>
                </a:lnTo>
                <a:lnTo>
                  <a:pt x="88203" y="24318"/>
                </a:lnTo>
                <a:lnTo>
                  <a:pt x="130733" y="6362"/>
                </a:lnTo>
                <a:lnTo>
                  <a:pt x="178053" y="0"/>
                </a:lnTo>
                <a:lnTo>
                  <a:pt x="3784346" y="0"/>
                </a:lnTo>
                <a:lnTo>
                  <a:pt x="3831666" y="6362"/>
                </a:lnTo>
                <a:lnTo>
                  <a:pt x="3874196" y="24318"/>
                </a:lnTo>
                <a:lnTo>
                  <a:pt x="3910234" y="52166"/>
                </a:lnTo>
                <a:lnTo>
                  <a:pt x="3938081" y="88207"/>
                </a:lnTo>
                <a:lnTo>
                  <a:pt x="3956037" y="130740"/>
                </a:lnTo>
                <a:lnTo>
                  <a:pt x="3962400" y="178066"/>
                </a:lnTo>
                <a:lnTo>
                  <a:pt x="3962400" y="890320"/>
                </a:lnTo>
                <a:lnTo>
                  <a:pt x="3956037" y="937659"/>
                </a:lnTo>
                <a:lnTo>
                  <a:pt x="3938081" y="980196"/>
                </a:lnTo>
                <a:lnTo>
                  <a:pt x="3910234" y="1016234"/>
                </a:lnTo>
                <a:lnTo>
                  <a:pt x="3874196" y="1044077"/>
                </a:lnTo>
                <a:lnTo>
                  <a:pt x="3831666" y="1062027"/>
                </a:lnTo>
                <a:lnTo>
                  <a:pt x="3784346" y="1068387"/>
                </a:lnTo>
                <a:lnTo>
                  <a:pt x="178053" y="1068387"/>
                </a:lnTo>
                <a:lnTo>
                  <a:pt x="130733" y="1062027"/>
                </a:lnTo>
                <a:lnTo>
                  <a:pt x="88203" y="1044077"/>
                </a:lnTo>
                <a:lnTo>
                  <a:pt x="52165" y="1016234"/>
                </a:lnTo>
                <a:lnTo>
                  <a:pt x="24318" y="980196"/>
                </a:lnTo>
                <a:lnTo>
                  <a:pt x="6362" y="937659"/>
                </a:lnTo>
                <a:lnTo>
                  <a:pt x="0" y="890320"/>
                </a:lnTo>
                <a:lnTo>
                  <a:pt x="0" y="17806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8340" y="1703577"/>
            <a:ext cx="7917815" cy="4572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礼仪的内涵与定</a:t>
            </a:r>
            <a:r>
              <a:rPr sz="32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 panose="02020603050405020304"/>
              <a:cs typeface="Times New Roman" panose="02020603050405020304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礼仪的起源与发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展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2985135">
              <a:lnSpc>
                <a:spcPct val="100000"/>
              </a:lnSpc>
              <a:spcBef>
                <a:spcPts val="2680"/>
              </a:spcBef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礼仪的实质与原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 panose="02020603050405020304"/>
              <a:cs typeface="Times New Roman" panose="02020603050405020304"/>
            </a:endParaRPr>
          </a:p>
          <a:p>
            <a:pPr marL="443293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礼仪的特征与作</a:t>
            </a:r>
            <a:r>
              <a:rPr sz="32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24800" y="157226"/>
            <a:ext cx="1130300" cy="1085850"/>
          </a:xfrm>
          <a:custGeom>
            <a:avLst/>
            <a:gdLst/>
            <a:ahLst/>
            <a:cxnLst/>
            <a:rect l="l" t="t" r="r" b="b"/>
            <a:pathLst>
              <a:path w="1130300" h="1085850">
                <a:moveTo>
                  <a:pt x="0" y="1085850"/>
                </a:moveTo>
                <a:lnTo>
                  <a:pt x="1130300" y="1085850"/>
                </a:lnTo>
                <a:lnTo>
                  <a:pt x="11303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635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3256</Words>
  <Application>WPS 演示</Application>
  <PresentationFormat>On-screen Show (4:3)</PresentationFormat>
  <Paragraphs>584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6" baseType="lpstr">
      <vt:lpstr>Arial</vt:lpstr>
      <vt:lpstr>宋体</vt:lpstr>
      <vt:lpstr>Wingdings</vt:lpstr>
      <vt:lpstr>Microsoft JhengHei</vt:lpstr>
      <vt:lpstr>Arial</vt:lpstr>
      <vt:lpstr>黑体</vt:lpstr>
      <vt:lpstr>Times New Roman</vt:lpstr>
      <vt:lpstr>楷体</vt:lpstr>
      <vt:lpstr>SimSun-ExtB</vt:lpstr>
      <vt:lpstr>Calibri</vt:lpstr>
      <vt:lpstr>微软雅黑</vt:lpstr>
      <vt:lpstr>Arial Unicode MS</vt:lpstr>
      <vt:lpstr>Office Theme</vt:lpstr>
      <vt:lpstr>现代礼仪</vt:lpstr>
      <vt:lpstr>现 代 礼 仪</vt:lpstr>
      <vt:lpstr>课程学习内容</vt:lpstr>
      <vt:lpstr>PowerPoint 演示文稿</vt:lpstr>
      <vt:lpstr>课程学习时间和考试</vt:lpstr>
      <vt:lpstr>课程学习小贴士</vt:lpstr>
      <vt:lpstr>现 代 礼 仪</vt:lpstr>
      <vt:lpstr>现 代 礼 仪</vt:lpstr>
      <vt:lpstr>第一节	礼仪概说</vt:lpstr>
      <vt:lpstr>— 、礼仪的内涵与定义</vt:lpstr>
      <vt:lpstr>一、 礼仪的内涵与定义</vt:lpstr>
      <vt:lpstr>一、 礼仪的内涵与定义</vt:lpstr>
      <vt:lpstr>一、礼仪的内涵与定义</vt:lpstr>
      <vt:lpstr>二、礼仪的起源与发展</vt:lpstr>
      <vt:lpstr>二、礼仪的起源与发展</vt:lpstr>
      <vt:lpstr>二、礼仪的起源与发展</vt:lpstr>
      <vt:lpstr>二、礼仪的起源与发展</vt:lpstr>
      <vt:lpstr>二、礼仪的起源与发展</vt:lpstr>
      <vt:lpstr>二、礼仪的起源与发展</vt:lpstr>
      <vt:lpstr>二、礼仪的起源与发展</vt:lpstr>
      <vt:lpstr>二、礼仪的起源与发展</vt:lpstr>
      <vt:lpstr>二、礼仪的起源与发展</vt:lpstr>
      <vt:lpstr>二、礼仪的起源与发展</vt:lpstr>
      <vt:lpstr>三、礼仪的实质与原则</vt:lpstr>
      <vt:lpstr>三、礼仪的实质与原则</vt:lpstr>
      <vt:lpstr>四、礼仪的特征与作用</vt:lpstr>
      <vt:lpstr>四、礼仪的特征与作用</vt:lpstr>
      <vt:lpstr>第二节 认知当代大学生</vt:lpstr>
      <vt:lpstr>一、生理特征</vt:lpstr>
      <vt:lpstr>一、生理特征</vt:lpstr>
      <vt:lpstr>二、心理特征</vt:lpstr>
      <vt:lpstr>二、心理特征</vt:lpstr>
      <vt:lpstr>二、心理特征</vt:lpstr>
      <vt:lpstr>三、 当代大学生的时代特征</vt:lpstr>
      <vt:lpstr>三、 当代大学生的时代特征</vt:lpstr>
      <vt:lpstr>第三节	修养与礼仪</vt:lpstr>
      <vt:lpstr>第三节	修养与礼仪</vt:lpstr>
      <vt:lpstr>第三节	修养与礼仪</vt:lpstr>
      <vt:lpstr>第三节 修养与礼仪</vt:lpstr>
      <vt:lpstr>二、礼仪与修养的关系</vt:lpstr>
      <vt:lpstr>二、礼仪与修养的关系</vt:lpstr>
      <vt:lpstr>三、内外兼修，打造形象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现代礼仪</dc:title>
  <dc:creator>Sung Ha, Park</dc:creator>
  <cp:lastModifiedBy>D</cp:lastModifiedBy>
  <cp:revision>2</cp:revision>
  <dcterms:created xsi:type="dcterms:W3CDTF">2021-09-01T07:55:03Z</dcterms:created>
  <dcterms:modified xsi:type="dcterms:W3CDTF">2021-09-01T07:58:47Z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2015-03-17T08:00:00Z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2021-09-01T08:00:00Z</vt:filetime>
  </property>
  <property fmtid="{D5CDD505-2E9C-101B-9397-08002B2CF9AE}" pid="5" name="ICV">
    <vt:lpwstr>3D2CF51D31BD46D498E25F3A4E0DD5AB</vt:lpwstr>
  </property>
  <property fmtid="{D5CDD505-2E9C-101B-9397-08002B2CF9AE}" pid="6" name="KSOProductBuildVer">
    <vt:lpwstr>2052-11.1.0.10397</vt:lpwstr>
  </property>
</Properties>
</file>