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ED3A-51FA-42DD-A18A-4F5DF536EBD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137-E028-4AF6-9AD1-04AFE050E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02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ED3A-51FA-42DD-A18A-4F5DF536EBD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137-E028-4AF6-9AD1-04AFE050E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462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ED3A-51FA-42DD-A18A-4F5DF536EBD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137-E028-4AF6-9AD1-04AFE050E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68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ED3A-51FA-42DD-A18A-4F5DF536EBD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137-E028-4AF6-9AD1-04AFE050E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257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ED3A-51FA-42DD-A18A-4F5DF536EBD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137-E028-4AF6-9AD1-04AFE050E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062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ED3A-51FA-42DD-A18A-4F5DF536EBD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137-E028-4AF6-9AD1-04AFE050E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86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ED3A-51FA-42DD-A18A-4F5DF536EBD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137-E028-4AF6-9AD1-04AFE050E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12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ED3A-51FA-42DD-A18A-4F5DF536EBD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137-E028-4AF6-9AD1-04AFE050E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434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ED3A-51FA-42DD-A18A-4F5DF536EBD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137-E028-4AF6-9AD1-04AFE050E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207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ED3A-51FA-42DD-A18A-4F5DF536EBD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137-E028-4AF6-9AD1-04AFE050E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116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ED3A-51FA-42DD-A18A-4F5DF536EBD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137-E028-4AF6-9AD1-04AFE050E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48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AED3A-51FA-42DD-A18A-4F5DF536EBD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29137-E028-4AF6-9AD1-04AFE050E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965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8.4  </a:t>
            </a:r>
            <a:r>
              <a:rPr lang="zh-CN" altLang="en-US" dirty="0" smtClean="0"/>
              <a:t>测试用例设计</a:t>
            </a:r>
            <a:endParaRPr lang="zh-CN" altLang="en-US" dirty="0"/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01000" cy="4114800"/>
          </a:xfrm>
        </p:spPr>
        <p:txBody>
          <a:bodyPr/>
          <a:lstStyle/>
          <a:p>
            <a:pPr lvl="1" indent="0" algn="just" eaLnBrk="1" hangingPunct="1"/>
            <a:r>
              <a:rPr lang="en-US" altLang="zh-CN" sz="3200" dirty="0" smtClean="0"/>
              <a:t>8.4.1  </a:t>
            </a:r>
            <a:r>
              <a:rPr lang="zh-CN" altLang="en-US" sz="3200" dirty="0" smtClean="0"/>
              <a:t>门诊挂号管理子系统测试大纲	</a:t>
            </a:r>
          </a:p>
          <a:p>
            <a:pPr lvl="1" indent="0" algn="just" eaLnBrk="1" hangingPunct="1"/>
            <a:r>
              <a:rPr lang="en-US" altLang="zh-CN" sz="3200" dirty="0" smtClean="0"/>
              <a:t>8.4.2  </a:t>
            </a:r>
            <a:r>
              <a:rPr lang="zh-CN" altLang="en-US" sz="3200" dirty="0" smtClean="0"/>
              <a:t>其他可用性测试检查标准	</a:t>
            </a:r>
          </a:p>
          <a:p>
            <a:pPr lvl="1" indent="0" algn="just" eaLnBrk="1" hangingPunct="1"/>
            <a:r>
              <a:rPr lang="en-US" altLang="zh-CN" sz="3200" dirty="0" smtClean="0"/>
              <a:t>8.4.3  </a:t>
            </a:r>
            <a:r>
              <a:rPr lang="zh-CN" altLang="en-US" sz="3200" dirty="0" smtClean="0"/>
              <a:t>功能测试用例	</a:t>
            </a:r>
          </a:p>
          <a:p>
            <a:pPr lvl="1" indent="0" algn="just" eaLnBrk="1" hangingPunct="1"/>
            <a:r>
              <a:rPr lang="en-US" altLang="zh-CN" sz="3200" dirty="0" smtClean="0"/>
              <a:t>8.4.4  </a:t>
            </a:r>
            <a:r>
              <a:rPr lang="zh-CN" altLang="en-US" sz="3200" dirty="0" smtClean="0"/>
              <a:t>性能测试用例	</a:t>
            </a:r>
          </a:p>
        </p:txBody>
      </p:sp>
    </p:spTree>
    <p:extLst>
      <p:ext uri="{BB962C8B-B14F-4D97-AF65-F5344CB8AC3E}">
        <p14:creationId xmlns:p14="http://schemas.microsoft.com/office/powerpoint/2010/main" val="1285040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1" lang="en-US" altLang="zh-CN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8.4.1  </a:t>
            </a: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门诊挂号管理子系统测试大纲</a:t>
            </a:r>
          </a:p>
        </p:txBody>
      </p:sp>
      <p:sp>
        <p:nvSpPr>
          <p:cNvPr id="8" name="Rectangle 166"/>
          <p:cNvSpPr>
            <a:spLocks noChangeArrowheads="1"/>
          </p:cNvSpPr>
          <p:nvPr/>
        </p:nvSpPr>
        <p:spPr bwMode="auto">
          <a:xfrm flipH="1">
            <a:off x="1981200" y="60198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667000" algn="ctr"/>
              </a:tabLst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表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8-9</a:t>
            </a:r>
          </a:p>
        </p:txBody>
      </p:sp>
      <p:sp>
        <p:nvSpPr>
          <p:cNvPr id="9" name="Rectangle 167"/>
          <p:cNvSpPr>
            <a:spLocks noChangeArrowheads="1"/>
          </p:cNvSpPr>
          <p:nvPr/>
        </p:nvSpPr>
        <p:spPr bwMode="auto">
          <a:xfrm>
            <a:off x="3429000" y="6019800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667000" algn="ctr"/>
              </a:tabLst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门诊挂号管理子系统测试大纲</a:t>
            </a: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620000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7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1" lang="en-US" altLang="zh-CN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8.4.2  </a:t>
            </a: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其他可用性测试检查标准</a:t>
            </a:r>
          </a:p>
        </p:txBody>
      </p:sp>
      <p:sp>
        <p:nvSpPr>
          <p:cNvPr id="8" name="Rectangle 166"/>
          <p:cNvSpPr>
            <a:spLocks noChangeArrowheads="1"/>
          </p:cNvSpPr>
          <p:nvPr/>
        </p:nvSpPr>
        <p:spPr bwMode="auto">
          <a:xfrm flipH="1">
            <a:off x="1752600" y="57912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667000" algn="ctr"/>
              </a:tabLst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表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8-10</a:t>
            </a:r>
          </a:p>
        </p:txBody>
      </p:sp>
      <p:sp>
        <p:nvSpPr>
          <p:cNvPr id="9" name="Rectangle 167"/>
          <p:cNvSpPr>
            <a:spLocks noChangeArrowheads="1"/>
          </p:cNvSpPr>
          <p:nvPr/>
        </p:nvSpPr>
        <p:spPr bwMode="auto">
          <a:xfrm>
            <a:off x="3352800" y="57912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667000" algn="ctr"/>
              </a:tabLst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门诊挂号管理子系统的可用性检测标准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676400"/>
            <a:ext cx="8634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058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1" lang="en-US" altLang="zh-CN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8.4.3  </a:t>
            </a: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功能测试用例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lvl="2" indent="0" eaLnBrk="1" hangingPunct="1">
              <a:lnSpc>
                <a:spcPct val="90000"/>
              </a:lnSpc>
            </a:pPr>
            <a:r>
              <a:rPr lang="en-US" altLang="zh-CN" sz="2800" smtClean="0"/>
              <a:t>1</a:t>
            </a:r>
            <a:r>
              <a:rPr lang="zh-CN" altLang="en-US" sz="2800" smtClean="0"/>
              <a:t>．普通挂号，要病历本的测试用例</a:t>
            </a:r>
          </a:p>
          <a:p>
            <a:pPr lvl="2" indent="0" eaLnBrk="1" hangingPunct="1">
              <a:lnSpc>
                <a:spcPct val="90000"/>
              </a:lnSpc>
            </a:pPr>
            <a:r>
              <a:rPr lang="en-US" altLang="zh-CN" sz="2800" smtClean="0"/>
              <a:t>2</a:t>
            </a:r>
            <a:r>
              <a:rPr lang="zh-CN" altLang="en-US" sz="2800" smtClean="0"/>
              <a:t>．普通挂号，老患者，不要病历本的测试用例</a:t>
            </a:r>
          </a:p>
          <a:p>
            <a:pPr lvl="2" indent="0" eaLnBrk="1" hangingPunct="1">
              <a:lnSpc>
                <a:spcPct val="90000"/>
              </a:lnSpc>
            </a:pPr>
            <a:r>
              <a:rPr lang="en-US" altLang="zh-CN" sz="2800" smtClean="0"/>
              <a:t>3</a:t>
            </a:r>
            <a:r>
              <a:rPr lang="zh-CN" altLang="en-US" sz="2800" smtClean="0"/>
              <a:t>．预约挂号，不要病历本，无挂号费有诊察费的测试用例</a:t>
            </a:r>
          </a:p>
          <a:p>
            <a:pPr lvl="2" indent="0" eaLnBrk="1" hangingPunct="1">
              <a:lnSpc>
                <a:spcPct val="90000"/>
              </a:lnSpc>
            </a:pPr>
            <a:r>
              <a:rPr lang="en-US" altLang="zh-CN" sz="2800" smtClean="0"/>
              <a:t>4</a:t>
            </a:r>
            <a:r>
              <a:rPr lang="zh-CN" altLang="en-US" sz="2800" smtClean="0"/>
              <a:t>．有挂号费无诊察费，要病历本的测试用例</a:t>
            </a:r>
          </a:p>
          <a:p>
            <a:pPr lvl="2" indent="0" eaLnBrk="1" hangingPunct="1">
              <a:lnSpc>
                <a:spcPct val="90000"/>
              </a:lnSpc>
            </a:pPr>
            <a:r>
              <a:rPr lang="en-US" altLang="zh-CN" sz="2800" smtClean="0"/>
              <a:t>5</a:t>
            </a:r>
            <a:r>
              <a:rPr lang="zh-CN" altLang="en-US" sz="2800" smtClean="0"/>
              <a:t>．退号，不退病历本的测试用例</a:t>
            </a:r>
          </a:p>
          <a:p>
            <a:pPr lvl="2" indent="0" eaLnBrk="1" hangingPunct="1">
              <a:lnSpc>
                <a:spcPct val="90000"/>
              </a:lnSpc>
            </a:pPr>
            <a:r>
              <a:rPr lang="en-US" altLang="zh-CN" sz="2800" smtClean="0"/>
              <a:t>6</a:t>
            </a:r>
            <a:r>
              <a:rPr lang="zh-CN" altLang="en-US" sz="2800" smtClean="0"/>
              <a:t>．退号测试用例，包括病历本的测试用例</a:t>
            </a:r>
          </a:p>
          <a:p>
            <a:pPr lvl="2" indent="0" eaLnBrk="1" hangingPunct="1">
              <a:lnSpc>
                <a:spcPct val="90000"/>
              </a:lnSpc>
            </a:pPr>
            <a:r>
              <a:rPr lang="en-US" altLang="zh-CN" sz="2800" smtClean="0"/>
              <a:t>7</a:t>
            </a:r>
            <a:r>
              <a:rPr lang="zh-CN" altLang="en-US" sz="2800" smtClean="0"/>
              <a:t>．挂号员结算的测试用例</a:t>
            </a:r>
          </a:p>
          <a:p>
            <a:pPr lvl="2" indent="0" eaLnBrk="1" hangingPunct="1">
              <a:lnSpc>
                <a:spcPct val="90000"/>
              </a:lnSpc>
            </a:pPr>
            <a:r>
              <a:rPr lang="en-US" altLang="zh-CN" sz="2800" smtClean="0"/>
              <a:t>8</a:t>
            </a:r>
            <a:r>
              <a:rPr lang="zh-CN" altLang="en-US" sz="2800" smtClean="0"/>
              <a:t>．挂号员结算补打的测试用例</a:t>
            </a:r>
          </a:p>
        </p:txBody>
      </p:sp>
    </p:spTree>
    <p:extLst>
      <p:ext uri="{BB962C8B-B14F-4D97-AF65-F5344CB8AC3E}">
        <p14:creationId xmlns:p14="http://schemas.microsoft.com/office/powerpoint/2010/main" val="382502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全屏显示(4:3)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8.4  测试用例设计</vt:lpstr>
      <vt:lpstr>8.4.1  门诊挂号管理子系统测试大纲</vt:lpstr>
      <vt:lpstr>8.4.2  其他可用性测试检查标准</vt:lpstr>
      <vt:lpstr>8.4.3  功能测试用例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8.4  测试用例设计</dc:title>
  <dc:creator>xb21cn</dc:creator>
  <cp:lastModifiedBy>xb21cn</cp:lastModifiedBy>
  <cp:revision>1</cp:revision>
  <dcterms:created xsi:type="dcterms:W3CDTF">2021-08-27T10:13:04Z</dcterms:created>
  <dcterms:modified xsi:type="dcterms:W3CDTF">2021-08-27T10:13:42Z</dcterms:modified>
</cp:coreProperties>
</file>