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33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962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61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41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3270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295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7850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6077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431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8627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090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95B76-55E8-44A9-A620-10847E8F0A58}" type="datetimeFigureOut">
              <a:rPr lang="zh-CN" altLang="en-US" smtClean="0"/>
              <a:t>2021/8/27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5AEA4-FCF0-4F20-8027-3178866404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9494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5.5  </a:t>
            </a:r>
            <a:r>
              <a:rPr lang="zh-CN" altLang="en-US" dirty="0" smtClean="0"/>
              <a:t>报告软件缺陷</a:t>
            </a:r>
            <a:endParaRPr lang="zh-CN" altLang="en-US" dirty="0"/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8001000" cy="4114800"/>
          </a:xfrm>
        </p:spPr>
        <p:txBody>
          <a:bodyPr/>
          <a:lstStyle/>
          <a:p>
            <a:pPr lvl="1" indent="0" algn="just" eaLnBrk="1" hangingPunct="1">
              <a:defRPr/>
            </a:pPr>
            <a:r>
              <a:rPr kumimoji="0" lang="en-US" altLang="zh-CN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5.5.1  </a:t>
            </a:r>
            <a:r>
              <a:rPr kumimoji="0" lang="zh-CN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报告软件缺陷的基本原则</a:t>
            </a:r>
          </a:p>
          <a:p>
            <a:pPr lvl="1" indent="0" algn="just" eaLnBrk="1" hangingPunct="1">
              <a:defRPr/>
            </a:pPr>
            <a:r>
              <a:rPr kumimoji="0" lang="en-US" altLang="zh-CN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5.5.2  IEEE </a:t>
            </a:r>
            <a:r>
              <a:rPr kumimoji="0" lang="zh-CN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ea typeface="华文新魏" pitchFamily="2" charset="-122"/>
              </a:rPr>
              <a:t>软件缺陷报告模板</a:t>
            </a:r>
            <a:endParaRPr kumimoji="0" lang="en-US" altLang="zh-CN" sz="3200" dirty="0" smtClean="0">
              <a:effectLst>
                <a:outerShdw blurRad="38100" dist="38100" dir="2700000" algn="tl">
                  <a:srgbClr val="C0C0C0"/>
                </a:outerShdw>
              </a:effectLst>
              <a:ea typeface="华文新魏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24335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/>
            </a:r>
            <a:b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</a:b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 </a:t>
            </a:r>
            <a:r>
              <a:rPr kumimoji="1" lang="en-US" altLang="zh-CN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5.5.1  </a:t>
            </a: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报告软件缺陷的基本原则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2" indent="0"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（</a:t>
            </a:r>
            <a:r>
              <a:rPr lang="en-US" altLang="zh-CN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1</a:t>
            </a:r>
            <a:r>
              <a:rPr lang="zh-CN" altLang="en-US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）尽快报告软件缺陷</a:t>
            </a:r>
          </a:p>
          <a:p>
            <a:pPr lvl="2" indent="0" eaLnBrk="1" hangingPunct="1">
              <a:lnSpc>
                <a:spcPct val="90000"/>
              </a:lnSpc>
              <a:defRPr/>
            </a:pPr>
            <a:r>
              <a:rPr lang="zh-CN" altLang="en-US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（</a:t>
            </a:r>
            <a:r>
              <a:rPr lang="en-US" altLang="zh-CN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2</a:t>
            </a:r>
            <a:r>
              <a:rPr lang="zh-CN" altLang="en-US" sz="2800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黑体" pitchFamily="2" charset="-122"/>
                <a:cs typeface="+mj-cs"/>
              </a:rPr>
              <a:t>）有效地描述软件缺陷</a:t>
            </a:r>
          </a:p>
        </p:txBody>
      </p:sp>
    </p:spTree>
    <p:extLst>
      <p:ext uri="{BB962C8B-B14F-4D97-AF65-F5344CB8AC3E}">
        <p14:creationId xmlns:p14="http://schemas.microsoft.com/office/powerpoint/2010/main" val="8858232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</a:pP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/>
            </a:r>
            <a:b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</a:b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 </a:t>
            </a:r>
            <a:r>
              <a:rPr kumimoji="1" lang="en-US" altLang="zh-CN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5.5.2  IEEE </a:t>
            </a:r>
            <a:r>
              <a:rPr kumimoji="1" lang="zh-CN" altLang="en-US" smtClean="0">
                <a:solidFill>
                  <a:srgbClr val="990099"/>
                </a:solidFill>
                <a:effectLst/>
                <a:latin typeface="Times New Roman" pitchFamily="18" charset="0"/>
                <a:ea typeface="隶书" pitchFamily="49" charset="-122"/>
              </a:rPr>
              <a:t>软件缺陷报告模板</a:t>
            </a: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752600" y="1447800"/>
          <a:ext cx="5334000" cy="444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icture" r:id="rId3" imgW="4225680" imgH="2568240" progId="Word.Picture.8">
                  <p:embed/>
                </p:oleObj>
              </mc:Choice>
              <mc:Fallback>
                <p:oleObj name="Picture" r:id="rId3" imgW="4225680" imgH="256824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25943" r="3922" b="4007"/>
                      <a:stretch>
                        <a:fillRect/>
                      </a:stretch>
                    </p:blipFill>
                    <p:spPr bwMode="auto">
                      <a:xfrm>
                        <a:off x="1752600" y="1447800"/>
                        <a:ext cx="5334000" cy="444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66"/>
          <p:cNvSpPr>
            <a:spLocks noChangeArrowheads="1"/>
          </p:cNvSpPr>
          <p:nvPr/>
        </p:nvSpPr>
        <p:spPr bwMode="auto">
          <a:xfrm>
            <a:off x="2286000" y="5943600"/>
            <a:ext cx="8778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2667000" algn="ctr"/>
              </a:tabLst>
              <a:defRPr/>
            </a:pP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图</a:t>
            </a: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5.3 </a:t>
            </a:r>
          </a:p>
        </p:txBody>
      </p:sp>
      <p:sp>
        <p:nvSpPr>
          <p:cNvPr id="8" name="Rectangle 167"/>
          <p:cNvSpPr>
            <a:spLocks noChangeArrowheads="1"/>
          </p:cNvSpPr>
          <p:nvPr/>
        </p:nvSpPr>
        <p:spPr bwMode="auto">
          <a:xfrm>
            <a:off x="3505200" y="5943600"/>
            <a:ext cx="29051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tabLst>
                <a:tab pos="2667000" algn="ctr"/>
              </a:tabLst>
              <a:defRPr/>
            </a:pPr>
            <a:r>
              <a:rPr lang="en-US" altLang="zh-CN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IEEE </a:t>
            </a:r>
            <a:r>
              <a:rPr lang="zh-CN" alt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软件缺陷报告模板</a:t>
            </a:r>
          </a:p>
        </p:txBody>
      </p:sp>
    </p:spTree>
    <p:extLst>
      <p:ext uri="{BB962C8B-B14F-4D97-AF65-F5344CB8AC3E}">
        <p14:creationId xmlns:p14="http://schemas.microsoft.com/office/powerpoint/2010/main" val="2209541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63</Words>
  <Application>Microsoft Office PowerPoint</Application>
  <PresentationFormat>全屏显示(4:3)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5" baseType="lpstr">
      <vt:lpstr>Office 主题​​</vt:lpstr>
      <vt:lpstr>Microsoft Word Picture</vt:lpstr>
      <vt:lpstr>5.5  报告软件缺陷</vt:lpstr>
      <vt:lpstr>  5.5.1  报告软件缺陷的基本原则</vt:lpstr>
      <vt:lpstr>  5.5.2  IEEE 软件缺陷报告模板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5.5  报告软件缺陷</dc:title>
  <dc:creator>xb21cn</dc:creator>
  <cp:lastModifiedBy>xb21cn</cp:lastModifiedBy>
  <cp:revision>1</cp:revision>
  <dcterms:created xsi:type="dcterms:W3CDTF">2021-08-27T09:07:58Z</dcterms:created>
  <dcterms:modified xsi:type="dcterms:W3CDTF">2021-08-27T09:09:05Z</dcterms:modified>
</cp:coreProperties>
</file>