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68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43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75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27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23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1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03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24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87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69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6EB7-9880-46F0-B029-85ACF0C07046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24C0-D639-42E5-A065-56FC529979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38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CN" dirty="0" smtClean="0"/>
              <a:t>5.4  </a:t>
            </a:r>
            <a:r>
              <a:rPr lang="zh-CN" altLang="en-US" dirty="0" smtClean="0"/>
              <a:t>软件测试人员要正确面对软件缺陷</a:t>
            </a:r>
            <a:endParaRPr lang="zh-CN" altLang="en-US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1</a:t>
            </a:r>
            <a:r>
              <a:rPr kumimoji="1" lang="zh-CN" altLang="en-US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）并不是测试人员辛苦找出的每个软件缺陷都是必须修复的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2</a:t>
            </a:r>
            <a:r>
              <a:rPr kumimoji="1" lang="zh-CN" altLang="en-US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）发现的缺陷数量说明不了软件的质量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3</a:t>
            </a:r>
            <a:r>
              <a:rPr kumimoji="1" lang="zh-CN" altLang="en-US" sz="32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）不要指望找出软件中的所有缺陷 </a:t>
            </a:r>
            <a:endParaRPr kumimoji="1" lang="en-US" altLang="zh-CN" sz="3200" b="1" kern="0" dirty="0">
              <a:solidFill>
                <a:srgbClr val="FF0066"/>
              </a:solidFill>
              <a:latin typeface="+mn-lt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676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5.4  软件测试人员要正确面对软件缺陷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 软件测试人员要正确面对软件缺陷</dc:title>
  <dc:creator>xb21cn</dc:creator>
  <cp:lastModifiedBy>xb21cn</cp:lastModifiedBy>
  <cp:revision>1</cp:revision>
  <dcterms:created xsi:type="dcterms:W3CDTF">2021-08-27T09:06:27Z</dcterms:created>
  <dcterms:modified xsi:type="dcterms:W3CDTF">2021-08-27T09:07:29Z</dcterms:modified>
</cp:coreProperties>
</file>