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365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8429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8159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66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50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335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54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23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97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172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1FCC0-9AEB-4AB3-9452-EACFFB7513DB}" type="datetimeFigureOut">
              <a:rPr lang="zh-CN" altLang="en-US" smtClean="0"/>
              <a:t>2021/8/27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448C3-BB67-425C-9798-ADE5ABDE6D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158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4.7  </a:t>
            </a:r>
            <a:r>
              <a:rPr lang="zh-CN" altLang="en-US" dirty="0" smtClean="0"/>
              <a:t>系统排错</a:t>
            </a:r>
            <a:endParaRPr lang="zh-CN" altLang="en-US" dirty="0"/>
          </a:p>
        </p:txBody>
      </p:sp>
      <p:sp>
        <p:nvSpPr>
          <p:cNvPr id="5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1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．排错过程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defRPr/>
            </a:pPr>
            <a:r>
              <a:rPr kumimoji="1" lang="en-US" altLang="zh-CN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2</a:t>
            </a:r>
            <a:r>
              <a:rPr kumimoji="1" lang="zh-CN" altLang="en-US" sz="3600" b="1" kern="0" dirty="0">
                <a:solidFill>
                  <a:srgbClr val="FF0066"/>
                </a:solidFill>
                <a:latin typeface="+mn-lt"/>
                <a:ea typeface="华文行楷" pitchFamily="2" charset="-122"/>
              </a:rPr>
              <a:t>．排错方法和策略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  原始类排错法。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  回溯法。</a:t>
            </a:r>
          </a:p>
          <a:p>
            <a:pPr marL="381000" lvl="2">
              <a:lnSpc>
                <a:spcPct val="90000"/>
              </a:lnSpc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l"/>
              <a:defRPr/>
            </a:pPr>
            <a:r>
              <a:rPr lang="zh-CN" altLang="en-US" sz="2800" b="1" kern="0" dirty="0">
                <a:solidFill>
                  <a:srgbClr val="000000"/>
                </a:solidFill>
                <a:latin typeface="+mn-lt"/>
                <a:ea typeface="+mn-ea"/>
              </a:rPr>
              <a:t>      归纳法和演绎法。</a:t>
            </a:r>
          </a:p>
        </p:txBody>
      </p:sp>
    </p:spTree>
    <p:extLst>
      <p:ext uri="{BB962C8B-B14F-4D97-AF65-F5344CB8AC3E}">
        <p14:creationId xmlns:p14="http://schemas.microsoft.com/office/powerpoint/2010/main" val="452855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4.7  系统排错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4.7  系统排错</dc:title>
  <dc:creator>xb21cn</dc:creator>
  <cp:lastModifiedBy>xb21cn</cp:lastModifiedBy>
  <cp:revision>1</cp:revision>
  <dcterms:created xsi:type="dcterms:W3CDTF">2021-08-27T08:48:10Z</dcterms:created>
  <dcterms:modified xsi:type="dcterms:W3CDTF">2021-08-27T08:48:54Z</dcterms:modified>
</cp:coreProperties>
</file>