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A4347-BFCE-4E71-9B00-51CDB7A94844}" type="datetimeFigureOut">
              <a:rPr lang="zh-CN" altLang="en-US" smtClean="0"/>
              <a:t>2021/8/27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EB696-5DE1-483A-865D-90ED13ACE1F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885006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A4347-BFCE-4E71-9B00-51CDB7A94844}" type="datetimeFigureOut">
              <a:rPr lang="zh-CN" altLang="en-US" smtClean="0"/>
              <a:t>2021/8/27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EB696-5DE1-483A-865D-90ED13ACE1F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284207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A4347-BFCE-4E71-9B00-51CDB7A94844}" type="datetimeFigureOut">
              <a:rPr lang="zh-CN" altLang="en-US" smtClean="0"/>
              <a:t>2021/8/27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EB696-5DE1-483A-865D-90ED13ACE1F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822584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A4347-BFCE-4E71-9B00-51CDB7A94844}" type="datetimeFigureOut">
              <a:rPr lang="zh-CN" altLang="en-US" smtClean="0"/>
              <a:t>2021/8/27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EB696-5DE1-483A-865D-90ED13ACE1F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459317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A4347-BFCE-4E71-9B00-51CDB7A94844}" type="datetimeFigureOut">
              <a:rPr lang="zh-CN" altLang="en-US" smtClean="0"/>
              <a:t>2021/8/27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EB696-5DE1-483A-865D-90ED13ACE1F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93294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A4347-BFCE-4E71-9B00-51CDB7A94844}" type="datetimeFigureOut">
              <a:rPr lang="zh-CN" altLang="en-US" smtClean="0"/>
              <a:t>2021/8/27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EB696-5DE1-483A-865D-90ED13ACE1F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208599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A4347-BFCE-4E71-9B00-51CDB7A94844}" type="datetimeFigureOut">
              <a:rPr lang="zh-CN" altLang="en-US" smtClean="0"/>
              <a:t>2021/8/27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EB696-5DE1-483A-865D-90ED13ACE1F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46215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A4347-BFCE-4E71-9B00-51CDB7A94844}" type="datetimeFigureOut">
              <a:rPr lang="zh-CN" altLang="en-US" smtClean="0"/>
              <a:t>2021/8/27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EB696-5DE1-483A-865D-90ED13ACE1F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779373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A4347-BFCE-4E71-9B00-51CDB7A94844}" type="datetimeFigureOut">
              <a:rPr lang="zh-CN" altLang="en-US" smtClean="0"/>
              <a:t>2021/8/27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EB696-5DE1-483A-865D-90ED13ACE1F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058866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A4347-BFCE-4E71-9B00-51CDB7A94844}" type="datetimeFigureOut">
              <a:rPr lang="zh-CN" altLang="en-US" smtClean="0"/>
              <a:t>2021/8/27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EB696-5DE1-483A-865D-90ED13ACE1F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839824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A4347-BFCE-4E71-9B00-51CDB7A94844}" type="datetimeFigureOut">
              <a:rPr lang="zh-CN" altLang="en-US" smtClean="0"/>
              <a:t>2021/8/27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EB696-5DE1-483A-865D-90ED13ACE1F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571966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8A4347-BFCE-4E71-9B00-51CDB7A94844}" type="datetimeFigureOut">
              <a:rPr lang="zh-CN" altLang="en-US" smtClean="0"/>
              <a:t>2021/8/27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4EB696-5DE1-483A-865D-90ED13ACE1F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953499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4.6  </a:t>
            </a:r>
            <a:r>
              <a:rPr lang="zh-CN" altLang="en-US" dirty="0" smtClean="0"/>
              <a:t>回归测试</a:t>
            </a:r>
            <a:endParaRPr lang="zh-CN" altLang="en-US" dirty="0"/>
          </a:p>
        </p:txBody>
      </p:sp>
      <p:sp>
        <p:nvSpPr>
          <p:cNvPr id="4" name="Rectangle 3" descr="Rectangle: Click to edit Master text styles&#10;Second level&#10;Third level&#10;Fourth level&#10;Fifth level"/>
          <p:cNvSpPr txBox="1">
            <a:spLocks noChangeArrowheads="1"/>
          </p:cNvSpPr>
          <p:nvPr/>
        </p:nvSpPr>
        <p:spPr bwMode="auto">
          <a:xfrm>
            <a:off x="762000" y="17526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rgbClr val="A50021"/>
              </a:buClr>
              <a:buSzPct val="75000"/>
              <a:buFont typeface="Wingdings" pitchFamily="2" charset="2"/>
              <a:buChar char="l"/>
              <a:defRPr/>
            </a:pPr>
            <a:r>
              <a:rPr lang="zh-CN" altLang="en-US" sz="2800" b="1" kern="0" dirty="0">
                <a:solidFill>
                  <a:srgbClr val="000000"/>
                </a:solidFill>
                <a:latin typeface="+mn-lt"/>
                <a:ea typeface="+mn-ea"/>
              </a:rPr>
              <a:t>      回归测试是指软件系统被修改，或扩充（如系统功能增强或升级）后重新进行的测试。</a:t>
            </a:r>
          </a:p>
        </p:txBody>
      </p:sp>
      <p:sp>
        <p:nvSpPr>
          <p:cNvPr id="6" name="Rectangle 3" descr="Rectangle: Click to edit Master text styles&#10;Second level&#10;Third level&#10;Fourth level&#10;Fifth level"/>
          <p:cNvSpPr txBox="1">
            <a:spLocks noChangeArrowheads="1"/>
          </p:cNvSpPr>
          <p:nvPr/>
        </p:nvSpPr>
        <p:spPr bwMode="auto">
          <a:xfrm>
            <a:off x="685800" y="2743200"/>
            <a:ext cx="80010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90500" lvl="1" algn="just">
              <a:spcBef>
                <a:spcPct val="20000"/>
              </a:spcBef>
              <a:buClr>
                <a:schemeClr val="accent2"/>
              </a:buClr>
              <a:buSzPct val="75000"/>
              <a:defRPr/>
            </a:pPr>
            <a:r>
              <a:rPr lang="en-US" altLang="zh-CN" sz="2800" b="1" kern="0" dirty="0">
                <a:solidFill>
                  <a:srgbClr val="99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华文新魏" pitchFamily="2" charset="-122"/>
              </a:rPr>
              <a:t>4.6.1</a:t>
            </a:r>
            <a:r>
              <a:rPr lang="zh-CN" altLang="en-US" sz="2800" b="1" kern="0" dirty="0">
                <a:solidFill>
                  <a:srgbClr val="99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华文新魏" pitchFamily="2" charset="-122"/>
              </a:rPr>
              <a:t>　回归测试的测试技术和回归测试的数据</a:t>
            </a:r>
            <a:endParaRPr kumimoji="1" lang="en-US" altLang="zh-CN" sz="2800" b="1" kern="0" dirty="0">
              <a:solidFill>
                <a:srgbClr val="990099"/>
              </a:solidFill>
              <a:latin typeface="+mn-lt"/>
              <a:ea typeface="隶书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8937323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None/>
            </a:pPr>
            <a:r>
              <a:rPr kumimoji="1" lang="en-US" altLang="zh-CN" smtClean="0">
                <a:solidFill>
                  <a:srgbClr val="990099"/>
                </a:solidFill>
                <a:effectLst/>
                <a:latin typeface="Times New Roman" pitchFamily="18" charset="0"/>
                <a:ea typeface="隶书" pitchFamily="49" charset="-122"/>
              </a:rPr>
              <a:t>4.6.2  </a:t>
            </a:r>
            <a:r>
              <a:rPr kumimoji="1" lang="zh-CN" altLang="en-US" smtClean="0">
                <a:solidFill>
                  <a:srgbClr val="990099"/>
                </a:solidFill>
                <a:effectLst/>
                <a:latin typeface="Times New Roman" pitchFamily="18" charset="0"/>
                <a:ea typeface="隶书" pitchFamily="49" charset="-122"/>
              </a:rPr>
              <a:t>回归测试的范围</a:t>
            </a:r>
          </a:p>
        </p:txBody>
      </p:sp>
      <p:sp>
        <p:nvSpPr>
          <p:cNvPr id="1126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114800"/>
          </a:xfrm>
        </p:spPr>
        <p:txBody>
          <a:bodyPr/>
          <a:lstStyle/>
          <a:p>
            <a:pPr lvl="2" indent="0" eaLnBrk="1" hangingPunct="1">
              <a:lnSpc>
                <a:spcPct val="90000"/>
              </a:lnSpc>
              <a:defRPr/>
            </a:pPr>
            <a:r>
              <a:rPr lang="zh-CN" altLang="en-US" sz="3200" dirty="0" smtClean="0">
                <a:solidFill>
                  <a:srgbClr val="99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黑体" pitchFamily="2" charset="-122"/>
                <a:cs typeface="+mj-cs"/>
              </a:rPr>
              <a:t>（</a:t>
            </a:r>
            <a:r>
              <a:rPr lang="en-US" altLang="zh-CN" sz="3200" dirty="0" smtClean="0">
                <a:solidFill>
                  <a:srgbClr val="99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黑体" pitchFamily="2" charset="-122"/>
                <a:cs typeface="+mj-cs"/>
              </a:rPr>
              <a:t>1</a:t>
            </a:r>
            <a:r>
              <a:rPr lang="zh-CN" altLang="en-US" sz="3200" dirty="0" smtClean="0">
                <a:solidFill>
                  <a:srgbClr val="99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黑体" pitchFamily="2" charset="-122"/>
                <a:cs typeface="+mj-cs"/>
              </a:rPr>
              <a:t>）局限在修改范围内的测试</a:t>
            </a:r>
          </a:p>
          <a:p>
            <a:pPr lvl="2" indent="0" eaLnBrk="1" hangingPunct="1">
              <a:lnSpc>
                <a:spcPct val="90000"/>
              </a:lnSpc>
              <a:defRPr/>
            </a:pPr>
            <a:r>
              <a:rPr lang="zh-CN" altLang="en-US" sz="3200" dirty="0" smtClean="0">
                <a:solidFill>
                  <a:srgbClr val="99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黑体" pitchFamily="2" charset="-122"/>
                <a:cs typeface="+mj-cs"/>
              </a:rPr>
              <a:t>（</a:t>
            </a:r>
            <a:r>
              <a:rPr lang="en-US" altLang="zh-CN" sz="3200" dirty="0" smtClean="0">
                <a:solidFill>
                  <a:srgbClr val="99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黑体" pitchFamily="2" charset="-122"/>
                <a:cs typeface="+mj-cs"/>
              </a:rPr>
              <a:t>2</a:t>
            </a:r>
            <a:r>
              <a:rPr lang="zh-CN" altLang="en-US" sz="3200" dirty="0" smtClean="0">
                <a:solidFill>
                  <a:srgbClr val="99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黑体" pitchFamily="2" charset="-122"/>
                <a:cs typeface="+mj-cs"/>
              </a:rPr>
              <a:t>）在受影响功能范围内回归</a:t>
            </a:r>
          </a:p>
          <a:p>
            <a:pPr lvl="2" indent="0" eaLnBrk="1" hangingPunct="1">
              <a:lnSpc>
                <a:spcPct val="90000"/>
              </a:lnSpc>
              <a:defRPr/>
            </a:pPr>
            <a:r>
              <a:rPr lang="zh-CN" altLang="en-US" sz="3200" dirty="0" smtClean="0">
                <a:solidFill>
                  <a:srgbClr val="99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黑体" pitchFamily="2" charset="-122"/>
                <a:cs typeface="+mj-cs"/>
              </a:rPr>
              <a:t>（</a:t>
            </a:r>
            <a:r>
              <a:rPr lang="en-US" altLang="zh-CN" sz="3200" dirty="0" smtClean="0">
                <a:solidFill>
                  <a:srgbClr val="99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黑体" pitchFamily="2" charset="-122"/>
                <a:cs typeface="+mj-cs"/>
              </a:rPr>
              <a:t>3</a:t>
            </a:r>
            <a:r>
              <a:rPr lang="zh-CN" altLang="en-US" sz="3200" dirty="0" smtClean="0">
                <a:solidFill>
                  <a:srgbClr val="99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黑体" pitchFamily="2" charset="-122"/>
                <a:cs typeface="+mj-cs"/>
              </a:rPr>
              <a:t>）根据一定的覆盖率指标选择回归测试</a:t>
            </a:r>
            <a:endParaRPr lang="en-US" altLang="zh-CN" sz="3200" dirty="0" smtClean="0">
              <a:solidFill>
                <a:srgbClr val="9900CC"/>
              </a:solidFill>
              <a:effectLst>
                <a:outerShdw blurRad="38100" dist="38100" dir="2700000" algn="tl">
                  <a:srgbClr val="C0C0C0"/>
                </a:outerShdw>
              </a:effectLst>
              <a:ea typeface="黑体" pitchFamily="2" charset="-122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1803801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None/>
            </a:pPr>
            <a:r>
              <a:rPr kumimoji="1" lang="en-US" altLang="zh-CN" smtClean="0">
                <a:solidFill>
                  <a:srgbClr val="990099"/>
                </a:solidFill>
                <a:effectLst/>
                <a:latin typeface="Times New Roman" pitchFamily="18" charset="0"/>
                <a:ea typeface="隶书" pitchFamily="49" charset="-122"/>
              </a:rPr>
              <a:t>4.6.3</a:t>
            </a:r>
            <a:r>
              <a:rPr kumimoji="1" lang="zh-CN" altLang="en-US" smtClean="0">
                <a:solidFill>
                  <a:srgbClr val="990099"/>
                </a:solidFill>
                <a:effectLst/>
                <a:latin typeface="Times New Roman" pitchFamily="18" charset="0"/>
                <a:ea typeface="隶书" pitchFamily="49" charset="-122"/>
              </a:rPr>
              <a:t>　回归测试人员</a:t>
            </a:r>
          </a:p>
        </p:txBody>
      </p:sp>
      <p:sp>
        <p:nvSpPr>
          <p:cNvPr id="3891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676400"/>
            <a:ext cx="7772400" cy="41148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 typeface="Wingdings" pitchFamily="2" charset="2"/>
              <a:buChar char="l"/>
            </a:pPr>
            <a:r>
              <a:rPr lang="zh-CN" altLang="en-US" sz="2800" smtClean="0"/>
              <a:t>      回归测试一般与系统测试和验收测试相关，所以要由测试组长负责</a:t>
            </a:r>
          </a:p>
        </p:txBody>
      </p:sp>
    </p:spTree>
    <p:extLst>
      <p:ext uri="{BB962C8B-B14F-4D97-AF65-F5344CB8AC3E}">
        <p14:creationId xmlns:p14="http://schemas.microsoft.com/office/powerpoint/2010/main" val="28064234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131</Words>
  <Application>Microsoft Office PowerPoint</Application>
  <PresentationFormat>全屏显示(4:3)</PresentationFormat>
  <Paragraphs>9</Paragraphs>
  <Slides>3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4" baseType="lpstr">
      <vt:lpstr>Office 主题​​</vt:lpstr>
      <vt:lpstr>4.6  回归测试</vt:lpstr>
      <vt:lpstr>4.6.2  回归测试的范围</vt:lpstr>
      <vt:lpstr>4.6.3　回归测试人员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4.6  回归测试</dc:title>
  <dc:creator>xb21cn</dc:creator>
  <cp:lastModifiedBy>xb21cn</cp:lastModifiedBy>
  <cp:revision>1</cp:revision>
  <dcterms:created xsi:type="dcterms:W3CDTF">2021-08-27T08:39:58Z</dcterms:created>
  <dcterms:modified xsi:type="dcterms:W3CDTF">2021-08-27T08:47:37Z</dcterms:modified>
</cp:coreProperties>
</file>