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028D-AC6C-4194-86B4-60CF60C72AA7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ABDE-7952-4DA5-8AA6-C60088EB43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0700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028D-AC6C-4194-86B4-60CF60C72AA7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ABDE-7952-4DA5-8AA6-C60088EB43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0581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028D-AC6C-4194-86B4-60CF60C72AA7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ABDE-7952-4DA5-8AA6-C60088EB43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1736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028D-AC6C-4194-86B4-60CF60C72AA7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ABDE-7952-4DA5-8AA6-C60088EB43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7875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028D-AC6C-4194-86B4-60CF60C72AA7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ABDE-7952-4DA5-8AA6-C60088EB43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8907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028D-AC6C-4194-86B4-60CF60C72AA7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ABDE-7952-4DA5-8AA6-C60088EB43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496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028D-AC6C-4194-86B4-60CF60C72AA7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ABDE-7952-4DA5-8AA6-C60088EB43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6399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028D-AC6C-4194-86B4-60CF60C72AA7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ABDE-7952-4DA5-8AA6-C60088EB43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8987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028D-AC6C-4194-86B4-60CF60C72AA7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ABDE-7952-4DA5-8AA6-C60088EB43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5014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028D-AC6C-4194-86B4-60CF60C72AA7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ABDE-7952-4DA5-8AA6-C60088EB43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6401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028D-AC6C-4194-86B4-60CF60C72AA7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ABDE-7952-4DA5-8AA6-C60088EB43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2815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5028D-AC6C-4194-86B4-60CF60C72AA7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6ABDE-7952-4DA5-8AA6-C60088EB43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5812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rgbClr val="666699"/>
              </a:buClr>
              <a:buSzPct val="70000"/>
              <a:buFont typeface="Wingdings" pitchFamily="2" charset="2"/>
              <a:buNone/>
              <a:defRPr/>
            </a:pPr>
            <a:r>
              <a:rPr lang="en-US" altLang="zh-CN" dirty="0" smtClean="0"/>
              <a:t>3.5  </a:t>
            </a:r>
            <a:r>
              <a:rPr lang="zh-CN" altLang="en-US" dirty="0" smtClean="0"/>
              <a:t>测试用例管理</a:t>
            </a:r>
          </a:p>
        </p:txBody>
      </p:sp>
      <p:sp>
        <p:nvSpPr>
          <p:cNvPr id="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rgbClr val="A50021"/>
              </a:buClr>
              <a:buSzPct val="75000"/>
              <a:defRPr/>
            </a:pPr>
            <a:endParaRPr lang="en-US" altLang="zh-CN" sz="2400" b="1" dirty="0">
              <a:solidFill>
                <a:srgbClr val="99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黑体" pitchFamily="2" charset="-122"/>
              <a:cs typeface="+mj-cs"/>
            </a:endParaRPr>
          </a:p>
          <a:p>
            <a:pPr>
              <a:spcBef>
                <a:spcPct val="20000"/>
              </a:spcBef>
              <a:buClr>
                <a:srgbClr val="A50021"/>
              </a:buClr>
              <a:buSzPct val="75000"/>
              <a:defRPr/>
            </a:pPr>
            <a:r>
              <a:rPr lang="zh-CN" altLang="en-US" sz="2400" b="1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黑体" pitchFamily="2" charset="-122"/>
                <a:cs typeface="+mj-cs"/>
              </a:rPr>
              <a:t>（</a:t>
            </a:r>
            <a:r>
              <a:rPr lang="en-US" altLang="zh-CN" sz="2400" b="1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黑体" pitchFamily="2" charset="-122"/>
                <a:cs typeface="+mj-cs"/>
              </a:rPr>
              <a:t>1</a:t>
            </a:r>
            <a:r>
              <a:rPr lang="zh-CN" altLang="en-US" sz="2400" b="1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黑体" pitchFamily="2" charset="-122"/>
                <a:cs typeface="+mj-cs"/>
              </a:rPr>
              <a:t>）测试用例的组织</a:t>
            </a:r>
            <a:r>
              <a:rPr lang="zh-CN" altLang="en-US" sz="2400" b="1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黑体" pitchFamily="2" charset="-122"/>
                <a:cs typeface="+mj-cs"/>
              </a:rPr>
              <a:t>方式     </a:t>
            </a:r>
            <a:endParaRPr lang="en-US" altLang="zh-CN" sz="2400" b="1" dirty="0">
              <a:solidFill>
                <a:srgbClr val="99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黑体" pitchFamily="2" charset="-122"/>
              <a:cs typeface="+mj-cs"/>
            </a:endParaRPr>
          </a:p>
          <a:p>
            <a:pPr>
              <a:spcBef>
                <a:spcPct val="20000"/>
              </a:spcBef>
              <a:buClr>
                <a:srgbClr val="A50021"/>
              </a:buClr>
              <a:buSzPct val="75000"/>
              <a:defRPr/>
            </a:pPr>
            <a:r>
              <a:rPr lang="zh-CN" altLang="en-US" sz="2400" b="1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黑体" pitchFamily="2" charset="-122"/>
                <a:cs typeface="+mj-cs"/>
              </a:rPr>
              <a:t>（</a:t>
            </a:r>
            <a:r>
              <a:rPr lang="en-US" altLang="zh-CN" sz="2400" b="1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黑体" pitchFamily="2" charset="-122"/>
                <a:cs typeface="+mj-cs"/>
              </a:rPr>
              <a:t>2</a:t>
            </a:r>
            <a:r>
              <a:rPr lang="zh-CN" altLang="en-US" sz="2400" b="1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黑体" pitchFamily="2" charset="-122"/>
                <a:cs typeface="+mj-cs"/>
              </a:rPr>
              <a:t>）测试用例的评审 </a:t>
            </a:r>
          </a:p>
          <a:p>
            <a:pPr>
              <a:spcBef>
                <a:spcPct val="20000"/>
              </a:spcBef>
              <a:buClr>
                <a:srgbClr val="A50021"/>
              </a:buClr>
              <a:buSzPct val="75000"/>
              <a:defRPr/>
            </a:pPr>
            <a:r>
              <a:rPr lang="zh-CN" altLang="en-US" sz="2400" b="1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黑体" pitchFamily="2" charset="-122"/>
                <a:cs typeface="+mj-cs"/>
              </a:rPr>
              <a:t>（</a:t>
            </a:r>
            <a:r>
              <a:rPr lang="en-US" altLang="zh-CN" sz="2400" b="1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黑体" pitchFamily="2" charset="-122"/>
                <a:cs typeface="+mj-cs"/>
              </a:rPr>
              <a:t>3</a:t>
            </a:r>
            <a:r>
              <a:rPr lang="zh-CN" altLang="en-US" sz="2400" b="1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黑体" pitchFamily="2" charset="-122"/>
                <a:cs typeface="+mj-cs"/>
              </a:rPr>
              <a:t>）测试用例的修改</a:t>
            </a:r>
            <a:r>
              <a:rPr lang="zh-CN" altLang="en-US" sz="2400" b="1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黑体" pitchFamily="2" charset="-122"/>
                <a:cs typeface="+mj-cs"/>
              </a:rPr>
              <a:t>更新</a:t>
            </a:r>
            <a:endParaRPr lang="en-US" altLang="zh-CN" sz="2400" b="1" dirty="0">
              <a:solidFill>
                <a:srgbClr val="99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黑体" pitchFamily="2" charset="-122"/>
              <a:cs typeface="+mj-cs"/>
            </a:endParaRPr>
          </a:p>
          <a:p>
            <a:pPr>
              <a:spcBef>
                <a:spcPct val="20000"/>
              </a:spcBef>
              <a:buClr>
                <a:srgbClr val="A50021"/>
              </a:buClr>
              <a:buSzPct val="75000"/>
              <a:defRPr/>
            </a:pPr>
            <a:r>
              <a:rPr lang="zh-CN" altLang="en-US" sz="2400" b="1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黑体" pitchFamily="2" charset="-122"/>
                <a:cs typeface="+mj-cs"/>
              </a:rPr>
              <a:t>（</a:t>
            </a:r>
            <a:r>
              <a:rPr lang="en-US" altLang="zh-CN" sz="2400" b="1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黑体" pitchFamily="2" charset="-122"/>
                <a:cs typeface="+mj-cs"/>
              </a:rPr>
              <a:t>4</a:t>
            </a:r>
            <a:r>
              <a:rPr lang="zh-CN" altLang="en-US" sz="2400" b="1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黑体" pitchFamily="2" charset="-122"/>
                <a:cs typeface="+mj-cs"/>
              </a:rPr>
              <a:t>）测试用例的管理</a:t>
            </a:r>
            <a:r>
              <a:rPr lang="zh-CN" altLang="en-US" sz="2400" b="1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黑体" pitchFamily="2" charset="-122"/>
                <a:cs typeface="+mj-cs"/>
              </a:rPr>
              <a:t>软件</a:t>
            </a:r>
            <a:endParaRPr lang="en-US" altLang="zh-CN" sz="2400" b="1" dirty="0">
              <a:solidFill>
                <a:srgbClr val="99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黑体" pitchFamily="2" charset="-122"/>
              <a:cs typeface="+mj-cs"/>
            </a:endParaRPr>
          </a:p>
        </p:txBody>
      </p:sp>
      <p:pic>
        <p:nvPicPr>
          <p:cNvPr id="16388" name="Picture 2" descr="030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057400"/>
            <a:ext cx="3886200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66"/>
          <p:cNvSpPr>
            <a:spLocks noChangeArrowheads="1"/>
          </p:cNvSpPr>
          <p:nvPr/>
        </p:nvSpPr>
        <p:spPr bwMode="auto">
          <a:xfrm>
            <a:off x="4800600" y="4876800"/>
            <a:ext cx="877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图</a:t>
            </a:r>
            <a:r>
              <a:rPr lang="en-US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3.4</a:t>
            </a:r>
            <a:endParaRPr lang="en-US" altLang="zh-CN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ctangle 167"/>
          <p:cNvSpPr>
            <a:spLocks noChangeArrowheads="1"/>
          </p:cNvSpPr>
          <p:nvPr/>
        </p:nvSpPr>
        <p:spPr bwMode="auto">
          <a:xfrm>
            <a:off x="5943600" y="4876800"/>
            <a:ext cx="205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zh-CN" altLang="en-US" sz="2000" dirty="0"/>
              <a:t> </a:t>
            </a: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用例管理示意图</a:t>
            </a:r>
          </a:p>
        </p:txBody>
      </p:sp>
    </p:spTree>
    <p:extLst>
      <p:ext uri="{BB962C8B-B14F-4D97-AF65-F5344CB8AC3E}">
        <p14:creationId xmlns:p14="http://schemas.microsoft.com/office/powerpoint/2010/main" val="2221548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3.5  测试用例管理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3.5  测试用例管理</dc:title>
  <dc:creator>xb21cn</dc:creator>
  <cp:lastModifiedBy>xb21cn</cp:lastModifiedBy>
  <cp:revision>1</cp:revision>
  <dcterms:created xsi:type="dcterms:W3CDTF">2021-08-27T07:59:34Z</dcterms:created>
  <dcterms:modified xsi:type="dcterms:W3CDTF">2021-08-27T07:59:56Z</dcterms:modified>
</cp:coreProperties>
</file>