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10DC-C010-4425-AEA7-672AE580C8B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360D4-D6E4-4DBA-B32B-CC48A6E93E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5914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10DC-C010-4425-AEA7-672AE580C8B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360D4-D6E4-4DBA-B32B-CC48A6E93E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8518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10DC-C010-4425-AEA7-672AE580C8B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360D4-D6E4-4DBA-B32B-CC48A6E93E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7133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10DC-C010-4425-AEA7-672AE580C8B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360D4-D6E4-4DBA-B32B-CC48A6E93E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5056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10DC-C010-4425-AEA7-672AE580C8B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360D4-D6E4-4DBA-B32B-CC48A6E93E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273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10DC-C010-4425-AEA7-672AE580C8B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360D4-D6E4-4DBA-B32B-CC48A6E93E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385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10DC-C010-4425-AEA7-672AE580C8B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360D4-D6E4-4DBA-B32B-CC48A6E93E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825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10DC-C010-4425-AEA7-672AE580C8B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360D4-D6E4-4DBA-B32B-CC48A6E93E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8045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10DC-C010-4425-AEA7-672AE580C8B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360D4-D6E4-4DBA-B32B-CC48A6E93E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0420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10DC-C010-4425-AEA7-672AE580C8B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360D4-D6E4-4DBA-B32B-CC48A6E93E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388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10DC-C010-4425-AEA7-672AE580C8B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360D4-D6E4-4DBA-B32B-CC48A6E93E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105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010DC-C010-4425-AEA7-672AE580C8B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360D4-D6E4-4DBA-B32B-CC48A6E93E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15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None/>
              <a:defRPr/>
            </a:pPr>
            <a:r>
              <a:rPr lang="en-US" altLang="zh-CN" dirty="0" smtClean="0"/>
              <a:t>2.1  </a:t>
            </a:r>
            <a:r>
              <a:rPr lang="zh-CN" altLang="en-US" dirty="0" smtClean="0"/>
              <a:t>黑盒测试与白盒测</a:t>
            </a:r>
            <a:r>
              <a:rPr lang="zh-CN" altLang="en-US" dirty="0" smtClean="0"/>
              <a:t>试的概念</a:t>
            </a:r>
            <a:endParaRPr lang="zh-CN" altLang="en-US" dirty="0" smtClean="0"/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l"/>
              <a:defRPr/>
            </a:pPr>
            <a:r>
              <a:rPr lang="zh-CN" altLang="en-US" sz="2800" b="1" kern="0" dirty="0">
                <a:solidFill>
                  <a:srgbClr val="000000"/>
                </a:solidFill>
                <a:latin typeface="+mn-lt"/>
                <a:ea typeface="+mn-ea"/>
              </a:rPr>
              <a:t>    黑盒测试：已知产品的功能设计规格和用户手册，可以进行测试来证明每个功能是否实现、每个实现了的功能是否符合要求，以及产品的性能是否满足用户的要求。</a:t>
            </a:r>
            <a:endParaRPr lang="en-US" altLang="zh-CN" sz="2800" b="1" kern="0" dirty="0">
              <a:solidFill>
                <a:srgbClr val="000000"/>
              </a:solidFill>
              <a:latin typeface="+mn-lt"/>
              <a:ea typeface="+mn-ea"/>
            </a:endParaRPr>
          </a:p>
          <a:p>
            <a:pPr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l"/>
              <a:defRPr/>
            </a:pPr>
            <a:r>
              <a:rPr lang="zh-CN" altLang="en-US" sz="2800" b="1" kern="0" dirty="0">
                <a:solidFill>
                  <a:srgbClr val="000000"/>
                </a:solidFill>
                <a:latin typeface="+mn-lt"/>
                <a:ea typeface="+mn-ea"/>
              </a:rPr>
              <a:t>    白盒测试：已知产品的内部工作过程，可以通过测试证明每种内部操作是否符合设计规格要求，以及所有内部成分是否已经过检查。</a:t>
            </a:r>
            <a:endParaRPr lang="zh-CN" altLang="zh-CN" sz="3200" b="1" kern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75355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145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2.1  黑盒测试与白盒测试的概念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  黑盒测试与白盒测试的概念</dc:title>
  <dc:creator>xb21cn</dc:creator>
  <cp:lastModifiedBy>xb21cn</cp:lastModifiedBy>
  <cp:revision>1</cp:revision>
  <dcterms:created xsi:type="dcterms:W3CDTF">2021-08-27T07:30:34Z</dcterms:created>
  <dcterms:modified xsi:type="dcterms:W3CDTF">2021-08-27T07:32:59Z</dcterms:modified>
</cp:coreProperties>
</file>