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695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27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74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95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01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0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66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1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29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89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07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9FD1-2760-456A-9E1B-E5079413BF00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9870-E12B-41ED-9576-718A50700D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5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r>
              <a:rPr lang="en-US" altLang="zh-CN" dirty="0" smtClean="0"/>
              <a:t>1.6  </a:t>
            </a:r>
            <a:r>
              <a:rPr lang="zh-CN" altLang="en-US" dirty="0" smtClean="0"/>
              <a:t>软件测试人员的基本素质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1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）具有良好的计算机编程基础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2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）具有创新精神和超前意识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3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）不懈努力，追求完美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4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）具有很强的沟通和交流能力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5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）具有整体观念，对细节敏感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（</a:t>
            </a: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6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）团队合作精神</a:t>
            </a:r>
            <a:endParaRPr kumimoji="1" lang="en-US" altLang="zh-CN" sz="3600" b="1" kern="0" dirty="0">
              <a:solidFill>
                <a:srgbClr val="FF0066"/>
              </a:solidFill>
              <a:latin typeface="+mn-lt"/>
              <a:ea typeface="华文行楷" pitchFamily="2" charset="-122"/>
            </a:endParaRP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None/>
              <a:defRPr/>
            </a:pPr>
            <a:endParaRPr kumimoji="1" lang="en-US" altLang="zh-CN" sz="3600" b="1" kern="0" dirty="0">
              <a:solidFill>
                <a:srgbClr val="FF0066"/>
              </a:solidFill>
              <a:latin typeface="+mn-lt"/>
              <a:ea typeface="华文行楷" pitchFamily="2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lang="zh-CN" altLang="en-US" sz="3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202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1.6  软件测试人员的基本素质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 软件测试人员的基本素质</dc:title>
  <dc:creator>xb21cn</dc:creator>
  <cp:lastModifiedBy>xb21cn</cp:lastModifiedBy>
  <cp:revision>1</cp:revision>
  <dcterms:created xsi:type="dcterms:W3CDTF">2021-08-27T07:28:23Z</dcterms:created>
  <dcterms:modified xsi:type="dcterms:W3CDTF">2021-08-27T07:28:44Z</dcterms:modified>
</cp:coreProperties>
</file>