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4DEE-550E-42EE-A3DE-B6394EDB889D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95A-CFE5-465F-8ED8-7D890D226C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64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4DEE-550E-42EE-A3DE-B6394EDB889D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95A-CFE5-465F-8ED8-7D890D226C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35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4DEE-550E-42EE-A3DE-B6394EDB889D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95A-CFE5-465F-8ED8-7D890D226C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071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4DEE-550E-42EE-A3DE-B6394EDB889D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95A-CFE5-465F-8ED8-7D890D226C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81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4DEE-550E-42EE-A3DE-B6394EDB889D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95A-CFE5-465F-8ED8-7D890D226C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697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4DEE-550E-42EE-A3DE-B6394EDB889D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95A-CFE5-465F-8ED8-7D890D226C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493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4DEE-550E-42EE-A3DE-B6394EDB889D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95A-CFE5-465F-8ED8-7D890D226C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73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4DEE-550E-42EE-A3DE-B6394EDB889D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95A-CFE5-465F-8ED8-7D890D226C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516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4DEE-550E-42EE-A3DE-B6394EDB889D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95A-CFE5-465F-8ED8-7D890D226C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819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4DEE-550E-42EE-A3DE-B6394EDB889D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95A-CFE5-465F-8ED8-7D890D226C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210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4DEE-550E-42EE-A3DE-B6394EDB889D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95A-CFE5-465F-8ED8-7D890D226C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91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A4DEE-550E-42EE-A3DE-B6394EDB889D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E395A-CFE5-465F-8ED8-7D890D226C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90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None/>
              <a:defRPr/>
            </a:pPr>
            <a:r>
              <a:rPr lang="en-US" altLang="zh-CN" dirty="0" smtClean="0"/>
              <a:t>1.4  </a:t>
            </a:r>
            <a:r>
              <a:rPr lang="zh-CN" altLang="en-US" dirty="0" smtClean="0"/>
              <a:t>软件测试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01000" cy="4114800"/>
          </a:xfrm>
        </p:spPr>
        <p:txBody>
          <a:bodyPr/>
          <a:lstStyle/>
          <a:p>
            <a:pPr lvl="1" indent="0" algn="just" eaLnBrk="1" hangingPunct="1">
              <a:buFont typeface="Wingdings" pitchFamily="2" charset="2"/>
              <a:buNone/>
              <a:defRPr/>
            </a:pPr>
            <a:r>
              <a:rPr kumimoji="0" lang="en-US" altLang="zh-CN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</a:rPr>
              <a:t>1.4.1  </a:t>
            </a:r>
            <a:r>
              <a:rPr kumimoji="0" lang="zh-CN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</a:rPr>
              <a:t>软件测试的定义</a:t>
            </a:r>
            <a:endParaRPr kumimoji="0" lang="en-US" altLang="zh-CN" dirty="0" smtClean="0">
              <a:effectLst>
                <a:outerShdw blurRad="38100" dist="38100" dir="2700000" algn="tl">
                  <a:srgbClr val="C0C0C0"/>
                </a:outerShdw>
              </a:effectLst>
              <a:ea typeface="华文新魏" pitchFamily="2" charset="-122"/>
            </a:endParaRPr>
          </a:p>
          <a:p>
            <a:pPr lvl="1" indent="0" algn="just" eaLnBrk="1" hangingPunct="1">
              <a:buFont typeface="Wingdings" pitchFamily="2" charset="2"/>
              <a:buNone/>
              <a:defRPr/>
            </a:pPr>
            <a:r>
              <a:rPr kumimoji="0" lang="en-US" altLang="zh-CN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</a:rPr>
              <a:t>1.4.2  </a:t>
            </a:r>
            <a:r>
              <a:rPr kumimoji="0" lang="zh-CN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</a:rPr>
              <a:t>软件测试贯穿于整个软件开发生命周期</a:t>
            </a:r>
            <a:endParaRPr kumimoji="0" lang="en-US" altLang="zh-CN" dirty="0" smtClean="0">
              <a:effectLst>
                <a:outerShdw blurRad="38100" dist="38100" dir="2700000" algn="tl">
                  <a:srgbClr val="C0C0C0"/>
                </a:outerShdw>
              </a:effectLst>
              <a:ea typeface="华文新魏" pitchFamily="2" charset="-122"/>
            </a:endParaRPr>
          </a:p>
          <a:p>
            <a:pPr lvl="1" indent="0" algn="just" eaLnBrk="1" hangingPunct="1">
              <a:buFont typeface="Wingdings" pitchFamily="2" charset="2"/>
              <a:buNone/>
              <a:defRPr/>
            </a:pPr>
            <a:r>
              <a:rPr kumimoji="0" lang="en-US" altLang="zh-CN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</a:rPr>
              <a:t>1.4.3  </a:t>
            </a:r>
            <a:r>
              <a:rPr kumimoji="0" lang="zh-CN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</a:rPr>
              <a:t>软件测试的目的</a:t>
            </a:r>
            <a:endParaRPr kumimoji="0" lang="en-US" altLang="zh-CN" dirty="0" smtClean="0">
              <a:effectLst>
                <a:outerShdw blurRad="38100" dist="38100" dir="2700000" algn="tl">
                  <a:srgbClr val="C0C0C0"/>
                </a:outerShdw>
              </a:effectLst>
              <a:ea typeface="华文新魏" pitchFamily="2" charset="-122"/>
            </a:endParaRPr>
          </a:p>
          <a:p>
            <a:pPr lvl="1" indent="0" algn="just" eaLnBrk="1" hangingPunct="1">
              <a:buFont typeface="Wingdings" pitchFamily="2" charset="2"/>
              <a:buNone/>
              <a:defRPr/>
            </a:pPr>
            <a:r>
              <a:rPr lang="en-US" altLang="zh-CN" dirty="0" smtClean="0"/>
              <a:t>1.4.4  </a:t>
            </a:r>
            <a:r>
              <a:rPr lang="zh-CN" altLang="en-US" dirty="0" smtClean="0"/>
              <a:t>软件测试的原则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31997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None/>
              <a:defRPr/>
            </a:pPr>
            <a:r>
              <a:rPr lang="en-US" altLang="zh-CN" dirty="0" smtClean="0"/>
              <a:t>1.4  </a:t>
            </a:r>
            <a:r>
              <a:rPr lang="zh-CN" altLang="en-US" dirty="0" smtClean="0"/>
              <a:t>软件测试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01000" cy="4114800"/>
          </a:xfrm>
        </p:spPr>
        <p:txBody>
          <a:bodyPr/>
          <a:lstStyle/>
          <a:p>
            <a:pPr lvl="1" indent="0" algn="just" eaLnBrk="1" hangingPunct="1">
              <a:buFont typeface="Wingdings" pitchFamily="2" charset="2"/>
              <a:buNone/>
            </a:pPr>
            <a:r>
              <a:rPr lang="en-US" altLang="zh-CN" smtClean="0"/>
              <a:t>1.4.5  </a:t>
            </a:r>
            <a:r>
              <a:rPr lang="zh-CN" altLang="en-US" smtClean="0"/>
              <a:t>软件测试模型</a:t>
            </a:r>
            <a:endParaRPr lang="en-US" altLang="zh-CN" smtClean="0"/>
          </a:p>
          <a:p>
            <a:pPr lvl="1" indent="0" algn="just" eaLnBrk="1" hangingPunct="1">
              <a:buFont typeface="Wingdings" pitchFamily="2" charset="2"/>
              <a:buNone/>
            </a:pPr>
            <a:r>
              <a:rPr lang="en-US" altLang="zh-CN" smtClean="0"/>
              <a:t>1.4.6  </a:t>
            </a:r>
            <a:r>
              <a:rPr lang="zh-CN" altLang="en-US" smtClean="0"/>
              <a:t>软件测试信息流</a:t>
            </a:r>
          </a:p>
          <a:p>
            <a:pPr lvl="1" indent="0" algn="just" eaLnBrk="1" hangingPunct="1">
              <a:buFont typeface="Wingdings" pitchFamily="2" charset="2"/>
              <a:buNone/>
            </a:pPr>
            <a:r>
              <a:rPr lang="en-US" altLang="zh-CN" smtClean="0"/>
              <a:t>1.4.7  </a:t>
            </a:r>
            <a:r>
              <a:rPr lang="zh-CN" altLang="en-US" smtClean="0"/>
              <a:t>软件测试的分类</a:t>
            </a:r>
          </a:p>
          <a:p>
            <a:pPr lvl="1" indent="0" algn="just" eaLnBrk="1" hangingPunct="1">
              <a:buFont typeface="Wingdings" pitchFamily="2" charset="2"/>
              <a:buNone/>
            </a:pPr>
            <a:r>
              <a:rPr lang="en-US" altLang="zh-CN" smtClean="0"/>
              <a:t>1.4.8  </a:t>
            </a:r>
            <a:r>
              <a:rPr lang="zh-CN" altLang="en-US" smtClean="0"/>
              <a:t>软件测试流程</a:t>
            </a: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335848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US" altLang="zh-CN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1.4.1  </a:t>
            </a:r>
            <a: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软件测试的定义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772400" cy="4114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altLang="zh-CN" sz="28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zh-CN" altLang="zh-CN" sz="2800" smtClean="0"/>
              <a:t>软件测试就是为了发现错误而执行程序的过程。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690869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1" lang="en-US" altLang="zh-CN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1.4.2  </a:t>
            </a:r>
            <a: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软件测试贯穿于整个软件开发生命周期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mtClean="0"/>
              <a:t>1</a:t>
            </a:r>
            <a:r>
              <a:rPr lang="zh-CN" altLang="en-US" smtClean="0"/>
              <a:t>．需求分析阶段</a:t>
            </a:r>
            <a:endParaRPr lang="en-US" altLang="zh-CN" smtClean="0"/>
          </a:p>
          <a:p>
            <a:pPr lvl="2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mtClean="0"/>
              <a:t>2</a:t>
            </a:r>
            <a:r>
              <a:rPr lang="zh-CN" altLang="en-US" smtClean="0"/>
              <a:t>．设计阶段</a:t>
            </a:r>
            <a:endParaRPr lang="en-US" altLang="zh-CN" smtClean="0"/>
          </a:p>
          <a:p>
            <a:pPr lvl="2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mtClean="0"/>
              <a:t>3</a:t>
            </a:r>
            <a:r>
              <a:rPr lang="zh-CN" altLang="en-US" smtClean="0"/>
              <a:t>．编码阶段</a:t>
            </a:r>
            <a:endParaRPr lang="en-US" altLang="zh-CN" smtClean="0"/>
          </a:p>
          <a:p>
            <a:pPr lvl="2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mtClean="0"/>
              <a:t>4</a:t>
            </a:r>
            <a:r>
              <a:rPr lang="zh-CN" altLang="en-US" smtClean="0"/>
              <a:t>．测试系统阶段</a:t>
            </a:r>
            <a:endParaRPr lang="en-US" altLang="zh-CN" smtClean="0"/>
          </a:p>
          <a:p>
            <a:pPr lvl="2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mtClean="0"/>
              <a:t>5</a:t>
            </a:r>
            <a:r>
              <a:rPr lang="zh-CN" altLang="en-US" smtClean="0"/>
              <a:t>．安装</a:t>
            </a:r>
            <a:endParaRPr lang="en-US" altLang="zh-CN" smtClean="0"/>
          </a:p>
          <a:p>
            <a:pPr lvl="2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mtClean="0"/>
              <a:t>6</a:t>
            </a:r>
            <a:r>
              <a:rPr lang="zh-CN" altLang="en-US" smtClean="0"/>
              <a:t>．维护</a:t>
            </a:r>
            <a:endParaRPr lang="en-US" altLang="zh-CN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mtClean="0"/>
              <a:t>        </a:t>
            </a: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504872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1" lang="en-US" altLang="zh-CN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1.4.6  </a:t>
            </a:r>
            <a: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软件测试信息流</a:t>
            </a:r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9906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rgbClr val="A50021"/>
              </a:buClr>
              <a:buSzPct val="75000"/>
              <a:defRPr/>
            </a:pPr>
            <a:r>
              <a:rPr lang="zh-CN" altLang="en-US" sz="3400" b="1" kern="0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  ① 软件配置</a:t>
            </a:r>
            <a:endParaRPr lang="en-US" altLang="zh-CN" sz="3400" b="1" kern="0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黑体" pitchFamily="2" charset="-122"/>
              <a:cs typeface="+mj-cs"/>
            </a:endParaRPr>
          </a:p>
          <a:p>
            <a:pPr>
              <a:spcBef>
                <a:spcPct val="20000"/>
              </a:spcBef>
              <a:buClr>
                <a:srgbClr val="A50021"/>
              </a:buClr>
              <a:buSzPct val="75000"/>
              <a:defRPr/>
            </a:pPr>
            <a:r>
              <a:rPr lang="zh-CN" altLang="en-US" sz="3400" b="1" kern="0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  ② 测试配置</a:t>
            </a:r>
            <a:endParaRPr lang="en-US" altLang="zh-CN" sz="3400" b="1" kern="0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黑体" pitchFamily="2" charset="-122"/>
              <a:cs typeface="+mj-cs"/>
            </a:endParaRPr>
          </a:p>
          <a:p>
            <a:pPr>
              <a:spcBef>
                <a:spcPct val="20000"/>
              </a:spcBef>
              <a:buClr>
                <a:srgbClr val="A50021"/>
              </a:buClr>
              <a:buSzPct val="75000"/>
              <a:defRPr/>
            </a:pPr>
            <a:r>
              <a:rPr lang="en-US" altLang="zh-CN" sz="3400" b="1" kern="0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  </a:t>
            </a:r>
            <a:r>
              <a:rPr lang="zh-CN" altLang="en-US" sz="3400" b="1" kern="0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③ 测试工具</a:t>
            </a:r>
            <a:endParaRPr lang="en-US" altLang="zh-CN" sz="3400" b="1" kern="0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黑体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7607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1" lang="en-US" altLang="zh-CN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1.4.8  </a:t>
            </a:r>
            <a: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软件测试流程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mtClean="0"/>
              <a:t>1</a:t>
            </a:r>
            <a:r>
              <a:rPr lang="zh-CN" altLang="en-US" smtClean="0"/>
              <a:t>．测试计划</a:t>
            </a:r>
            <a:endParaRPr lang="en-US" altLang="zh-CN" smtClean="0"/>
          </a:p>
          <a:p>
            <a:pPr lvl="2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mtClean="0"/>
              <a:t>2</a:t>
            </a:r>
            <a:r>
              <a:rPr lang="zh-CN" altLang="en-US" smtClean="0"/>
              <a:t>．测试设计</a:t>
            </a:r>
          </a:p>
          <a:p>
            <a:pPr lvl="2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mtClean="0"/>
              <a:t>3</a:t>
            </a:r>
            <a:r>
              <a:rPr lang="zh-CN" altLang="en-US" smtClean="0"/>
              <a:t>．实施测试</a:t>
            </a:r>
          </a:p>
          <a:p>
            <a:pPr lvl="2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mtClean="0"/>
              <a:t>4</a:t>
            </a:r>
            <a:r>
              <a:rPr lang="zh-CN" altLang="en-US" smtClean="0"/>
              <a:t>．执行测试</a:t>
            </a:r>
          </a:p>
          <a:p>
            <a:pPr lvl="2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CN" smtClean="0"/>
          </a:p>
          <a:p>
            <a:pPr lvl="2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CN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3920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223</Words>
  <Application>Microsoft Office PowerPoint</Application>
  <PresentationFormat>全屏显示(4:3)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1.4  软件测试</vt:lpstr>
      <vt:lpstr>1.4  软件测试</vt:lpstr>
      <vt:lpstr>1.4.1  软件测试的定义</vt:lpstr>
      <vt:lpstr>1.4.2  软件测试贯穿于整个软件开发生命周期</vt:lpstr>
      <vt:lpstr>1.4.6  软件测试信息流</vt:lpstr>
      <vt:lpstr>1.4.8  软件测试流程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  软件测试</dc:title>
  <dc:creator>xb21cn</dc:creator>
  <cp:lastModifiedBy>xb21cn</cp:lastModifiedBy>
  <cp:revision>1</cp:revision>
  <dcterms:created xsi:type="dcterms:W3CDTF">2021-08-27T07:10:58Z</dcterms:created>
  <dcterms:modified xsi:type="dcterms:W3CDTF">2021-08-27T07:14:38Z</dcterms:modified>
</cp:coreProperties>
</file>