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3"/>
    <p:sldId id="376" r:id="rId4"/>
    <p:sldId id="374" r:id="rId5"/>
    <p:sldId id="353" r:id="rId6"/>
    <p:sldId id="366" r:id="rId7"/>
    <p:sldId id="327" r:id="rId8"/>
    <p:sldId id="377" r:id="rId9"/>
    <p:sldId id="378" r:id="rId10"/>
    <p:sldId id="379" r:id="rId11"/>
    <p:sldId id="373" r:id="rId12"/>
    <p:sldId id="362" r:id="rId13"/>
    <p:sldId id="363" r:id="rId14"/>
    <p:sldId id="361" r:id="rId15"/>
    <p:sldId id="340" r:id="rId16"/>
    <p:sldId id="341" r:id="rId17"/>
    <p:sldId id="343" r:id="rId18"/>
    <p:sldId id="344" r:id="rId19"/>
    <p:sldId id="345" r:id="rId20"/>
    <p:sldId id="346" r:id="rId22"/>
    <p:sldId id="347" r:id="rId23"/>
    <p:sldId id="348" r:id="rId24"/>
    <p:sldId id="350" r:id="rId25"/>
    <p:sldId id="351" r:id="rId26"/>
    <p:sldId id="356" r:id="rId27"/>
    <p:sldId id="386" r:id="rId28"/>
    <p:sldId id="382" r:id="rId29"/>
    <p:sldId id="383" r:id="rId30"/>
    <p:sldId id="384" r:id="rId31"/>
    <p:sldId id="385" r:id="rId32"/>
    <p:sldId id="286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333333"/>
    <a:srgbClr val="C5C5C5"/>
    <a:srgbClr val="C0C0C0"/>
    <a:srgbClr val="DDDDDD"/>
    <a:srgbClr val="70A8DA"/>
    <a:srgbClr val="357DA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3743" autoAdjust="0"/>
  </p:normalViewPr>
  <p:slideViewPr>
    <p:cSldViewPr>
      <p:cViewPr varScale="1">
        <p:scale>
          <a:sx n="107" d="100"/>
          <a:sy n="107" d="100"/>
        </p:scale>
        <p:origin x="169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0C22D594-F195-4A9B-B9A9-221020B1A707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8F03E3-43AC-4874-801C-6E8948BD2EE6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EA15BC-760A-4F80-A3F8-A131063952A5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96DE10-9D05-435B-BF8F-BAD168E13C1B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C88468-68DC-457C-B694-DEFB551B4376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25D95C-8275-4C4E-A656-48902587C580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36588-7033-46E5-8A26-A4ADB2C60CC5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7" Type="http://schemas.openxmlformats.org/officeDocument/2006/relationships/image" Target="../media/image6.png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Rectangle 73"/>
          <p:cNvSpPr>
            <a:spLocks noChangeArrowheads="1"/>
          </p:cNvSpPr>
          <p:nvPr/>
        </p:nvSpPr>
        <p:spPr bwMode="gray">
          <a:xfrm>
            <a:off x="1698625" y="370522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16" name="Rectangle 44" descr="3"/>
          <p:cNvSpPr>
            <a:spLocks noChangeArrowheads="1"/>
          </p:cNvSpPr>
          <p:nvPr/>
        </p:nvSpPr>
        <p:spPr bwMode="gray">
          <a:xfrm>
            <a:off x="2492375" y="4510088"/>
            <a:ext cx="742950" cy="7445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06" name="Rectangle 34" descr="5"/>
          <p:cNvSpPr>
            <a:spLocks noChangeArrowheads="1"/>
          </p:cNvSpPr>
          <p:nvPr/>
        </p:nvSpPr>
        <p:spPr bwMode="gray">
          <a:xfrm>
            <a:off x="915988" y="4510088"/>
            <a:ext cx="742950" cy="7445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gray">
          <a:xfrm>
            <a:off x="128588" y="3705225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gray">
          <a:xfrm>
            <a:off x="2492375" y="3705225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147" name="Group 75"/>
          <p:cNvGrpSpPr/>
          <p:nvPr/>
        </p:nvGrpSpPr>
        <p:grpSpPr bwMode="auto">
          <a:xfrm>
            <a:off x="112713" y="5954713"/>
            <a:ext cx="8936037" cy="631825"/>
            <a:chOff x="71" y="3751"/>
            <a:chExt cx="5629" cy="398"/>
          </a:xfrm>
        </p:grpSpPr>
        <p:sp>
          <p:nvSpPr>
            <p:cNvPr id="3096" name="Freeform 24"/>
            <p:cNvSpPr/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64" y="118"/>
                </a:cxn>
                <a:cxn ang="0">
                  <a:pos x="4329" y="0"/>
                </a:cxn>
                <a:cxn ang="0">
                  <a:pos x="5623" y="0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7" name="Freeform 25"/>
            <p:cNvSpPr/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82" y="118"/>
                </a:cxn>
                <a:cxn ang="0">
                  <a:pos x="4345" y="0"/>
                </a:cxn>
                <a:cxn ang="0">
                  <a:pos x="5623" y="6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8" name="Freeform 26"/>
            <p:cNvSpPr/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23" y="0"/>
                </a:cxn>
                <a:cxn ang="0">
                  <a:pos x="1491" y="0"/>
                </a:cxn>
                <a:cxn ang="0">
                  <a:pos x="1488" y="60"/>
                </a:cxn>
                <a:cxn ang="0">
                  <a:pos x="383" y="59"/>
                </a:cxn>
                <a:cxn ang="0">
                  <a:pos x="273" y="88"/>
                </a:cxn>
                <a:cxn ang="0">
                  <a:pos x="0" y="84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79" name="Group 7"/>
          <p:cNvGrpSpPr/>
          <p:nvPr/>
        </p:nvGrpSpPr>
        <p:grpSpPr bwMode="auto">
          <a:xfrm rot="10800000">
            <a:off x="6003925" y="1778000"/>
            <a:ext cx="2768600" cy="779463"/>
            <a:chOff x="1566" y="164"/>
            <a:chExt cx="1455" cy="425"/>
          </a:xfrm>
        </p:grpSpPr>
        <p:sp>
          <p:nvSpPr>
            <p:cNvPr id="3080" name="Freeform 8"/>
            <p:cNvSpPr/>
            <p:nvPr/>
          </p:nvSpPr>
          <p:spPr bwMode="gray">
            <a:xfrm>
              <a:off x="1892" y="468"/>
              <a:ext cx="39" cy="121"/>
            </a:xfrm>
            <a:custGeom>
              <a:avLst/>
              <a:gdLst/>
              <a:ahLst/>
              <a:cxnLst>
                <a:cxn ang="0">
                  <a:pos x="37" y="36"/>
                </a:cxn>
                <a:cxn ang="0">
                  <a:pos x="35" y="36"/>
                </a:cxn>
                <a:cxn ang="0">
                  <a:pos x="30" y="36"/>
                </a:cxn>
                <a:cxn ang="0">
                  <a:pos x="22" y="34"/>
                </a:cxn>
                <a:cxn ang="0">
                  <a:pos x="15" y="30"/>
                </a:cxn>
                <a:cxn ang="0">
                  <a:pos x="7" y="23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3" y="5"/>
                </a:cxn>
                <a:cxn ang="0">
                  <a:pos x="30" y="11"/>
                </a:cxn>
                <a:cxn ang="0">
                  <a:pos x="37" y="20"/>
                </a:cxn>
                <a:cxn ang="0">
                  <a:pos x="39" y="34"/>
                </a:cxn>
                <a:cxn ang="0">
                  <a:pos x="39" y="121"/>
                </a:cxn>
                <a:cxn ang="0">
                  <a:pos x="37" y="121"/>
                </a:cxn>
                <a:cxn ang="0">
                  <a:pos x="37" y="36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1" name="Freeform 9"/>
            <p:cNvSpPr/>
            <p:nvPr/>
          </p:nvSpPr>
          <p:spPr bwMode="gray">
            <a:xfrm>
              <a:off x="2271" y="450"/>
              <a:ext cx="45" cy="139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6" y="42"/>
                </a:cxn>
                <a:cxn ang="0">
                  <a:pos x="12" y="42"/>
                </a:cxn>
                <a:cxn ang="0">
                  <a:pos x="20" y="39"/>
                </a:cxn>
                <a:cxn ang="0">
                  <a:pos x="29" y="35"/>
                </a:cxn>
                <a:cxn ang="0">
                  <a:pos x="37" y="27"/>
                </a:cxn>
                <a:cxn ang="0">
                  <a:pos x="43" y="17"/>
                </a:cxn>
                <a:cxn ang="0">
                  <a:pos x="45" y="2"/>
                </a:cxn>
                <a:cxn ang="0">
                  <a:pos x="43" y="0"/>
                </a:cxn>
                <a:cxn ang="0">
                  <a:pos x="37" y="2"/>
                </a:cxn>
                <a:cxn ang="0">
                  <a:pos x="29" y="3"/>
                </a:cxn>
                <a:cxn ang="0">
                  <a:pos x="19" y="7"/>
                </a:cxn>
                <a:cxn ang="0">
                  <a:pos x="11" y="14"/>
                </a:cxn>
                <a:cxn ang="0">
                  <a:pos x="4" y="23"/>
                </a:cxn>
                <a:cxn ang="0">
                  <a:pos x="0" y="39"/>
                </a:cxn>
                <a:cxn ang="0">
                  <a:pos x="0" y="139"/>
                </a:cxn>
                <a:cxn ang="0">
                  <a:pos x="3" y="139"/>
                </a:cxn>
                <a:cxn ang="0">
                  <a:pos x="3" y="42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2" name="Freeform 10"/>
            <p:cNvSpPr/>
            <p:nvPr/>
          </p:nvSpPr>
          <p:spPr bwMode="gray">
            <a:xfrm>
              <a:off x="1765" y="378"/>
              <a:ext cx="146" cy="211"/>
            </a:xfrm>
            <a:custGeom>
              <a:avLst/>
              <a:gdLst/>
              <a:ahLst/>
              <a:cxnLst>
                <a:cxn ang="0">
                  <a:pos x="68" y="67"/>
                </a:cxn>
                <a:cxn ang="0">
                  <a:pos x="67" y="67"/>
                </a:cxn>
                <a:cxn ang="0">
                  <a:pos x="60" y="66"/>
                </a:cxn>
                <a:cxn ang="0">
                  <a:pos x="50" y="64"/>
                </a:cxn>
                <a:cxn ang="0">
                  <a:pos x="41" y="62"/>
                </a:cxn>
                <a:cxn ang="0">
                  <a:pos x="29" y="55"/>
                </a:cxn>
                <a:cxn ang="0">
                  <a:pos x="18" y="47"/>
                </a:cxn>
                <a:cxn ang="0">
                  <a:pos x="10" y="35"/>
                </a:cxn>
                <a:cxn ang="0">
                  <a:pos x="3" y="2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30" y="2"/>
                </a:cxn>
                <a:cxn ang="0">
                  <a:pos x="41" y="6"/>
                </a:cxn>
                <a:cxn ang="0">
                  <a:pos x="53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5" y="45"/>
                </a:cxn>
                <a:cxn ang="0">
                  <a:pos x="79" y="36"/>
                </a:cxn>
                <a:cxn ang="0">
                  <a:pos x="84" y="25"/>
                </a:cxn>
                <a:cxn ang="0">
                  <a:pos x="92" y="16"/>
                </a:cxn>
                <a:cxn ang="0">
                  <a:pos x="106" y="8"/>
                </a:cxn>
                <a:cxn ang="0">
                  <a:pos x="123" y="2"/>
                </a:cxn>
                <a:cxn ang="0">
                  <a:pos x="146" y="0"/>
                </a:cxn>
                <a:cxn ang="0">
                  <a:pos x="145" y="2"/>
                </a:cxn>
                <a:cxn ang="0">
                  <a:pos x="145" y="8"/>
                </a:cxn>
                <a:cxn ang="0">
                  <a:pos x="143" y="17"/>
                </a:cxn>
                <a:cxn ang="0">
                  <a:pos x="139" y="28"/>
                </a:cxn>
                <a:cxn ang="0">
                  <a:pos x="134" y="39"/>
                </a:cxn>
                <a:cxn ang="0">
                  <a:pos x="126" y="49"/>
                </a:cxn>
                <a:cxn ang="0">
                  <a:pos x="114" y="59"/>
                </a:cxn>
                <a:cxn ang="0">
                  <a:pos x="98" y="64"/>
                </a:cxn>
                <a:cxn ang="0">
                  <a:pos x="79" y="67"/>
                </a:cxn>
                <a:cxn ang="0">
                  <a:pos x="79" y="211"/>
                </a:cxn>
                <a:cxn ang="0">
                  <a:pos x="68" y="211"/>
                </a:cxn>
                <a:cxn ang="0">
                  <a:pos x="68" y="67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Freeform 11"/>
            <p:cNvSpPr/>
            <p:nvPr/>
          </p:nvSpPr>
          <p:spPr bwMode="gray">
            <a:xfrm>
              <a:off x="2792" y="378"/>
              <a:ext cx="144" cy="21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6" y="67"/>
                </a:cxn>
                <a:cxn ang="0">
                  <a:pos x="59" y="66"/>
                </a:cxn>
                <a:cxn ang="0">
                  <a:pos x="50" y="64"/>
                </a:cxn>
                <a:cxn ang="0">
                  <a:pos x="39" y="62"/>
                </a:cxn>
                <a:cxn ang="0">
                  <a:pos x="28" y="55"/>
                </a:cxn>
                <a:cxn ang="0">
                  <a:pos x="17" y="47"/>
                </a:cxn>
                <a:cxn ang="0">
                  <a:pos x="9" y="35"/>
                </a:cxn>
                <a:cxn ang="0">
                  <a:pos x="2" y="2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8" y="2"/>
                </a:cxn>
                <a:cxn ang="0">
                  <a:pos x="40" y="6"/>
                </a:cxn>
                <a:cxn ang="0">
                  <a:pos x="51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4" y="45"/>
                </a:cxn>
                <a:cxn ang="0">
                  <a:pos x="77" y="36"/>
                </a:cxn>
                <a:cxn ang="0">
                  <a:pos x="82" y="25"/>
                </a:cxn>
                <a:cxn ang="0">
                  <a:pos x="91" y="16"/>
                </a:cxn>
                <a:cxn ang="0">
                  <a:pos x="105" y="8"/>
                </a:cxn>
                <a:cxn ang="0">
                  <a:pos x="121" y="2"/>
                </a:cxn>
                <a:cxn ang="0">
                  <a:pos x="144" y="0"/>
                </a:cxn>
                <a:cxn ang="0">
                  <a:pos x="144" y="2"/>
                </a:cxn>
                <a:cxn ang="0">
                  <a:pos x="144" y="8"/>
                </a:cxn>
                <a:cxn ang="0">
                  <a:pos x="141" y="17"/>
                </a:cxn>
                <a:cxn ang="0">
                  <a:pos x="139" y="28"/>
                </a:cxn>
                <a:cxn ang="0">
                  <a:pos x="133" y="39"/>
                </a:cxn>
                <a:cxn ang="0">
                  <a:pos x="125" y="49"/>
                </a:cxn>
                <a:cxn ang="0">
                  <a:pos x="113" y="59"/>
                </a:cxn>
                <a:cxn ang="0">
                  <a:pos x="97" y="64"/>
                </a:cxn>
                <a:cxn ang="0">
                  <a:pos x="77" y="67"/>
                </a:cxn>
                <a:cxn ang="0">
                  <a:pos x="77" y="211"/>
                </a:cxn>
                <a:cxn ang="0">
                  <a:pos x="67" y="211"/>
                </a:cxn>
                <a:cxn ang="0">
                  <a:pos x="67" y="67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4" name="Freeform 12"/>
            <p:cNvSpPr/>
            <p:nvPr/>
          </p:nvSpPr>
          <p:spPr bwMode="gray">
            <a:xfrm>
              <a:off x="2631" y="457"/>
              <a:ext cx="89" cy="132"/>
            </a:xfrm>
            <a:custGeom>
              <a:avLst/>
              <a:gdLst/>
              <a:ahLst/>
              <a:cxnLst>
                <a:cxn ang="0">
                  <a:pos x="42" y="43"/>
                </a:cxn>
                <a:cxn ang="0">
                  <a:pos x="39" y="42"/>
                </a:cxn>
                <a:cxn ang="0">
                  <a:pos x="33" y="42"/>
                </a:cxn>
                <a:cxn ang="0">
                  <a:pos x="25" y="39"/>
                </a:cxn>
                <a:cxn ang="0">
                  <a:pos x="16" y="35"/>
                </a:cxn>
                <a:cxn ang="0">
                  <a:pos x="8" y="27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21" y="3"/>
                </a:cxn>
                <a:cxn ang="0">
                  <a:pos x="29" y="8"/>
                </a:cxn>
                <a:cxn ang="0">
                  <a:pos x="37" y="15"/>
                </a:cxn>
                <a:cxn ang="0">
                  <a:pos x="42" y="26"/>
                </a:cxn>
                <a:cxn ang="0">
                  <a:pos x="45" y="39"/>
                </a:cxn>
                <a:cxn ang="0">
                  <a:pos x="45" y="38"/>
                </a:cxn>
                <a:cxn ang="0">
                  <a:pos x="45" y="34"/>
                </a:cxn>
                <a:cxn ang="0">
                  <a:pos x="46" y="27"/>
                </a:cxn>
                <a:cxn ang="0">
                  <a:pos x="49" y="20"/>
                </a:cxn>
                <a:cxn ang="0">
                  <a:pos x="54" y="14"/>
                </a:cxn>
                <a:cxn ang="0">
                  <a:pos x="62" y="7"/>
                </a:cxn>
                <a:cxn ang="0">
                  <a:pos x="73" y="3"/>
                </a:cxn>
                <a:cxn ang="0">
                  <a:pos x="89" y="0"/>
                </a:cxn>
                <a:cxn ang="0">
                  <a:pos x="89" y="3"/>
                </a:cxn>
                <a:cxn ang="0">
                  <a:pos x="88" y="10"/>
                </a:cxn>
                <a:cxn ang="0">
                  <a:pos x="87" y="18"/>
                </a:cxn>
                <a:cxn ang="0">
                  <a:pos x="81" y="26"/>
                </a:cxn>
                <a:cxn ang="0">
                  <a:pos x="74" y="34"/>
                </a:cxn>
                <a:cxn ang="0">
                  <a:pos x="64" y="41"/>
                </a:cxn>
                <a:cxn ang="0">
                  <a:pos x="47" y="43"/>
                </a:cxn>
                <a:cxn ang="0">
                  <a:pos x="47" y="132"/>
                </a:cxn>
                <a:cxn ang="0">
                  <a:pos x="42" y="132"/>
                </a:cxn>
                <a:cxn ang="0">
                  <a:pos x="42" y="43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5" name="Freeform 13"/>
            <p:cNvSpPr/>
            <p:nvPr/>
          </p:nvSpPr>
          <p:spPr bwMode="gray">
            <a:xfrm>
              <a:off x="2430" y="403"/>
              <a:ext cx="88" cy="186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1" y="43"/>
                </a:cxn>
                <a:cxn ang="0">
                  <a:pos x="35" y="43"/>
                </a:cxn>
                <a:cxn ang="0">
                  <a:pos x="27" y="41"/>
                </a:cxn>
                <a:cxn ang="0">
                  <a:pos x="18" y="35"/>
                </a:cxn>
                <a:cxn ang="0">
                  <a:pos x="8" y="28"/>
                </a:cxn>
                <a:cxn ang="0">
                  <a:pos x="3" y="1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7" y="1"/>
                </a:cxn>
                <a:cxn ang="0">
                  <a:pos x="26" y="6"/>
                </a:cxn>
                <a:cxn ang="0">
                  <a:pos x="35" y="12"/>
                </a:cxn>
                <a:cxn ang="0">
                  <a:pos x="42" y="24"/>
                </a:cxn>
                <a:cxn ang="0">
                  <a:pos x="48" y="41"/>
                </a:cxn>
                <a:cxn ang="0">
                  <a:pos x="48" y="90"/>
                </a:cxn>
                <a:cxn ang="0">
                  <a:pos x="48" y="88"/>
                </a:cxn>
                <a:cxn ang="0">
                  <a:pos x="48" y="82"/>
                </a:cxn>
                <a:cxn ang="0">
                  <a:pos x="50" y="74"/>
                </a:cxn>
                <a:cxn ang="0">
                  <a:pos x="54" y="66"/>
                </a:cxn>
                <a:cxn ang="0">
                  <a:pos x="61" y="58"/>
                </a:cxn>
                <a:cxn ang="0">
                  <a:pos x="72" y="53"/>
                </a:cxn>
                <a:cxn ang="0">
                  <a:pos x="87" y="50"/>
                </a:cxn>
                <a:cxn ang="0">
                  <a:pos x="88" y="51"/>
                </a:cxn>
                <a:cxn ang="0">
                  <a:pos x="88" y="57"/>
                </a:cxn>
                <a:cxn ang="0">
                  <a:pos x="87" y="64"/>
                </a:cxn>
                <a:cxn ang="0">
                  <a:pos x="84" y="72"/>
                </a:cxn>
                <a:cxn ang="0">
                  <a:pos x="80" y="80"/>
                </a:cxn>
                <a:cxn ang="0">
                  <a:pos x="73" y="86"/>
                </a:cxn>
                <a:cxn ang="0">
                  <a:pos x="62" y="92"/>
                </a:cxn>
                <a:cxn ang="0">
                  <a:pos x="48" y="93"/>
                </a:cxn>
                <a:cxn ang="0">
                  <a:pos x="48" y="186"/>
                </a:cxn>
                <a:cxn ang="0">
                  <a:pos x="43" y="186"/>
                </a:cxn>
                <a:cxn ang="0">
                  <a:pos x="43" y="143"/>
                </a:cxn>
                <a:cxn ang="0">
                  <a:pos x="42" y="143"/>
                </a:cxn>
                <a:cxn ang="0">
                  <a:pos x="37" y="142"/>
                </a:cxn>
                <a:cxn ang="0">
                  <a:pos x="29" y="140"/>
                </a:cxn>
                <a:cxn ang="0">
                  <a:pos x="22" y="136"/>
                </a:cxn>
                <a:cxn ang="0">
                  <a:pos x="14" y="130"/>
                </a:cxn>
                <a:cxn ang="0">
                  <a:pos x="8" y="120"/>
                </a:cxn>
                <a:cxn ang="0">
                  <a:pos x="7" y="105"/>
                </a:cxn>
                <a:cxn ang="0">
                  <a:pos x="8" y="105"/>
                </a:cxn>
                <a:cxn ang="0">
                  <a:pos x="12" y="107"/>
                </a:cxn>
                <a:cxn ang="0">
                  <a:pos x="19" y="108"/>
                </a:cxn>
                <a:cxn ang="0">
                  <a:pos x="26" y="111"/>
                </a:cxn>
                <a:cxn ang="0">
                  <a:pos x="34" y="117"/>
                </a:cxn>
                <a:cxn ang="0">
                  <a:pos x="39" y="127"/>
                </a:cxn>
                <a:cxn ang="0">
                  <a:pos x="43" y="140"/>
                </a:cxn>
                <a:cxn ang="0">
                  <a:pos x="43" y="43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6" name="Freeform 14"/>
            <p:cNvSpPr/>
            <p:nvPr/>
          </p:nvSpPr>
          <p:spPr bwMode="gray">
            <a:xfrm>
              <a:off x="1914" y="233"/>
              <a:ext cx="166" cy="356"/>
            </a:xfrm>
            <a:custGeom>
              <a:avLst/>
              <a:gdLst/>
              <a:ahLst/>
              <a:cxnLst>
                <a:cxn ang="0">
                  <a:pos x="85" y="84"/>
                </a:cxn>
                <a:cxn ang="0">
                  <a:pos x="101" y="81"/>
                </a:cxn>
                <a:cxn ang="0">
                  <a:pos x="124" y="73"/>
                </a:cxn>
                <a:cxn ang="0">
                  <a:pos x="148" y="56"/>
                </a:cxn>
                <a:cxn ang="0">
                  <a:pos x="163" y="23"/>
                </a:cxn>
                <a:cxn ang="0">
                  <a:pos x="163" y="0"/>
                </a:cxn>
                <a:cxn ang="0">
                  <a:pos x="148" y="0"/>
                </a:cxn>
                <a:cxn ang="0">
                  <a:pos x="125" y="6"/>
                </a:cxn>
                <a:cxn ang="0">
                  <a:pos x="101" y="22"/>
                </a:cxn>
                <a:cxn ang="0">
                  <a:pos x="82" y="54"/>
                </a:cxn>
                <a:cxn ang="0">
                  <a:pos x="77" y="173"/>
                </a:cxn>
                <a:cxn ang="0">
                  <a:pos x="77" y="165"/>
                </a:cxn>
                <a:cxn ang="0">
                  <a:pos x="71" y="146"/>
                </a:cxn>
                <a:cxn ang="0">
                  <a:pos x="60" y="123"/>
                </a:cxn>
                <a:cxn ang="0">
                  <a:pos x="38" y="104"/>
                </a:cxn>
                <a:cxn ang="0">
                  <a:pos x="0" y="96"/>
                </a:cxn>
                <a:cxn ang="0">
                  <a:pos x="0" y="103"/>
                </a:cxn>
                <a:cxn ang="0">
                  <a:pos x="0" y="120"/>
                </a:cxn>
                <a:cxn ang="0">
                  <a:pos x="8" y="143"/>
                </a:cxn>
                <a:cxn ang="0">
                  <a:pos x="24" y="163"/>
                </a:cxn>
                <a:cxn ang="0">
                  <a:pos x="55" y="177"/>
                </a:cxn>
                <a:cxn ang="0">
                  <a:pos x="77" y="356"/>
                </a:cxn>
                <a:cxn ang="0">
                  <a:pos x="82" y="274"/>
                </a:cxn>
                <a:cxn ang="0">
                  <a:pos x="91" y="273"/>
                </a:cxn>
                <a:cxn ang="0">
                  <a:pos x="112" y="267"/>
                </a:cxn>
                <a:cxn ang="0">
                  <a:pos x="135" y="252"/>
                </a:cxn>
                <a:cxn ang="0">
                  <a:pos x="151" y="224"/>
                </a:cxn>
                <a:cxn ang="0">
                  <a:pos x="152" y="203"/>
                </a:cxn>
                <a:cxn ang="0">
                  <a:pos x="137" y="204"/>
                </a:cxn>
                <a:cxn ang="0">
                  <a:pos x="117" y="211"/>
                </a:cxn>
                <a:cxn ang="0">
                  <a:pos x="97" y="231"/>
                </a:cxn>
                <a:cxn ang="0">
                  <a:pos x="82" y="267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7" name="Freeform 15"/>
            <p:cNvSpPr/>
            <p:nvPr/>
          </p:nvSpPr>
          <p:spPr bwMode="gray">
            <a:xfrm>
              <a:off x="2514" y="379"/>
              <a:ext cx="92" cy="210"/>
            </a:xfrm>
            <a:custGeom>
              <a:avLst/>
              <a:gdLst/>
              <a:ahLst/>
              <a:cxnLst>
                <a:cxn ang="0">
                  <a:pos x="43" y="162"/>
                </a:cxn>
                <a:cxn ang="0">
                  <a:pos x="36" y="160"/>
                </a:cxn>
                <a:cxn ang="0">
                  <a:pos x="23" y="155"/>
                </a:cxn>
                <a:cxn ang="0">
                  <a:pos x="12" y="141"/>
                </a:cxn>
                <a:cxn ang="0">
                  <a:pos x="12" y="129"/>
                </a:cxn>
                <a:cxn ang="0">
                  <a:pos x="23" y="132"/>
                </a:cxn>
                <a:cxn ang="0">
                  <a:pos x="38" y="145"/>
                </a:cxn>
                <a:cxn ang="0">
                  <a:pos x="43" y="108"/>
                </a:cxn>
                <a:cxn ang="0">
                  <a:pos x="35" y="106"/>
                </a:cxn>
                <a:cxn ang="0">
                  <a:pos x="20" y="101"/>
                </a:cxn>
                <a:cxn ang="0">
                  <a:pos x="7" y="83"/>
                </a:cxn>
                <a:cxn ang="0">
                  <a:pos x="7" y="70"/>
                </a:cxn>
                <a:cxn ang="0">
                  <a:pos x="17" y="71"/>
                </a:cxn>
                <a:cxn ang="0">
                  <a:pos x="31" y="81"/>
                </a:cxn>
                <a:cxn ang="0">
                  <a:pos x="43" y="105"/>
                </a:cxn>
                <a:cxn ang="0">
                  <a:pos x="40" y="43"/>
                </a:cxn>
                <a:cxn ang="0">
                  <a:pos x="26" y="39"/>
                </a:cxn>
                <a:cxn ang="0">
                  <a:pos x="8" y="2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3" y="5"/>
                </a:cxn>
                <a:cxn ang="0">
                  <a:pos x="39" y="23"/>
                </a:cxn>
                <a:cxn ang="0">
                  <a:pos x="46" y="38"/>
                </a:cxn>
                <a:cxn ang="0">
                  <a:pos x="51" y="24"/>
                </a:cxn>
                <a:cxn ang="0">
                  <a:pos x="66" y="8"/>
                </a:cxn>
                <a:cxn ang="0">
                  <a:pos x="92" y="0"/>
                </a:cxn>
                <a:cxn ang="0">
                  <a:pos x="90" y="8"/>
                </a:cxn>
                <a:cxn ang="0">
                  <a:pos x="82" y="25"/>
                </a:cxn>
                <a:cxn ang="0">
                  <a:pos x="63" y="40"/>
                </a:cxn>
                <a:cxn ang="0">
                  <a:pos x="49" y="124"/>
                </a:cxn>
                <a:cxn ang="0">
                  <a:pos x="50" y="116"/>
                </a:cxn>
                <a:cxn ang="0">
                  <a:pos x="59" y="100"/>
                </a:cxn>
                <a:cxn ang="0">
                  <a:pos x="81" y="92"/>
                </a:cxn>
                <a:cxn ang="0">
                  <a:pos x="80" y="98"/>
                </a:cxn>
                <a:cxn ang="0">
                  <a:pos x="73" y="114"/>
                </a:cxn>
                <a:cxn ang="0">
                  <a:pos x="59" y="127"/>
                </a:cxn>
                <a:cxn ang="0">
                  <a:pos x="49" y="210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Freeform 16"/>
            <p:cNvSpPr/>
            <p:nvPr/>
          </p:nvSpPr>
          <p:spPr bwMode="gray">
            <a:xfrm>
              <a:off x="1566" y="297"/>
              <a:ext cx="128" cy="292"/>
            </a:xfrm>
            <a:custGeom>
              <a:avLst/>
              <a:gdLst/>
              <a:ahLst/>
              <a:cxnLst>
                <a:cxn ang="0">
                  <a:pos x="61" y="225"/>
                </a:cxn>
                <a:cxn ang="0">
                  <a:pos x="54" y="225"/>
                </a:cxn>
                <a:cxn ang="0">
                  <a:pos x="38" y="219"/>
                </a:cxn>
                <a:cxn ang="0">
                  <a:pos x="23" y="206"/>
                </a:cxn>
                <a:cxn ang="0">
                  <a:pos x="15" y="180"/>
                </a:cxn>
                <a:cxn ang="0">
                  <a:pos x="23" y="180"/>
                </a:cxn>
                <a:cxn ang="0">
                  <a:pos x="38" y="186"/>
                </a:cxn>
                <a:cxn ang="0">
                  <a:pos x="54" y="205"/>
                </a:cxn>
                <a:cxn ang="0">
                  <a:pos x="61" y="151"/>
                </a:cxn>
                <a:cxn ang="0">
                  <a:pos x="52" y="149"/>
                </a:cxn>
                <a:cxn ang="0">
                  <a:pos x="34" y="144"/>
                </a:cxn>
                <a:cxn ang="0">
                  <a:pos x="16" y="128"/>
                </a:cxn>
                <a:cxn ang="0">
                  <a:pos x="8" y="98"/>
                </a:cxn>
                <a:cxn ang="0">
                  <a:pos x="15" y="97"/>
                </a:cxn>
                <a:cxn ang="0">
                  <a:pos x="29" y="101"/>
                </a:cxn>
                <a:cxn ang="0">
                  <a:pos x="47" y="116"/>
                </a:cxn>
                <a:cxn ang="0">
                  <a:pos x="61" y="147"/>
                </a:cxn>
                <a:cxn ang="0">
                  <a:pos x="58" y="60"/>
                </a:cxn>
                <a:cxn ang="0">
                  <a:pos x="44" y="58"/>
                </a:cxn>
                <a:cxn ang="0">
                  <a:pos x="25" y="50"/>
                </a:cxn>
                <a:cxn ang="0">
                  <a:pos x="8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7" y="5"/>
                </a:cxn>
                <a:cxn ang="0">
                  <a:pos x="48" y="21"/>
                </a:cxn>
                <a:cxn ang="0">
                  <a:pos x="65" y="56"/>
                </a:cxn>
                <a:cxn ang="0">
                  <a:pos x="66" y="48"/>
                </a:cxn>
                <a:cxn ang="0">
                  <a:pos x="77" y="28"/>
                </a:cxn>
                <a:cxn ang="0">
                  <a:pos x="96" y="9"/>
                </a:cxn>
                <a:cxn ang="0">
                  <a:pos x="128" y="0"/>
                </a:cxn>
                <a:cxn ang="0">
                  <a:pos x="127" y="9"/>
                </a:cxn>
                <a:cxn ang="0">
                  <a:pos x="119" y="31"/>
                </a:cxn>
                <a:cxn ang="0">
                  <a:pos x="101" y="51"/>
                </a:cxn>
                <a:cxn ang="0">
                  <a:pos x="67" y="60"/>
                </a:cxn>
                <a:cxn ang="0">
                  <a:pos x="69" y="170"/>
                </a:cxn>
                <a:cxn ang="0">
                  <a:pos x="73" y="155"/>
                </a:cxn>
                <a:cxn ang="0">
                  <a:pos x="86" y="136"/>
                </a:cxn>
                <a:cxn ang="0">
                  <a:pos x="113" y="128"/>
                </a:cxn>
                <a:cxn ang="0">
                  <a:pos x="112" y="136"/>
                </a:cxn>
                <a:cxn ang="0">
                  <a:pos x="105" y="153"/>
                </a:cxn>
                <a:cxn ang="0">
                  <a:pos x="92" y="172"/>
                </a:cxn>
                <a:cxn ang="0">
                  <a:pos x="67" y="180"/>
                </a:cxn>
                <a:cxn ang="0">
                  <a:pos x="61" y="292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9" name="Freeform 17"/>
            <p:cNvSpPr/>
            <p:nvPr/>
          </p:nvSpPr>
          <p:spPr bwMode="gray">
            <a:xfrm>
              <a:off x="2596" y="332"/>
              <a:ext cx="68" cy="257"/>
            </a:xfrm>
            <a:custGeom>
              <a:avLst/>
              <a:gdLst/>
              <a:ahLst/>
              <a:cxnLst>
                <a:cxn ang="0">
                  <a:pos x="31" y="164"/>
                </a:cxn>
                <a:cxn ang="0">
                  <a:pos x="23" y="163"/>
                </a:cxn>
                <a:cxn ang="0">
                  <a:pos x="8" y="155"/>
                </a:cxn>
                <a:cxn ang="0">
                  <a:pos x="0" y="132"/>
                </a:cxn>
                <a:cxn ang="0">
                  <a:pos x="7" y="132"/>
                </a:cxn>
                <a:cxn ang="0">
                  <a:pos x="22" y="139"/>
                </a:cxn>
                <a:cxn ang="0">
                  <a:pos x="31" y="160"/>
                </a:cxn>
                <a:cxn ang="0">
                  <a:pos x="29" y="101"/>
                </a:cxn>
                <a:cxn ang="0">
                  <a:pos x="16" y="97"/>
                </a:cxn>
                <a:cxn ang="0">
                  <a:pos x="3" y="83"/>
                </a:cxn>
                <a:cxn ang="0">
                  <a:pos x="3" y="70"/>
                </a:cxn>
                <a:cxn ang="0">
                  <a:pos x="15" y="74"/>
                </a:cxn>
                <a:cxn ang="0">
                  <a:pos x="27" y="86"/>
                </a:cxn>
                <a:cxn ang="0">
                  <a:pos x="31" y="31"/>
                </a:cxn>
                <a:cxn ang="0">
                  <a:pos x="33" y="23"/>
                </a:cxn>
                <a:cxn ang="0">
                  <a:pos x="41" y="8"/>
                </a:cxn>
                <a:cxn ang="0">
                  <a:pos x="62" y="0"/>
                </a:cxn>
                <a:cxn ang="0">
                  <a:pos x="61" y="8"/>
                </a:cxn>
                <a:cxn ang="0">
                  <a:pos x="53" y="23"/>
                </a:cxn>
                <a:cxn ang="0">
                  <a:pos x="35" y="31"/>
                </a:cxn>
                <a:cxn ang="0">
                  <a:pos x="35" y="75"/>
                </a:cxn>
                <a:cxn ang="0">
                  <a:pos x="39" y="62"/>
                </a:cxn>
                <a:cxn ang="0">
                  <a:pos x="54" y="48"/>
                </a:cxn>
                <a:cxn ang="0">
                  <a:pos x="68" y="48"/>
                </a:cxn>
                <a:cxn ang="0">
                  <a:pos x="66" y="59"/>
                </a:cxn>
                <a:cxn ang="0">
                  <a:pos x="58" y="72"/>
                </a:cxn>
                <a:cxn ang="0">
                  <a:pos x="35" y="82"/>
                </a:cxn>
                <a:cxn ang="0">
                  <a:pos x="35" y="143"/>
                </a:cxn>
                <a:cxn ang="0">
                  <a:pos x="38" y="132"/>
                </a:cxn>
                <a:cxn ang="0">
                  <a:pos x="49" y="122"/>
                </a:cxn>
                <a:cxn ang="0">
                  <a:pos x="60" y="122"/>
                </a:cxn>
                <a:cxn ang="0">
                  <a:pos x="58" y="133"/>
                </a:cxn>
                <a:cxn ang="0">
                  <a:pos x="47" y="144"/>
                </a:cxn>
                <a:cxn ang="0">
                  <a:pos x="35" y="25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0" name="Freeform 18"/>
            <p:cNvSpPr/>
            <p:nvPr/>
          </p:nvSpPr>
          <p:spPr bwMode="gray">
            <a:xfrm>
              <a:off x="1672" y="164"/>
              <a:ext cx="111" cy="425"/>
            </a:xfrm>
            <a:custGeom>
              <a:avLst/>
              <a:gdLst/>
              <a:ahLst/>
              <a:cxnLst>
                <a:cxn ang="0">
                  <a:pos x="52" y="272"/>
                </a:cxn>
                <a:cxn ang="0">
                  <a:pos x="44" y="270"/>
                </a:cxn>
                <a:cxn ang="0">
                  <a:pos x="26" y="265"/>
                </a:cxn>
                <a:cxn ang="0">
                  <a:pos x="8" y="249"/>
                </a:cxn>
                <a:cxn ang="0">
                  <a:pos x="0" y="219"/>
                </a:cxn>
                <a:cxn ang="0">
                  <a:pos x="8" y="219"/>
                </a:cxn>
                <a:cxn ang="0">
                  <a:pos x="25" y="223"/>
                </a:cxn>
                <a:cxn ang="0">
                  <a:pos x="41" y="235"/>
                </a:cxn>
                <a:cxn ang="0">
                  <a:pos x="52" y="265"/>
                </a:cxn>
                <a:cxn ang="0">
                  <a:pos x="50" y="168"/>
                </a:cxn>
                <a:cxn ang="0">
                  <a:pos x="35" y="165"/>
                </a:cxn>
                <a:cxn ang="0">
                  <a:pos x="17" y="156"/>
                </a:cxn>
                <a:cxn ang="0">
                  <a:pos x="3" y="134"/>
                </a:cxn>
                <a:cxn ang="0">
                  <a:pos x="3" y="116"/>
                </a:cxn>
                <a:cxn ang="0">
                  <a:pos x="19" y="120"/>
                </a:cxn>
                <a:cxn ang="0">
                  <a:pos x="39" y="133"/>
                </a:cxn>
                <a:cxn ang="0">
                  <a:pos x="52" y="161"/>
                </a:cxn>
                <a:cxn ang="0">
                  <a:pos x="53" y="50"/>
                </a:cxn>
                <a:cxn ang="0">
                  <a:pos x="54" y="36"/>
                </a:cxn>
                <a:cxn ang="0">
                  <a:pos x="65" y="17"/>
                </a:cxn>
                <a:cxn ang="0">
                  <a:pos x="87" y="3"/>
                </a:cxn>
                <a:cxn ang="0">
                  <a:pos x="103" y="3"/>
                </a:cxn>
                <a:cxn ang="0">
                  <a:pos x="99" y="21"/>
                </a:cxn>
                <a:cxn ang="0">
                  <a:pos x="84" y="42"/>
                </a:cxn>
                <a:cxn ang="0">
                  <a:pos x="58" y="52"/>
                </a:cxn>
                <a:cxn ang="0">
                  <a:pos x="58" y="127"/>
                </a:cxn>
                <a:cxn ang="0">
                  <a:pos x="61" y="112"/>
                </a:cxn>
                <a:cxn ang="0">
                  <a:pos x="72" y="94"/>
                </a:cxn>
                <a:cxn ang="0">
                  <a:pos x="93" y="80"/>
                </a:cxn>
                <a:cxn ang="0">
                  <a:pos x="111" y="80"/>
                </a:cxn>
                <a:cxn ang="0">
                  <a:pos x="111" y="91"/>
                </a:cxn>
                <a:cxn ang="0">
                  <a:pos x="107" y="108"/>
                </a:cxn>
                <a:cxn ang="0">
                  <a:pos x="91" y="126"/>
                </a:cxn>
                <a:cxn ang="0">
                  <a:pos x="58" y="135"/>
                </a:cxn>
                <a:cxn ang="0">
                  <a:pos x="58" y="236"/>
                </a:cxn>
                <a:cxn ang="0">
                  <a:pos x="61" y="223"/>
                </a:cxn>
                <a:cxn ang="0">
                  <a:pos x="73" y="208"/>
                </a:cxn>
                <a:cxn ang="0">
                  <a:pos x="97" y="200"/>
                </a:cxn>
                <a:cxn ang="0">
                  <a:pos x="99" y="207"/>
                </a:cxn>
                <a:cxn ang="0">
                  <a:pos x="97" y="220"/>
                </a:cxn>
                <a:cxn ang="0">
                  <a:pos x="87" y="235"/>
                </a:cxn>
                <a:cxn ang="0">
                  <a:pos x="58" y="245"/>
                </a:cxn>
                <a:cxn ang="0">
                  <a:pos x="52" y="42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Freeform 19"/>
            <p:cNvSpPr/>
            <p:nvPr/>
          </p:nvSpPr>
          <p:spPr bwMode="gray">
            <a:xfrm>
              <a:off x="2065" y="361"/>
              <a:ext cx="100" cy="228"/>
            </a:xfrm>
            <a:custGeom>
              <a:avLst/>
              <a:gdLst/>
              <a:ahLst/>
              <a:cxnLst>
                <a:cxn ang="0">
                  <a:pos x="52" y="176"/>
                </a:cxn>
                <a:cxn ang="0">
                  <a:pos x="59" y="176"/>
                </a:cxn>
                <a:cxn ang="0">
                  <a:pos x="74" y="169"/>
                </a:cxn>
                <a:cxn ang="0">
                  <a:pos x="86" y="154"/>
                </a:cxn>
                <a:cxn ang="0">
                  <a:pos x="86" y="141"/>
                </a:cxn>
                <a:cxn ang="0">
                  <a:pos x="74" y="143"/>
                </a:cxn>
                <a:cxn ang="0">
                  <a:pos x="58" y="158"/>
                </a:cxn>
                <a:cxn ang="0">
                  <a:pos x="52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2" y="115"/>
                </a:cxn>
                <a:cxn ang="0">
                  <a:pos x="55" y="48"/>
                </a:cxn>
                <a:cxn ang="0">
                  <a:pos x="67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3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1" y="3"/>
                </a:cxn>
                <a:cxn ang="0">
                  <a:pos x="5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5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5" y="132"/>
                </a:cxn>
                <a:cxn ang="0">
                  <a:pos x="47" y="141"/>
                </a:cxn>
                <a:cxn ang="0">
                  <a:pos x="52" y="228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2" name="Freeform 20"/>
            <p:cNvSpPr/>
            <p:nvPr/>
          </p:nvSpPr>
          <p:spPr bwMode="gray">
            <a:xfrm>
              <a:off x="2921" y="361"/>
              <a:ext cx="100" cy="228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60" y="176"/>
                </a:cxn>
                <a:cxn ang="0">
                  <a:pos x="74" y="169"/>
                </a:cxn>
                <a:cxn ang="0">
                  <a:pos x="87" y="154"/>
                </a:cxn>
                <a:cxn ang="0">
                  <a:pos x="87" y="141"/>
                </a:cxn>
                <a:cxn ang="0">
                  <a:pos x="74" y="143"/>
                </a:cxn>
                <a:cxn ang="0">
                  <a:pos x="60" y="158"/>
                </a:cxn>
                <a:cxn ang="0">
                  <a:pos x="53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3" y="115"/>
                </a:cxn>
                <a:cxn ang="0">
                  <a:pos x="56" y="48"/>
                </a:cxn>
                <a:cxn ang="0">
                  <a:pos x="68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4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2" y="3"/>
                </a:cxn>
                <a:cxn ang="0">
                  <a:pos x="6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6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6" y="132"/>
                </a:cxn>
                <a:cxn ang="0">
                  <a:pos x="47" y="141"/>
                </a:cxn>
                <a:cxn ang="0">
                  <a:pos x="53" y="228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3" name="Freeform 21"/>
            <p:cNvSpPr/>
            <p:nvPr/>
          </p:nvSpPr>
          <p:spPr bwMode="gray">
            <a:xfrm>
              <a:off x="2273" y="187"/>
              <a:ext cx="175" cy="402"/>
            </a:xfrm>
            <a:custGeom>
              <a:avLst/>
              <a:gdLst/>
              <a:ahLst/>
              <a:cxnLst>
                <a:cxn ang="0">
                  <a:pos x="93" y="309"/>
                </a:cxn>
                <a:cxn ang="0">
                  <a:pos x="101" y="309"/>
                </a:cxn>
                <a:cxn ang="0">
                  <a:pos x="118" y="304"/>
                </a:cxn>
                <a:cxn ang="0">
                  <a:pos x="138" y="292"/>
                </a:cxn>
                <a:cxn ang="0">
                  <a:pos x="152" y="266"/>
                </a:cxn>
                <a:cxn ang="0">
                  <a:pos x="152" y="247"/>
                </a:cxn>
                <a:cxn ang="0">
                  <a:pos x="138" y="250"/>
                </a:cxn>
                <a:cxn ang="0">
                  <a:pos x="120" y="259"/>
                </a:cxn>
                <a:cxn ang="0">
                  <a:pos x="99" y="285"/>
                </a:cxn>
                <a:cxn ang="0">
                  <a:pos x="93" y="207"/>
                </a:cxn>
                <a:cxn ang="0">
                  <a:pos x="102" y="205"/>
                </a:cxn>
                <a:cxn ang="0">
                  <a:pos x="122" y="200"/>
                </a:cxn>
                <a:cxn ang="0">
                  <a:pos x="147" y="185"/>
                </a:cxn>
                <a:cxn ang="0">
                  <a:pos x="163" y="155"/>
                </a:cxn>
                <a:cxn ang="0">
                  <a:pos x="163" y="134"/>
                </a:cxn>
                <a:cxn ang="0">
                  <a:pos x="149" y="135"/>
                </a:cxn>
                <a:cxn ang="0">
                  <a:pos x="129" y="142"/>
                </a:cxn>
                <a:cxn ang="0">
                  <a:pos x="107" y="162"/>
                </a:cxn>
                <a:cxn ang="0">
                  <a:pos x="93" y="201"/>
                </a:cxn>
                <a:cxn ang="0">
                  <a:pos x="95" y="83"/>
                </a:cxn>
                <a:cxn ang="0">
                  <a:pos x="110" y="81"/>
                </a:cxn>
                <a:cxn ang="0">
                  <a:pos x="134" y="73"/>
                </a:cxn>
                <a:cxn ang="0">
                  <a:pos x="157" y="54"/>
                </a:cxn>
                <a:cxn ang="0">
                  <a:pos x="174" y="23"/>
                </a:cxn>
                <a:cxn ang="0">
                  <a:pos x="174" y="0"/>
                </a:cxn>
                <a:cxn ang="0">
                  <a:pos x="157" y="2"/>
                </a:cxn>
                <a:cxn ang="0">
                  <a:pos x="133" y="10"/>
                </a:cxn>
                <a:cxn ang="0">
                  <a:pos x="107" y="33"/>
                </a:cxn>
                <a:cxn ang="0">
                  <a:pos x="87" y="77"/>
                </a:cxn>
                <a:cxn ang="0">
                  <a:pos x="85" y="68"/>
                </a:cxn>
                <a:cxn ang="0">
                  <a:pos x="75" y="46"/>
                </a:cxn>
                <a:cxn ang="0">
                  <a:pos x="55" y="21"/>
                </a:cxn>
                <a:cxn ang="0">
                  <a:pos x="22" y="3"/>
                </a:cxn>
                <a:cxn ang="0">
                  <a:pos x="1" y="3"/>
                </a:cxn>
                <a:cxn ang="0">
                  <a:pos x="4" y="18"/>
                </a:cxn>
                <a:cxn ang="0">
                  <a:pos x="12" y="42"/>
                </a:cxn>
                <a:cxn ang="0">
                  <a:pos x="31" y="65"/>
                </a:cxn>
                <a:cxn ang="0">
                  <a:pos x="62" y="81"/>
                </a:cxn>
                <a:cxn ang="0">
                  <a:pos x="82" y="238"/>
                </a:cxn>
                <a:cxn ang="0">
                  <a:pos x="80" y="228"/>
                </a:cxn>
                <a:cxn ang="0">
                  <a:pos x="72" y="207"/>
                </a:cxn>
                <a:cxn ang="0">
                  <a:pos x="55" y="185"/>
                </a:cxn>
                <a:cxn ang="0">
                  <a:pos x="21" y="176"/>
                </a:cxn>
                <a:cxn ang="0">
                  <a:pos x="22" y="185"/>
                </a:cxn>
                <a:cxn ang="0">
                  <a:pos x="28" y="205"/>
                </a:cxn>
                <a:cxn ang="0">
                  <a:pos x="41" y="230"/>
                </a:cxn>
                <a:cxn ang="0">
                  <a:pos x="66" y="246"/>
                </a:cxn>
                <a:cxn ang="0">
                  <a:pos x="82" y="402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4" name="Freeform 22"/>
            <p:cNvSpPr/>
            <p:nvPr/>
          </p:nvSpPr>
          <p:spPr bwMode="gray">
            <a:xfrm>
              <a:off x="2161" y="216"/>
              <a:ext cx="97" cy="373"/>
            </a:xfrm>
            <a:custGeom>
              <a:avLst/>
              <a:gdLst/>
              <a:ahLst/>
              <a:cxnLst>
                <a:cxn ang="0">
                  <a:pos x="52" y="237"/>
                </a:cxn>
                <a:cxn ang="0">
                  <a:pos x="59" y="237"/>
                </a:cxn>
                <a:cxn ang="0">
                  <a:pos x="74" y="232"/>
                </a:cxn>
                <a:cxn ang="0">
                  <a:pos x="90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1" y="197"/>
                </a:cxn>
                <a:cxn ang="0">
                  <a:pos x="56" y="215"/>
                </a:cxn>
                <a:cxn ang="0">
                  <a:pos x="52" y="147"/>
                </a:cxn>
                <a:cxn ang="0">
                  <a:pos x="59" y="147"/>
                </a:cxn>
                <a:cxn ang="0">
                  <a:pos x="74" y="141"/>
                </a:cxn>
                <a:cxn ang="0">
                  <a:pos x="90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1" y="109"/>
                </a:cxn>
                <a:cxn ang="0">
                  <a:pos x="56" y="126"/>
                </a:cxn>
                <a:cxn ang="0">
                  <a:pos x="52" y="46"/>
                </a:cxn>
                <a:cxn ang="0">
                  <a:pos x="51" y="37"/>
                </a:cxn>
                <a:cxn ang="0">
                  <a:pos x="45" y="23"/>
                </a:cxn>
                <a:cxn ang="0">
                  <a:pos x="32" y="6"/>
                </a:cxn>
                <a:cxn ang="0">
                  <a:pos x="6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3" y="43"/>
                </a:cxn>
                <a:cxn ang="0">
                  <a:pos x="45" y="113"/>
                </a:cxn>
                <a:cxn ang="0">
                  <a:pos x="45" y="106"/>
                </a:cxn>
                <a:cxn ang="0">
                  <a:pos x="40" y="90"/>
                </a:cxn>
                <a:cxn ang="0">
                  <a:pos x="27" y="75"/>
                </a:cxn>
                <a:cxn ang="0">
                  <a:pos x="1" y="67"/>
                </a:cxn>
                <a:cxn ang="0">
                  <a:pos x="0" y="75"/>
                </a:cxn>
                <a:cxn ang="0">
                  <a:pos x="2" y="91"/>
                </a:cxn>
                <a:cxn ang="0">
                  <a:pos x="14" y="109"/>
                </a:cxn>
                <a:cxn ang="0">
                  <a:pos x="45" y="118"/>
                </a:cxn>
                <a:cxn ang="0">
                  <a:pos x="45" y="207"/>
                </a:cxn>
                <a:cxn ang="0">
                  <a:pos x="43" y="195"/>
                </a:cxn>
                <a:cxn ang="0">
                  <a:pos x="33" y="182"/>
                </a:cxn>
                <a:cxn ang="0">
                  <a:pos x="12" y="175"/>
                </a:cxn>
                <a:cxn ang="0">
                  <a:pos x="10" y="182"/>
                </a:cxn>
                <a:cxn ang="0">
                  <a:pos x="13" y="197"/>
                </a:cxn>
                <a:cxn ang="0">
                  <a:pos x="29" y="211"/>
                </a:cxn>
                <a:cxn ang="0">
                  <a:pos x="45" y="373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5" name="Freeform 23"/>
            <p:cNvSpPr/>
            <p:nvPr/>
          </p:nvSpPr>
          <p:spPr bwMode="gray">
            <a:xfrm>
              <a:off x="2708" y="216"/>
              <a:ext cx="97" cy="373"/>
            </a:xfrm>
            <a:custGeom>
              <a:avLst/>
              <a:gdLst/>
              <a:ahLst/>
              <a:cxnLst>
                <a:cxn ang="0">
                  <a:pos x="51" y="237"/>
                </a:cxn>
                <a:cxn ang="0">
                  <a:pos x="60" y="237"/>
                </a:cxn>
                <a:cxn ang="0">
                  <a:pos x="74" y="232"/>
                </a:cxn>
                <a:cxn ang="0">
                  <a:pos x="91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2" y="197"/>
                </a:cxn>
                <a:cxn ang="0">
                  <a:pos x="55" y="215"/>
                </a:cxn>
                <a:cxn ang="0">
                  <a:pos x="51" y="147"/>
                </a:cxn>
                <a:cxn ang="0">
                  <a:pos x="60" y="147"/>
                </a:cxn>
                <a:cxn ang="0">
                  <a:pos x="74" y="141"/>
                </a:cxn>
                <a:cxn ang="0">
                  <a:pos x="91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2" y="109"/>
                </a:cxn>
                <a:cxn ang="0">
                  <a:pos x="55" y="126"/>
                </a:cxn>
                <a:cxn ang="0">
                  <a:pos x="51" y="46"/>
                </a:cxn>
                <a:cxn ang="0">
                  <a:pos x="51" y="37"/>
                </a:cxn>
                <a:cxn ang="0">
                  <a:pos x="46" y="23"/>
                </a:cxn>
                <a:cxn ang="0">
                  <a:pos x="33" y="6"/>
                </a:cxn>
                <a:cxn ang="0">
                  <a:pos x="7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4" y="43"/>
                </a:cxn>
                <a:cxn ang="0">
                  <a:pos x="46" y="113"/>
                </a:cxn>
                <a:cxn ang="0">
                  <a:pos x="46" y="106"/>
                </a:cxn>
                <a:cxn ang="0">
                  <a:pos x="41" y="90"/>
                </a:cxn>
                <a:cxn ang="0">
                  <a:pos x="27" y="7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3" y="91"/>
                </a:cxn>
                <a:cxn ang="0">
                  <a:pos x="15" y="109"/>
                </a:cxn>
                <a:cxn ang="0">
                  <a:pos x="46" y="118"/>
                </a:cxn>
                <a:cxn ang="0">
                  <a:pos x="46" y="207"/>
                </a:cxn>
                <a:cxn ang="0">
                  <a:pos x="43" y="195"/>
                </a:cxn>
                <a:cxn ang="0">
                  <a:pos x="34" y="182"/>
                </a:cxn>
                <a:cxn ang="0">
                  <a:pos x="12" y="175"/>
                </a:cxn>
                <a:cxn ang="0">
                  <a:pos x="11" y="182"/>
                </a:cxn>
                <a:cxn ang="0">
                  <a:pos x="14" y="197"/>
                </a:cxn>
                <a:cxn ang="0">
                  <a:pos x="30" y="211"/>
                </a:cxn>
                <a:cxn ang="0">
                  <a:pos x="46" y="373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99" name="Freeform 27" descr="Dark upward diagonal"/>
          <p:cNvSpPr/>
          <p:nvPr/>
        </p:nvSpPr>
        <p:spPr bwMode="gray">
          <a:xfrm>
            <a:off x="85725" y="76200"/>
            <a:ext cx="8977313" cy="5000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5546" y="0"/>
              </a:cxn>
              <a:cxn ang="0">
                <a:pos x="5655" y="84"/>
              </a:cxn>
              <a:cxn ang="0">
                <a:pos x="5649" y="315"/>
              </a:cxn>
              <a:cxn ang="0">
                <a:pos x="1" y="314"/>
              </a:cxn>
              <a:cxn ang="0">
                <a:pos x="0" y="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pattFill prst="dkUpDiag">
            <a:fgClr>
              <a:schemeClr val="bg1">
                <a:alpha val="77000"/>
              </a:schemeClr>
            </a:fgClr>
            <a:bgClr>
              <a:schemeClr val="tx1">
                <a:alpha val="77000"/>
              </a:schemeClr>
            </a:bgClr>
          </a:pattFill>
          <a:ln w="9525">
            <a:noFill/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146" name="Group 74"/>
          <p:cNvGrpSpPr/>
          <p:nvPr/>
        </p:nvGrpSpPr>
        <p:grpSpPr bwMode="auto">
          <a:xfrm>
            <a:off x="85725" y="854075"/>
            <a:ext cx="8982075" cy="1131888"/>
            <a:chOff x="54" y="538"/>
            <a:chExt cx="5658" cy="713"/>
          </a:xfrm>
        </p:grpSpPr>
        <p:sp>
          <p:nvSpPr>
            <p:cNvPr id="3102" name="Freeform 30"/>
            <p:cNvSpPr/>
            <p:nvPr userDrawn="1"/>
          </p:nvSpPr>
          <p:spPr bwMode="gray">
            <a:xfrm>
              <a:off x="54" y="736"/>
              <a:ext cx="5658" cy="5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46" y="0"/>
                </a:cxn>
                <a:cxn ang="0">
                  <a:pos x="5446" y="312"/>
                </a:cxn>
                <a:cxn ang="0">
                  <a:pos x="5446" y="451"/>
                </a:cxn>
                <a:cxn ang="0">
                  <a:pos x="1512" y="443"/>
                </a:cxn>
                <a:cxn ang="0">
                  <a:pos x="1288" y="584"/>
                </a:cxn>
                <a:cxn ang="0">
                  <a:pos x="0" y="590"/>
                </a:cxn>
                <a:cxn ang="0">
                  <a:pos x="0" y="0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3" name="Freeform 31"/>
            <p:cNvSpPr/>
            <p:nvPr userDrawn="1"/>
          </p:nvSpPr>
          <p:spPr bwMode="gray">
            <a:xfrm>
              <a:off x="54" y="538"/>
              <a:ext cx="5658" cy="65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657" y="0"/>
                </a:cxn>
                <a:cxn ang="0">
                  <a:pos x="5658" y="534"/>
                </a:cxn>
                <a:cxn ang="0">
                  <a:pos x="1553" y="528"/>
                </a:cxn>
                <a:cxn ang="0">
                  <a:pos x="1317" y="651"/>
                </a:cxn>
                <a:cxn ang="0">
                  <a:pos x="0" y="655"/>
                </a:cxn>
                <a:cxn ang="0">
                  <a:pos x="1" y="0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4" name="Freeform 32"/>
            <p:cNvSpPr/>
            <p:nvPr userDrawn="1"/>
          </p:nvSpPr>
          <p:spPr bwMode="gray">
            <a:xfrm>
              <a:off x="54" y="1062"/>
              <a:ext cx="1496" cy="98"/>
            </a:xfrm>
            <a:custGeom>
              <a:avLst/>
              <a:gdLst/>
              <a:ahLst/>
              <a:cxnLst>
                <a:cxn ang="0">
                  <a:pos x="1440" y="1"/>
                </a:cxn>
                <a:cxn ang="0">
                  <a:pos x="1261" y="112"/>
                </a:cxn>
                <a:cxn ang="0">
                  <a:pos x="0" y="110"/>
                </a:cxn>
                <a:cxn ang="0">
                  <a:pos x="0" y="49"/>
                </a:cxn>
                <a:cxn ang="0">
                  <a:pos x="1069" y="50"/>
                </a:cxn>
                <a:cxn ang="0">
                  <a:pos x="1142" y="0"/>
                </a:cxn>
                <a:cxn ang="0">
                  <a:pos x="1440" y="1"/>
                </a:cxn>
              </a:cxnLst>
              <a:rect l="0" t="0" r="r" b="b"/>
              <a:pathLst>
                <a:path w="1440" h="112">
                  <a:moveTo>
                    <a:pt x="1440" y="1"/>
                  </a:moveTo>
                  <a:lnTo>
                    <a:pt x="1261" y="112"/>
                  </a:lnTo>
                  <a:lnTo>
                    <a:pt x="0" y="110"/>
                  </a:lnTo>
                  <a:lnTo>
                    <a:pt x="0" y="49"/>
                  </a:lnTo>
                  <a:lnTo>
                    <a:pt x="1069" y="50"/>
                  </a:lnTo>
                  <a:lnTo>
                    <a:pt x="1142" y="0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10" name="Rectangle 38" descr="1"/>
          <p:cNvSpPr>
            <a:spLocks noChangeArrowheads="1"/>
          </p:cNvSpPr>
          <p:nvPr/>
        </p:nvSpPr>
        <p:spPr bwMode="gray">
          <a:xfrm>
            <a:off x="4067175" y="4497388"/>
            <a:ext cx="741363" cy="7429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12" name="Rectangle 40" descr="7"/>
          <p:cNvSpPr>
            <a:spLocks noChangeArrowheads="1"/>
          </p:cNvSpPr>
          <p:nvPr/>
        </p:nvSpPr>
        <p:spPr bwMode="gray">
          <a:xfrm>
            <a:off x="3275013" y="5314950"/>
            <a:ext cx="742950" cy="7429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gray">
          <a:xfrm>
            <a:off x="3282950" y="4510088"/>
            <a:ext cx="741363" cy="744537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09" name="Rectangle 37" descr="6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6196013"/>
            <a:ext cx="4811713" cy="403225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单击此处编辑母版副标题样式</a:t>
            </a:r>
            <a:endParaRPr lang="en-US" altLang="zh-CN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fld id="{04086E0B-3820-4C59-956C-218C7B4E27BB}" type="slidenum">
              <a:rPr lang="en-US" altLang="zh-CN"/>
            </a:fld>
            <a:endParaRPr lang="en-US" altLang="zh-CN"/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gray">
          <a:xfrm>
            <a:off x="1703388" y="451167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gray">
          <a:xfrm>
            <a:off x="128588" y="4511675"/>
            <a:ext cx="741362" cy="74295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gray">
          <a:xfrm>
            <a:off x="2492375" y="5314950"/>
            <a:ext cx="742950" cy="7429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115" name="Picture 43" descr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gray">
          <a:xfrm>
            <a:off x="130175" y="2911475"/>
            <a:ext cx="1347788" cy="153193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819400"/>
            <a:ext cx="6019800" cy="1470025"/>
          </a:xfrm>
        </p:spPr>
        <p:txBody>
          <a:bodyPr/>
          <a:lstStyle>
            <a:lvl1pPr algn="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3142" name="Rectangle 70" descr="2"/>
          <p:cNvSpPr>
            <a:spLocks noChangeArrowheads="1"/>
          </p:cNvSpPr>
          <p:nvPr/>
        </p:nvSpPr>
        <p:spPr bwMode="gray">
          <a:xfrm>
            <a:off x="1701800" y="3705225"/>
            <a:ext cx="744538" cy="74295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6" grpId="0" animBg="1"/>
      <p:bldP spid="3128" grpId="0" animBg="1"/>
      <p:bldP spid="3099" grpId="0" animBg="1"/>
      <p:bldP spid="3100" grpId="0" animBg="1"/>
      <p:bldP spid="3105" grpId="0" animBg="1"/>
      <p:bldP spid="3109" grpId="0" animBg="1"/>
      <p:bldP spid="3121" grpId="0" animBg="1"/>
      <p:bldP spid="3074" grpId="0"/>
      <p:bldP spid="314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CAB94-3D43-42E0-BFE1-0C4743302C5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38125"/>
            <a:ext cx="2057400" cy="59340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19800" cy="59340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67892-6FB2-4FF7-9DF1-F7723892A11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BFF013D8-4743-4789-85E3-A95EF2B6A64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zh-CN" altLang="en-US"/>
              <a:t>单击图标添加表格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F87E0B44-88A5-4CD8-A2B4-9501AE13C61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 hasCustomPrompt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zh-CN" altLang="en-US"/>
              <a:t>单击图标添加图表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B386ABC3-51CA-479C-88AF-F9B28A76A58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 hasCustomPrompt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zh-CN" altLang="en-US"/>
              <a:t>单击图标添加 </a:t>
            </a:r>
            <a:r>
              <a:rPr lang="en-US" altLang="zh-CN"/>
              <a:t>SmartArt </a:t>
            </a:r>
            <a:r>
              <a:rPr lang="zh-CN" altLang="en-US"/>
              <a:t>图形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BEFD8390-5B3A-4216-AB3E-0864CB7969F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6215063" cy="8683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500188"/>
            <a:ext cx="4038600" cy="46259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500188"/>
            <a:ext cx="4038600" cy="22367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889375"/>
            <a:ext cx="4038600" cy="22367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EBCEA-6CDA-49DD-94ED-31EEA19D2606}" type="datetimeFigureOut">
              <a:rPr lang="zh-CN" altLang="en-US"/>
            </a:fld>
            <a:endParaRPr lang="zh-CN" altLang="en-US"/>
          </a:p>
        </p:txBody>
      </p:sp>
      <p:sp>
        <p:nvSpPr>
          <p:cNvPr id="7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8B1FB-0B8B-43A5-84ED-7EF4B832DAC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6BD1D-D325-42D8-8C35-09B86C10236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34B1D-876F-45A5-BECA-9FD9B66E93D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0D08F-AADD-4336-A772-FEC8B1E8956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B96E0-A76C-40A4-AFE8-CBE40B13305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E0EA6-0513-47E4-A2A7-04BC609EC62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1661B-33D3-458F-BED2-E48E7DB287A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1BD07-3AC9-40BE-BD17-EFDD9EDC6F5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25E1A-22A8-48F7-BF93-361DF47675D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9.jpeg"/><Relationship Id="rId17" Type="http://schemas.openxmlformats.org/officeDocument/2006/relationships/image" Target="../media/image8.jpe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/>
          <p:nvPr/>
        </p:nvGrpSpPr>
        <p:grpSpPr bwMode="auto">
          <a:xfrm>
            <a:off x="6553200" y="6013450"/>
            <a:ext cx="2392363" cy="563563"/>
            <a:chOff x="1566" y="164"/>
            <a:chExt cx="1455" cy="425"/>
          </a:xfrm>
        </p:grpSpPr>
        <p:sp>
          <p:nvSpPr>
            <p:cNvPr id="1032" name="Freeform 8"/>
            <p:cNvSpPr/>
            <p:nvPr/>
          </p:nvSpPr>
          <p:spPr bwMode="gray">
            <a:xfrm>
              <a:off x="1892" y="468"/>
              <a:ext cx="39" cy="121"/>
            </a:xfrm>
            <a:custGeom>
              <a:avLst/>
              <a:gdLst/>
              <a:ahLst/>
              <a:cxnLst>
                <a:cxn ang="0">
                  <a:pos x="37" y="36"/>
                </a:cxn>
                <a:cxn ang="0">
                  <a:pos x="35" y="36"/>
                </a:cxn>
                <a:cxn ang="0">
                  <a:pos x="30" y="36"/>
                </a:cxn>
                <a:cxn ang="0">
                  <a:pos x="22" y="34"/>
                </a:cxn>
                <a:cxn ang="0">
                  <a:pos x="15" y="30"/>
                </a:cxn>
                <a:cxn ang="0">
                  <a:pos x="7" y="23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3" y="5"/>
                </a:cxn>
                <a:cxn ang="0">
                  <a:pos x="30" y="11"/>
                </a:cxn>
                <a:cxn ang="0">
                  <a:pos x="37" y="20"/>
                </a:cxn>
                <a:cxn ang="0">
                  <a:pos x="39" y="34"/>
                </a:cxn>
                <a:cxn ang="0">
                  <a:pos x="39" y="121"/>
                </a:cxn>
                <a:cxn ang="0">
                  <a:pos x="37" y="121"/>
                </a:cxn>
                <a:cxn ang="0">
                  <a:pos x="37" y="36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3" name="Freeform 9"/>
            <p:cNvSpPr/>
            <p:nvPr/>
          </p:nvSpPr>
          <p:spPr bwMode="gray">
            <a:xfrm>
              <a:off x="2271" y="450"/>
              <a:ext cx="45" cy="139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6" y="42"/>
                </a:cxn>
                <a:cxn ang="0">
                  <a:pos x="12" y="42"/>
                </a:cxn>
                <a:cxn ang="0">
                  <a:pos x="20" y="39"/>
                </a:cxn>
                <a:cxn ang="0">
                  <a:pos x="29" y="35"/>
                </a:cxn>
                <a:cxn ang="0">
                  <a:pos x="37" y="27"/>
                </a:cxn>
                <a:cxn ang="0">
                  <a:pos x="43" y="17"/>
                </a:cxn>
                <a:cxn ang="0">
                  <a:pos x="45" y="2"/>
                </a:cxn>
                <a:cxn ang="0">
                  <a:pos x="43" y="0"/>
                </a:cxn>
                <a:cxn ang="0">
                  <a:pos x="37" y="2"/>
                </a:cxn>
                <a:cxn ang="0">
                  <a:pos x="29" y="3"/>
                </a:cxn>
                <a:cxn ang="0">
                  <a:pos x="19" y="7"/>
                </a:cxn>
                <a:cxn ang="0">
                  <a:pos x="11" y="14"/>
                </a:cxn>
                <a:cxn ang="0">
                  <a:pos x="4" y="23"/>
                </a:cxn>
                <a:cxn ang="0">
                  <a:pos x="0" y="39"/>
                </a:cxn>
                <a:cxn ang="0">
                  <a:pos x="0" y="139"/>
                </a:cxn>
                <a:cxn ang="0">
                  <a:pos x="3" y="139"/>
                </a:cxn>
                <a:cxn ang="0">
                  <a:pos x="3" y="42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4" name="Freeform 10"/>
            <p:cNvSpPr/>
            <p:nvPr/>
          </p:nvSpPr>
          <p:spPr bwMode="gray">
            <a:xfrm>
              <a:off x="1765" y="378"/>
              <a:ext cx="146" cy="211"/>
            </a:xfrm>
            <a:custGeom>
              <a:avLst/>
              <a:gdLst/>
              <a:ahLst/>
              <a:cxnLst>
                <a:cxn ang="0">
                  <a:pos x="68" y="67"/>
                </a:cxn>
                <a:cxn ang="0">
                  <a:pos x="67" y="67"/>
                </a:cxn>
                <a:cxn ang="0">
                  <a:pos x="60" y="66"/>
                </a:cxn>
                <a:cxn ang="0">
                  <a:pos x="50" y="64"/>
                </a:cxn>
                <a:cxn ang="0">
                  <a:pos x="41" y="62"/>
                </a:cxn>
                <a:cxn ang="0">
                  <a:pos x="29" y="55"/>
                </a:cxn>
                <a:cxn ang="0">
                  <a:pos x="18" y="47"/>
                </a:cxn>
                <a:cxn ang="0">
                  <a:pos x="10" y="35"/>
                </a:cxn>
                <a:cxn ang="0">
                  <a:pos x="3" y="2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30" y="2"/>
                </a:cxn>
                <a:cxn ang="0">
                  <a:pos x="41" y="6"/>
                </a:cxn>
                <a:cxn ang="0">
                  <a:pos x="53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5" y="45"/>
                </a:cxn>
                <a:cxn ang="0">
                  <a:pos x="79" y="36"/>
                </a:cxn>
                <a:cxn ang="0">
                  <a:pos x="84" y="25"/>
                </a:cxn>
                <a:cxn ang="0">
                  <a:pos x="92" y="16"/>
                </a:cxn>
                <a:cxn ang="0">
                  <a:pos x="106" y="8"/>
                </a:cxn>
                <a:cxn ang="0">
                  <a:pos x="123" y="2"/>
                </a:cxn>
                <a:cxn ang="0">
                  <a:pos x="146" y="0"/>
                </a:cxn>
                <a:cxn ang="0">
                  <a:pos x="145" y="2"/>
                </a:cxn>
                <a:cxn ang="0">
                  <a:pos x="145" y="8"/>
                </a:cxn>
                <a:cxn ang="0">
                  <a:pos x="143" y="17"/>
                </a:cxn>
                <a:cxn ang="0">
                  <a:pos x="139" y="28"/>
                </a:cxn>
                <a:cxn ang="0">
                  <a:pos x="134" y="39"/>
                </a:cxn>
                <a:cxn ang="0">
                  <a:pos x="126" y="49"/>
                </a:cxn>
                <a:cxn ang="0">
                  <a:pos x="114" y="59"/>
                </a:cxn>
                <a:cxn ang="0">
                  <a:pos x="98" y="64"/>
                </a:cxn>
                <a:cxn ang="0">
                  <a:pos x="79" y="67"/>
                </a:cxn>
                <a:cxn ang="0">
                  <a:pos x="79" y="211"/>
                </a:cxn>
                <a:cxn ang="0">
                  <a:pos x="68" y="211"/>
                </a:cxn>
                <a:cxn ang="0">
                  <a:pos x="68" y="67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5" name="Freeform 11"/>
            <p:cNvSpPr/>
            <p:nvPr/>
          </p:nvSpPr>
          <p:spPr bwMode="gray">
            <a:xfrm>
              <a:off x="2792" y="378"/>
              <a:ext cx="144" cy="21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6" y="67"/>
                </a:cxn>
                <a:cxn ang="0">
                  <a:pos x="59" y="66"/>
                </a:cxn>
                <a:cxn ang="0">
                  <a:pos x="50" y="64"/>
                </a:cxn>
                <a:cxn ang="0">
                  <a:pos x="39" y="62"/>
                </a:cxn>
                <a:cxn ang="0">
                  <a:pos x="28" y="55"/>
                </a:cxn>
                <a:cxn ang="0">
                  <a:pos x="17" y="47"/>
                </a:cxn>
                <a:cxn ang="0">
                  <a:pos x="9" y="35"/>
                </a:cxn>
                <a:cxn ang="0">
                  <a:pos x="2" y="2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8" y="2"/>
                </a:cxn>
                <a:cxn ang="0">
                  <a:pos x="40" y="6"/>
                </a:cxn>
                <a:cxn ang="0">
                  <a:pos x="51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4" y="45"/>
                </a:cxn>
                <a:cxn ang="0">
                  <a:pos x="77" y="36"/>
                </a:cxn>
                <a:cxn ang="0">
                  <a:pos x="82" y="25"/>
                </a:cxn>
                <a:cxn ang="0">
                  <a:pos x="91" y="16"/>
                </a:cxn>
                <a:cxn ang="0">
                  <a:pos x="105" y="8"/>
                </a:cxn>
                <a:cxn ang="0">
                  <a:pos x="121" y="2"/>
                </a:cxn>
                <a:cxn ang="0">
                  <a:pos x="144" y="0"/>
                </a:cxn>
                <a:cxn ang="0">
                  <a:pos x="144" y="2"/>
                </a:cxn>
                <a:cxn ang="0">
                  <a:pos x="144" y="8"/>
                </a:cxn>
                <a:cxn ang="0">
                  <a:pos x="141" y="17"/>
                </a:cxn>
                <a:cxn ang="0">
                  <a:pos x="139" y="28"/>
                </a:cxn>
                <a:cxn ang="0">
                  <a:pos x="133" y="39"/>
                </a:cxn>
                <a:cxn ang="0">
                  <a:pos x="125" y="49"/>
                </a:cxn>
                <a:cxn ang="0">
                  <a:pos x="113" y="59"/>
                </a:cxn>
                <a:cxn ang="0">
                  <a:pos x="97" y="64"/>
                </a:cxn>
                <a:cxn ang="0">
                  <a:pos x="77" y="67"/>
                </a:cxn>
                <a:cxn ang="0">
                  <a:pos x="77" y="211"/>
                </a:cxn>
                <a:cxn ang="0">
                  <a:pos x="67" y="211"/>
                </a:cxn>
                <a:cxn ang="0">
                  <a:pos x="67" y="67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6" name="Freeform 12"/>
            <p:cNvSpPr/>
            <p:nvPr/>
          </p:nvSpPr>
          <p:spPr bwMode="gray">
            <a:xfrm>
              <a:off x="2631" y="457"/>
              <a:ext cx="89" cy="132"/>
            </a:xfrm>
            <a:custGeom>
              <a:avLst/>
              <a:gdLst/>
              <a:ahLst/>
              <a:cxnLst>
                <a:cxn ang="0">
                  <a:pos x="42" y="43"/>
                </a:cxn>
                <a:cxn ang="0">
                  <a:pos x="39" y="42"/>
                </a:cxn>
                <a:cxn ang="0">
                  <a:pos x="33" y="42"/>
                </a:cxn>
                <a:cxn ang="0">
                  <a:pos x="25" y="39"/>
                </a:cxn>
                <a:cxn ang="0">
                  <a:pos x="16" y="35"/>
                </a:cxn>
                <a:cxn ang="0">
                  <a:pos x="8" y="27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21" y="3"/>
                </a:cxn>
                <a:cxn ang="0">
                  <a:pos x="29" y="8"/>
                </a:cxn>
                <a:cxn ang="0">
                  <a:pos x="37" y="15"/>
                </a:cxn>
                <a:cxn ang="0">
                  <a:pos x="42" y="26"/>
                </a:cxn>
                <a:cxn ang="0">
                  <a:pos x="45" y="39"/>
                </a:cxn>
                <a:cxn ang="0">
                  <a:pos x="45" y="38"/>
                </a:cxn>
                <a:cxn ang="0">
                  <a:pos x="45" y="34"/>
                </a:cxn>
                <a:cxn ang="0">
                  <a:pos x="46" y="27"/>
                </a:cxn>
                <a:cxn ang="0">
                  <a:pos x="49" y="20"/>
                </a:cxn>
                <a:cxn ang="0">
                  <a:pos x="54" y="14"/>
                </a:cxn>
                <a:cxn ang="0">
                  <a:pos x="62" y="7"/>
                </a:cxn>
                <a:cxn ang="0">
                  <a:pos x="73" y="3"/>
                </a:cxn>
                <a:cxn ang="0">
                  <a:pos x="89" y="0"/>
                </a:cxn>
                <a:cxn ang="0">
                  <a:pos x="89" y="3"/>
                </a:cxn>
                <a:cxn ang="0">
                  <a:pos x="88" y="10"/>
                </a:cxn>
                <a:cxn ang="0">
                  <a:pos x="87" y="18"/>
                </a:cxn>
                <a:cxn ang="0">
                  <a:pos x="81" y="26"/>
                </a:cxn>
                <a:cxn ang="0">
                  <a:pos x="74" y="34"/>
                </a:cxn>
                <a:cxn ang="0">
                  <a:pos x="64" y="41"/>
                </a:cxn>
                <a:cxn ang="0">
                  <a:pos x="47" y="43"/>
                </a:cxn>
                <a:cxn ang="0">
                  <a:pos x="47" y="132"/>
                </a:cxn>
                <a:cxn ang="0">
                  <a:pos x="42" y="132"/>
                </a:cxn>
                <a:cxn ang="0">
                  <a:pos x="42" y="43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7" name="Freeform 13"/>
            <p:cNvSpPr/>
            <p:nvPr/>
          </p:nvSpPr>
          <p:spPr bwMode="gray">
            <a:xfrm>
              <a:off x="2430" y="403"/>
              <a:ext cx="88" cy="186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1" y="43"/>
                </a:cxn>
                <a:cxn ang="0">
                  <a:pos x="35" y="43"/>
                </a:cxn>
                <a:cxn ang="0">
                  <a:pos x="27" y="41"/>
                </a:cxn>
                <a:cxn ang="0">
                  <a:pos x="18" y="35"/>
                </a:cxn>
                <a:cxn ang="0">
                  <a:pos x="8" y="28"/>
                </a:cxn>
                <a:cxn ang="0">
                  <a:pos x="3" y="1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7" y="1"/>
                </a:cxn>
                <a:cxn ang="0">
                  <a:pos x="26" y="6"/>
                </a:cxn>
                <a:cxn ang="0">
                  <a:pos x="35" y="12"/>
                </a:cxn>
                <a:cxn ang="0">
                  <a:pos x="42" y="24"/>
                </a:cxn>
                <a:cxn ang="0">
                  <a:pos x="48" y="41"/>
                </a:cxn>
                <a:cxn ang="0">
                  <a:pos x="48" y="90"/>
                </a:cxn>
                <a:cxn ang="0">
                  <a:pos x="48" y="88"/>
                </a:cxn>
                <a:cxn ang="0">
                  <a:pos x="48" y="82"/>
                </a:cxn>
                <a:cxn ang="0">
                  <a:pos x="50" y="74"/>
                </a:cxn>
                <a:cxn ang="0">
                  <a:pos x="54" y="66"/>
                </a:cxn>
                <a:cxn ang="0">
                  <a:pos x="61" y="58"/>
                </a:cxn>
                <a:cxn ang="0">
                  <a:pos x="72" y="53"/>
                </a:cxn>
                <a:cxn ang="0">
                  <a:pos x="87" y="50"/>
                </a:cxn>
                <a:cxn ang="0">
                  <a:pos x="88" y="51"/>
                </a:cxn>
                <a:cxn ang="0">
                  <a:pos x="88" y="57"/>
                </a:cxn>
                <a:cxn ang="0">
                  <a:pos x="87" y="64"/>
                </a:cxn>
                <a:cxn ang="0">
                  <a:pos x="84" y="72"/>
                </a:cxn>
                <a:cxn ang="0">
                  <a:pos x="80" y="80"/>
                </a:cxn>
                <a:cxn ang="0">
                  <a:pos x="73" y="86"/>
                </a:cxn>
                <a:cxn ang="0">
                  <a:pos x="62" y="92"/>
                </a:cxn>
                <a:cxn ang="0">
                  <a:pos x="48" y="93"/>
                </a:cxn>
                <a:cxn ang="0">
                  <a:pos x="48" y="186"/>
                </a:cxn>
                <a:cxn ang="0">
                  <a:pos x="43" y="186"/>
                </a:cxn>
                <a:cxn ang="0">
                  <a:pos x="43" y="143"/>
                </a:cxn>
                <a:cxn ang="0">
                  <a:pos x="42" y="143"/>
                </a:cxn>
                <a:cxn ang="0">
                  <a:pos x="37" y="142"/>
                </a:cxn>
                <a:cxn ang="0">
                  <a:pos x="29" y="140"/>
                </a:cxn>
                <a:cxn ang="0">
                  <a:pos x="22" y="136"/>
                </a:cxn>
                <a:cxn ang="0">
                  <a:pos x="14" y="130"/>
                </a:cxn>
                <a:cxn ang="0">
                  <a:pos x="8" y="120"/>
                </a:cxn>
                <a:cxn ang="0">
                  <a:pos x="7" y="105"/>
                </a:cxn>
                <a:cxn ang="0">
                  <a:pos x="8" y="105"/>
                </a:cxn>
                <a:cxn ang="0">
                  <a:pos x="12" y="107"/>
                </a:cxn>
                <a:cxn ang="0">
                  <a:pos x="19" y="108"/>
                </a:cxn>
                <a:cxn ang="0">
                  <a:pos x="26" y="111"/>
                </a:cxn>
                <a:cxn ang="0">
                  <a:pos x="34" y="117"/>
                </a:cxn>
                <a:cxn ang="0">
                  <a:pos x="39" y="127"/>
                </a:cxn>
                <a:cxn ang="0">
                  <a:pos x="43" y="140"/>
                </a:cxn>
                <a:cxn ang="0">
                  <a:pos x="43" y="43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8" name="Freeform 14"/>
            <p:cNvSpPr/>
            <p:nvPr/>
          </p:nvSpPr>
          <p:spPr bwMode="gray">
            <a:xfrm>
              <a:off x="1914" y="233"/>
              <a:ext cx="166" cy="356"/>
            </a:xfrm>
            <a:custGeom>
              <a:avLst/>
              <a:gdLst/>
              <a:ahLst/>
              <a:cxnLst>
                <a:cxn ang="0">
                  <a:pos x="85" y="84"/>
                </a:cxn>
                <a:cxn ang="0">
                  <a:pos x="101" y="81"/>
                </a:cxn>
                <a:cxn ang="0">
                  <a:pos x="124" y="73"/>
                </a:cxn>
                <a:cxn ang="0">
                  <a:pos x="148" y="56"/>
                </a:cxn>
                <a:cxn ang="0">
                  <a:pos x="163" y="23"/>
                </a:cxn>
                <a:cxn ang="0">
                  <a:pos x="163" y="0"/>
                </a:cxn>
                <a:cxn ang="0">
                  <a:pos x="148" y="0"/>
                </a:cxn>
                <a:cxn ang="0">
                  <a:pos x="125" y="6"/>
                </a:cxn>
                <a:cxn ang="0">
                  <a:pos x="101" y="22"/>
                </a:cxn>
                <a:cxn ang="0">
                  <a:pos x="82" y="54"/>
                </a:cxn>
                <a:cxn ang="0">
                  <a:pos x="77" y="173"/>
                </a:cxn>
                <a:cxn ang="0">
                  <a:pos x="77" y="165"/>
                </a:cxn>
                <a:cxn ang="0">
                  <a:pos x="71" y="146"/>
                </a:cxn>
                <a:cxn ang="0">
                  <a:pos x="60" y="123"/>
                </a:cxn>
                <a:cxn ang="0">
                  <a:pos x="38" y="104"/>
                </a:cxn>
                <a:cxn ang="0">
                  <a:pos x="0" y="96"/>
                </a:cxn>
                <a:cxn ang="0">
                  <a:pos x="0" y="103"/>
                </a:cxn>
                <a:cxn ang="0">
                  <a:pos x="0" y="120"/>
                </a:cxn>
                <a:cxn ang="0">
                  <a:pos x="8" y="143"/>
                </a:cxn>
                <a:cxn ang="0">
                  <a:pos x="24" y="163"/>
                </a:cxn>
                <a:cxn ang="0">
                  <a:pos x="55" y="177"/>
                </a:cxn>
                <a:cxn ang="0">
                  <a:pos x="77" y="356"/>
                </a:cxn>
                <a:cxn ang="0">
                  <a:pos x="82" y="274"/>
                </a:cxn>
                <a:cxn ang="0">
                  <a:pos x="91" y="273"/>
                </a:cxn>
                <a:cxn ang="0">
                  <a:pos x="112" y="267"/>
                </a:cxn>
                <a:cxn ang="0">
                  <a:pos x="135" y="252"/>
                </a:cxn>
                <a:cxn ang="0">
                  <a:pos x="151" y="224"/>
                </a:cxn>
                <a:cxn ang="0">
                  <a:pos x="152" y="203"/>
                </a:cxn>
                <a:cxn ang="0">
                  <a:pos x="137" y="204"/>
                </a:cxn>
                <a:cxn ang="0">
                  <a:pos x="117" y="211"/>
                </a:cxn>
                <a:cxn ang="0">
                  <a:pos x="97" y="231"/>
                </a:cxn>
                <a:cxn ang="0">
                  <a:pos x="82" y="267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9" name="Freeform 15"/>
            <p:cNvSpPr/>
            <p:nvPr/>
          </p:nvSpPr>
          <p:spPr bwMode="gray">
            <a:xfrm>
              <a:off x="2514" y="379"/>
              <a:ext cx="92" cy="210"/>
            </a:xfrm>
            <a:custGeom>
              <a:avLst/>
              <a:gdLst/>
              <a:ahLst/>
              <a:cxnLst>
                <a:cxn ang="0">
                  <a:pos x="43" y="162"/>
                </a:cxn>
                <a:cxn ang="0">
                  <a:pos x="36" y="160"/>
                </a:cxn>
                <a:cxn ang="0">
                  <a:pos x="23" y="155"/>
                </a:cxn>
                <a:cxn ang="0">
                  <a:pos x="12" y="141"/>
                </a:cxn>
                <a:cxn ang="0">
                  <a:pos x="12" y="129"/>
                </a:cxn>
                <a:cxn ang="0">
                  <a:pos x="23" y="132"/>
                </a:cxn>
                <a:cxn ang="0">
                  <a:pos x="38" y="145"/>
                </a:cxn>
                <a:cxn ang="0">
                  <a:pos x="43" y="108"/>
                </a:cxn>
                <a:cxn ang="0">
                  <a:pos x="35" y="106"/>
                </a:cxn>
                <a:cxn ang="0">
                  <a:pos x="20" y="101"/>
                </a:cxn>
                <a:cxn ang="0">
                  <a:pos x="7" y="83"/>
                </a:cxn>
                <a:cxn ang="0">
                  <a:pos x="7" y="70"/>
                </a:cxn>
                <a:cxn ang="0">
                  <a:pos x="17" y="71"/>
                </a:cxn>
                <a:cxn ang="0">
                  <a:pos x="31" y="81"/>
                </a:cxn>
                <a:cxn ang="0">
                  <a:pos x="43" y="105"/>
                </a:cxn>
                <a:cxn ang="0">
                  <a:pos x="40" y="43"/>
                </a:cxn>
                <a:cxn ang="0">
                  <a:pos x="26" y="39"/>
                </a:cxn>
                <a:cxn ang="0">
                  <a:pos x="8" y="2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3" y="5"/>
                </a:cxn>
                <a:cxn ang="0">
                  <a:pos x="39" y="23"/>
                </a:cxn>
                <a:cxn ang="0">
                  <a:pos x="46" y="38"/>
                </a:cxn>
                <a:cxn ang="0">
                  <a:pos x="51" y="24"/>
                </a:cxn>
                <a:cxn ang="0">
                  <a:pos x="66" y="8"/>
                </a:cxn>
                <a:cxn ang="0">
                  <a:pos x="92" y="0"/>
                </a:cxn>
                <a:cxn ang="0">
                  <a:pos x="90" y="8"/>
                </a:cxn>
                <a:cxn ang="0">
                  <a:pos x="82" y="25"/>
                </a:cxn>
                <a:cxn ang="0">
                  <a:pos x="63" y="40"/>
                </a:cxn>
                <a:cxn ang="0">
                  <a:pos x="49" y="124"/>
                </a:cxn>
                <a:cxn ang="0">
                  <a:pos x="50" y="116"/>
                </a:cxn>
                <a:cxn ang="0">
                  <a:pos x="59" y="100"/>
                </a:cxn>
                <a:cxn ang="0">
                  <a:pos x="81" y="92"/>
                </a:cxn>
                <a:cxn ang="0">
                  <a:pos x="80" y="98"/>
                </a:cxn>
                <a:cxn ang="0">
                  <a:pos x="73" y="114"/>
                </a:cxn>
                <a:cxn ang="0">
                  <a:pos x="59" y="127"/>
                </a:cxn>
                <a:cxn ang="0">
                  <a:pos x="49" y="210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0" name="Freeform 16"/>
            <p:cNvSpPr/>
            <p:nvPr/>
          </p:nvSpPr>
          <p:spPr bwMode="gray">
            <a:xfrm>
              <a:off x="1566" y="297"/>
              <a:ext cx="128" cy="292"/>
            </a:xfrm>
            <a:custGeom>
              <a:avLst/>
              <a:gdLst/>
              <a:ahLst/>
              <a:cxnLst>
                <a:cxn ang="0">
                  <a:pos x="61" y="225"/>
                </a:cxn>
                <a:cxn ang="0">
                  <a:pos x="54" y="225"/>
                </a:cxn>
                <a:cxn ang="0">
                  <a:pos x="38" y="219"/>
                </a:cxn>
                <a:cxn ang="0">
                  <a:pos x="23" y="206"/>
                </a:cxn>
                <a:cxn ang="0">
                  <a:pos x="15" y="180"/>
                </a:cxn>
                <a:cxn ang="0">
                  <a:pos x="23" y="180"/>
                </a:cxn>
                <a:cxn ang="0">
                  <a:pos x="38" y="186"/>
                </a:cxn>
                <a:cxn ang="0">
                  <a:pos x="54" y="205"/>
                </a:cxn>
                <a:cxn ang="0">
                  <a:pos x="61" y="151"/>
                </a:cxn>
                <a:cxn ang="0">
                  <a:pos x="52" y="149"/>
                </a:cxn>
                <a:cxn ang="0">
                  <a:pos x="34" y="144"/>
                </a:cxn>
                <a:cxn ang="0">
                  <a:pos x="16" y="128"/>
                </a:cxn>
                <a:cxn ang="0">
                  <a:pos x="8" y="98"/>
                </a:cxn>
                <a:cxn ang="0">
                  <a:pos x="15" y="97"/>
                </a:cxn>
                <a:cxn ang="0">
                  <a:pos x="29" y="101"/>
                </a:cxn>
                <a:cxn ang="0">
                  <a:pos x="47" y="116"/>
                </a:cxn>
                <a:cxn ang="0">
                  <a:pos x="61" y="147"/>
                </a:cxn>
                <a:cxn ang="0">
                  <a:pos x="58" y="60"/>
                </a:cxn>
                <a:cxn ang="0">
                  <a:pos x="44" y="58"/>
                </a:cxn>
                <a:cxn ang="0">
                  <a:pos x="25" y="50"/>
                </a:cxn>
                <a:cxn ang="0">
                  <a:pos x="8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7" y="5"/>
                </a:cxn>
                <a:cxn ang="0">
                  <a:pos x="48" y="21"/>
                </a:cxn>
                <a:cxn ang="0">
                  <a:pos x="65" y="56"/>
                </a:cxn>
                <a:cxn ang="0">
                  <a:pos x="66" y="48"/>
                </a:cxn>
                <a:cxn ang="0">
                  <a:pos x="77" y="28"/>
                </a:cxn>
                <a:cxn ang="0">
                  <a:pos x="96" y="9"/>
                </a:cxn>
                <a:cxn ang="0">
                  <a:pos x="128" y="0"/>
                </a:cxn>
                <a:cxn ang="0">
                  <a:pos x="127" y="9"/>
                </a:cxn>
                <a:cxn ang="0">
                  <a:pos x="119" y="31"/>
                </a:cxn>
                <a:cxn ang="0">
                  <a:pos x="101" y="51"/>
                </a:cxn>
                <a:cxn ang="0">
                  <a:pos x="67" y="60"/>
                </a:cxn>
                <a:cxn ang="0">
                  <a:pos x="69" y="170"/>
                </a:cxn>
                <a:cxn ang="0">
                  <a:pos x="73" y="155"/>
                </a:cxn>
                <a:cxn ang="0">
                  <a:pos x="86" y="136"/>
                </a:cxn>
                <a:cxn ang="0">
                  <a:pos x="113" y="128"/>
                </a:cxn>
                <a:cxn ang="0">
                  <a:pos x="112" y="136"/>
                </a:cxn>
                <a:cxn ang="0">
                  <a:pos x="105" y="153"/>
                </a:cxn>
                <a:cxn ang="0">
                  <a:pos x="92" y="172"/>
                </a:cxn>
                <a:cxn ang="0">
                  <a:pos x="67" y="180"/>
                </a:cxn>
                <a:cxn ang="0">
                  <a:pos x="61" y="292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1" name="Freeform 17"/>
            <p:cNvSpPr/>
            <p:nvPr/>
          </p:nvSpPr>
          <p:spPr bwMode="gray">
            <a:xfrm>
              <a:off x="2596" y="332"/>
              <a:ext cx="68" cy="257"/>
            </a:xfrm>
            <a:custGeom>
              <a:avLst/>
              <a:gdLst/>
              <a:ahLst/>
              <a:cxnLst>
                <a:cxn ang="0">
                  <a:pos x="31" y="164"/>
                </a:cxn>
                <a:cxn ang="0">
                  <a:pos x="23" y="163"/>
                </a:cxn>
                <a:cxn ang="0">
                  <a:pos x="8" y="155"/>
                </a:cxn>
                <a:cxn ang="0">
                  <a:pos x="0" y="132"/>
                </a:cxn>
                <a:cxn ang="0">
                  <a:pos x="7" y="132"/>
                </a:cxn>
                <a:cxn ang="0">
                  <a:pos x="22" y="139"/>
                </a:cxn>
                <a:cxn ang="0">
                  <a:pos x="31" y="160"/>
                </a:cxn>
                <a:cxn ang="0">
                  <a:pos x="29" y="101"/>
                </a:cxn>
                <a:cxn ang="0">
                  <a:pos x="16" y="97"/>
                </a:cxn>
                <a:cxn ang="0">
                  <a:pos x="3" y="83"/>
                </a:cxn>
                <a:cxn ang="0">
                  <a:pos x="3" y="70"/>
                </a:cxn>
                <a:cxn ang="0">
                  <a:pos x="15" y="74"/>
                </a:cxn>
                <a:cxn ang="0">
                  <a:pos x="27" y="86"/>
                </a:cxn>
                <a:cxn ang="0">
                  <a:pos x="31" y="31"/>
                </a:cxn>
                <a:cxn ang="0">
                  <a:pos x="33" y="23"/>
                </a:cxn>
                <a:cxn ang="0">
                  <a:pos x="41" y="8"/>
                </a:cxn>
                <a:cxn ang="0">
                  <a:pos x="62" y="0"/>
                </a:cxn>
                <a:cxn ang="0">
                  <a:pos x="61" y="8"/>
                </a:cxn>
                <a:cxn ang="0">
                  <a:pos x="53" y="23"/>
                </a:cxn>
                <a:cxn ang="0">
                  <a:pos x="35" y="31"/>
                </a:cxn>
                <a:cxn ang="0">
                  <a:pos x="35" y="75"/>
                </a:cxn>
                <a:cxn ang="0">
                  <a:pos x="39" y="62"/>
                </a:cxn>
                <a:cxn ang="0">
                  <a:pos x="54" y="48"/>
                </a:cxn>
                <a:cxn ang="0">
                  <a:pos x="68" y="48"/>
                </a:cxn>
                <a:cxn ang="0">
                  <a:pos x="66" y="59"/>
                </a:cxn>
                <a:cxn ang="0">
                  <a:pos x="58" y="72"/>
                </a:cxn>
                <a:cxn ang="0">
                  <a:pos x="35" y="82"/>
                </a:cxn>
                <a:cxn ang="0">
                  <a:pos x="35" y="143"/>
                </a:cxn>
                <a:cxn ang="0">
                  <a:pos x="38" y="132"/>
                </a:cxn>
                <a:cxn ang="0">
                  <a:pos x="49" y="122"/>
                </a:cxn>
                <a:cxn ang="0">
                  <a:pos x="60" y="122"/>
                </a:cxn>
                <a:cxn ang="0">
                  <a:pos x="58" y="133"/>
                </a:cxn>
                <a:cxn ang="0">
                  <a:pos x="47" y="144"/>
                </a:cxn>
                <a:cxn ang="0">
                  <a:pos x="35" y="25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2" name="Freeform 18"/>
            <p:cNvSpPr/>
            <p:nvPr/>
          </p:nvSpPr>
          <p:spPr bwMode="gray">
            <a:xfrm>
              <a:off x="1672" y="164"/>
              <a:ext cx="111" cy="425"/>
            </a:xfrm>
            <a:custGeom>
              <a:avLst/>
              <a:gdLst/>
              <a:ahLst/>
              <a:cxnLst>
                <a:cxn ang="0">
                  <a:pos x="52" y="272"/>
                </a:cxn>
                <a:cxn ang="0">
                  <a:pos x="44" y="270"/>
                </a:cxn>
                <a:cxn ang="0">
                  <a:pos x="26" y="265"/>
                </a:cxn>
                <a:cxn ang="0">
                  <a:pos x="8" y="249"/>
                </a:cxn>
                <a:cxn ang="0">
                  <a:pos x="0" y="219"/>
                </a:cxn>
                <a:cxn ang="0">
                  <a:pos x="8" y="219"/>
                </a:cxn>
                <a:cxn ang="0">
                  <a:pos x="25" y="223"/>
                </a:cxn>
                <a:cxn ang="0">
                  <a:pos x="41" y="235"/>
                </a:cxn>
                <a:cxn ang="0">
                  <a:pos x="52" y="265"/>
                </a:cxn>
                <a:cxn ang="0">
                  <a:pos x="50" y="168"/>
                </a:cxn>
                <a:cxn ang="0">
                  <a:pos x="35" y="165"/>
                </a:cxn>
                <a:cxn ang="0">
                  <a:pos x="17" y="156"/>
                </a:cxn>
                <a:cxn ang="0">
                  <a:pos x="3" y="134"/>
                </a:cxn>
                <a:cxn ang="0">
                  <a:pos x="3" y="116"/>
                </a:cxn>
                <a:cxn ang="0">
                  <a:pos x="19" y="120"/>
                </a:cxn>
                <a:cxn ang="0">
                  <a:pos x="39" y="133"/>
                </a:cxn>
                <a:cxn ang="0">
                  <a:pos x="52" y="161"/>
                </a:cxn>
                <a:cxn ang="0">
                  <a:pos x="53" y="50"/>
                </a:cxn>
                <a:cxn ang="0">
                  <a:pos x="54" y="36"/>
                </a:cxn>
                <a:cxn ang="0">
                  <a:pos x="65" y="17"/>
                </a:cxn>
                <a:cxn ang="0">
                  <a:pos x="87" y="3"/>
                </a:cxn>
                <a:cxn ang="0">
                  <a:pos x="103" y="3"/>
                </a:cxn>
                <a:cxn ang="0">
                  <a:pos x="99" y="21"/>
                </a:cxn>
                <a:cxn ang="0">
                  <a:pos x="84" y="42"/>
                </a:cxn>
                <a:cxn ang="0">
                  <a:pos x="58" y="52"/>
                </a:cxn>
                <a:cxn ang="0">
                  <a:pos x="58" y="127"/>
                </a:cxn>
                <a:cxn ang="0">
                  <a:pos x="61" y="112"/>
                </a:cxn>
                <a:cxn ang="0">
                  <a:pos x="72" y="94"/>
                </a:cxn>
                <a:cxn ang="0">
                  <a:pos x="93" y="80"/>
                </a:cxn>
                <a:cxn ang="0">
                  <a:pos x="111" y="80"/>
                </a:cxn>
                <a:cxn ang="0">
                  <a:pos x="111" y="91"/>
                </a:cxn>
                <a:cxn ang="0">
                  <a:pos x="107" y="108"/>
                </a:cxn>
                <a:cxn ang="0">
                  <a:pos x="91" y="126"/>
                </a:cxn>
                <a:cxn ang="0">
                  <a:pos x="58" y="135"/>
                </a:cxn>
                <a:cxn ang="0">
                  <a:pos x="58" y="236"/>
                </a:cxn>
                <a:cxn ang="0">
                  <a:pos x="61" y="223"/>
                </a:cxn>
                <a:cxn ang="0">
                  <a:pos x="73" y="208"/>
                </a:cxn>
                <a:cxn ang="0">
                  <a:pos x="97" y="200"/>
                </a:cxn>
                <a:cxn ang="0">
                  <a:pos x="99" y="207"/>
                </a:cxn>
                <a:cxn ang="0">
                  <a:pos x="97" y="220"/>
                </a:cxn>
                <a:cxn ang="0">
                  <a:pos x="87" y="235"/>
                </a:cxn>
                <a:cxn ang="0">
                  <a:pos x="58" y="245"/>
                </a:cxn>
                <a:cxn ang="0">
                  <a:pos x="52" y="42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3" name="Freeform 19"/>
            <p:cNvSpPr/>
            <p:nvPr/>
          </p:nvSpPr>
          <p:spPr bwMode="gray">
            <a:xfrm>
              <a:off x="2065" y="361"/>
              <a:ext cx="100" cy="228"/>
            </a:xfrm>
            <a:custGeom>
              <a:avLst/>
              <a:gdLst/>
              <a:ahLst/>
              <a:cxnLst>
                <a:cxn ang="0">
                  <a:pos x="52" y="176"/>
                </a:cxn>
                <a:cxn ang="0">
                  <a:pos x="59" y="176"/>
                </a:cxn>
                <a:cxn ang="0">
                  <a:pos x="74" y="169"/>
                </a:cxn>
                <a:cxn ang="0">
                  <a:pos x="86" y="154"/>
                </a:cxn>
                <a:cxn ang="0">
                  <a:pos x="86" y="141"/>
                </a:cxn>
                <a:cxn ang="0">
                  <a:pos x="74" y="143"/>
                </a:cxn>
                <a:cxn ang="0">
                  <a:pos x="58" y="158"/>
                </a:cxn>
                <a:cxn ang="0">
                  <a:pos x="52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2" y="115"/>
                </a:cxn>
                <a:cxn ang="0">
                  <a:pos x="55" y="48"/>
                </a:cxn>
                <a:cxn ang="0">
                  <a:pos x="67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3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1" y="3"/>
                </a:cxn>
                <a:cxn ang="0">
                  <a:pos x="5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5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5" y="132"/>
                </a:cxn>
                <a:cxn ang="0">
                  <a:pos x="47" y="141"/>
                </a:cxn>
                <a:cxn ang="0">
                  <a:pos x="52" y="228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4" name="Freeform 20"/>
            <p:cNvSpPr/>
            <p:nvPr/>
          </p:nvSpPr>
          <p:spPr bwMode="gray">
            <a:xfrm>
              <a:off x="2921" y="361"/>
              <a:ext cx="100" cy="228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60" y="176"/>
                </a:cxn>
                <a:cxn ang="0">
                  <a:pos x="74" y="169"/>
                </a:cxn>
                <a:cxn ang="0">
                  <a:pos x="87" y="154"/>
                </a:cxn>
                <a:cxn ang="0">
                  <a:pos x="87" y="141"/>
                </a:cxn>
                <a:cxn ang="0">
                  <a:pos x="74" y="143"/>
                </a:cxn>
                <a:cxn ang="0">
                  <a:pos x="60" y="158"/>
                </a:cxn>
                <a:cxn ang="0">
                  <a:pos x="53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3" y="115"/>
                </a:cxn>
                <a:cxn ang="0">
                  <a:pos x="56" y="48"/>
                </a:cxn>
                <a:cxn ang="0">
                  <a:pos x="68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4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2" y="3"/>
                </a:cxn>
                <a:cxn ang="0">
                  <a:pos x="6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6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6" y="132"/>
                </a:cxn>
                <a:cxn ang="0">
                  <a:pos x="47" y="141"/>
                </a:cxn>
                <a:cxn ang="0">
                  <a:pos x="53" y="228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5" name="Freeform 21"/>
            <p:cNvSpPr/>
            <p:nvPr/>
          </p:nvSpPr>
          <p:spPr bwMode="gray">
            <a:xfrm>
              <a:off x="2273" y="187"/>
              <a:ext cx="175" cy="402"/>
            </a:xfrm>
            <a:custGeom>
              <a:avLst/>
              <a:gdLst/>
              <a:ahLst/>
              <a:cxnLst>
                <a:cxn ang="0">
                  <a:pos x="93" y="309"/>
                </a:cxn>
                <a:cxn ang="0">
                  <a:pos x="101" y="309"/>
                </a:cxn>
                <a:cxn ang="0">
                  <a:pos x="118" y="304"/>
                </a:cxn>
                <a:cxn ang="0">
                  <a:pos x="138" y="292"/>
                </a:cxn>
                <a:cxn ang="0">
                  <a:pos x="152" y="266"/>
                </a:cxn>
                <a:cxn ang="0">
                  <a:pos x="152" y="247"/>
                </a:cxn>
                <a:cxn ang="0">
                  <a:pos x="138" y="250"/>
                </a:cxn>
                <a:cxn ang="0">
                  <a:pos x="120" y="259"/>
                </a:cxn>
                <a:cxn ang="0">
                  <a:pos x="99" y="285"/>
                </a:cxn>
                <a:cxn ang="0">
                  <a:pos x="93" y="207"/>
                </a:cxn>
                <a:cxn ang="0">
                  <a:pos x="102" y="205"/>
                </a:cxn>
                <a:cxn ang="0">
                  <a:pos x="122" y="200"/>
                </a:cxn>
                <a:cxn ang="0">
                  <a:pos x="147" y="185"/>
                </a:cxn>
                <a:cxn ang="0">
                  <a:pos x="163" y="155"/>
                </a:cxn>
                <a:cxn ang="0">
                  <a:pos x="163" y="134"/>
                </a:cxn>
                <a:cxn ang="0">
                  <a:pos x="149" y="135"/>
                </a:cxn>
                <a:cxn ang="0">
                  <a:pos x="129" y="142"/>
                </a:cxn>
                <a:cxn ang="0">
                  <a:pos x="107" y="162"/>
                </a:cxn>
                <a:cxn ang="0">
                  <a:pos x="93" y="201"/>
                </a:cxn>
                <a:cxn ang="0">
                  <a:pos x="95" y="83"/>
                </a:cxn>
                <a:cxn ang="0">
                  <a:pos x="110" y="81"/>
                </a:cxn>
                <a:cxn ang="0">
                  <a:pos x="134" y="73"/>
                </a:cxn>
                <a:cxn ang="0">
                  <a:pos x="157" y="54"/>
                </a:cxn>
                <a:cxn ang="0">
                  <a:pos x="174" y="23"/>
                </a:cxn>
                <a:cxn ang="0">
                  <a:pos x="174" y="0"/>
                </a:cxn>
                <a:cxn ang="0">
                  <a:pos x="157" y="2"/>
                </a:cxn>
                <a:cxn ang="0">
                  <a:pos x="133" y="10"/>
                </a:cxn>
                <a:cxn ang="0">
                  <a:pos x="107" y="33"/>
                </a:cxn>
                <a:cxn ang="0">
                  <a:pos x="87" y="77"/>
                </a:cxn>
                <a:cxn ang="0">
                  <a:pos x="85" y="68"/>
                </a:cxn>
                <a:cxn ang="0">
                  <a:pos x="75" y="46"/>
                </a:cxn>
                <a:cxn ang="0">
                  <a:pos x="55" y="21"/>
                </a:cxn>
                <a:cxn ang="0">
                  <a:pos x="22" y="3"/>
                </a:cxn>
                <a:cxn ang="0">
                  <a:pos x="1" y="3"/>
                </a:cxn>
                <a:cxn ang="0">
                  <a:pos x="4" y="18"/>
                </a:cxn>
                <a:cxn ang="0">
                  <a:pos x="12" y="42"/>
                </a:cxn>
                <a:cxn ang="0">
                  <a:pos x="31" y="65"/>
                </a:cxn>
                <a:cxn ang="0">
                  <a:pos x="62" y="81"/>
                </a:cxn>
                <a:cxn ang="0">
                  <a:pos x="82" y="238"/>
                </a:cxn>
                <a:cxn ang="0">
                  <a:pos x="80" y="228"/>
                </a:cxn>
                <a:cxn ang="0">
                  <a:pos x="72" y="207"/>
                </a:cxn>
                <a:cxn ang="0">
                  <a:pos x="55" y="185"/>
                </a:cxn>
                <a:cxn ang="0">
                  <a:pos x="21" y="176"/>
                </a:cxn>
                <a:cxn ang="0">
                  <a:pos x="22" y="185"/>
                </a:cxn>
                <a:cxn ang="0">
                  <a:pos x="28" y="205"/>
                </a:cxn>
                <a:cxn ang="0">
                  <a:pos x="41" y="230"/>
                </a:cxn>
                <a:cxn ang="0">
                  <a:pos x="66" y="246"/>
                </a:cxn>
                <a:cxn ang="0">
                  <a:pos x="82" y="402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6" name="Freeform 22"/>
            <p:cNvSpPr/>
            <p:nvPr/>
          </p:nvSpPr>
          <p:spPr bwMode="gray">
            <a:xfrm>
              <a:off x="2161" y="216"/>
              <a:ext cx="97" cy="373"/>
            </a:xfrm>
            <a:custGeom>
              <a:avLst/>
              <a:gdLst/>
              <a:ahLst/>
              <a:cxnLst>
                <a:cxn ang="0">
                  <a:pos x="52" y="237"/>
                </a:cxn>
                <a:cxn ang="0">
                  <a:pos x="59" y="237"/>
                </a:cxn>
                <a:cxn ang="0">
                  <a:pos x="74" y="232"/>
                </a:cxn>
                <a:cxn ang="0">
                  <a:pos x="90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1" y="197"/>
                </a:cxn>
                <a:cxn ang="0">
                  <a:pos x="56" y="215"/>
                </a:cxn>
                <a:cxn ang="0">
                  <a:pos x="52" y="147"/>
                </a:cxn>
                <a:cxn ang="0">
                  <a:pos x="59" y="147"/>
                </a:cxn>
                <a:cxn ang="0">
                  <a:pos x="74" y="141"/>
                </a:cxn>
                <a:cxn ang="0">
                  <a:pos x="90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1" y="109"/>
                </a:cxn>
                <a:cxn ang="0">
                  <a:pos x="56" y="126"/>
                </a:cxn>
                <a:cxn ang="0">
                  <a:pos x="52" y="46"/>
                </a:cxn>
                <a:cxn ang="0">
                  <a:pos x="51" y="37"/>
                </a:cxn>
                <a:cxn ang="0">
                  <a:pos x="45" y="23"/>
                </a:cxn>
                <a:cxn ang="0">
                  <a:pos x="32" y="6"/>
                </a:cxn>
                <a:cxn ang="0">
                  <a:pos x="6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3" y="43"/>
                </a:cxn>
                <a:cxn ang="0">
                  <a:pos x="45" y="113"/>
                </a:cxn>
                <a:cxn ang="0">
                  <a:pos x="45" y="106"/>
                </a:cxn>
                <a:cxn ang="0">
                  <a:pos x="40" y="90"/>
                </a:cxn>
                <a:cxn ang="0">
                  <a:pos x="27" y="75"/>
                </a:cxn>
                <a:cxn ang="0">
                  <a:pos x="1" y="67"/>
                </a:cxn>
                <a:cxn ang="0">
                  <a:pos x="0" y="75"/>
                </a:cxn>
                <a:cxn ang="0">
                  <a:pos x="2" y="91"/>
                </a:cxn>
                <a:cxn ang="0">
                  <a:pos x="14" y="109"/>
                </a:cxn>
                <a:cxn ang="0">
                  <a:pos x="45" y="118"/>
                </a:cxn>
                <a:cxn ang="0">
                  <a:pos x="45" y="207"/>
                </a:cxn>
                <a:cxn ang="0">
                  <a:pos x="43" y="195"/>
                </a:cxn>
                <a:cxn ang="0">
                  <a:pos x="33" y="182"/>
                </a:cxn>
                <a:cxn ang="0">
                  <a:pos x="12" y="175"/>
                </a:cxn>
                <a:cxn ang="0">
                  <a:pos x="10" y="182"/>
                </a:cxn>
                <a:cxn ang="0">
                  <a:pos x="13" y="197"/>
                </a:cxn>
                <a:cxn ang="0">
                  <a:pos x="29" y="211"/>
                </a:cxn>
                <a:cxn ang="0">
                  <a:pos x="45" y="373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7" name="Freeform 23"/>
            <p:cNvSpPr/>
            <p:nvPr/>
          </p:nvSpPr>
          <p:spPr bwMode="gray">
            <a:xfrm>
              <a:off x="2708" y="216"/>
              <a:ext cx="97" cy="373"/>
            </a:xfrm>
            <a:custGeom>
              <a:avLst/>
              <a:gdLst/>
              <a:ahLst/>
              <a:cxnLst>
                <a:cxn ang="0">
                  <a:pos x="51" y="237"/>
                </a:cxn>
                <a:cxn ang="0">
                  <a:pos x="60" y="237"/>
                </a:cxn>
                <a:cxn ang="0">
                  <a:pos x="74" y="232"/>
                </a:cxn>
                <a:cxn ang="0">
                  <a:pos x="91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2" y="197"/>
                </a:cxn>
                <a:cxn ang="0">
                  <a:pos x="55" y="215"/>
                </a:cxn>
                <a:cxn ang="0">
                  <a:pos x="51" y="147"/>
                </a:cxn>
                <a:cxn ang="0">
                  <a:pos x="60" y="147"/>
                </a:cxn>
                <a:cxn ang="0">
                  <a:pos x="74" y="141"/>
                </a:cxn>
                <a:cxn ang="0">
                  <a:pos x="91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2" y="109"/>
                </a:cxn>
                <a:cxn ang="0">
                  <a:pos x="55" y="126"/>
                </a:cxn>
                <a:cxn ang="0">
                  <a:pos x="51" y="46"/>
                </a:cxn>
                <a:cxn ang="0">
                  <a:pos x="51" y="37"/>
                </a:cxn>
                <a:cxn ang="0">
                  <a:pos x="46" y="23"/>
                </a:cxn>
                <a:cxn ang="0">
                  <a:pos x="33" y="6"/>
                </a:cxn>
                <a:cxn ang="0">
                  <a:pos x="7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4" y="43"/>
                </a:cxn>
                <a:cxn ang="0">
                  <a:pos x="46" y="113"/>
                </a:cxn>
                <a:cxn ang="0">
                  <a:pos x="46" y="106"/>
                </a:cxn>
                <a:cxn ang="0">
                  <a:pos x="41" y="90"/>
                </a:cxn>
                <a:cxn ang="0">
                  <a:pos x="27" y="7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3" y="91"/>
                </a:cxn>
                <a:cxn ang="0">
                  <a:pos x="15" y="109"/>
                </a:cxn>
                <a:cxn ang="0">
                  <a:pos x="46" y="118"/>
                </a:cxn>
                <a:cxn ang="0">
                  <a:pos x="46" y="207"/>
                </a:cxn>
                <a:cxn ang="0">
                  <a:pos x="43" y="195"/>
                </a:cxn>
                <a:cxn ang="0">
                  <a:pos x="34" y="182"/>
                </a:cxn>
                <a:cxn ang="0">
                  <a:pos x="12" y="175"/>
                </a:cxn>
                <a:cxn ang="0">
                  <a:pos x="11" y="182"/>
                </a:cxn>
                <a:cxn ang="0">
                  <a:pos x="14" y="197"/>
                </a:cxn>
                <a:cxn ang="0">
                  <a:pos x="30" y="211"/>
                </a:cxn>
                <a:cxn ang="0">
                  <a:pos x="46" y="373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49" name="Freeform 25"/>
          <p:cNvSpPr/>
          <p:nvPr/>
        </p:nvSpPr>
        <p:spPr bwMode="gray">
          <a:xfrm>
            <a:off x="95250" y="6446838"/>
            <a:ext cx="8970963" cy="314325"/>
          </a:xfrm>
          <a:custGeom>
            <a:avLst/>
            <a:gdLst/>
            <a:ahLst/>
            <a:cxnLst>
              <a:cxn ang="0">
                <a:pos x="4" y="198"/>
              </a:cxn>
              <a:cxn ang="0">
                <a:pos x="5651" y="198"/>
              </a:cxn>
              <a:cxn ang="0">
                <a:pos x="5646" y="94"/>
              </a:cxn>
              <a:cxn ang="0">
                <a:pos x="1491" y="94"/>
              </a:cxn>
              <a:cxn ang="0">
                <a:pos x="1343" y="2"/>
              </a:cxn>
              <a:cxn ang="0">
                <a:pos x="0" y="0"/>
              </a:cxn>
              <a:cxn ang="0">
                <a:pos x="4" y="198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50" name="Freeform 26"/>
          <p:cNvSpPr/>
          <p:nvPr/>
        </p:nvSpPr>
        <p:spPr bwMode="gray">
          <a:xfrm>
            <a:off x="95250" y="6491288"/>
            <a:ext cx="8975725" cy="279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5650" y="169"/>
              </a:cxn>
              <a:cxn ang="0">
                <a:pos x="5646" y="95"/>
              </a:cxn>
              <a:cxn ang="0">
                <a:pos x="1478" y="95"/>
              </a:cxn>
              <a:cxn ang="0">
                <a:pos x="1317" y="3"/>
              </a:cxn>
              <a:cxn ang="0">
                <a:pos x="0" y="0"/>
              </a:cxn>
              <a:cxn ang="0">
                <a:pos x="0" y="176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51" name="Freeform 27" descr="Dark upward diagonal"/>
          <p:cNvSpPr/>
          <p:nvPr/>
        </p:nvSpPr>
        <p:spPr bwMode="gray">
          <a:xfrm>
            <a:off x="92075" y="98425"/>
            <a:ext cx="8956675" cy="17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82" y="0"/>
              </a:cxn>
              <a:cxn ang="0">
                <a:pos x="5639" y="45"/>
              </a:cxn>
              <a:cxn ang="0">
                <a:pos x="5636" y="113"/>
              </a:cxn>
              <a:cxn ang="0">
                <a:pos x="0" y="113"/>
              </a:cxn>
              <a:cxn ang="0">
                <a:pos x="0" y="0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 w="9525">
            <a:noFill/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52" name="Freeform 28"/>
          <p:cNvSpPr/>
          <p:nvPr/>
        </p:nvSpPr>
        <p:spPr bwMode="gray">
          <a:xfrm>
            <a:off x="92075" y="307975"/>
            <a:ext cx="8955088" cy="938213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53" name="Freeform 29"/>
          <p:cNvSpPr/>
          <p:nvPr/>
        </p:nvSpPr>
        <p:spPr bwMode="gray">
          <a:xfrm>
            <a:off x="92075" y="306388"/>
            <a:ext cx="8955088" cy="836612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9" name="Freeform 35"/>
          <p:cNvSpPr/>
          <p:nvPr/>
        </p:nvSpPr>
        <p:spPr bwMode="gray">
          <a:xfrm>
            <a:off x="6896100" y="1047750"/>
            <a:ext cx="2155825" cy="5238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358" y="0"/>
              </a:cxn>
              <a:cxn ang="0">
                <a:pos x="1356" y="32"/>
              </a:cxn>
              <a:cxn ang="0">
                <a:pos x="60" y="33"/>
              </a:cxn>
              <a:cxn ang="0">
                <a:pos x="0" y="2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 w="9525">
            <a:noFill/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6477000" cy="8683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38275"/>
            <a:ext cx="8229600" cy="4733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000">
                <a:solidFill>
                  <a:srgbClr val="000000"/>
                </a:solidFill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>
                <a:solidFill>
                  <a:srgbClr val="000000"/>
                </a:solidFill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6323013"/>
            <a:ext cx="1616075" cy="2905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>
                <a:solidFill>
                  <a:srgbClr val="000000"/>
                </a:solidFill>
                <a:ea typeface="宋体" panose="02010600030101010101" pitchFamily="2" charset="-122"/>
              </a:defRPr>
            </a:lvl1pPr>
          </a:lstStyle>
          <a:p>
            <a:fld id="{5D738E72-9028-437E-AA80-9E4365A629CA}" type="slidenum">
              <a:rPr lang="en-US" altLang="zh-CN"/>
            </a:fld>
            <a:endParaRPr lang="en-US" altLang="zh-CN"/>
          </a:p>
        </p:txBody>
      </p:sp>
      <p:sp>
        <p:nvSpPr>
          <p:cNvPr id="1061" name="Text Box 37"/>
          <p:cNvSpPr txBox="1">
            <a:spLocks noChangeArrowheads="1"/>
          </p:cNvSpPr>
          <p:nvPr/>
        </p:nvSpPr>
        <p:spPr bwMode="gray">
          <a:xfrm>
            <a:off x="144463" y="6454775"/>
            <a:ext cx="1495425" cy="260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 sz="1100" i="1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www.themegallery.com</a:t>
            </a:r>
            <a:endParaRPr lang="en-US" altLang="zh-CN" sz="1100" i="1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54" name="Rectangle 30" descr="7"/>
          <p:cNvSpPr>
            <a:spLocks noChangeArrowheads="1"/>
          </p:cNvSpPr>
          <p:nvPr/>
        </p:nvSpPr>
        <p:spPr bwMode="gray">
          <a:xfrm>
            <a:off x="8245475" y="415925"/>
            <a:ext cx="534988" cy="546100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" name="Rectangle 31" descr="4"/>
          <p:cNvSpPr>
            <a:spLocks noChangeArrowheads="1"/>
          </p:cNvSpPr>
          <p:nvPr/>
        </p:nvSpPr>
        <p:spPr bwMode="gray">
          <a:xfrm>
            <a:off x="7620000" y="415925"/>
            <a:ext cx="534988" cy="546100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gray">
          <a:xfrm>
            <a:off x="7000875" y="415925"/>
            <a:ext cx="534988" cy="5461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solidFill>
              <a:srgbClr val="FFFFFF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54" grpId="0" animBg="1"/>
      <p:bldP spid="1055" grpId="0" animBg="1"/>
      <p:bldP spid="1060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://www.ycwb.com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slide" Target="slid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1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mp.weixin.qq.com/s?src=3&amp;timestamp=1550139461&amp;ver=1&amp;signature=pGvOJLRe0wPFn9wwdrLnZvy2bage6HEjX-FmJZg4IpqYs0-w9Tve30so69fIT8wE8Hph7E-B2mz06guUUctUp1Ybb92nDE4UYuRRJd-by7MfASB9YPC0FzoxWOnR6kOA0C6pPtcsQLpn3IHEaIDS9*2frQqYizzUq-rMgT7GGcg=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1538" y="2143116"/>
            <a:ext cx="7715304" cy="1470025"/>
          </a:xfrm>
        </p:spPr>
        <p:txBody>
          <a:bodyPr/>
          <a:lstStyle/>
          <a:p>
            <a:pPr algn="ctr"/>
            <a:br>
              <a:rPr lang="en-US" altLang="zh-CN" sz="2600" dirty="0">
                <a:solidFill>
                  <a:schemeClr val="tx2"/>
                </a:solidFill>
                <a:ea typeface="宋体" panose="02010600030101010101" pitchFamily="2" charset="-122"/>
              </a:rPr>
            </a:br>
            <a:r>
              <a:rPr lang="zh-CN" altLang="en-US" sz="4400" dirty="0">
                <a:solidFill>
                  <a:schemeClr val="tx2">
                    <a:lumMod val="50000"/>
                  </a:schemeClr>
                </a:solidFill>
                <a:ea typeface="宋体" panose="02010600030101010101" pitchFamily="2" charset="-122"/>
              </a:rPr>
              <a:t>第七讲 大学生生命教育与</a:t>
            </a:r>
            <a:br>
              <a:rPr lang="en-US" altLang="zh-CN" sz="4400" dirty="0">
                <a:solidFill>
                  <a:schemeClr val="tx2">
                    <a:lumMod val="50000"/>
                  </a:schemeClr>
                </a:solidFill>
                <a:ea typeface="宋体" panose="02010600030101010101" pitchFamily="2" charset="-122"/>
              </a:rPr>
            </a:br>
            <a:r>
              <a:rPr lang="zh-CN" altLang="en-US" sz="4400" dirty="0">
                <a:solidFill>
                  <a:schemeClr val="tx2">
                    <a:lumMod val="50000"/>
                  </a:schemeClr>
                </a:solidFill>
                <a:ea typeface="宋体" panose="02010600030101010101" pitchFamily="2" charset="-122"/>
              </a:rPr>
              <a:t>危机应对</a:t>
            </a:r>
            <a:endParaRPr lang="en-US" altLang="zh-CN" sz="4400" dirty="0">
              <a:solidFill>
                <a:schemeClr val="tx2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2348880"/>
            <a:ext cx="7931224" cy="792088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rgbClr val="FFFFFF"/>
                </a:solidFill>
                <a:hlinkClick r:id="" action="ppaction://noaction"/>
              </a:rPr>
              <a:t>二、心理危机的预防与帮助</a:t>
            </a:r>
            <a:endParaRPr lang="en-US" altLang="zh-CN" b="1" dirty="0">
              <a:solidFill>
                <a:srgbClr val="FFFFFF"/>
              </a:solidFill>
            </a:endParaRPr>
          </a:p>
          <a:p>
            <a:pPr algn="ctr"/>
            <a:endParaRPr lang="zh-CN" altLang="en-US" b="1" dirty="0">
              <a:solidFill>
                <a:srgbClr val="FFFFFF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4400" y="2175385"/>
            <a:ext cx="8229600" cy="4625975"/>
          </a:xfrm>
        </p:spPr>
        <p:txBody>
          <a:bodyPr/>
          <a:lstStyle/>
          <a:p>
            <a:pPr marL="0" indent="0">
              <a:buNone/>
              <a:defRPr/>
            </a:pPr>
            <a:endParaRPr lang="zh-CN" altLang="en-US" sz="2400" b="1" dirty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zh-CN" altLang="en-US" sz="2000" b="1" dirty="0">
              <a:latin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zh-CN" alt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31640" y="2708920"/>
            <a:ext cx="1723549" cy="1187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某高校一女</a:t>
            </a:r>
            <a:endParaRPr kumimoji="1" lang="zh-CN" altLang="en-US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生坠楼身亡</a:t>
            </a:r>
            <a:endParaRPr kumimoji="1" lang="zh-CN" altLang="en-US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Picture 2" descr="200403_da4768ab4053fc70326f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16832"/>
            <a:ext cx="453866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187" y="1844824"/>
            <a:ext cx="8229600" cy="4625975"/>
          </a:xfrm>
        </p:spPr>
        <p:txBody>
          <a:bodyPr/>
          <a:lstStyle/>
          <a:p>
            <a:pPr marL="0" indent="0">
              <a:buNone/>
              <a:defRPr/>
            </a:pPr>
            <a:endParaRPr lang="zh-CN" altLang="en-US" sz="2400" b="1" dirty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zh-CN" altLang="en-US" sz="2000" b="1" dirty="0">
              <a:latin typeface="宋体" panose="02010600030101010101" pitchFamily="2" charset="-122"/>
            </a:endParaRPr>
          </a:p>
          <a:p>
            <a:pPr marL="0" indent="0">
              <a:buNone/>
              <a:defRPr/>
            </a:pPr>
            <a:endParaRPr lang="zh-CN" alt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611187" y="980728"/>
            <a:ext cx="7704137" cy="51879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endParaRPr lang="en-US" altLang="zh-CN" sz="2800" b="1" dirty="0"/>
          </a:p>
          <a:p>
            <a:pPr marL="0" indent="0" algn="ctr">
              <a:buNone/>
            </a:pPr>
            <a:r>
              <a:rPr lang="zh-CN" altLang="en-US" sz="2800" b="1" dirty="0"/>
              <a:t>大一新生因感觉孤独自刎</a:t>
            </a:r>
            <a:endParaRPr lang="zh-CN" altLang="en-US" sz="2800" b="1" dirty="0"/>
          </a:p>
          <a:p>
            <a:pPr marL="0" indent="0" algn="ctr">
              <a:buNone/>
            </a:pPr>
            <a:endParaRPr lang="en-US" altLang="zh-CN" sz="1800" b="1" dirty="0"/>
          </a:p>
          <a:p>
            <a:pPr marL="0" indent="0" algn="ctr">
              <a:buNone/>
            </a:pPr>
            <a:r>
              <a:rPr lang="zh-CN" altLang="en-US" sz="1800" b="1" dirty="0">
                <a:hlinkClick r:id="rId1"/>
              </a:rPr>
              <a:t>金羊网</a:t>
            </a:r>
            <a:r>
              <a:rPr lang="en-US" altLang="zh-CN" sz="1800" b="1" dirty="0">
                <a:hlinkClick r:id="rId1"/>
              </a:rPr>
              <a:t>-</a:t>
            </a:r>
            <a:r>
              <a:rPr lang="zh-CN" altLang="en-US" sz="1800" b="1" dirty="0">
                <a:hlinkClick r:id="rId1"/>
              </a:rPr>
              <a:t>羊城晚报</a:t>
            </a:r>
            <a:r>
              <a:rPr lang="zh-CN" altLang="en-US" sz="2800" b="1" dirty="0"/>
              <a:t> </a:t>
            </a:r>
            <a:endParaRPr lang="zh-CN" altLang="en-US" sz="2800" b="1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 b="1" dirty="0"/>
              <a:t>　　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本报今日消息 记者喻彬报道：广州大学城某大学一名大一的男生，经过竞选当上了副班长，却用镜子锋利的玻璃片，割颈部动脉自杀。幸被同学发现，及时送到医院抢救，脱离了生命危险。他后来向老师披露其自杀原因，让人震惊：“刚刚入校，生活不习惯，没有朋友，感到孤单。”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b="1" dirty="0"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4400" y="2175385"/>
            <a:ext cx="8229600" cy="4625975"/>
          </a:xfrm>
        </p:spPr>
        <p:txBody>
          <a:bodyPr/>
          <a:lstStyle/>
          <a:p>
            <a:pPr marL="0" indent="0">
              <a:buNone/>
              <a:defRPr/>
            </a:pPr>
            <a:endParaRPr lang="zh-CN" altLang="en-US" sz="2400" b="1" dirty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zh-CN" altLang="en-US" sz="2000" b="1" dirty="0">
              <a:latin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zh-CN" altLang="en-US" dirty="0"/>
          </a:p>
        </p:txBody>
      </p:sp>
      <p:pic>
        <p:nvPicPr>
          <p:cNvPr id="5" name="Picture 2" descr="U47P1T1D3032239F21DT2004031711021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49760"/>
            <a:ext cx="43924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14400" y="2348880"/>
            <a:ext cx="2659702" cy="166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云南大学生命科学</a:t>
            </a:r>
            <a:endParaRPr kumimoji="1" lang="zh-CN" altLang="en-US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学院学生马家爵残</a:t>
            </a:r>
            <a:endParaRPr kumimoji="1" lang="zh-CN" altLang="en-US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忍杀害四名同学</a:t>
            </a:r>
            <a:endParaRPr kumimoji="1" lang="zh-CN" altLang="en-US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心理危机概述</a:t>
            </a:r>
            <a:endParaRPr lang="zh-CN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0546" y="1700808"/>
            <a:ext cx="794290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危机的概念</a:t>
            </a:r>
            <a:endParaRPr lang="en-US" altLang="zh-CN" sz="24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+mn-ea"/>
                <a:ea typeface="+mn-ea"/>
              </a:rPr>
              <a:t>   </a:t>
            </a:r>
            <a:r>
              <a:rPr lang="zh-CN" sz="2400" b="1" dirty="0">
                <a:solidFill>
                  <a:srgbClr val="000000"/>
                </a:solidFill>
                <a:latin typeface="+mn-ea"/>
                <a:ea typeface="+mn-ea"/>
              </a:rPr>
              <a:t>1954年，美国心理学家卡普兰（G.Caplan，1954）首次提出心理危机的概念并对其进行了系统研究，他提出，心理危机是当个体面临突然或重大生活逆境（如亲人死亡、婚姻破裂或天灾人祸等）时所出现的心理失衡状态。</a:t>
            </a:r>
            <a:endParaRPr lang="zh-CN" sz="24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US" altLang="zh-CN" sz="2400" b="1" dirty="0">
              <a:latin typeface="+mn-ea"/>
              <a:ea typeface="+mn-ea"/>
            </a:endParaRPr>
          </a:p>
          <a:p>
            <a:pPr>
              <a:defRPr/>
            </a:pPr>
            <a:endParaRPr lang="zh-CN" altLang="en-US" b="1" dirty="0"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大学生心理危机的发生和识别</a:t>
            </a:r>
            <a:endParaRPr lang="zh-CN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1560" y="1106488"/>
            <a:ext cx="7632848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宋体" panose="02010600030101010101" pitchFamily="2" charset="-122"/>
              </a:rPr>
              <a:t>危机的特点</a:t>
            </a:r>
            <a:endParaRPr lang="en-US" altLang="zh-CN" sz="2400" b="1" dirty="0">
              <a:solidFill>
                <a:srgbClr val="000000"/>
              </a:solidFill>
              <a:latin typeface="+mn-ea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endParaRPr lang="zh-CN" altLang="en-US" sz="2400" b="1" dirty="0">
              <a:solidFill>
                <a:srgbClr val="000000"/>
              </a:solidFill>
              <a:latin typeface="+mn-ea"/>
              <a:ea typeface="宋体" panose="02010600030101010101" pitchFamily="2" charset="-122"/>
            </a:endParaRPr>
          </a:p>
          <a:p>
            <a:pPr marL="357505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一种关键的压力事件或长期的压力情境</a:t>
            </a:r>
            <a:endParaRPr lang="zh-CN" altLang="en-US" sz="20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57505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个体的悲伤经历</a:t>
            </a:r>
            <a:endParaRPr lang="zh-CN" altLang="en-US" sz="20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57505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存在损失、危险和羞辱</a:t>
            </a:r>
            <a:endParaRPr lang="zh-CN" altLang="en-US" sz="20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57505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有一种无法控制的感觉</a:t>
            </a:r>
            <a:endParaRPr lang="en-US" altLang="zh-CN" sz="20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57505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事件的发生是预料之外的</a:t>
            </a:r>
            <a:endParaRPr lang="zh-CN" altLang="en-US" sz="20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57505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日常学习或工作遭到破坏</a:t>
            </a:r>
            <a:endParaRPr lang="zh-CN" altLang="en-US" sz="20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57505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未来的不确定性</a:t>
            </a:r>
            <a:endParaRPr lang="zh-CN" altLang="en-US" sz="20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57505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紧张持续时间过长（</a:t>
            </a:r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2—6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个星期）</a:t>
            </a:r>
            <a:endParaRPr lang="zh-CN" altLang="en-US" sz="20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57505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zh-CN" altLang="en-US" sz="2400" b="1" dirty="0">
              <a:solidFill>
                <a:srgbClr val="000000"/>
              </a:solidFill>
              <a:latin typeface="+mn-ea"/>
              <a:ea typeface="宋体" panose="02010600030101010101" pitchFamily="2" charset="-122"/>
            </a:endParaRPr>
          </a:p>
          <a:p>
            <a:pPr>
              <a:defRPr/>
            </a:pP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US" altLang="zh-CN" sz="2400" b="1" dirty="0">
              <a:latin typeface="+mn-ea"/>
              <a:ea typeface="+mn-ea"/>
            </a:endParaRPr>
          </a:p>
          <a:p>
            <a:pPr>
              <a:defRPr/>
            </a:pPr>
            <a:endParaRPr lang="zh-CN" altLang="en-US" b="1" dirty="0"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大学生心理危机的发生和识别</a:t>
            </a:r>
            <a:endParaRPr lang="zh-CN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9552" y="1464672"/>
            <a:ext cx="82809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危机的表现</a:t>
            </a:r>
            <a:endParaRPr lang="en-US" altLang="zh-CN" sz="24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 marL="357505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US" altLang="zh-CN" sz="24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57505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直接表露自己处于痛苦、抑郁、无望或无价值中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57505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易激惹，过分依赖，持续不断的悲伤或焦虑，常常流泪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57505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注意力不集中、成绩下降、经常缺勤 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57505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孤僻、人际交往明显减少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57505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酒精或毒品的使用量增加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57505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行为紊乱或古怪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US" altLang="zh-CN" sz="2400" b="1" dirty="0">
              <a:latin typeface="+mn-ea"/>
              <a:ea typeface="+mn-ea"/>
            </a:endParaRPr>
          </a:p>
          <a:p>
            <a:pPr>
              <a:defRPr/>
            </a:pPr>
            <a:endParaRPr lang="zh-CN" altLang="en-US" b="1" dirty="0"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大学生心理危机的发生和识别</a:t>
            </a:r>
            <a:endParaRPr lang="zh-CN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57250" y="1928813"/>
            <a:ext cx="757240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505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睡眠、饮食或体重明显增减，体质状况下降</a:t>
            </a:r>
            <a:endParaRPr lang="zh-CN" altLang="en-US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57505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作文或其他发挥想象力的作品所透露出的主题为无望、脱离社会、愤怒、绝望、自杀或者死亡</a:t>
            </a:r>
            <a:endParaRPr lang="zh-CN" altLang="en-US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57505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任何书面或口头表达的内容像是在临终告别或透露出自杀的倾向，如“我会离开很长一段时间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……”</a:t>
            </a:r>
            <a:endParaRPr lang="en-US" altLang="zh-CN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57505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出现自伤或自杀行为</a:t>
            </a:r>
            <a:endParaRPr lang="zh-CN" altLang="en-US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US" altLang="zh-CN" sz="2400" b="1" dirty="0">
              <a:latin typeface="+mn-ea"/>
              <a:ea typeface="+mn-ea"/>
            </a:endParaRPr>
          </a:p>
          <a:p>
            <a:pPr>
              <a:defRPr/>
            </a:pPr>
            <a:endParaRPr lang="zh-CN" altLang="en-US" b="1" dirty="0"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大学生心理危机的发生和识别</a:t>
            </a:r>
            <a:endParaRPr lang="zh-CN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0082" y="1628800"/>
            <a:ext cx="76438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危机也是契机</a:t>
            </a:r>
            <a:endParaRPr lang="en-US" altLang="zh-CN" sz="24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小故事：蝴蝶的启示</a:t>
            </a:r>
            <a:endParaRPr lang="en-US" altLang="zh-CN" sz="24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 marL="357505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思考：看了这个小故事，你想到了什么？</a:t>
            </a:r>
            <a:endParaRPr lang="zh-CN" altLang="en-US" sz="24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 marL="7143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如果生命中没有障碍，我们就会很脆弱。我们不会像现在那样强健，我们将永远不能飞翔</a:t>
            </a:r>
            <a:r>
              <a:rPr lang="en-US" altLang="zh-CN" sz="2400" b="1" dirty="0">
                <a:solidFill>
                  <a:srgbClr val="000000"/>
                </a:solidFill>
                <a:latin typeface="+mn-ea"/>
                <a:ea typeface="+mn-ea"/>
              </a:rPr>
              <a:t>……</a:t>
            </a:r>
            <a:endParaRPr lang="en-US" altLang="zh-CN" sz="24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24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24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2400" b="1" dirty="0">
              <a:latin typeface="+mn-ea"/>
              <a:ea typeface="+mn-ea"/>
            </a:endParaRPr>
          </a:p>
          <a:p>
            <a:pPr>
              <a:defRPr/>
            </a:pPr>
            <a:endParaRPr lang="zh-CN" altLang="en-US" b="1" dirty="0">
              <a:latin typeface="+mn-ea"/>
              <a:ea typeface="+mn-ea"/>
            </a:endParaRPr>
          </a:p>
        </p:txBody>
      </p:sp>
      <p:pic>
        <p:nvPicPr>
          <p:cNvPr id="25604" name="Picture 4" descr="C:\Users\Administrator\Desktop\我的资料\蝴蝶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643702" y="4857760"/>
            <a:ext cx="2285986" cy="185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如何应对心理危机</a:t>
            </a:r>
            <a:endParaRPr lang="zh-CN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0063" y="2571750"/>
            <a:ext cx="771525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遭遇危机如何自助</a:t>
            </a:r>
            <a:endParaRPr lang="en-US" altLang="zh-CN" sz="24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 marL="357505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危机，操之在我</a:t>
            </a:r>
            <a:endParaRPr lang="en-US" altLang="zh-CN" sz="24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24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24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2400" b="1" dirty="0">
              <a:latin typeface="+mn-ea"/>
              <a:ea typeface="+mn-ea"/>
            </a:endParaRPr>
          </a:p>
          <a:p>
            <a:pPr>
              <a:defRPr/>
            </a:pPr>
            <a:endParaRPr lang="zh-CN" altLang="en-US" b="1" dirty="0">
              <a:latin typeface="+mn-ea"/>
              <a:ea typeface="+mn-ea"/>
            </a:endParaRPr>
          </a:p>
        </p:txBody>
      </p:sp>
      <p:pic>
        <p:nvPicPr>
          <p:cNvPr id="26628" name="Picture 4" descr="200561111255358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857750" y="2214563"/>
            <a:ext cx="3022600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4542778"/>
            <a:ext cx="6477000" cy="868363"/>
          </a:xfrm>
        </p:spPr>
        <p:txBody>
          <a:bodyPr/>
          <a:lstStyle/>
          <a:p>
            <a:r>
              <a:rPr lang="zh-CN" altLang="en-US" dirty="0">
                <a:solidFill>
                  <a:schemeClr val="tx2">
                    <a:lumMod val="50000"/>
                  </a:schemeClr>
                </a:solidFill>
              </a:rPr>
              <a:t>那就是生命！</a:t>
            </a:r>
            <a:endParaRPr lang="zh-CN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38275"/>
            <a:ext cx="8229600" cy="2350765"/>
          </a:xfrm>
        </p:spPr>
        <p:txBody>
          <a:bodyPr/>
          <a:lstStyle/>
          <a:p>
            <a:r>
              <a:rPr lang="zh-CN" altLang="en-US" b="1" dirty="0">
                <a:latin typeface="方正小标宋简体" panose="03000509000000000000" pitchFamily="2" charset="-122"/>
                <a:ea typeface="方正小标宋简体" panose="03000509000000000000" pitchFamily="2" charset="-122"/>
              </a:rPr>
              <a:t>什么东西到处都有但是却无比珍贵？</a:t>
            </a:r>
            <a:endParaRPr lang="en-US" altLang="zh-CN" b="1" dirty="0">
              <a:latin typeface="方正小标宋简体" panose="03000509000000000000" pitchFamily="2" charset="-122"/>
              <a:ea typeface="方正小标宋简体" panose="03000509000000000000" pitchFamily="2" charset="-122"/>
            </a:endParaRPr>
          </a:p>
          <a:p>
            <a:r>
              <a:rPr lang="zh-CN" altLang="en-US" b="1" dirty="0">
                <a:latin typeface="方正小标宋简体" panose="03000509000000000000" pitchFamily="2" charset="-122"/>
                <a:ea typeface="方正小标宋简体" panose="03000509000000000000" pitchFamily="2" charset="-122"/>
              </a:rPr>
              <a:t>什么东西一生不复返？</a:t>
            </a:r>
            <a:endParaRPr lang="en-US" altLang="zh-CN" b="1" dirty="0">
              <a:latin typeface="方正小标宋简体" panose="03000509000000000000" pitchFamily="2" charset="-122"/>
              <a:ea typeface="方正小标宋简体" panose="03000509000000000000" pitchFamily="2" charset="-122"/>
            </a:endParaRPr>
          </a:p>
          <a:p>
            <a:r>
              <a:rPr lang="zh-CN" altLang="en-US" b="1" dirty="0">
                <a:latin typeface="方正小标宋简体" panose="03000509000000000000" pitchFamily="2" charset="-122"/>
                <a:ea typeface="方正小标宋简体" panose="03000509000000000000" pitchFamily="2" charset="-122"/>
              </a:rPr>
              <a:t>什么东西是有限的，但能创造无限的可能性？</a:t>
            </a:r>
            <a:endParaRPr lang="en-US" altLang="zh-CN" b="1" dirty="0">
              <a:latin typeface="方正小标宋简体" panose="03000509000000000000" pitchFamily="2" charset="-122"/>
              <a:ea typeface="方正小标宋简体" panose="03000509000000000000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6477000" cy="868363"/>
          </a:xfrm>
        </p:spPr>
        <p:txBody>
          <a:bodyPr/>
          <a:lstStyle/>
          <a:p>
            <a:r>
              <a:rPr lang="zh-CN" altLang="en-US" sz="3600" dirty="0"/>
              <a:t>如何应对心理危机</a:t>
            </a:r>
            <a:endParaRPr lang="zh-CN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5786" y="2143116"/>
            <a:ext cx="771525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建立我的“军团”</a:t>
            </a: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告别低谷</a:t>
            </a:r>
            <a:endParaRPr lang="en-US" altLang="zh-CN" sz="24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5750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学会自我安慰</a:t>
            </a:r>
            <a:endParaRPr lang="en-US" altLang="zh-CN" sz="24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 marL="35750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学会倾诉</a:t>
            </a:r>
            <a:endParaRPr lang="en-US" altLang="zh-CN" sz="24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 marL="35750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重新定位目标</a:t>
            </a:r>
            <a:endParaRPr lang="en-US" altLang="zh-CN" sz="24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24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24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2400" b="1" dirty="0">
              <a:latin typeface="+mn-ea"/>
              <a:ea typeface="+mn-ea"/>
            </a:endParaRPr>
          </a:p>
          <a:p>
            <a:pPr>
              <a:defRPr/>
            </a:pPr>
            <a:endParaRPr lang="zh-CN" altLang="en-US" b="1" dirty="0">
              <a:latin typeface="+mn-ea"/>
              <a:ea typeface="+mn-ea"/>
            </a:endParaRPr>
          </a:p>
        </p:txBody>
      </p:sp>
      <p:pic>
        <p:nvPicPr>
          <p:cNvPr id="27652" name="Picture 7" descr="imagesCABB1QY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4786313" y="2428875"/>
            <a:ext cx="2736850" cy="22621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如何应对心理危机</a:t>
            </a:r>
            <a:endParaRPr lang="zh-CN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5813" y="1857375"/>
            <a:ext cx="7715250" cy="5908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借“专业之光”奋起</a:t>
            </a:r>
            <a:endParaRPr lang="en-US" altLang="zh-CN" sz="24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5750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主动寻求帮助</a:t>
            </a:r>
            <a:endParaRPr lang="en-US" altLang="zh-CN" sz="24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 marL="35750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要相信有人会愿意帮助你</a:t>
            </a:r>
            <a:endParaRPr lang="en-US" altLang="zh-CN" sz="24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 marL="35750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心理咨询中心或者专门心理机构</a:t>
            </a:r>
            <a:endParaRPr lang="en-US" altLang="zh-CN" sz="24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     的咨询人员求助</a:t>
            </a:r>
            <a:endParaRPr lang="en-US" altLang="zh-CN" sz="24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 marL="35750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一定要坚持求助下去</a:t>
            </a:r>
            <a:endParaRPr lang="en-US" altLang="zh-CN" sz="24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 marL="35750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不要冲动行事</a:t>
            </a:r>
            <a:endParaRPr lang="en-US" altLang="zh-CN" sz="24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24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24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2400" b="1" dirty="0">
              <a:latin typeface="+mn-ea"/>
              <a:ea typeface="+mn-ea"/>
            </a:endParaRPr>
          </a:p>
          <a:p>
            <a:pPr>
              <a:defRPr/>
            </a:pPr>
            <a:endParaRPr lang="zh-CN" altLang="en-US" b="1" dirty="0">
              <a:latin typeface="+mn-ea"/>
              <a:ea typeface="+mn-ea"/>
            </a:endParaRPr>
          </a:p>
        </p:txBody>
      </p:sp>
      <p:pic>
        <p:nvPicPr>
          <p:cNvPr id="28676" name="Picture 6" descr="imagesCA2FU8EO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5857875" y="2000250"/>
            <a:ext cx="2339975" cy="31019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ldLvl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自杀的征兆与预防</a:t>
            </a:r>
            <a:endParaRPr lang="zh-CN" altLang="en-US" sz="3600" dirty="0"/>
          </a:p>
        </p:txBody>
      </p:sp>
      <p:sp>
        <p:nvSpPr>
          <p:cNvPr id="5" name="矩形 4"/>
          <p:cNvSpPr/>
          <p:nvPr/>
        </p:nvSpPr>
        <p:spPr>
          <a:xfrm>
            <a:off x="611560" y="1884987"/>
            <a:ext cx="7715250" cy="308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如何识别他人有自杀意图</a:t>
            </a:r>
            <a:endParaRPr lang="en-US" altLang="zh-CN" sz="24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 marL="357505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言语上的征兆</a:t>
            </a:r>
            <a:endParaRPr lang="en-US" altLang="zh-CN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57505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身体上的征兆</a:t>
            </a:r>
            <a:endParaRPr lang="en-US" altLang="zh-CN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57505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行为上的征兆</a:t>
            </a:r>
            <a:endParaRPr lang="zh-CN" altLang="en-US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endParaRPr lang="zh-CN" altLang="en-US" b="1" dirty="0">
              <a:latin typeface="+mn-ea"/>
              <a:ea typeface="+mn-ea"/>
            </a:endParaRPr>
          </a:p>
        </p:txBody>
      </p:sp>
      <p:pic>
        <p:nvPicPr>
          <p:cNvPr id="30724" name="Picture 4" descr="200561111255358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214938" y="2143125"/>
            <a:ext cx="302260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ldLvl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自杀的征兆与预防</a:t>
            </a:r>
            <a:endParaRPr lang="zh-CN" altLang="en-US" sz="3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latin typeface="+mn-ea"/>
              </a:rPr>
              <a:t>自杀的预防</a:t>
            </a:r>
            <a:endParaRPr lang="en-US" altLang="zh-CN" sz="2400" b="1" dirty="0">
              <a:latin typeface="+mn-ea"/>
            </a:endParaRPr>
          </a:p>
          <a:p>
            <a:pPr marL="714375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latin typeface="+mn-ea"/>
              </a:rPr>
              <a:t>保持冷静，耐心倾听</a:t>
            </a:r>
            <a:endParaRPr lang="en-US" altLang="zh-CN" sz="2400" b="1" dirty="0">
              <a:latin typeface="+mn-ea"/>
            </a:endParaRPr>
          </a:p>
          <a:p>
            <a:pPr marL="714375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latin typeface="+mn-ea"/>
              </a:rPr>
              <a:t>给予积极的反馈，不要批判</a:t>
            </a:r>
            <a:endParaRPr lang="en-US" altLang="zh-CN" sz="2400" b="1" dirty="0">
              <a:latin typeface="+mn-ea"/>
            </a:endParaRPr>
          </a:p>
          <a:p>
            <a:pPr marL="714375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latin typeface="+mn-ea"/>
              </a:rPr>
              <a:t>询问他是否想要自杀</a:t>
            </a:r>
            <a:endParaRPr lang="en-US" altLang="zh-CN" sz="2400" b="1" dirty="0">
              <a:latin typeface="+mn-ea"/>
            </a:endParaRPr>
          </a:p>
          <a:p>
            <a:pPr marL="714375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latin typeface="+mn-ea"/>
              </a:rPr>
              <a:t>他说要自杀时应认真对待</a:t>
            </a:r>
            <a:endParaRPr lang="en-US" altLang="zh-CN" sz="2400" b="1" dirty="0">
              <a:latin typeface="+mn-ea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8" y="2071688"/>
            <a:ext cx="4038600" cy="462597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latin typeface="+mn-ea"/>
              </a:rPr>
              <a:t>不要答应对他想自杀的事情给予保密</a:t>
            </a:r>
            <a:endParaRPr lang="en-US" altLang="zh-CN" sz="2400" b="1" dirty="0">
              <a:latin typeface="+mn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latin typeface="+mn-ea"/>
              </a:rPr>
              <a:t>并鼓励他寻求这些帮助</a:t>
            </a:r>
            <a:endParaRPr lang="en-US" altLang="zh-CN" sz="2400" b="1" dirty="0">
              <a:latin typeface="+mn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latin typeface="+mn-ea"/>
              </a:rPr>
              <a:t>不要让他独处</a:t>
            </a:r>
            <a:endParaRPr lang="en-US" altLang="zh-CN" sz="2400" b="1" dirty="0">
              <a:latin typeface="+mn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latin typeface="+mn-ea"/>
              </a:rPr>
              <a:t>进行抢救，或者报警</a:t>
            </a:r>
            <a:endParaRPr lang="zh-CN" alt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358082" y="5929330"/>
            <a:ext cx="100013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0000"/>
                </a:solidFill>
                <a:hlinkClick r:id="rId1" action="ppaction://hlinksldjump"/>
              </a:rPr>
              <a:t>返回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活动与练习</a:t>
            </a:r>
            <a:endParaRPr lang="zh-CN" altLang="en-US" sz="3600" dirty="0"/>
          </a:p>
        </p:txBody>
      </p:sp>
      <p:sp>
        <p:nvSpPr>
          <p:cNvPr id="32771" name="矩形 4"/>
          <p:cNvSpPr>
            <a:spLocks noChangeArrowheads="1"/>
          </p:cNvSpPr>
          <p:nvPr/>
        </p:nvSpPr>
        <p:spPr bwMode="auto">
          <a:xfrm>
            <a:off x="928662" y="2285992"/>
            <a:ext cx="7715250" cy="2790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rgbClr val="000000"/>
                </a:solidFill>
              </a:rPr>
              <a:t>自编心理情境剧：可选择大学生活中常见冲突事件，模拟危机应对。</a:t>
            </a:r>
            <a:endParaRPr lang="zh-CN" altLang="en-US" sz="2400" b="1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rgbClr val="000000"/>
                </a:solidFill>
              </a:rPr>
              <a:t>假设你最好的同学遇到了危机，比如说父母离婚，使她大受打击，你将怎样帮助他（她）？请列出你的帮助方案，并分析这些方案的可行性。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746910"/>
            <a:ext cx="7451725" cy="58689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b="1" dirty="0">
                <a:latin typeface="楷体_GB2312" panose="02010609030101010101" charset="-122"/>
                <a:ea typeface="楷体_GB2312" panose="02010609030101010101" charset="-122"/>
              </a:rPr>
              <a:t>            </a:t>
            </a:r>
            <a:r>
              <a:rPr lang="zh-CN" altLang="en-US" sz="40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生命的宣言</a:t>
            </a:r>
            <a:endParaRPr lang="zh-CN" altLang="en-US" sz="40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  <a:p>
            <a:pPr eaLnBrk="1" hangingPunct="1">
              <a:buFontTx/>
              <a:buNone/>
            </a:pPr>
            <a:r>
              <a:rPr lang="zh-CN" altLang="en-US" b="1" dirty="0">
                <a:solidFill>
                  <a:schemeClr val="accent2"/>
                </a:solidFill>
                <a:latin typeface="楷体_GB2312" panose="02010609030101010101" charset="-122"/>
                <a:ea typeface="楷体_GB2312" panose="02010609030101010101" charset="-122"/>
              </a:rPr>
              <a:t>     </a:t>
            </a:r>
            <a:r>
              <a:rPr lang="zh-CN" altLang="en-US" b="1" dirty="0">
                <a:solidFill>
                  <a:srgbClr val="FFFF00"/>
                </a:solidFill>
                <a:latin typeface="楷体_GB2312" panose="02010609030101010101" charset="-122"/>
                <a:ea typeface="楷体_GB2312" panose="02010609030101010101" charset="-122"/>
              </a:rPr>
              <a:t>我郑重地宣誓：在生命的每一天，珍爱自己的生命。无论发生何种困难，永不放弃生的希望。在短暂的人生路上，保持乐观的态度，去奋斗！去拼搏！努力创造人生的辉煌，享受人生的幸福！</a:t>
            </a:r>
            <a:endParaRPr lang="zh-CN" altLang="en-US" b="1" dirty="0">
              <a:solidFill>
                <a:srgbClr val="FFFF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843808" y="5076817"/>
            <a:ext cx="309617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          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rPr>
              <a:t>生命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rPr>
              <a:t>那么远     那么近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ldLvl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23728" y="2708920"/>
            <a:ext cx="5758780" cy="868363"/>
          </a:xfrm>
        </p:spPr>
        <p:txBody>
          <a:bodyPr/>
          <a:lstStyle/>
          <a:p>
            <a:r>
              <a:rPr lang="zh-CN" altLang="en-US" dirty="0">
                <a:solidFill>
                  <a:srgbClr val="000000"/>
                </a:solidFill>
              </a:rPr>
              <a:t>三、追寻幸福人生</a:t>
            </a:r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2266"/>
            <a:ext cx="6477000" cy="868363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马克思曾经说过：“在每一个人的意识或感觉中都存在这样的原理，他们是颠扑不破的原则，是整个历史发展的结果，是无须加以证明的，例如，每个人都追求幸福”。</a:t>
            </a:r>
            <a:endParaRPr lang="zh-CN" altLang="en-US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38275"/>
            <a:ext cx="8229600" cy="694581"/>
          </a:xfrm>
        </p:spPr>
        <p:txBody>
          <a:bodyPr/>
          <a:lstStyle/>
          <a:p>
            <a:r>
              <a:rPr lang="zh-CN" altLang="en-US" dirty="0"/>
              <a:t>你眼中的幸福是什么呢？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06" y="2701589"/>
            <a:ext cx="3446222" cy="24706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640" y="2702297"/>
            <a:ext cx="3695119" cy="246151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幸福的练习方法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106488"/>
            <a:ext cx="8208912" cy="4608512"/>
          </a:xfrm>
        </p:spPr>
        <p:txBody>
          <a:bodyPr/>
          <a:lstStyle/>
          <a:p>
            <a:pPr marL="1828800" lvl="4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sz="2400" dirty="0"/>
              <a:t>积极心理学家埃蒙斯做了这样一个实验。将实验者分成</a:t>
            </a:r>
            <a:r>
              <a:rPr lang="en-US" altLang="zh-CN" sz="2400" dirty="0"/>
              <a:t>4</a:t>
            </a:r>
            <a:r>
              <a:rPr lang="zh-CN" altLang="en-US" sz="2400" dirty="0"/>
              <a:t>组：</a:t>
            </a:r>
            <a:endParaRPr lang="en-US" altLang="zh-CN" sz="2400" dirty="0"/>
          </a:p>
          <a:p>
            <a:pPr latinLnBrk="0"/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atinLnBrk="0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第一组人员：每天晚上在临睡之前写下至少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件值得自己感恩的事情，无论事情的大小；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atinLnBrk="0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第二组人员：每天要写至少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件坏事情；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atinLnBrk="0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第三组人员：要写下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件比别人好的事情；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atinLnBrk="0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第四组人员：什么都不用做。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atinLnBrk="0"/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atinLnBrk="0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最后的研究结果表明，第一组人员表现得更加乐观、更加健康、更加慷慨，能够更好的建立人际关系，也更容易达成目标。而第二组人员的情况最为糟糕。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903440"/>
          </a:xfrm>
        </p:spPr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表达感恩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活在当下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3.</a:t>
            </a:r>
            <a:r>
              <a:rPr lang="zh-CN" altLang="en-US" dirty="0"/>
              <a:t>坚持写日记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4.</a:t>
            </a:r>
            <a:r>
              <a:rPr lang="zh-CN" altLang="en-US" dirty="0"/>
              <a:t>乐观心态</a:t>
            </a:r>
            <a:endParaRPr lang="zh-CN" alt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7410"/>
            <a:ext cx="5538796" cy="36824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9" y="3095009"/>
            <a:ext cx="5580112" cy="371275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CN" dirty="0">
                <a:solidFill>
                  <a:schemeClr val="accent1"/>
                </a:solidFill>
              </a:rPr>
              <a:t>Thank You!</a:t>
            </a:r>
            <a:endParaRPr lang="en-US" altLang="zh-CN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>
                <a:ea typeface="宋体" panose="02010600030101010101" pitchFamily="2" charset="-122"/>
              </a:rPr>
              <a:t>主要内容</a:t>
            </a:r>
            <a:endParaRPr lang="en-US" altLang="zh-CN" sz="3600" dirty="0">
              <a:ea typeface="宋体" panose="02010600030101010101" pitchFamily="2" charset="-122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1949301" y="3891210"/>
            <a:ext cx="4062860" cy="688975"/>
            <a:chOff x="720" y="1392"/>
            <a:chExt cx="4058" cy="480"/>
          </a:xfrm>
        </p:grpSpPr>
        <p:sp>
          <p:nvSpPr>
            <p:cNvPr id="7172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" name="Group 5"/>
            <p:cNvGrpSpPr/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74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5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Group 18"/>
          <p:cNvGrpSpPr/>
          <p:nvPr/>
        </p:nvGrpSpPr>
        <p:grpSpPr bwMode="auto">
          <a:xfrm>
            <a:off x="1907704" y="2616660"/>
            <a:ext cx="4011357" cy="688975"/>
            <a:chOff x="720" y="1392"/>
            <a:chExt cx="4058" cy="480"/>
          </a:xfrm>
        </p:grpSpPr>
        <p:sp>
          <p:nvSpPr>
            <p:cNvPr id="7187" name="AutoShape 19">
              <a:hlinkClick r:id="rId1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7" name="Group 20"/>
            <p:cNvGrpSpPr/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89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90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7191" name="Text Box 23"/>
          <p:cNvSpPr txBox="1">
            <a:spLocks noChangeArrowheads="1"/>
          </p:cNvSpPr>
          <p:nvPr/>
        </p:nvSpPr>
        <p:spPr bwMode="white">
          <a:xfrm>
            <a:off x="2915816" y="2709908"/>
            <a:ext cx="2664296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tx2">
                    <a:lumMod val="50000"/>
                  </a:schemeClr>
                </a:solidFill>
              </a:rPr>
              <a:t>生命及其意义</a:t>
            </a:r>
            <a:endParaRPr lang="zh-CN" alt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192" name="Text Box 24">
            <a:hlinkClick r:id="rId2" action="ppaction://hlinksldjump"/>
          </p:cNvPr>
          <p:cNvSpPr txBox="1">
            <a:spLocks noChangeArrowheads="1"/>
          </p:cNvSpPr>
          <p:nvPr/>
        </p:nvSpPr>
        <p:spPr bwMode="white">
          <a:xfrm>
            <a:off x="2571736" y="3938059"/>
            <a:ext cx="4495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chemeClr val="tx2">
                    <a:lumMod val="50000"/>
                  </a:schemeClr>
                </a:solidFill>
              </a:rPr>
              <a:t>心理危机的预防与帮助</a:t>
            </a:r>
            <a:endParaRPr lang="zh-CN" alt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white">
          <a:xfrm>
            <a:off x="2031617" y="2690080"/>
            <a:ext cx="3810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一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201" name="Text Box 33"/>
          <p:cNvSpPr txBox="1">
            <a:spLocks noChangeArrowheads="1"/>
          </p:cNvSpPr>
          <p:nvPr/>
        </p:nvSpPr>
        <p:spPr bwMode="white">
          <a:xfrm>
            <a:off x="2031617" y="3897632"/>
            <a:ext cx="381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二</a:t>
            </a:r>
            <a:endParaRPr lang="en-US" altLang="zh-CN" sz="24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22" name="Group 3"/>
          <p:cNvGrpSpPr/>
          <p:nvPr/>
        </p:nvGrpSpPr>
        <p:grpSpPr bwMode="auto">
          <a:xfrm>
            <a:off x="1981095" y="5200208"/>
            <a:ext cx="4062860" cy="688975"/>
            <a:chOff x="720" y="1392"/>
            <a:chExt cx="4058" cy="480"/>
          </a:xfrm>
        </p:grpSpPr>
        <p:sp>
          <p:nvSpPr>
            <p:cNvPr id="23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r>
                <a:rPr lang="zh-CN" altLang="en-US" sz="2400" b="1" dirty="0">
                  <a:solidFill>
                    <a:srgbClr val="000000"/>
                  </a:solidFill>
                </a:rPr>
                <a:t>三    追寻幸福人生</a:t>
              </a:r>
              <a:endParaRPr lang="zh-CN" altLang="en-US" sz="24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24" name="Group 5"/>
            <p:cNvGrpSpPr/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5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1" name="Text Box 23"/>
          <p:cNvSpPr txBox="1">
            <a:spLocks noChangeArrowheads="1"/>
          </p:cNvSpPr>
          <p:nvPr/>
        </p:nvSpPr>
        <p:spPr bwMode="white">
          <a:xfrm>
            <a:off x="2571736" y="2714620"/>
            <a:ext cx="4495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FFFF"/>
                </a:solidFill>
              </a:rPr>
              <a:t>生命与生命教育</a:t>
            </a:r>
            <a:endParaRPr lang="zh-CN" altLang="en-US" sz="2400" b="1" dirty="0">
              <a:solidFill>
                <a:srgbClr val="FFFFFF"/>
              </a:solidFill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303484" y="332656"/>
            <a:ext cx="45365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一、生命及其意义</a:t>
            </a:r>
            <a:endParaRPr lang="zh-CN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3108325"/>
            <a:ext cx="6762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45336" y="1773616"/>
            <a:ext cx="8853328" cy="2796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rgbClr val="000000"/>
                </a:solidFill>
              </a:rPr>
              <a:t>什么是生命</a:t>
            </a:r>
            <a:endParaRPr lang="en-US" altLang="zh-CN" sz="2400" b="1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zh-CN" altLang="en-US" sz="2400" b="1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</a:rPr>
              <a:t>主要包括：新陈代谢、生长、发育、遗传、变异、感应、运动等。</a:t>
            </a:r>
            <a:endParaRPr lang="en-US" altLang="zh-CN" sz="2400" b="1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</a:rPr>
              <a:t>生长和发育是生命的基本过程，而新陈代谢则是生命的最基本的过程，是其他一切生命现象的基础。 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611560" y="1500188"/>
            <a:ext cx="7000875" cy="56323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人的生命存在形态</a:t>
            </a:r>
            <a:endParaRPr lang="zh-CN" altLang="en-US" sz="24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 marL="357505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生物性存在</a:t>
            </a:r>
            <a:endParaRPr lang="en-US" altLang="zh-CN" sz="24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marL="357505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+mn-ea"/>
              </a:rPr>
              <a:t>衣食住行、生老病死</a:t>
            </a:r>
            <a:endParaRPr lang="en-US" altLang="zh-CN" sz="2400" b="1" dirty="0">
              <a:solidFill>
                <a:srgbClr val="000000"/>
              </a:solidFill>
              <a:latin typeface="+mn-ea"/>
            </a:endParaRPr>
          </a:p>
          <a:p>
            <a:pPr marL="357505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社会性存在</a:t>
            </a:r>
            <a:endParaRPr lang="en-US" altLang="zh-CN" sz="2400" b="1" dirty="0">
              <a:solidFill>
                <a:srgbClr val="FF0000"/>
              </a:solidFill>
              <a:latin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人是社会人</a:t>
            </a:r>
            <a:endParaRPr lang="en-US" altLang="zh-CN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57505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精神性存在</a:t>
            </a:r>
            <a:endParaRPr lang="en-US" altLang="zh-CN" sz="24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marL="357505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+mn-ea"/>
              </a:rPr>
              <a:t>认知、情感、意志</a:t>
            </a:r>
            <a:endParaRPr lang="en-US" altLang="zh-CN" sz="24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>
              <a:buFontTx/>
              <a:buNone/>
            </a:pPr>
            <a:endParaRPr lang="zh-CN" altLang="en-US">
              <a:solidFill>
                <a:srgbClr val="000000"/>
              </a:solidFill>
              <a:ea typeface="华文新魏" panose="02010800040101010101" pitchFamily="2" charset="-122"/>
            </a:endParaRPr>
          </a:p>
          <a:p>
            <a:pPr>
              <a:buFontTx/>
              <a:buNone/>
            </a:pPr>
            <a:endParaRPr lang="en-US" altLang="zh-CN">
              <a:solidFill>
                <a:srgbClr val="000000"/>
              </a:solidFill>
              <a:ea typeface="隶书" panose="02010509060101010101" pitchFamily="49" charset="-122"/>
            </a:endParaRPr>
          </a:p>
        </p:txBody>
      </p:sp>
      <p:pic>
        <p:nvPicPr>
          <p:cNvPr id="7173" name="Picture 2" descr="200410141626503969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67617" y="1916831"/>
            <a:ext cx="3283843" cy="38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生命的意义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8075240" cy="4281339"/>
          </a:xfrm>
        </p:spPr>
        <p:txBody>
          <a:bodyPr/>
          <a:lstStyle/>
          <a:p>
            <a:r>
              <a:rPr lang="zh-CN" altLang="en-US" dirty="0"/>
              <a:t>生命对于个人的意义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生命对于他人的意义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生命对于社会的意义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假如生命还剩下</a:t>
            </a:r>
            <a:r>
              <a:rPr lang="en-US" altLang="zh-CN" dirty="0"/>
              <a:t>24</a:t>
            </a:r>
            <a:r>
              <a:rPr lang="zh-CN" altLang="en-US" dirty="0"/>
              <a:t>小时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我最想做的事情</a:t>
            </a:r>
            <a:endParaRPr lang="en-US" altLang="zh-CN" dirty="0"/>
          </a:p>
          <a:p>
            <a:r>
              <a:rPr lang="zh-CN" altLang="en-US" dirty="0"/>
              <a:t>我最想说的话</a:t>
            </a:r>
            <a:endParaRPr lang="en-US" altLang="zh-CN" dirty="0"/>
          </a:p>
          <a:p>
            <a:r>
              <a:rPr lang="zh-CN" altLang="en-US" dirty="0"/>
              <a:t>我最强烈的感受</a:t>
            </a:r>
            <a:endParaRPr lang="en-US" altLang="zh-CN" dirty="0"/>
          </a:p>
          <a:p>
            <a:r>
              <a:rPr lang="zh-CN" altLang="en-US" dirty="0"/>
              <a:t>我最大的遗憾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39552" y="4365104"/>
            <a:ext cx="7715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hlinkClick r:id="rId1"/>
              </a:rPr>
              <a:t>https://mp.weixin.qq.com/s?src=3&amp;timestamp=1550139461&amp;ver=1&amp;signature=pGvOJLRe0wPFn9wwdrLnZvy2bage6HEjX-FmJZg4IpqYs0-w9Tve30so69fIT8wE8Hph7E-B2mz06guUUctUp1Ybb92nDE4UYuRRJd-by7MfASB9YPC0FzoxWOnR6kOA0C6pPtcsQLpn3IHEaIDS9*2frQqYizzUq-rMgT7GGcg=</a:t>
            </a:r>
            <a:endParaRPr lang="zh-CN" alt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重生计划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2376264"/>
          </a:xfrm>
        </p:spPr>
        <p:txBody>
          <a:bodyPr/>
          <a:lstStyle/>
          <a:p>
            <a:r>
              <a:rPr lang="zh-CN" altLang="en-US" dirty="0"/>
              <a:t>死亡警示着我们生命的有限性，谁知道谁哪一天可能就悄无声息地被死亡掠夺走，就让我们从现在开始做点什么吧。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P260</a:t>
            </a:r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国外精美动态PPT模板之绿芽(白色背景)">
  <a:themeElements>
    <a:clrScheme name="Default Design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国外精美动态PPT模板之绿芽(白色背景)</Template>
  <TotalTime>0</TotalTime>
  <Words>2179</Words>
  <Application>WPS 演示</Application>
  <PresentationFormat>全屏显示(4:3)</PresentationFormat>
  <Paragraphs>255</Paragraphs>
  <Slides>30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7" baseType="lpstr">
      <vt:lpstr>Arial</vt:lpstr>
      <vt:lpstr>宋体</vt:lpstr>
      <vt:lpstr>Wingdings</vt:lpstr>
      <vt:lpstr>Times New Roman</vt:lpstr>
      <vt:lpstr>方正小标宋简体</vt:lpstr>
      <vt:lpstr>黑体</vt:lpstr>
      <vt:lpstr>华文新魏</vt:lpstr>
      <vt:lpstr>隶书</vt:lpstr>
      <vt:lpstr>微软雅黑</vt:lpstr>
      <vt:lpstr>Arial Unicode MS</vt:lpstr>
      <vt:lpstr>华文楷体</vt:lpstr>
      <vt:lpstr>仿宋_GB2312</vt:lpstr>
      <vt:lpstr>楷体_GB2312</vt:lpstr>
      <vt:lpstr>华文行楷</vt:lpstr>
      <vt:lpstr>仿宋</vt:lpstr>
      <vt:lpstr>新宋体</vt:lpstr>
      <vt:lpstr>国外精美动态PPT模板之绿芽(白色背景)</vt:lpstr>
      <vt:lpstr> 第八讲 大学生生命教育与 危机应对</vt:lpstr>
      <vt:lpstr>那就是生命！</vt:lpstr>
      <vt:lpstr>PowerPoint 演示文稿</vt:lpstr>
      <vt:lpstr>主要内容</vt:lpstr>
      <vt:lpstr>PowerPoint 演示文稿</vt:lpstr>
      <vt:lpstr>PowerPoint 演示文稿</vt:lpstr>
      <vt:lpstr>生命的意义</vt:lpstr>
      <vt:lpstr>假如生命还剩下24小时</vt:lpstr>
      <vt:lpstr>重生计划</vt:lpstr>
      <vt:lpstr>PowerPoint 演示文稿</vt:lpstr>
      <vt:lpstr>PowerPoint 演示文稿</vt:lpstr>
      <vt:lpstr>PowerPoint 演示文稿</vt:lpstr>
      <vt:lpstr>PowerPoint 演示文稿</vt:lpstr>
      <vt:lpstr>心理危机概述</vt:lpstr>
      <vt:lpstr>大学生心理危机的发生和识别</vt:lpstr>
      <vt:lpstr>大学生心理危机的发生和识别</vt:lpstr>
      <vt:lpstr>大学生心理危机的发生和识别</vt:lpstr>
      <vt:lpstr>大学生心理危机的发生和识别</vt:lpstr>
      <vt:lpstr>如何应对心理危机</vt:lpstr>
      <vt:lpstr>如何应对心理危机</vt:lpstr>
      <vt:lpstr>如何应对心理危机</vt:lpstr>
      <vt:lpstr>自杀的征兆与预防</vt:lpstr>
      <vt:lpstr>自杀的征兆与预防</vt:lpstr>
      <vt:lpstr>活动与练习</vt:lpstr>
      <vt:lpstr>三、追寻幸福人生</vt:lpstr>
      <vt:lpstr>PowerPoint 演示文稿</vt:lpstr>
      <vt:lpstr>PowerPoint 演示文稿</vt:lpstr>
      <vt:lpstr>幸福的练习方法</vt:lpstr>
      <vt:lpstr>PowerPoint 演示文稿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危机应对</dc:title>
  <dc:creator>钟滢</dc:creator>
  <cp:lastModifiedBy>1425869433</cp:lastModifiedBy>
  <cp:revision>152</cp:revision>
  <dcterms:created xsi:type="dcterms:W3CDTF">2012-08-20T14:11:00Z</dcterms:created>
  <dcterms:modified xsi:type="dcterms:W3CDTF">2021-07-16T09:27:17Z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2052-10.8.2.6948</vt:lpwstr>
  </property>
</Properties>
</file>