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303" r:id="rId5"/>
    <p:sldId id="307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37" r:id="rId16"/>
    <p:sldId id="336" r:id="rId17"/>
    <p:sldId id="335" r:id="rId18"/>
    <p:sldId id="338" r:id="rId19"/>
    <p:sldId id="339" r:id="rId20"/>
    <p:sldId id="340" r:id="rId21"/>
    <p:sldId id="341" r:id="rId22"/>
    <p:sldId id="308" r:id="rId23"/>
    <p:sldId id="318" r:id="rId24"/>
    <p:sldId id="319" r:id="rId25"/>
    <p:sldId id="320" r:id="rId26"/>
    <p:sldId id="321" r:id="rId27"/>
    <p:sldId id="304" r:id="rId28"/>
    <p:sldId id="334" r:id="rId29"/>
    <p:sldId id="306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29" r:id="rId38"/>
    <p:sldId id="330" r:id="rId39"/>
    <p:sldId id="331" r:id="rId40"/>
    <p:sldId id="332" r:id="rId41"/>
    <p:sldId id="333" r:id="rId42"/>
    <p:sldId id="279" r:id="rId4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24"/>
    <a:srgbClr val="00CC5C"/>
    <a:srgbClr val="00C057"/>
    <a:srgbClr val="FFE393"/>
    <a:srgbClr val="FFC003"/>
    <a:srgbClr val="012735"/>
    <a:srgbClr val="013041"/>
    <a:srgbClr val="0288BF"/>
    <a:srgbClr val="88CE73"/>
    <a:srgbClr val="00A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40"/>
  </p:normalViewPr>
  <p:slideViewPr>
    <p:cSldViewPr snapToGrid="0" snapToObjects="1" showGuides="1">
      <p:cViewPr varScale="1">
        <p:scale>
          <a:sx n="107" d="100"/>
          <a:sy n="107" d="100"/>
        </p:scale>
        <p:origin x="132" y="258"/>
      </p:cViewPr>
      <p:guideLst>
        <p:guide orient="horz" pos="1616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7" Type="http://schemas.openxmlformats.org/officeDocument/2006/relationships/commentAuthors" Target="commentAuthors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A7156-C916-4ABB-BFE0-20316143D9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FD083-BFC9-4E39-B005-FFF34BDEEC4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FD083-BFC9-4E39-B005-FFF34BDEEC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FD083-BFC9-4E39-B005-FFF34BDEEC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FD083-BFC9-4E39-B005-FFF34BDEEC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ibaotu.com/ppt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BB44-6D65-FB4D-8AD6-120D4F0FFD1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E9C3-74B6-2448-9528-CCFAEB302CB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BB44-6D65-FB4D-8AD6-120D4F0FFD1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E9C3-74B6-2448-9528-CCFAEB302CB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BB44-6D65-FB4D-8AD6-120D4F0FFD1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E9C3-74B6-2448-9528-CCFAEB302CB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BB44-6D65-FB4D-8AD6-120D4F0FFD1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E9C3-74B6-2448-9528-CCFAEB302CB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 6"/>
          <p:cNvGrpSpPr/>
          <p:nvPr userDrawn="1"/>
        </p:nvGrpSpPr>
        <p:grpSpPr>
          <a:xfrm rot="4657424">
            <a:off x="315883" y="48170"/>
            <a:ext cx="631767" cy="908051"/>
            <a:chOff x="426719" y="-52310"/>
            <a:chExt cx="2971802" cy="6995020"/>
          </a:xfrm>
        </p:grpSpPr>
        <p:sp>
          <p:nvSpPr>
            <p:cNvPr id="8" name="三角形 5"/>
            <p:cNvSpPr/>
            <p:nvPr/>
          </p:nvSpPr>
          <p:spPr>
            <a:xfrm rot="16200000" flipH="1">
              <a:off x="-190822" y="966370"/>
              <a:ext cx="3171151" cy="1133791"/>
            </a:xfrm>
            <a:custGeom>
              <a:avLst/>
              <a:gdLst>
                <a:gd name="connsiteX0" fmla="*/ 0 w 4126523"/>
                <a:gd name="connsiteY0" fmla="*/ 1301261 h 1301261"/>
                <a:gd name="connsiteX1" fmla="*/ 2063262 w 4126523"/>
                <a:gd name="connsiteY1" fmla="*/ 0 h 1301261"/>
                <a:gd name="connsiteX2" fmla="*/ 4126523 w 4126523"/>
                <a:gd name="connsiteY2" fmla="*/ 1301261 h 1301261"/>
                <a:gd name="connsiteX3" fmla="*/ 0 w 4126523"/>
                <a:gd name="connsiteY3" fmla="*/ 1301261 h 1301261"/>
                <a:gd name="connsiteX0-1" fmla="*/ 0 w 4876800"/>
                <a:gd name="connsiteY0-2" fmla="*/ 0 h 1395046"/>
                <a:gd name="connsiteX1-3" fmla="*/ 2813539 w 4876800"/>
                <a:gd name="connsiteY1-4" fmla="*/ 93785 h 1395046"/>
                <a:gd name="connsiteX2-5" fmla="*/ 4876800 w 4876800"/>
                <a:gd name="connsiteY2-6" fmla="*/ 1395046 h 1395046"/>
                <a:gd name="connsiteX3-7" fmla="*/ 0 w 4876800"/>
                <a:gd name="connsiteY3-8" fmla="*/ 0 h 1395046"/>
                <a:gd name="connsiteX0-9" fmla="*/ 0 w 4478216"/>
                <a:gd name="connsiteY0-10" fmla="*/ 0 h 1875692"/>
                <a:gd name="connsiteX1-11" fmla="*/ 2813539 w 4478216"/>
                <a:gd name="connsiteY1-12" fmla="*/ 93785 h 1875692"/>
                <a:gd name="connsiteX2-13" fmla="*/ 4478216 w 4478216"/>
                <a:gd name="connsiteY2-14" fmla="*/ 1875692 h 1875692"/>
                <a:gd name="connsiteX3-15" fmla="*/ 0 w 4478216"/>
                <a:gd name="connsiteY3-16" fmla="*/ 0 h 1875692"/>
                <a:gd name="connsiteX0-17" fmla="*/ 0 w 5462954"/>
                <a:gd name="connsiteY0-18" fmla="*/ 0 h 1875692"/>
                <a:gd name="connsiteX1-19" fmla="*/ 5462954 w 5462954"/>
                <a:gd name="connsiteY1-20" fmla="*/ 820616 h 1875692"/>
                <a:gd name="connsiteX2-21" fmla="*/ 4478216 w 5462954"/>
                <a:gd name="connsiteY2-22" fmla="*/ 1875692 h 1875692"/>
                <a:gd name="connsiteX3-23" fmla="*/ 0 w 5462954"/>
                <a:gd name="connsiteY3-24" fmla="*/ 0 h 1875692"/>
                <a:gd name="connsiteX0-25" fmla="*/ 0 w 5439508"/>
                <a:gd name="connsiteY0-26" fmla="*/ 0 h 1887415"/>
                <a:gd name="connsiteX1-27" fmla="*/ 5439508 w 5439508"/>
                <a:gd name="connsiteY1-28" fmla="*/ 832339 h 1887415"/>
                <a:gd name="connsiteX2-29" fmla="*/ 4454770 w 5439508"/>
                <a:gd name="connsiteY2-30" fmla="*/ 1887415 h 1887415"/>
                <a:gd name="connsiteX3-31" fmla="*/ 0 w 5439508"/>
                <a:gd name="connsiteY3-32" fmla="*/ 0 h 1887415"/>
                <a:gd name="connsiteX0-33" fmla="*/ 0 w 5533293"/>
                <a:gd name="connsiteY0-34" fmla="*/ 0 h 1887415"/>
                <a:gd name="connsiteX1-35" fmla="*/ 5533293 w 5533293"/>
                <a:gd name="connsiteY1-36" fmla="*/ 879231 h 1887415"/>
                <a:gd name="connsiteX2-37" fmla="*/ 4454770 w 5533293"/>
                <a:gd name="connsiteY2-38" fmla="*/ 1887415 h 1887415"/>
                <a:gd name="connsiteX3-39" fmla="*/ 0 w 5533293"/>
                <a:gd name="connsiteY3-40" fmla="*/ 0 h 1887415"/>
                <a:gd name="connsiteX0-41" fmla="*/ 0 w 5533293"/>
                <a:gd name="connsiteY0-42" fmla="*/ 0 h 1922584"/>
                <a:gd name="connsiteX1-43" fmla="*/ 5533293 w 5533293"/>
                <a:gd name="connsiteY1-44" fmla="*/ 879231 h 1922584"/>
                <a:gd name="connsiteX2-45" fmla="*/ 4478216 w 5533293"/>
                <a:gd name="connsiteY2-46" fmla="*/ 1922584 h 1922584"/>
                <a:gd name="connsiteX3-47" fmla="*/ 0 w 5533293"/>
                <a:gd name="connsiteY3-48" fmla="*/ 0 h 1922584"/>
                <a:gd name="connsiteX0-49" fmla="*/ 0 w 5474678"/>
                <a:gd name="connsiteY0-50" fmla="*/ 0 h 1887415"/>
                <a:gd name="connsiteX1-51" fmla="*/ 5474678 w 5474678"/>
                <a:gd name="connsiteY1-52" fmla="*/ 844062 h 1887415"/>
                <a:gd name="connsiteX2-53" fmla="*/ 4419601 w 5474678"/>
                <a:gd name="connsiteY2-54" fmla="*/ 1887415 h 1887415"/>
                <a:gd name="connsiteX3-55" fmla="*/ 0 w 5474678"/>
                <a:gd name="connsiteY3-56" fmla="*/ 0 h 188741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474678" h="1887415">
                  <a:moveTo>
                    <a:pt x="0" y="0"/>
                  </a:moveTo>
                  <a:lnTo>
                    <a:pt x="5474678" y="844062"/>
                  </a:lnTo>
                  <a:lnTo>
                    <a:pt x="4419601" y="1887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梯形 6"/>
            <p:cNvSpPr/>
            <p:nvPr/>
          </p:nvSpPr>
          <p:spPr>
            <a:xfrm rot="16200000" flipH="1">
              <a:off x="94106" y="2823087"/>
              <a:ext cx="2334224" cy="1668997"/>
            </a:xfrm>
            <a:custGeom>
              <a:avLst/>
              <a:gdLst>
                <a:gd name="connsiteX0" fmla="*/ 0 w 1746738"/>
                <a:gd name="connsiteY0" fmla="*/ 527539 h 527539"/>
                <a:gd name="connsiteX1" fmla="*/ 131885 w 1746738"/>
                <a:gd name="connsiteY1" fmla="*/ 0 h 527539"/>
                <a:gd name="connsiteX2" fmla="*/ 1614853 w 1746738"/>
                <a:gd name="connsiteY2" fmla="*/ 0 h 527539"/>
                <a:gd name="connsiteX3" fmla="*/ 1746738 w 1746738"/>
                <a:gd name="connsiteY3" fmla="*/ 527539 h 527539"/>
                <a:gd name="connsiteX4" fmla="*/ 0 w 1746738"/>
                <a:gd name="connsiteY4" fmla="*/ 527539 h 527539"/>
                <a:gd name="connsiteX0-1" fmla="*/ 0 w 2001715"/>
                <a:gd name="connsiteY0-2" fmla="*/ 2625970 h 2625970"/>
                <a:gd name="connsiteX1-3" fmla="*/ 131885 w 2001715"/>
                <a:gd name="connsiteY1-4" fmla="*/ 2098431 h 2625970"/>
                <a:gd name="connsiteX2-5" fmla="*/ 2001715 w 2001715"/>
                <a:gd name="connsiteY2-6" fmla="*/ 0 h 2625970"/>
                <a:gd name="connsiteX3-7" fmla="*/ 1746738 w 2001715"/>
                <a:gd name="connsiteY3-8" fmla="*/ 2625970 h 2625970"/>
                <a:gd name="connsiteX4-9" fmla="*/ 0 w 2001715"/>
                <a:gd name="connsiteY4-10" fmla="*/ 2625970 h 2625970"/>
                <a:gd name="connsiteX0-11" fmla="*/ 0 w 3540369"/>
                <a:gd name="connsiteY0-12" fmla="*/ 2625970 h 2625970"/>
                <a:gd name="connsiteX1-13" fmla="*/ 131885 w 3540369"/>
                <a:gd name="connsiteY1-14" fmla="*/ 2098431 h 2625970"/>
                <a:gd name="connsiteX2-15" fmla="*/ 2001715 w 3540369"/>
                <a:gd name="connsiteY2-16" fmla="*/ 0 h 2625970"/>
                <a:gd name="connsiteX3-17" fmla="*/ 3540369 w 3540369"/>
                <a:gd name="connsiteY3-18" fmla="*/ 1477109 h 2625970"/>
                <a:gd name="connsiteX4-19" fmla="*/ 0 w 3540369"/>
                <a:gd name="connsiteY4-20" fmla="*/ 2625970 h 2625970"/>
                <a:gd name="connsiteX0-21" fmla="*/ 489438 w 4029807"/>
                <a:gd name="connsiteY0-22" fmla="*/ 2625970 h 2625970"/>
                <a:gd name="connsiteX1-23" fmla="*/ 0 w 4029807"/>
                <a:gd name="connsiteY1-24" fmla="*/ 2555631 h 2625970"/>
                <a:gd name="connsiteX2-25" fmla="*/ 2491153 w 4029807"/>
                <a:gd name="connsiteY2-26" fmla="*/ 0 h 2625970"/>
                <a:gd name="connsiteX3-27" fmla="*/ 4029807 w 4029807"/>
                <a:gd name="connsiteY3-28" fmla="*/ 1477109 h 2625970"/>
                <a:gd name="connsiteX4-29" fmla="*/ 489438 w 4029807"/>
                <a:gd name="connsiteY4-30" fmla="*/ 2625970 h 2625970"/>
                <a:gd name="connsiteX0-31" fmla="*/ 465992 w 4029807"/>
                <a:gd name="connsiteY0-32" fmla="*/ 2778370 h 2778370"/>
                <a:gd name="connsiteX1-33" fmla="*/ 0 w 4029807"/>
                <a:gd name="connsiteY1-34" fmla="*/ 2555631 h 2778370"/>
                <a:gd name="connsiteX2-35" fmla="*/ 2491153 w 4029807"/>
                <a:gd name="connsiteY2-36" fmla="*/ 0 h 2778370"/>
                <a:gd name="connsiteX3-37" fmla="*/ 4029807 w 4029807"/>
                <a:gd name="connsiteY3-38" fmla="*/ 1477109 h 2778370"/>
                <a:gd name="connsiteX4-39" fmla="*/ 465992 w 4029807"/>
                <a:gd name="connsiteY4-40" fmla="*/ 2778370 h 277837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29807" h="2778370">
                  <a:moveTo>
                    <a:pt x="465992" y="2778370"/>
                  </a:moveTo>
                  <a:lnTo>
                    <a:pt x="0" y="2555631"/>
                  </a:lnTo>
                  <a:lnTo>
                    <a:pt x="2491153" y="0"/>
                  </a:lnTo>
                  <a:lnTo>
                    <a:pt x="4029807" y="1477109"/>
                  </a:lnTo>
                  <a:lnTo>
                    <a:pt x="465992" y="2778370"/>
                  </a:lnTo>
                  <a:close/>
                </a:path>
              </a:pathLst>
            </a:custGeom>
            <a:solidFill>
              <a:srgbClr val="88CE73"/>
            </a:solidFill>
            <a:ln>
              <a:noFill/>
            </a:ln>
            <a:effectLst>
              <a:outerShdw blurRad="50800" dist="76200" dir="13500000" algn="br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直角三角形 7"/>
            <p:cNvSpPr/>
            <p:nvPr/>
          </p:nvSpPr>
          <p:spPr>
            <a:xfrm rot="16200000" flipH="1">
              <a:off x="406710" y="3950900"/>
              <a:ext cx="3018863" cy="2964758"/>
            </a:xfrm>
            <a:custGeom>
              <a:avLst/>
              <a:gdLst>
                <a:gd name="connsiteX0" fmla="*/ 0 w 902677"/>
                <a:gd name="connsiteY0" fmla="*/ 562708 h 562708"/>
                <a:gd name="connsiteX1" fmla="*/ 0 w 902677"/>
                <a:gd name="connsiteY1" fmla="*/ 0 h 562708"/>
                <a:gd name="connsiteX2" fmla="*/ 902677 w 902677"/>
                <a:gd name="connsiteY2" fmla="*/ 562708 h 562708"/>
                <a:gd name="connsiteX3" fmla="*/ 0 w 902677"/>
                <a:gd name="connsiteY3" fmla="*/ 562708 h 562708"/>
                <a:gd name="connsiteX0-1" fmla="*/ 2004646 w 2907323"/>
                <a:gd name="connsiteY0-2" fmla="*/ 1441939 h 1441939"/>
                <a:gd name="connsiteX1-3" fmla="*/ 0 w 2907323"/>
                <a:gd name="connsiteY1-4" fmla="*/ 0 h 1441939"/>
                <a:gd name="connsiteX2-5" fmla="*/ 2907323 w 2907323"/>
                <a:gd name="connsiteY2-6" fmla="*/ 1441939 h 1441939"/>
                <a:gd name="connsiteX3-7" fmla="*/ 2004646 w 2907323"/>
                <a:gd name="connsiteY3-8" fmla="*/ 1441939 h 1441939"/>
                <a:gd name="connsiteX0-9" fmla="*/ 2004646 w 5181600"/>
                <a:gd name="connsiteY0-10" fmla="*/ 1441939 h 1582616"/>
                <a:gd name="connsiteX1-11" fmla="*/ 0 w 5181600"/>
                <a:gd name="connsiteY1-12" fmla="*/ 0 h 1582616"/>
                <a:gd name="connsiteX2-13" fmla="*/ 5181600 w 5181600"/>
                <a:gd name="connsiteY2-14" fmla="*/ 1582616 h 1582616"/>
                <a:gd name="connsiteX3-15" fmla="*/ 2004646 w 5181600"/>
                <a:gd name="connsiteY3-16" fmla="*/ 1441939 h 1582616"/>
                <a:gd name="connsiteX0-17" fmla="*/ 5169877 w 5181600"/>
                <a:gd name="connsiteY0-18" fmla="*/ 4935416 h 4935416"/>
                <a:gd name="connsiteX1-19" fmla="*/ 0 w 5181600"/>
                <a:gd name="connsiteY1-20" fmla="*/ 0 h 4935416"/>
                <a:gd name="connsiteX2-21" fmla="*/ 5181600 w 5181600"/>
                <a:gd name="connsiteY2-22" fmla="*/ 1582616 h 4935416"/>
                <a:gd name="connsiteX3-23" fmla="*/ 5169877 w 5181600"/>
                <a:gd name="connsiteY3-24" fmla="*/ 4935416 h 4935416"/>
                <a:gd name="connsiteX0-25" fmla="*/ 5169877 w 5181600"/>
                <a:gd name="connsiteY0-26" fmla="*/ 4935416 h 4935416"/>
                <a:gd name="connsiteX1-27" fmla="*/ 0 w 5181600"/>
                <a:gd name="connsiteY1-28" fmla="*/ 0 h 4935416"/>
                <a:gd name="connsiteX2-29" fmla="*/ 5181600 w 5181600"/>
                <a:gd name="connsiteY2-30" fmla="*/ 1582616 h 4935416"/>
                <a:gd name="connsiteX3-31" fmla="*/ 5169877 w 5181600"/>
                <a:gd name="connsiteY3-32" fmla="*/ 4935416 h 4935416"/>
                <a:gd name="connsiteX0-33" fmla="*/ 5169877 w 5181600"/>
                <a:gd name="connsiteY0-34" fmla="*/ 4935416 h 4935416"/>
                <a:gd name="connsiteX1-35" fmla="*/ 0 w 5181600"/>
                <a:gd name="connsiteY1-36" fmla="*/ 0 h 4935416"/>
                <a:gd name="connsiteX2-37" fmla="*/ 5181600 w 5181600"/>
                <a:gd name="connsiteY2-38" fmla="*/ 1582616 h 4935416"/>
                <a:gd name="connsiteX3-39" fmla="*/ 5169877 w 5181600"/>
                <a:gd name="connsiteY3-40" fmla="*/ 4935416 h 49354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181600" h="4935416">
                  <a:moveTo>
                    <a:pt x="5169877" y="4935416"/>
                  </a:moveTo>
                  <a:lnTo>
                    <a:pt x="0" y="0"/>
                  </a:lnTo>
                  <a:lnTo>
                    <a:pt x="5181600" y="1582616"/>
                  </a:lnTo>
                  <a:cubicBezTo>
                    <a:pt x="5177692" y="2700216"/>
                    <a:pt x="5173785" y="3817816"/>
                    <a:pt x="5169877" y="4935416"/>
                  </a:cubicBezTo>
                  <a:close/>
                </a:path>
              </a:pathLst>
            </a:custGeom>
            <a:solidFill>
              <a:srgbClr val="00A7E7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cxnSp>
        <p:nvCxnSpPr>
          <p:cNvPr id="11" name="直线连接符 10"/>
          <p:cNvCxnSpPr/>
          <p:nvPr userDrawn="1"/>
        </p:nvCxnSpPr>
        <p:spPr>
          <a:xfrm>
            <a:off x="389146" y="917653"/>
            <a:ext cx="11794863" cy="0"/>
          </a:xfrm>
          <a:prstGeom prst="line">
            <a:avLst/>
          </a:prstGeom>
          <a:ln w="28575">
            <a:solidFill>
              <a:srgbClr val="00A7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任意形状 11"/>
          <p:cNvSpPr/>
          <p:nvPr userDrawn="1"/>
        </p:nvSpPr>
        <p:spPr>
          <a:xfrm>
            <a:off x="7337522" y="6567055"/>
            <a:ext cx="4846487" cy="318000"/>
          </a:xfrm>
          <a:custGeom>
            <a:avLst/>
            <a:gdLst>
              <a:gd name="connsiteX0" fmla="*/ 4846487 w 4846487"/>
              <a:gd name="connsiteY0" fmla="*/ 0 h 408002"/>
              <a:gd name="connsiteX1" fmla="*/ 4846487 w 4846487"/>
              <a:gd name="connsiteY1" fmla="*/ 408002 h 408002"/>
              <a:gd name="connsiteX2" fmla="*/ 0 w 4846487"/>
              <a:gd name="connsiteY2" fmla="*/ 408002 h 408002"/>
              <a:gd name="connsiteX3" fmla="*/ 95 w 4846487"/>
              <a:gd name="connsiteY3" fmla="*/ 407785 h 408002"/>
              <a:gd name="connsiteX4" fmla="*/ 153116 w 4846487"/>
              <a:gd name="connsiteY4" fmla="*/ 18295 h 40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6487" h="408002">
                <a:moveTo>
                  <a:pt x="4846487" y="0"/>
                </a:moveTo>
                <a:lnTo>
                  <a:pt x="4846487" y="408002"/>
                </a:lnTo>
                <a:lnTo>
                  <a:pt x="0" y="408002"/>
                </a:lnTo>
                <a:lnTo>
                  <a:pt x="95" y="407785"/>
                </a:lnTo>
                <a:cubicBezTo>
                  <a:pt x="54415" y="278783"/>
                  <a:pt x="106250" y="149160"/>
                  <a:pt x="153116" y="18295"/>
                </a:cubicBezTo>
                <a:close/>
              </a:path>
            </a:pathLst>
          </a:custGeom>
          <a:solidFill>
            <a:srgbClr val="88CE7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b="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任意形状 12"/>
          <p:cNvSpPr/>
          <p:nvPr userDrawn="1"/>
        </p:nvSpPr>
        <p:spPr>
          <a:xfrm flipH="1">
            <a:off x="-85910" y="6596685"/>
            <a:ext cx="7423432" cy="305042"/>
          </a:xfrm>
          <a:custGeom>
            <a:avLst/>
            <a:gdLst>
              <a:gd name="connsiteX0" fmla="*/ 4846487 w 4846487"/>
              <a:gd name="connsiteY0" fmla="*/ 0 h 408002"/>
              <a:gd name="connsiteX1" fmla="*/ 4846487 w 4846487"/>
              <a:gd name="connsiteY1" fmla="*/ 408002 h 408002"/>
              <a:gd name="connsiteX2" fmla="*/ 0 w 4846487"/>
              <a:gd name="connsiteY2" fmla="*/ 408002 h 408002"/>
              <a:gd name="connsiteX3" fmla="*/ 95 w 4846487"/>
              <a:gd name="connsiteY3" fmla="*/ 407785 h 408002"/>
              <a:gd name="connsiteX4" fmla="*/ 153116 w 4846487"/>
              <a:gd name="connsiteY4" fmla="*/ 18295 h 408002"/>
              <a:gd name="connsiteX0-1" fmla="*/ 7423432 w 7423432"/>
              <a:gd name="connsiteY0-2" fmla="*/ 0 h 391377"/>
              <a:gd name="connsiteX1-3" fmla="*/ 4846487 w 7423432"/>
              <a:gd name="connsiteY1-4" fmla="*/ 391377 h 391377"/>
              <a:gd name="connsiteX2-5" fmla="*/ 0 w 7423432"/>
              <a:gd name="connsiteY2-6" fmla="*/ 391377 h 391377"/>
              <a:gd name="connsiteX3-7" fmla="*/ 95 w 7423432"/>
              <a:gd name="connsiteY3-8" fmla="*/ 391160 h 391377"/>
              <a:gd name="connsiteX4-9" fmla="*/ 153116 w 7423432"/>
              <a:gd name="connsiteY4-10" fmla="*/ 1670 h 391377"/>
              <a:gd name="connsiteX5" fmla="*/ 7423432 w 7423432"/>
              <a:gd name="connsiteY5" fmla="*/ 0 h 391377"/>
              <a:gd name="connsiteX0-11" fmla="*/ 7423432 w 7423432"/>
              <a:gd name="connsiteY0-12" fmla="*/ 0 h 391377"/>
              <a:gd name="connsiteX1-13" fmla="*/ 7373556 w 7423432"/>
              <a:gd name="connsiteY1-14" fmla="*/ 391377 h 391377"/>
              <a:gd name="connsiteX2-15" fmla="*/ 0 w 7423432"/>
              <a:gd name="connsiteY2-16" fmla="*/ 391377 h 391377"/>
              <a:gd name="connsiteX3-17" fmla="*/ 95 w 7423432"/>
              <a:gd name="connsiteY3-18" fmla="*/ 391160 h 391377"/>
              <a:gd name="connsiteX4-19" fmla="*/ 153116 w 7423432"/>
              <a:gd name="connsiteY4-20" fmla="*/ 1670 h 391377"/>
              <a:gd name="connsiteX5-21" fmla="*/ 7423432 w 7423432"/>
              <a:gd name="connsiteY5-22" fmla="*/ 0 h 3913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7423432" h="391377">
                <a:moveTo>
                  <a:pt x="7423432" y="0"/>
                </a:moveTo>
                <a:lnTo>
                  <a:pt x="7373556" y="391377"/>
                </a:lnTo>
                <a:lnTo>
                  <a:pt x="0" y="391377"/>
                </a:lnTo>
                <a:cubicBezTo>
                  <a:pt x="32" y="391305"/>
                  <a:pt x="63" y="391232"/>
                  <a:pt x="95" y="391160"/>
                </a:cubicBezTo>
                <a:cubicBezTo>
                  <a:pt x="54415" y="262158"/>
                  <a:pt x="106250" y="132535"/>
                  <a:pt x="153116" y="1670"/>
                </a:cubicBezTo>
                <a:lnTo>
                  <a:pt x="7423432" y="0"/>
                </a:lnTo>
                <a:close/>
              </a:path>
            </a:pathLst>
          </a:custGeom>
          <a:solidFill>
            <a:srgbClr val="FFE39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形状 11"/>
          <p:cNvSpPr/>
          <p:nvPr userDrawn="1"/>
        </p:nvSpPr>
        <p:spPr>
          <a:xfrm>
            <a:off x="7337522" y="6567055"/>
            <a:ext cx="4846487" cy="318000"/>
          </a:xfrm>
          <a:custGeom>
            <a:avLst/>
            <a:gdLst>
              <a:gd name="connsiteX0" fmla="*/ 4846487 w 4846487"/>
              <a:gd name="connsiteY0" fmla="*/ 0 h 408002"/>
              <a:gd name="connsiteX1" fmla="*/ 4846487 w 4846487"/>
              <a:gd name="connsiteY1" fmla="*/ 408002 h 408002"/>
              <a:gd name="connsiteX2" fmla="*/ 0 w 4846487"/>
              <a:gd name="connsiteY2" fmla="*/ 408002 h 408002"/>
              <a:gd name="connsiteX3" fmla="*/ 95 w 4846487"/>
              <a:gd name="connsiteY3" fmla="*/ 407785 h 408002"/>
              <a:gd name="connsiteX4" fmla="*/ 153116 w 4846487"/>
              <a:gd name="connsiteY4" fmla="*/ 18295 h 40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6487" h="408002">
                <a:moveTo>
                  <a:pt x="4846487" y="0"/>
                </a:moveTo>
                <a:lnTo>
                  <a:pt x="4846487" y="408002"/>
                </a:lnTo>
                <a:lnTo>
                  <a:pt x="0" y="408002"/>
                </a:lnTo>
                <a:lnTo>
                  <a:pt x="95" y="407785"/>
                </a:lnTo>
                <a:cubicBezTo>
                  <a:pt x="54415" y="278783"/>
                  <a:pt x="106250" y="149160"/>
                  <a:pt x="153116" y="18295"/>
                </a:cubicBezTo>
                <a:close/>
              </a:path>
            </a:pathLst>
          </a:custGeom>
          <a:solidFill>
            <a:srgbClr val="88CE7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任意形状 12"/>
          <p:cNvSpPr/>
          <p:nvPr userDrawn="1"/>
        </p:nvSpPr>
        <p:spPr>
          <a:xfrm flipH="1">
            <a:off x="-85910" y="6596685"/>
            <a:ext cx="7423432" cy="305042"/>
          </a:xfrm>
          <a:custGeom>
            <a:avLst/>
            <a:gdLst>
              <a:gd name="connsiteX0" fmla="*/ 4846487 w 4846487"/>
              <a:gd name="connsiteY0" fmla="*/ 0 h 408002"/>
              <a:gd name="connsiteX1" fmla="*/ 4846487 w 4846487"/>
              <a:gd name="connsiteY1" fmla="*/ 408002 h 408002"/>
              <a:gd name="connsiteX2" fmla="*/ 0 w 4846487"/>
              <a:gd name="connsiteY2" fmla="*/ 408002 h 408002"/>
              <a:gd name="connsiteX3" fmla="*/ 95 w 4846487"/>
              <a:gd name="connsiteY3" fmla="*/ 407785 h 408002"/>
              <a:gd name="connsiteX4" fmla="*/ 153116 w 4846487"/>
              <a:gd name="connsiteY4" fmla="*/ 18295 h 408002"/>
              <a:gd name="connsiteX0-1" fmla="*/ 7423432 w 7423432"/>
              <a:gd name="connsiteY0-2" fmla="*/ 0 h 391377"/>
              <a:gd name="connsiteX1-3" fmla="*/ 4846487 w 7423432"/>
              <a:gd name="connsiteY1-4" fmla="*/ 391377 h 391377"/>
              <a:gd name="connsiteX2-5" fmla="*/ 0 w 7423432"/>
              <a:gd name="connsiteY2-6" fmla="*/ 391377 h 391377"/>
              <a:gd name="connsiteX3-7" fmla="*/ 95 w 7423432"/>
              <a:gd name="connsiteY3-8" fmla="*/ 391160 h 391377"/>
              <a:gd name="connsiteX4-9" fmla="*/ 153116 w 7423432"/>
              <a:gd name="connsiteY4-10" fmla="*/ 1670 h 391377"/>
              <a:gd name="connsiteX5" fmla="*/ 7423432 w 7423432"/>
              <a:gd name="connsiteY5" fmla="*/ 0 h 391377"/>
              <a:gd name="connsiteX0-11" fmla="*/ 7423432 w 7423432"/>
              <a:gd name="connsiteY0-12" fmla="*/ 0 h 391377"/>
              <a:gd name="connsiteX1-13" fmla="*/ 7373556 w 7423432"/>
              <a:gd name="connsiteY1-14" fmla="*/ 391377 h 391377"/>
              <a:gd name="connsiteX2-15" fmla="*/ 0 w 7423432"/>
              <a:gd name="connsiteY2-16" fmla="*/ 391377 h 391377"/>
              <a:gd name="connsiteX3-17" fmla="*/ 95 w 7423432"/>
              <a:gd name="connsiteY3-18" fmla="*/ 391160 h 391377"/>
              <a:gd name="connsiteX4-19" fmla="*/ 153116 w 7423432"/>
              <a:gd name="connsiteY4-20" fmla="*/ 1670 h 391377"/>
              <a:gd name="connsiteX5-21" fmla="*/ 7423432 w 7423432"/>
              <a:gd name="connsiteY5-22" fmla="*/ 0 h 3913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7423432" h="391377">
                <a:moveTo>
                  <a:pt x="7423432" y="0"/>
                </a:moveTo>
                <a:lnTo>
                  <a:pt x="7373556" y="391377"/>
                </a:lnTo>
                <a:lnTo>
                  <a:pt x="0" y="391377"/>
                </a:lnTo>
                <a:cubicBezTo>
                  <a:pt x="32" y="391305"/>
                  <a:pt x="63" y="391232"/>
                  <a:pt x="95" y="391160"/>
                </a:cubicBezTo>
                <a:cubicBezTo>
                  <a:pt x="54415" y="262158"/>
                  <a:pt x="106250" y="132535"/>
                  <a:pt x="153116" y="1670"/>
                </a:cubicBezTo>
                <a:lnTo>
                  <a:pt x="7423432" y="0"/>
                </a:lnTo>
                <a:close/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683435" y="986695"/>
            <a:ext cx="9024281" cy="2953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版权声明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感谢您下载觅知网平台上提供的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作品，为了您和觅知网以及原创作者的利益，请勿复制、传播、销售，否则将承担法律责任！觅知网将对作品进行维权，按照传播下载次数进行十倍的索取赔偿！</a:t>
            </a:r>
            <a:endParaRPr lang="en-US" altLang="zh-CN" sz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在觅知网出售的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的保护，作品的所有权、版权和著作权归觅知网所有，您下载的是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  <a:endParaRPr lang="zh-CN" altLang="en-US" sz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不得将觅知网的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endParaRPr lang="zh-CN" altLang="en-US" sz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1683435" y="4801726"/>
            <a:ext cx="7297081" cy="368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CN" altLang="en-US" b="1" dirty="0">
                <a:solidFill>
                  <a:schemeClr val="accent1"/>
                </a:solidFill>
              </a:rPr>
              <a:t>更多精品</a:t>
            </a:r>
            <a:r>
              <a:rPr lang="en-US" altLang="zh-CN" b="1" dirty="0">
                <a:solidFill>
                  <a:schemeClr val="accent1"/>
                </a:solidFill>
              </a:rPr>
              <a:t>PPT</a:t>
            </a:r>
            <a:r>
              <a:rPr lang="zh-CN" altLang="en-US" b="1" dirty="0">
                <a:solidFill>
                  <a:schemeClr val="accent1"/>
                </a:solidFill>
              </a:rPr>
              <a:t>模板：</a:t>
            </a:r>
            <a:r>
              <a:rPr lang="en-US" altLang="zh-CN" b="1" dirty="0">
                <a:solidFill>
                  <a:schemeClr val="bg1"/>
                </a:solidFill>
                <a:hlinkClick r:id="rId2"/>
              </a:rPr>
              <a:t>http://www.51miz.com/ppt/</a:t>
            </a:r>
            <a:endParaRPr lang="en-US" altLang="zh-CN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BB44-6D65-FB4D-8AD6-120D4F0FFD1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E9C3-74B6-2448-9528-CCFAEB302CB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BB44-6D65-FB4D-8AD6-120D4F0FFD1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E9C3-74B6-2448-9528-CCFAEB302CB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BB44-6D65-FB4D-8AD6-120D4F0FFD1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E9C3-74B6-2448-9528-CCFAEB302CB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BB44-6D65-FB4D-8AD6-120D4F0FFD1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E9C3-74B6-2448-9528-CCFAEB302CB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BB44-6D65-FB4D-8AD6-120D4F0FFD1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E9C3-74B6-2448-9528-CCFAEB302CB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BB44-6D65-FB4D-8AD6-120D4F0FFD1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E9C3-74B6-2448-9528-CCFAEB302CB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4BB44-6D65-FB4D-8AD6-120D4F0FFD1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1E9C3-74B6-2448-9528-CCFAEB302CB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/>
          <a:srcRect l="-65"/>
          <a:stretch>
            <a:fillRect/>
          </a:stretch>
        </p:blipFill>
        <p:spPr>
          <a:xfrm>
            <a:off x="0" y="0"/>
            <a:ext cx="12202368" cy="6634774"/>
          </a:xfrm>
          <a:custGeom>
            <a:avLst/>
            <a:gdLst>
              <a:gd name="connsiteX0" fmla="*/ 0 w 12202368"/>
              <a:gd name="connsiteY0" fmla="*/ 0 h 6634774"/>
              <a:gd name="connsiteX1" fmla="*/ 12202368 w 12202368"/>
              <a:gd name="connsiteY1" fmla="*/ 0 h 6634774"/>
              <a:gd name="connsiteX2" fmla="*/ 12202368 w 12202368"/>
              <a:gd name="connsiteY2" fmla="*/ 6634774 h 6634774"/>
              <a:gd name="connsiteX3" fmla="*/ 8499231 w 12202368"/>
              <a:gd name="connsiteY3" fmla="*/ 3176954 h 6634774"/>
              <a:gd name="connsiteX4" fmla="*/ 4982308 w 12202368"/>
              <a:gd name="connsiteY4" fmla="*/ 4560277 h 6634774"/>
              <a:gd name="connsiteX5" fmla="*/ 23446 w 12202368"/>
              <a:gd name="connsiteY5" fmla="*/ 2555631 h 6634774"/>
              <a:gd name="connsiteX6" fmla="*/ 0 w 12202368"/>
              <a:gd name="connsiteY6" fmla="*/ 3399692 h 663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2368" h="6634774">
                <a:moveTo>
                  <a:pt x="0" y="0"/>
                </a:moveTo>
                <a:lnTo>
                  <a:pt x="12202368" y="0"/>
                </a:lnTo>
                <a:lnTo>
                  <a:pt x="12202368" y="6634774"/>
                </a:lnTo>
                <a:lnTo>
                  <a:pt x="8499231" y="3176954"/>
                </a:lnTo>
                <a:lnTo>
                  <a:pt x="4982308" y="4560277"/>
                </a:lnTo>
                <a:lnTo>
                  <a:pt x="23446" y="2555631"/>
                </a:lnTo>
                <a:lnTo>
                  <a:pt x="0" y="3399692"/>
                </a:lnTo>
                <a:close/>
              </a:path>
            </a:pathLst>
          </a:custGeom>
        </p:spPr>
      </p:pic>
      <p:sp>
        <p:nvSpPr>
          <p:cNvPr id="6" name="三角形 5"/>
          <p:cNvSpPr/>
          <p:nvPr/>
        </p:nvSpPr>
        <p:spPr>
          <a:xfrm>
            <a:off x="1324" y="2553311"/>
            <a:ext cx="5531271" cy="1905305"/>
          </a:xfrm>
          <a:custGeom>
            <a:avLst/>
            <a:gdLst>
              <a:gd name="connsiteX0" fmla="*/ 0 w 4126523"/>
              <a:gd name="connsiteY0" fmla="*/ 1301261 h 1301261"/>
              <a:gd name="connsiteX1" fmla="*/ 2063262 w 4126523"/>
              <a:gd name="connsiteY1" fmla="*/ 0 h 1301261"/>
              <a:gd name="connsiteX2" fmla="*/ 4126523 w 4126523"/>
              <a:gd name="connsiteY2" fmla="*/ 1301261 h 1301261"/>
              <a:gd name="connsiteX3" fmla="*/ 0 w 4126523"/>
              <a:gd name="connsiteY3" fmla="*/ 1301261 h 1301261"/>
              <a:gd name="connsiteX0-1" fmla="*/ 0 w 4876800"/>
              <a:gd name="connsiteY0-2" fmla="*/ 0 h 1395046"/>
              <a:gd name="connsiteX1-3" fmla="*/ 2813539 w 4876800"/>
              <a:gd name="connsiteY1-4" fmla="*/ 93785 h 1395046"/>
              <a:gd name="connsiteX2-5" fmla="*/ 4876800 w 4876800"/>
              <a:gd name="connsiteY2-6" fmla="*/ 1395046 h 1395046"/>
              <a:gd name="connsiteX3-7" fmla="*/ 0 w 4876800"/>
              <a:gd name="connsiteY3-8" fmla="*/ 0 h 1395046"/>
              <a:gd name="connsiteX0-9" fmla="*/ 0 w 4478216"/>
              <a:gd name="connsiteY0-10" fmla="*/ 0 h 1875692"/>
              <a:gd name="connsiteX1-11" fmla="*/ 2813539 w 4478216"/>
              <a:gd name="connsiteY1-12" fmla="*/ 93785 h 1875692"/>
              <a:gd name="connsiteX2-13" fmla="*/ 4478216 w 4478216"/>
              <a:gd name="connsiteY2-14" fmla="*/ 1875692 h 1875692"/>
              <a:gd name="connsiteX3-15" fmla="*/ 0 w 4478216"/>
              <a:gd name="connsiteY3-16" fmla="*/ 0 h 1875692"/>
              <a:gd name="connsiteX0-17" fmla="*/ 0 w 5462954"/>
              <a:gd name="connsiteY0-18" fmla="*/ 0 h 1875692"/>
              <a:gd name="connsiteX1-19" fmla="*/ 5462954 w 5462954"/>
              <a:gd name="connsiteY1-20" fmla="*/ 820616 h 1875692"/>
              <a:gd name="connsiteX2-21" fmla="*/ 4478216 w 5462954"/>
              <a:gd name="connsiteY2-22" fmla="*/ 1875692 h 1875692"/>
              <a:gd name="connsiteX3-23" fmla="*/ 0 w 5462954"/>
              <a:gd name="connsiteY3-24" fmla="*/ 0 h 1875692"/>
              <a:gd name="connsiteX0-25" fmla="*/ 0 w 5439508"/>
              <a:gd name="connsiteY0-26" fmla="*/ 0 h 1887415"/>
              <a:gd name="connsiteX1-27" fmla="*/ 5439508 w 5439508"/>
              <a:gd name="connsiteY1-28" fmla="*/ 832339 h 1887415"/>
              <a:gd name="connsiteX2-29" fmla="*/ 4454770 w 5439508"/>
              <a:gd name="connsiteY2-30" fmla="*/ 1887415 h 1887415"/>
              <a:gd name="connsiteX3-31" fmla="*/ 0 w 5439508"/>
              <a:gd name="connsiteY3-32" fmla="*/ 0 h 1887415"/>
              <a:gd name="connsiteX0-33" fmla="*/ 0 w 5533293"/>
              <a:gd name="connsiteY0-34" fmla="*/ 0 h 1887415"/>
              <a:gd name="connsiteX1-35" fmla="*/ 5533293 w 5533293"/>
              <a:gd name="connsiteY1-36" fmla="*/ 879231 h 1887415"/>
              <a:gd name="connsiteX2-37" fmla="*/ 4454770 w 5533293"/>
              <a:gd name="connsiteY2-38" fmla="*/ 1887415 h 1887415"/>
              <a:gd name="connsiteX3-39" fmla="*/ 0 w 5533293"/>
              <a:gd name="connsiteY3-40" fmla="*/ 0 h 1887415"/>
              <a:gd name="connsiteX0-41" fmla="*/ 0 w 5533293"/>
              <a:gd name="connsiteY0-42" fmla="*/ 0 h 1922584"/>
              <a:gd name="connsiteX1-43" fmla="*/ 5533293 w 5533293"/>
              <a:gd name="connsiteY1-44" fmla="*/ 879231 h 1922584"/>
              <a:gd name="connsiteX2-45" fmla="*/ 4478216 w 5533293"/>
              <a:gd name="connsiteY2-46" fmla="*/ 1922584 h 1922584"/>
              <a:gd name="connsiteX3-47" fmla="*/ 0 w 5533293"/>
              <a:gd name="connsiteY3-48" fmla="*/ 0 h 1922584"/>
              <a:gd name="connsiteX0-49" fmla="*/ 0 w 5474678"/>
              <a:gd name="connsiteY0-50" fmla="*/ 0 h 1887415"/>
              <a:gd name="connsiteX1-51" fmla="*/ 5474678 w 5474678"/>
              <a:gd name="connsiteY1-52" fmla="*/ 844062 h 1887415"/>
              <a:gd name="connsiteX2-53" fmla="*/ 4419601 w 5474678"/>
              <a:gd name="connsiteY2-54" fmla="*/ 1887415 h 1887415"/>
              <a:gd name="connsiteX3-55" fmla="*/ 0 w 5474678"/>
              <a:gd name="connsiteY3-56" fmla="*/ 0 h 188741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474678" h="1887415">
                <a:moveTo>
                  <a:pt x="0" y="0"/>
                </a:moveTo>
                <a:lnTo>
                  <a:pt x="5474678" y="844062"/>
                </a:lnTo>
                <a:lnTo>
                  <a:pt x="4419601" y="1887415"/>
                </a:lnTo>
                <a:lnTo>
                  <a:pt x="0" y="0"/>
                </a:lnTo>
                <a:close/>
              </a:path>
            </a:pathLst>
          </a:custGeom>
          <a:solidFill>
            <a:srgbClr val="FFC003"/>
          </a:solidFill>
          <a:ln>
            <a:noFill/>
          </a:ln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梯形 6"/>
          <p:cNvSpPr/>
          <p:nvPr/>
        </p:nvSpPr>
        <p:spPr>
          <a:xfrm>
            <a:off x="4436567" y="1879209"/>
            <a:ext cx="4071464" cy="2804705"/>
          </a:xfrm>
          <a:custGeom>
            <a:avLst/>
            <a:gdLst>
              <a:gd name="connsiteX0" fmla="*/ 0 w 1746738"/>
              <a:gd name="connsiteY0" fmla="*/ 527539 h 527539"/>
              <a:gd name="connsiteX1" fmla="*/ 131885 w 1746738"/>
              <a:gd name="connsiteY1" fmla="*/ 0 h 527539"/>
              <a:gd name="connsiteX2" fmla="*/ 1614853 w 1746738"/>
              <a:gd name="connsiteY2" fmla="*/ 0 h 527539"/>
              <a:gd name="connsiteX3" fmla="*/ 1746738 w 1746738"/>
              <a:gd name="connsiteY3" fmla="*/ 527539 h 527539"/>
              <a:gd name="connsiteX4" fmla="*/ 0 w 1746738"/>
              <a:gd name="connsiteY4" fmla="*/ 527539 h 527539"/>
              <a:gd name="connsiteX0-1" fmla="*/ 0 w 2001715"/>
              <a:gd name="connsiteY0-2" fmla="*/ 2625970 h 2625970"/>
              <a:gd name="connsiteX1-3" fmla="*/ 131885 w 2001715"/>
              <a:gd name="connsiteY1-4" fmla="*/ 2098431 h 2625970"/>
              <a:gd name="connsiteX2-5" fmla="*/ 2001715 w 2001715"/>
              <a:gd name="connsiteY2-6" fmla="*/ 0 h 2625970"/>
              <a:gd name="connsiteX3-7" fmla="*/ 1746738 w 2001715"/>
              <a:gd name="connsiteY3-8" fmla="*/ 2625970 h 2625970"/>
              <a:gd name="connsiteX4-9" fmla="*/ 0 w 2001715"/>
              <a:gd name="connsiteY4-10" fmla="*/ 2625970 h 2625970"/>
              <a:gd name="connsiteX0-11" fmla="*/ 0 w 3540369"/>
              <a:gd name="connsiteY0-12" fmla="*/ 2625970 h 2625970"/>
              <a:gd name="connsiteX1-13" fmla="*/ 131885 w 3540369"/>
              <a:gd name="connsiteY1-14" fmla="*/ 2098431 h 2625970"/>
              <a:gd name="connsiteX2-15" fmla="*/ 2001715 w 3540369"/>
              <a:gd name="connsiteY2-16" fmla="*/ 0 h 2625970"/>
              <a:gd name="connsiteX3-17" fmla="*/ 3540369 w 3540369"/>
              <a:gd name="connsiteY3-18" fmla="*/ 1477109 h 2625970"/>
              <a:gd name="connsiteX4-19" fmla="*/ 0 w 3540369"/>
              <a:gd name="connsiteY4-20" fmla="*/ 2625970 h 2625970"/>
              <a:gd name="connsiteX0-21" fmla="*/ 489438 w 4029807"/>
              <a:gd name="connsiteY0-22" fmla="*/ 2625970 h 2625970"/>
              <a:gd name="connsiteX1-23" fmla="*/ 0 w 4029807"/>
              <a:gd name="connsiteY1-24" fmla="*/ 2555631 h 2625970"/>
              <a:gd name="connsiteX2-25" fmla="*/ 2491153 w 4029807"/>
              <a:gd name="connsiteY2-26" fmla="*/ 0 h 2625970"/>
              <a:gd name="connsiteX3-27" fmla="*/ 4029807 w 4029807"/>
              <a:gd name="connsiteY3-28" fmla="*/ 1477109 h 2625970"/>
              <a:gd name="connsiteX4-29" fmla="*/ 489438 w 4029807"/>
              <a:gd name="connsiteY4-30" fmla="*/ 2625970 h 2625970"/>
              <a:gd name="connsiteX0-31" fmla="*/ 465992 w 4029807"/>
              <a:gd name="connsiteY0-32" fmla="*/ 2778370 h 2778370"/>
              <a:gd name="connsiteX1-33" fmla="*/ 0 w 4029807"/>
              <a:gd name="connsiteY1-34" fmla="*/ 2555631 h 2778370"/>
              <a:gd name="connsiteX2-35" fmla="*/ 2491153 w 4029807"/>
              <a:gd name="connsiteY2-36" fmla="*/ 0 h 2778370"/>
              <a:gd name="connsiteX3-37" fmla="*/ 4029807 w 4029807"/>
              <a:gd name="connsiteY3-38" fmla="*/ 1477109 h 2778370"/>
              <a:gd name="connsiteX4-39" fmla="*/ 465992 w 4029807"/>
              <a:gd name="connsiteY4-40" fmla="*/ 2778370 h 277837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029807" h="2778370">
                <a:moveTo>
                  <a:pt x="465992" y="2778370"/>
                </a:moveTo>
                <a:lnTo>
                  <a:pt x="0" y="2555631"/>
                </a:lnTo>
                <a:lnTo>
                  <a:pt x="2491153" y="0"/>
                </a:lnTo>
                <a:lnTo>
                  <a:pt x="4029807" y="1477109"/>
                </a:lnTo>
                <a:lnTo>
                  <a:pt x="465992" y="2778370"/>
                </a:lnTo>
                <a:close/>
              </a:path>
            </a:pathLst>
          </a:custGeom>
          <a:solidFill>
            <a:srgbClr val="88CE73"/>
          </a:solidFill>
          <a:ln>
            <a:noFill/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直角三角形 7"/>
          <p:cNvSpPr/>
          <p:nvPr/>
        </p:nvSpPr>
        <p:spPr>
          <a:xfrm>
            <a:off x="6936725" y="1891043"/>
            <a:ext cx="5265643" cy="4982197"/>
          </a:xfrm>
          <a:custGeom>
            <a:avLst/>
            <a:gdLst>
              <a:gd name="connsiteX0" fmla="*/ 0 w 902677"/>
              <a:gd name="connsiteY0" fmla="*/ 562708 h 562708"/>
              <a:gd name="connsiteX1" fmla="*/ 0 w 902677"/>
              <a:gd name="connsiteY1" fmla="*/ 0 h 562708"/>
              <a:gd name="connsiteX2" fmla="*/ 902677 w 902677"/>
              <a:gd name="connsiteY2" fmla="*/ 562708 h 562708"/>
              <a:gd name="connsiteX3" fmla="*/ 0 w 902677"/>
              <a:gd name="connsiteY3" fmla="*/ 562708 h 562708"/>
              <a:gd name="connsiteX0-1" fmla="*/ 2004646 w 2907323"/>
              <a:gd name="connsiteY0-2" fmla="*/ 1441939 h 1441939"/>
              <a:gd name="connsiteX1-3" fmla="*/ 0 w 2907323"/>
              <a:gd name="connsiteY1-4" fmla="*/ 0 h 1441939"/>
              <a:gd name="connsiteX2-5" fmla="*/ 2907323 w 2907323"/>
              <a:gd name="connsiteY2-6" fmla="*/ 1441939 h 1441939"/>
              <a:gd name="connsiteX3-7" fmla="*/ 2004646 w 2907323"/>
              <a:gd name="connsiteY3-8" fmla="*/ 1441939 h 1441939"/>
              <a:gd name="connsiteX0-9" fmla="*/ 2004646 w 5181600"/>
              <a:gd name="connsiteY0-10" fmla="*/ 1441939 h 1582616"/>
              <a:gd name="connsiteX1-11" fmla="*/ 0 w 5181600"/>
              <a:gd name="connsiteY1-12" fmla="*/ 0 h 1582616"/>
              <a:gd name="connsiteX2-13" fmla="*/ 5181600 w 5181600"/>
              <a:gd name="connsiteY2-14" fmla="*/ 1582616 h 1582616"/>
              <a:gd name="connsiteX3-15" fmla="*/ 2004646 w 5181600"/>
              <a:gd name="connsiteY3-16" fmla="*/ 1441939 h 1582616"/>
              <a:gd name="connsiteX0-17" fmla="*/ 5169877 w 5181600"/>
              <a:gd name="connsiteY0-18" fmla="*/ 4935416 h 4935416"/>
              <a:gd name="connsiteX1-19" fmla="*/ 0 w 5181600"/>
              <a:gd name="connsiteY1-20" fmla="*/ 0 h 4935416"/>
              <a:gd name="connsiteX2-21" fmla="*/ 5181600 w 5181600"/>
              <a:gd name="connsiteY2-22" fmla="*/ 1582616 h 4935416"/>
              <a:gd name="connsiteX3-23" fmla="*/ 5169877 w 5181600"/>
              <a:gd name="connsiteY3-24" fmla="*/ 4935416 h 4935416"/>
              <a:gd name="connsiteX0-25" fmla="*/ 5169877 w 5181600"/>
              <a:gd name="connsiteY0-26" fmla="*/ 4935416 h 4935416"/>
              <a:gd name="connsiteX1-27" fmla="*/ 0 w 5181600"/>
              <a:gd name="connsiteY1-28" fmla="*/ 0 h 4935416"/>
              <a:gd name="connsiteX2-29" fmla="*/ 5181600 w 5181600"/>
              <a:gd name="connsiteY2-30" fmla="*/ 1582616 h 4935416"/>
              <a:gd name="connsiteX3-31" fmla="*/ 5169877 w 5181600"/>
              <a:gd name="connsiteY3-32" fmla="*/ 4935416 h 4935416"/>
              <a:gd name="connsiteX0-33" fmla="*/ 5169877 w 5181600"/>
              <a:gd name="connsiteY0-34" fmla="*/ 4935416 h 4935416"/>
              <a:gd name="connsiteX1-35" fmla="*/ 0 w 5181600"/>
              <a:gd name="connsiteY1-36" fmla="*/ 0 h 4935416"/>
              <a:gd name="connsiteX2-37" fmla="*/ 5181600 w 5181600"/>
              <a:gd name="connsiteY2-38" fmla="*/ 1582616 h 4935416"/>
              <a:gd name="connsiteX3-39" fmla="*/ 5169877 w 5181600"/>
              <a:gd name="connsiteY3-40" fmla="*/ 4935416 h 49354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181600" h="4935416">
                <a:moveTo>
                  <a:pt x="5169877" y="4935416"/>
                </a:moveTo>
                <a:lnTo>
                  <a:pt x="0" y="0"/>
                </a:lnTo>
                <a:lnTo>
                  <a:pt x="5181600" y="1582616"/>
                </a:lnTo>
                <a:cubicBezTo>
                  <a:pt x="5177692" y="2700216"/>
                  <a:pt x="5173785" y="3817816"/>
                  <a:pt x="5169877" y="4935416"/>
                </a:cubicBezTo>
                <a:close/>
              </a:path>
            </a:pathLst>
          </a:custGeom>
          <a:solidFill>
            <a:srgbClr val="00A7E7"/>
          </a:solidFill>
          <a:ln>
            <a:noFill/>
          </a:ln>
          <a:effectLst>
            <a:outerShdw blurRad="50800" dist="762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88194" y="1821960"/>
            <a:ext cx="979710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5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ource Han Sans CN" charset="-122"/>
                <a:sym typeface="+mn-ea"/>
              </a:rPr>
              <a:t>办公自动化</a:t>
            </a:r>
            <a:endParaRPr kumimoji="1" lang="zh-CN" altLang="en-US" sz="5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ource Han Sans CN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11775" y="5415735"/>
            <a:ext cx="7912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b="1" dirty="0">
                <a:solidFill>
                  <a:srgbClr val="0050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ource Han Sans CN" charset="-122"/>
              </a:rPr>
              <a:t>单元</a:t>
            </a:r>
            <a:r>
              <a:rPr kumimoji="1" lang="en-US" altLang="zh-CN" sz="4000" b="1" dirty="0">
                <a:solidFill>
                  <a:srgbClr val="0050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ource Han Sans CN" charset="-122"/>
              </a:rPr>
              <a:t>3  Word</a:t>
            </a:r>
            <a:r>
              <a:rPr kumimoji="1" lang="zh-CN" altLang="en-US" sz="4000" b="1" dirty="0">
                <a:solidFill>
                  <a:srgbClr val="0050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ource Han Sans CN" charset="-122"/>
              </a:rPr>
              <a:t>中加工复杂文档</a:t>
            </a:r>
            <a:endParaRPr kumimoji="1" lang="zh-CN" altLang="en-US" sz="4000" b="1" dirty="0">
              <a:solidFill>
                <a:srgbClr val="0050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ource Han Sans CN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98636" y="0"/>
            <a:ext cx="4183380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3.4  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绘制与编辑图形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15670" y="1236818"/>
            <a:ext cx="8390965" cy="4101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．图形的绘制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在【插入】选项卡【插图】组单击【形状】按钮，在弹出的下拉菜单中单击所需的图形按钮，移动鼠标到文档中图形绘制的起始位置，鼠标指针变为十字形状，按住鼠标左键拖动鼠标，即可绘制相应的图形。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参考图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3-8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，依次绘制直线、矩形、尺寸标注线、箭头、等腰三角形，绘制的图形外观如图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3-9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所示。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05434" y="1128297"/>
            <a:ext cx="10775578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09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．图形的编辑</a:t>
            </a:r>
            <a:endParaRPr kumimoji="0" lang="zh-CN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609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）拖动图形控制点调整图形的大小</a:t>
            </a:r>
            <a:endParaRPr kumimoji="0" lang="zh-CN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609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）使用</a:t>
            </a:r>
            <a:r>
              <a:rPr kumimoji="0" lang="en-US" altLang="zh-CN" sz="2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kumimoji="0" lang="zh-CN" altLang="en-US" sz="2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绘图工具</a:t>
            </a:r>
            <a:r>
              <a:rPr kumimoji="0" lang="en-US" altLang="zh-CN" sz="2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kumimoji="0" lang="zh-CN" altLang="en-US" sz="2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格式</a:t>
            </a:r>
            <a:r>
              <a:rPr kumimoji="0" lang="en-US" altLang="zh-CN" sz="2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】</a:t>
            </a:r>
            <a:r>
              <a:rPr kumimoji="0" lang="zh-CN" altLang="en-US" sz="2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选项卡精确设置图形的大小</a:t>
            </a:r>
            <a:endParaRPr kumimoji="0" lang="zh-CN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609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单击选择图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3-10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中的矩形，在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绘图工具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格式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】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选项卡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大小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】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组“高度”数字框中输入“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1.44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厘米”，在“宽度”数字框中输入“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0.9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厘米”。</a:t>
            </a:r>
            <a:endParaRPr kumimoji="0" lang="zh-CN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609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右键单击矩形图形，在弹出的快捷菜单中选择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设置形状格式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】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命令，在弹出的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设置形状格式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】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窗格中切换到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填充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】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选项卡，选择“图案填充”单选按钮，然后在“图案”区域选择“浅色上对角线”图案，如图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3-11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所示。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98636" y="0"/>
            <a:ext cx="4183380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3.4  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绘制与编辑图形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41292" y="1587276"/>
            <a:ext cx="10291484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09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在【填充】选项卡选择“实线”单选按钮，在“线条”区域的“宽度”数字框中输入“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1.5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磅”，在“复合类型”下拉列表框中选择“单线”，在“短划线类型”下拉列表框中选择“实线”，如图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3-12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所示。</a:t>
            </a:r>
            <a:endParaRPr kumimoji="0" lang="zh-CN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609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绘图工具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格式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】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选项卡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大小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】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组中将图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3-9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中的小三角形的高度设置为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0.28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厘米，宽度设置为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0.32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厘米，该三角形下方的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条线段的长度分别设置为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3.2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厘米、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0.5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厘米、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0.3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厘米和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0.15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厘米，矩形的尺寸标注线段长度设置为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0.7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厘米。将矩形与长线段之间的距离标注线段长度设置为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厘米。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98636" y="0"/>
            <a:ext cx="4183380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3.4  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绘制与编辑图形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71600" y="1352016"/>
            <a:ext cx="9744635" cy="3639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．图形位置的调整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60400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）利用键盘方向键调整图形对齐</a:t>
            </a:r>
            <a:endParaRPr lang="zh-CN" altLang="zh-CN" sz="2600" b="1" kern="100" dirty="0">
              <a:solidFill>
                <a:srgbClr val="00B0F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选择图形，按←键或→键调整图形的左右位置，按↑键或↓键调整图形的上下位置。如果按住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Ctrl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键的同时，按方向键可以实现微调。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60400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）拖动鼠标移动图形</a:t>
            </a:r>
            <a:endParaRPr lang="zh-CN" altLang="zh-CN" sz="2600" b="1" kern="100" dirty="0">
              <a:solidFill>
                <a:srgbClr val="00B0F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先选择图形，然后按住鼠标左键拖动，改变图形的位置。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98636" y="0"/>
            <a:ext cx="4183380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3.4  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绘制与编辑图形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05435" y="941453"/>
            <a:ext cx="10390094" cy="5301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．图形的对齐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60400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）选中多个图形</a:t>
            </a:r>
            <a:endParaRPr lang="zh-CN" altLang="zh-CN" sz="2600" b="1" kern="100" dirty="0">
              <a:solidFill>
                <a:srgbClr val="00B0F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按住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Shift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键，依次单击选中每一个图形。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60400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）多个图形等距分布</a:t>
            </a:r>
            <a:endParaRPr lang="zh-CN" altLang="zh-CN" sz="2600" b="1" kern="100" dirty="0">
              <a:solidFill>
                <a:srgbClr val="00B0F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选择小三角形下方的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条线段，在【绘图工具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-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格式】选项卡【排列】组单击【对齐】按钮，在弹出的下拉菜单中选择【纵向分布】命令，使四条线段等距分布。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选择小三角形以及下方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条短线段，在【对齐】下拉菜单中选择【水平居中】命令，使小三角形和下方的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条短线段居中对齐。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98636" y="0"/>
            <a:ext cx="4183380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3.4  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绘制与编辑图形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69459" y="1667959"/>
            <a:ext cx="77813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选择矩形及尺寸标注线，然后设置“顶端对齐”，结果如图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3-14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所示。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参考图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3-8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，补齐其他的尺寸线和尺寸标注线，且调整其位置。将单向箭头修改为双向箭头，且设置箭头的始端样式和和末端样式、始端大小和末端大小，结果如图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3-15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所示。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98636" y="0"/>
            <a:ext cx="4183380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3.4  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绘制与编辑图形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18445" y="1855694"/>
            <a:ext cx="8758519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09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．图形中添加文字与设置文字格式</a:t>
            </a:r>
            <a:endParaRPr kumimoji="0" lang="zh-CN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609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在图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3-15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中尺寸标注线的旁边先插入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个文本框，然在该文本框输入文字“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4m”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，设置文本框内文字的字体大小为“小五”，水平居中对齐。设置该文本框的高度和宽度为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0.5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厘米，设置文本边框为“无线条”。设置文本框的内部边距为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厘米。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98636" y="0"/>
            <a:ext cx="4183380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3.4  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绘制与编辑图形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67436" y="1550582"/>
            <a:ext cx="9188823" cy="3547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6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．图形的叠放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选择尺寸文本框，在【绘图工具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-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格式】选项卡【排列】组中单击【下移一层】按钮，在弹出的快捷菜单中选择【置于底层】命令，如图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3-16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所示，将尺寸矩形框置于底层，效果如图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3-17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所示。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复制已设置好的尺寸文本框，在其他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个尺寸标识线位置粘贴，且将文本框内的数字修改为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2m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和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1m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，最终效果如图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3-8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所示。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98636" y="0"/>
            <a:ext cx="4183380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3.4  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绘制与编辑图形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13011" y="998000"/>
            <a:ext cx="10219765" cy="5009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7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．图形的组合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选择需要组合的多个对象，在【绘图工具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-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格式】选项卡【排列】组中单击【组合】按钮，在弹出的下拉菜单中选择【组合】命令。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8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．图形的修饰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60400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）设置图形“填充颜色”</a:t>
            </a:r>
            <a:endParaRPr lang="zh-CN" altLang="zh-CN" sz="2600" b="1" kern="100" dirty="0">
              <a:solidFill>
                <a:srgbClr val="00B0F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60400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）设置图形“线条颜色”</a:t>
            </a:r>
            <a:endParaRPr lang="zh-CN" altLang="zh-CN" sz="2600" b="1" kern="100" dirty="0">
              <a:solidFill>
                <a:srgbClr val="00B0F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60400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）设置“阴影样式”</a:t>
            </a:r>
            <a:endParaRPr lang="zh-CN" altLang="zh-CN" sz="2600" b="1" kern="100" dirty="0">
              <a:solidFill>
                <a:srgbClr val="00B0F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60400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）设置“三维旋转样式”</a:t>
            </a:r>
            <a:endParaRPr lang="zh-CN" altLang="zh-CN" sz="2600" b="1" kern="1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98636" y="0"/>
            <a:ext cx="4183380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3.4  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绘制与编辑图形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11540" y="0"/>
            <a:ext cx="3726180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3.5  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制作水印效果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6165" y="936306"/>
            <a:ext cx="110893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）在【插入】选项卡【页眉和页脚】组中单击【页眉】按钮，在弹出的下拉菜单中选择【编辑页眉】命令，进入页眉的编辑状态。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）在【页眉和页脚工具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-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设计】选项卡【选项】组中取消【显示文档文字】复选框的选中状态，隐藏文档中的文字和图形。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）在文档中合适位置（不一定是页眉或页脚区域）插入一个文本框，并且设置文本框的边框为“无线条”。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）在文本框中输入作为水印的文字或插入图片，并设置文字或图片的格式，将该文本框的环绕方式设置为“衬于文字下方”。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5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）在【页眉和页脚工具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-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设计】选项卡【关闭】组中单击【关闭页眉和页脚】按钮，完成水印制作，在文档的每一页将会看到水印效果。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881734" y="2204429"/>
            <a:ext cx="75713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kern="0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【</a:t>
            </a:r>
            <a:r>
              <a:rPr lang="zh-CN" altLang="en-US" sz="9600" b="1" kern="0" dirty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方法指导</a:t>
            </a:r>
            <a:r>
              <a:rPr lang="en-US" altLang="zh-CN" sz="9600" b="1" kern="0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】</a:t>
            </a:r>
            <a:endParaRPr lang="zh-CN" altLang="en-US" sz="9600" b="1" kern="0" dirty="0">
              <a:solidFill>
                <a:srgbClr val="99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72769" y="2204429"/>
            <a:ext cx="75713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kern="0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【</a:t>
            </a:r>
            <a:r>
              <a:rPr lang="zh-CN" altLang="en-US" sz="9600" b="1" kern="0" dirty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分步训练</a:t>
            </a:r>
            <a:r>
              <a:rPr lang="en-US" altLang="zh-CN" sz="9600" b="1" kern="0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】</a:t>
            </a:r>
            <a:endParaRPr lang="zh-CN" altLang="en-US" sz="9600" b="1" kern="0" dirty="0">
              <a:solidFill>
                <a:srgbClr val="99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6847" y="0"/>
            <a:ext cx="118603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3-1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】编辑“华为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P10 Plus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简介”实现图文混排效果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14400" y="1121621"/>
            <a:ext cx="6096000" cy="32162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任务描述】</a:t>
            </a:r>
            <a:endParaRPr lang="zh-CN" altLang="zh-CN" sz="3600" b="1" kern="100">
              <a:solidFill>
                <a:srgbClr val="00B05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打开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Word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文档“华为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P10 Plus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简介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r>
              <a:rPr lang="en-US" altLang="zh-CN" sz="2400" b="1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docx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”，在该文档中完成以下操作：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）将标题“华为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P10 Plus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简介”设置为艺术字效果，如图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3-18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所示。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" name="文本框 1158"/>
          <p:cNvSpPr txBox="1"/>
          <p:nvPr/>
        </p:nvSpPr>
        <p:spPr>
          <a:xfrm>
            <a:off x="1771612" y="4724362"/>
            <a:ext cx="4525010" cy="60071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ts val="24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sz="2200" b="1" kern="100">
                <a:ln>
                  <a:noFill/>
                </a:ln>
                <a:solidFill>
                  <a:srgbClr val="9BBB59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宋体" panose="02010600030101010101" pitchFamily="2" charset="-122"/>
              </a:rPr>
              <a:t>华为</a:t>
            </a:r>
            <a:r>
              <a:rPr lang="en-US" sz="2200" b="1" kern="100">
                <a:ln>
                  <a:noFill/>
                </a:ln>
                <a:solidFill>
                  <a:srgbClr val="9BBB59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宋体" panose="02010600030101010101" pitchFamily="2" charset="-122"/>
              </a:rPr>
              <a:t>P10 Plus</a:t>
            </a:r>
            <a:r>
              <a:rPr lang="zh-CN" sz="2200" b="1" kern="100">
                <a:ln>
                  <a:noFill/>
                </a:ln>
                <a:solidFill>
                  <a:srgbClr val="9BBB59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宋体" panose="02010600030101010101" pitchFamily="2" charset="-122"/>
              </a:rPr>
              <a:t>简介</a:t>
            </a:r>
            <a:endParaRPr lang="zh-CN" sz="1050" kern="100">
              <a:effectLst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62016" y="5243463"/>
            <a:ext cx="2800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图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3-18  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标题的艺术字效果</a:t>
            </a:r>
            <a:endParaRPr lang="zh-CN" altLang="zh-CN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59225" y="1383809"/>
            <a:ext cx="1020183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）在华为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P10 Plus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简介文本内容与小标题“主要参数”之间插入图片“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01.jpg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”，将该图片的宽度设置为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12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厘米，高度设置为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8.75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厘米。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）在正文“主要参数”右侧插入图片“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02.jpg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”，设置该图片的宽度为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6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厘米，环绕方式为“四周型”。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）在正文“主要参数”右侧插入图片“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03.jpg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”，设置该图片的高度为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5.4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厘米，环绕方式为“紧密型”</a:t>
            </a:r>
            <a:r>
              <a:rPr lang="zh-CN" altLang="zh-CN" sz="2400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。</a:t>
            </a:r>
            <a:endParaRPr lang="en-US" altLang="zh-CN" sz="2400" b="1" kern="100" dirty="0" smtClean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5</a:t>
            </a:r>
            <a:r>
              <a:rPr lang="zh-CN" altLang="en-US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）将正文中主要参数列表设置为项目列表，并将项目列表符号设置为符号。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6847" y="0"/>
            <a:ext cx="118603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3-1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】编辑“华为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P10 Plus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简介”实现图文混排效果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88894" y="1140856"/>
            <a:ext cx="63470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6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）在正文小标题“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．优缺点”下面插入两个文本框，文本框的高度和宽度设置由内容而定，两个文本框顶端对齐，并在文本框内输入如图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3-19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所示的内容。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7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）将文本框的外框设置为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1.5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磅的圆点蓝色虚线，如图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3-19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所示。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8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）将“优点”列表和“缺点”列表都设置为项目列表，项目符号设置为符号，如图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3-19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所示。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379" y="3680012"/>
            <a:ext cx="4428490" cy="178054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549768" y="5477592"/>
            <a:ext cx="3493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图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3-19  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文本框的内容及外观设置</a:t>
            </a:r>
            <a:endParaRPr lang="zh-CN" altLang="zh-CN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6847" y="0"/>
            <a:ext cx="118603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3-1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】编辑“华为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P10 Plus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简介”实现图文混排效果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31576" y="19744"/>
            <a:ext cx="770964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【任务实现】</a:t>
            </a:r>
            <a:endParaRPr lang="zh-CN" altLang="zh-CN" sz="3600" b="1" kern="100" dirty="0">
              <a:solidFill>
                <a:srgbClr val="00B05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．打开文档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打开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Word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文档“华为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P10 Plus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简介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r>
              <a:rPr lang="en-US" altLang="zh-CN" sz="2400" b="1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docx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．插入艺术字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．插入图片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．设置图片格式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5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．设置项目列表和项目符号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60400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）定义新项目符号</a:t>
            </a:r>
            <a:endParaRPr lang="zh-CN" altLang="zh-CN" sz="2600" b="1" kern="100" dirty="0">
              <a:solidFill>
                <a:srgbClr val="00B0F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60400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）设置项目列表</a:t>
            </a:r>
            <a:endParaRPr lang="zh-CN" altLang="zh-CN" sz="2600" b="1" kern="1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69458" y="1456217"/>
            <a:ext cx="8193741" cy="4054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6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．插入文本框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7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．设置文本框外框的样式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8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．设置文本框内容为项目列表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9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．保存文档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在“快速访问工具栏”中单击【保存】按钮，对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Word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文档“华为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P10 Plus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简介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r>
              <a:rPr lang="en-US" altLang="zh-CN" sz="2400" b="1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docx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”进行保存操作。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6847" y="0"/>
            <a:ext cx="118603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3-1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】编辑“华为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P10 Plus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简介”实现图文混排效果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72769" y="2204429"/>
            <a:ext cx="75713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kern="0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【</a:t>
            </a:r>
            <a:r>
              <a:rPr lang="zh-CN" altLang="en-US" sz="9600" b="1" kern="0" dirty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引导训练</a:t>
            </a:r>
            <a:r>
              <a:rPr lang="en-US" altLang="zh-CN" sz="9600" b="1" kern="0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】</a:t>
            </a:r>
            <a:endParaRPr lang="zh-CN" altLang="en-US" sz="9600" b="1" kern="0" dirty="0">
              <a:solidFill>
                <a:srgbClr val="99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87506" y="-3139"/>
            <a:ext cx="68848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3-2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】编辑加工毕业论文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84728" y="1161206"/>
            <a:ext cx="10139083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【任务描述】</a:t>
            </a:r>
            <a:endParaRPr lang="zh-CN" altLang="zh-CN" sz="3600" b="1" kern="100" dirty="0">
              <a:solidFill>
                <a:srgbClr val="00B05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毕业论文之类的长文档通常由封面、摘要、目录、正文、附录、参考文献、封底等部分组成。打开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Word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文档“毕业论文－基于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Web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服务的网上书城系统的分析与设计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r>
              <a:rPr lang="en-US" altLang="zh-CN" sz="2400" b="1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docx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”，按照以下要求完成相应的操作：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）设置毕业论文文档的页面格式，纸张设置为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A4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，左边距设置为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2.8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厘米，右边距设置为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2.5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厘米，上边距设置为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2.54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厘米，下边距设置为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2.54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厘米，页眉设置为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1.5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厘米；页脚设置为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1.75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厘米。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41293" y="1039628"/>
            <a:ext cx="1026458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长文档的段落多、标题多，各级标题要求设置不同的格式，而同一级别的标题或正文段落要求使用统一的格式。长文档中一般表格和图片也较多，同样要求统一的格式。整个文档的排版存在大量的操作方法和过程相同的重复操作。如果按短文档排版的方法逐段去设置，或用“格式刷”复制格式，势必费时费力，效率不高。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Word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提供的样式就是解决这些问题、提高排版工作效率的利器。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样式集字体格式、段落格式、编号和项目符号格式于一体，使用样式编排长文档格式，可实现文档格式与样式同步自动更新，快速且高效。因此，样式是长文档高效排版必须使用的技术。创建如表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3-1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所示的各个样式。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87506" y="-3139"/>
            <a:ext cx="68848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3-2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】编辑加工毕业论文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65411" y="1568930"/>
            <a:ext cx="987910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）在文档中“封面”、“摘要”、“目录”、“致谢”以及正文各章的结束位置插入“下一页”分节符。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）对毕业论文文档中的各级标题、正文套用合适的样式。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5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）对毕业论文文档中的表格标题、表中文字套用对应的样式。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6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）对毕业论文文档中的图、图标题以及图中文字套用对应的样式。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7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）对毕业论文文档中的封面文字套用合适的样式。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87506" y="-3139"/>
            <a:ext cx="68848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3-2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】编辑加工毕业论文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56063" y="0"/>
            <a:ext cx="4640580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3.1  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插入与编辑艺术字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55059" y="1049465"/>
            <a:ext cx="10031506" cy="4655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．插入艺术字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）将光标插入点移至需要插入艺术字的位置。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）在【插入】选项卡【文本】组单击【艺术字】按钮，打开“艺术字”样式列表，如图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3-1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所示。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）选择一种合适的样式，将在文档中插入“艺术字”，如图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3-2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所示。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）艺术字位于一个无边框的文本框中，在该文本框中输入所需的文字即可。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28164" y="1564011"/>
            <a:ext cx="9753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8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）按照不同的内容和不同的分节，设置奇偶页不同的页眉和页脚，在文档“偶数页”中的页眉位置插入毕业论文题目“基于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Web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服务的网上书城系统的分析与设计”，在文档“奇数页”中的页眉位置插入各章的标题，首页不插入页眉。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9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）在毕业论文文档的“摘要”、“目录”页中插入罗马数字（Ⅰ、Ⅱ、Ⅲ、Ⅳ、Ⅴ、Ⅵ等）的页码，在文档的正文插入阿拉伯数字（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、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、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、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、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5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、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6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等）的页码，且要求连续编写页码，首页不插入页码。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87506" y="-3139"/>
            <a:ext cx="68848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3-2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】编辑加工毕业论文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12258" y="1596241"/>
            <a:ext cx="838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10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）在毕业论文的目录页面提取并生成标题目录，但目录内容不包括目录页之前的各节中的标题，也不包括“目录”标题。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）为毕业论文全文的图片、表格插入自动编号的题注，并在文档的引用位置插入交叉引用，在图表目录页提取并生成图表目录。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87506" y="-3139"/>
            <a:ext cx="68848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3-2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】编辑加工毕业论文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42682" y="0"/>
            <a:ext cx="10963836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【任务实现】</a:t>
            </a:r>
            <a:endParaRPr lang="zh-CN" altLang="zh-CN" sz="3600" b="1" kern="100" dirty="0">
              <a:solidFill>
                <a:srgbClr val="00B05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．设置毕业论文文档的页面格式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．创建毕业论文文档的样式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．使用分节符分隔文档内容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．套用合适的样式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60400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）对毕业论文文档中的各级标题、正文套用合适的样式</a:t>
            </a:r>
            <a:endParaRPr lang="zh-CN" altLang="zh-CN" sz="2600" b="1" kern="100" dirty="0">
              <a:solidFill>
                <a:srgbClr val="00B0F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60400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）对毕业论文文档中的表格标题、表中文字套用对应的样式</a:t>
            </a:r>
            <a:endParaRPr lang="zh-CN" altLang="zh-CN" sz="2600" b="1" kern="100" dirty="0">
              <a:solidFill>
                <a:srgbClr val="00B0F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60400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）对毕业论文文档中的图、图标题以及图中文字套用对应的样式</a:t>
            </a:r>
            <a:endParaRPr lang="zh-CN" altLang="zh-CN" sz="2600" b="1" kern="100" dirty="0">
              <a:solidFill>
                <a:srgbClr val="00B0F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60400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zh-CN" sz="2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）对毕业论文文档中的封面文字套用合适的样式</a:t>
            </a:r>
            <a:endParaRPr lang="zh-CN" altLang="zh-CN" sz="2600" b="1" kern="1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90801" y="2193320"/>
            <a:ext cx="7548282" cy="2439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5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．插入页眉与页脚与设置其格式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）打开【页眉和页脚工具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-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设计】选项卡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）设置“页眉和页脚”版式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）取消（断开）各节的页眉或页脚链接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87506" y="-3139"/>
            <a:ext cx="68848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3-2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】编辑加工毕业论文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89529" y="1106080"/>
            <a:ext cx="9780496" cy="5209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6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．播入页码与设置其格式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）在【页眉和页脚工具－设计】选项卡【选项】组中选中了复选框“首页不同”。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）将光标置于文档中正文各章，在【插入】选项卡【页眉和页脚】组单击【页码】按钮，在弹出的下拉菜单中选择【设置页码格式】命令，在打开的【页码格式】对话框的数字格式下拉列表框中默认选择了“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，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，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，…”，在第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章插入页码时选中“起始页码”单选按钮，且在其右侧的数字框中输入“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”，在第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章及以后各章插入页码时，选中“续前节”单选按钮，如图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3-33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所示</a:t>
            </a:r>
            <a:r>
              <a:rPr lang="zh-CN" altLang="zh-CN" sz="2400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87506" y="-3139"/>
            <a:ext cx="68848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3-2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】编辑加工毕业论文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21859" y="1427726"/>
            <a:ext cx="79965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609600" algn="just">
              <a:lnSpc>
                <a:spcPct val="150000"/>
              </a:lnSpc>
            </a:pP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）在【插入】选项卡【页眉和页脚】组单击【页码】按钮，在弹出的下拉菜单指向【页面底端】选项，在弹出的级联菜单中选择【普通数字</a:t>
            </a:r>
            <a:r>
              <a:rPr lang="en-US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】命令，即可在页脚位置插入阿拉伯数字的页码。</a:t>
            </a:r>
            <a:endParaRPr lang="zh-CN" altLang="zh-CN" sz="2400" b="1" kern="1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indent="609600" algn="just">
              <a:lnSpc>
                <a:spcPct val="150000"/>
              </a:lnSpc>
            </a:pP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接着将光标置于在文档的“摘要”、“目录”页中，打开【页码格式】对话框，设置编号格式为“Ⅰ</a:t>
            </a:r>
            <a:r>
              <a:rPr lang="en-US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Ⅱ</a:t>
            </a:r>
            <a:r>
              <a:rPr lang="en-US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Ⅲ…”，选择“起始页码为“Ⅰ”，然后页脚位置插入罗马数字。</a:t>
            </a:r>
            <a:endParaRPr lang="zh-CN" altLang="zh-CN" sz="2400" b="1" kern="1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87506" y="-3139"/>
            <a:ext cx="68848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3-2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】编辑加工毕业论文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50259" y="1237829"/>
            <a:ext cx="10022541" cy="4655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7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．提取并生成标题目录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正确完成文档各极标题的标题样式、格式设置后，便可开始生成完整的标题目录。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）将光标插入点定位到插入目录的位置，在【引用】选项卡【目录】组单击【目录】按钮，如图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3-34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所示，在弹出的下拉列表中选择【自定义目录】命令。打开【目录】对话框，自动切换到【目录】选项卡，在该对话框中进行目录格式设置，如图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3-35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所示，单击【确定】按钮，即可以自动生成目录</a:t>
            </a:r>
            <a:r>
              <a:rPr lang="zh-CN" altLang="zh-CN" sz="2400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87506" y="-3139"/>
            <a:ext cx="68848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3-2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】编辑加工毕业论文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70847" y="1705632"/>
            <a:ext cx="82833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609600" algn="just">
              <a:lnSpc>
                <a:spcPct val="150000"/>
              </a:lnSpc>
            </a:pP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）如果需要更新目录的文字内容或页码，将光标移动到目录区域，单击右键，在弹出的快捷菜单中选择【更新域】命令，如图</a:t>
            </a:r>
            <a:r>
              <a:rPr lang="en-US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3-36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所示，在弹出的【更新目录】对话框中，根据需要选择“只更新页码”单选按钮，如图</a:t>
            </a:r>
            <a:r>
              <a:rPr lang="en-US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3-37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所示，或者选择“更新整个目录”，然后单击【确定】按钮。</a:t>
            </a:r>
            <a:endParaRPr lang="zh-CN" altLang="zh-CN" sz="2400" b="1" kern="1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indent="609600" algn="just">
              <a:lnSpc>
                <a:spcPct val="150000"/>
              </a:lnSpc>
            </a:pP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毕业论文文档部分目录内容如图</a:t>
            </a:r>
            <a:r>
              <a:rPr lang="en-US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3-38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所示。</a:t>
            </a:r>
            <a:endParaRPr lang="zh-CN" altLang="zh-CN" sz="2400" b="1" kern="1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87506" y="-3139"/>
            <a:ext cx="68848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3-2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】编辑加工毕业论文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94213" y="1873891"/>
            <a:ext cx="8615082" cy="2439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8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．插入图表题注与交叉引用题注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）新建标签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）插入图表题注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）交叉引用图表题</a:t>
            </a:r>
            <a:r>
              <a:rPr lang="zh-CN" altLang="zh-CN" sz="2400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注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87506" y="-3139"/>
            <a:ext cx="68848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3-2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】编辑加工毕业论文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55057" y="1560454"/>
            <a:ext cx="9708777" cy="3547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9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．提取并生成图表目录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indent="609600" algn="just">
              <a:lnSpc>
                <a:spcPct val="150000"/>
              </a:lnSpc>
            </a:pP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将光标插入点定位到插入目录的位置，在【引用】选项卡【题注】组单击【插入表目录】按钮，打开【图表目录】对话框，自动切换到【图表目录】选项卡，在该对话框中进行图表目录格式设置，如图</a:t>
            </a:r>
            <a:r>
              <a:rPr lang="en-US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3-43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所示，单击【确定】按钮，即可以自动生成图表目录。</a:t>
            </a:r>
            <a:endParaRPr lang="zh-CN" altLang="zh-CN" sz="2400" b="1" kern="1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indent="609600" algn="just">
              <a:lnSpc>
                <a:spcPct val="150000"/>
              </a:lnSpc>
            </a:pP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毕业论文文档中插入的图目录部分内容如图</a:t>
            </a:r>
            <a:r>
              <a:rPr lang="en-US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3-44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所示。</a:t>
            </a:r>
            <a:endParaRPr lang="zh-CN" altLang="zh-CN" sz="2400" b="1" kern="1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87506" y="-3139"/>
            <a:ext cx="68848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【任务</a:t>
            </a: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3-2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】编辑加工毕业论文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13012" y="1282548"/>
            <a:ext cx="10139082" cy="4101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．设置艺术字的样式与文字效果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选择文档中的艺术字，显示如图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3-3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所示的【绘图工具－格式】选项卡。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）选中文档中的艺术字。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）在【绘图工具－格式】选项卡的“艺术字样式”区域单击相应的艺术字样式按钮，即可快速地改变艺术字样式。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）在【艺术字样式】组单击【文本填充】按钮，在其下拉列表中选择合适的文本填充颜色和渐变效果即可。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56063" y="0"/>
            <a:ext cx="4640580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3.1  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插入与编辑艺术字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/>
          <a:srcRect l="-65"/>
          <a:stretch>
            <a:fillRect/>
          </a:stretch>
        </p:blipFill>
        <p:spPr>
          <a:xfrm>
            <a:off x="0" y="0"/>
            <a:ext cx="12202368" cy="6634774"/>
          </a:xfrm>
          <a:custGeom>
            <a:avLst/>
            <a:gdLst>
              <a:gd name="connsiteX0" fmla="*/ 0 w 12202368"/>
              <a:gd name="connsiteY0" fmla="*/ 0 h 6634774"/>
              <a:gd name="connsiteX1" fmla="*/ 12202368 w 12202368"/>
              <a:gd name="connsiteY1" fmla="*/ 0 h 6634774"/>
              <a:gd name="connsiteX2" fmla="*/ 12202368 w 12202368"/>
              <a:gd name="connsiteY2" fmla="*/ 6634774 h 6634774"/>
              <a:gd name="connsiteX3" fmla="*/ 8499231 w 12202368"/>
              <a:gd name="connsiteY3" fmla="*/ 3176954 h 6634774"/>
              <a:gd name="connsiteX4" fmla="*/ 4982308 w 12202368"/>
              <a:gd name="connsiteY4" fmla="*/ 4560277 h 6634774"/>
              <a:gd name="connsiteX5" fmla="*/ 23446 w 12202368"/>
              <a:gd name="connsiteY5" fmla="*/ 2555631 h 6634774"/>
              <a:gd name="connsiteX6" fmla="*/ 0 w 12202368"/>
              <a:gd name="connsiteY6" fmla="*/ 3399692 h 663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2368" h="6634774">
                <a:moveTo>
                  <a:pt x="0" y="0"/>
                </a:moveTo>
                <a:lnTo>
                  <a:pt x="12202368" y="0"/>
                </a:lnTo>
                <a:lnTo>
                  <a:pt x="12202368" y="6634774"/>
                </a:lnTo>
                <a:lnTo>
                  <a:pt x="8499231" y="3176954"/>
                </a:lnTo>
                <a:lnTo>
                  <a:pt x="4982308" y="4560277"/>
                </a:lnTo>
                <a:lnTo>
                  <a:pt x="23446" y="2555631"/>
                </a:lnTo>
                <a:lnTo>
                  <a:pt x="0" y="3399692"/>
                </a:lnTo>
                <a:close/>
              </a:path>
            </a:pathLst>
          </a:custGeom>
        </p:spPr>
      </p:pic>
      <p:sp>
        <p:nvSpPr>
          <p:cNvPr id="6" name="三角形 5"/>
          <p:cNvSpPr/>
          <p:nvPr/>
        </p:nvSpPr>
        <p:spPr>
          <a:xfrm>
            <a:off x="1324" y="2553311"/>
            <a:ext cx="5531271" cy="1905305"/>
          </a:xfrm>
          <a:custGeom>
            <a:avLst/>
            <a:gdLst>
              <a:gd name="connsiteX0" fmla="*/ 0 w 4126523"/>
              <a:gd name="connsiteY0" fmla="*/ 1301261 h 1301261"/>
              <a:gd name="connsiteX1" fmla="*/ 2063262 w 4126523"/>
              <a:gd name="connsiteY1" fmla="*/ 0 h 1301261"/>
              <a:gd name="connsiteX2" fmla="*/ 4126523 w 4126523"/>
              <a:gd name="connsiteY2" fmla="*/ 1301261 h 1301261"/>
              <a:gd name="connsiteX3" fmla="*/ 0 w 4126523"/>
              <a:gd name="connsiteY3" fmla="*/ 1301261 h 1301261"/>
              <a:gd name="connsiteX0-1" fmla="*/ 0 w 4876800"/>
              <a:gd name="connsiteY0-2" fmla="*/ 0 h 1395046"/>
              <a:gd name="connsiteX1-3" fmla="*/ 2813539 w 4876800"/>
              <a:gd name="connsiteY1-4" fmla="*/ 93785 h 1395046"/>
              <a:gd name="connsiteX2-5" fmla="*/ 4876800 w 4876800"/>
              <a:gd name="connsiteY2-6" fmla="*/ 1395046 h 1395046"/>
              <a:gd name="connsiteX3-7" fmla="*/ 0 w 4876800"/>
              <a:gd name="connsiteY3-8" fmla="*/ 0 h 1395046"/>
              <a:gd name="connsiteX0-9" fmla="*/ 0 w 4478216"/>
              <a:gd name="connsiteY0-10" fmla="*/ 0 h 1875692"/>
              <a:gd name="connsiteX1-11" fmla="*/ 2813539 w 4478216"/>
              <a:gd name="connsiteY1-12" fmla="*/ 93785 h 1875692"/>
              <a:gd name="connsiteX2-13" fmla="*/ 4478216 w 4478216"/>
              <a:gd name="connsiteY2-14" fmla="*/ 1875692 h 1875692"/>
              <a:gd name="connsiteX3-15" fmla="*/ 0 w 4478216"/>
              <a:gd name="connsiteY3-16" fmla="*/ 0 h 1875692"/>
              <a:gd name="connsiteX0-17" fmla="*/ 0 w 5462954"/>
              <a:gd name="connsiteY0-18" fmla="*/ 0 h 1875692"/>
              <a:gd name="connsiteX1-19" fmla="*/ 5462954 w 5462954"/>
              <a:gd name="connsiteY1-20" fmla="*/ 820616 h 1875692"/>
              <a:gd name="connsiteX2-21" fmla="*/ 4478216 w 5462954"/>
              <a:gd name="connsiteY2-22" fmla="*/ 1875692 h 1875692"/>
              <a:gd name="connsiteX3-23" fmla="*/ 0 w 5462954"/>
              <a:gd name="connsiteY3-24" fmla="*/ 0 h 1875692"/>
              <a:gd name="connsiteX0-25" fmla="*/ 0 w 5439508"/>
              <a:gd name="connsiteY0-26" fmla="*/ 0 h 1887415"/>
              <a:gd name="connsiteX1-27" fmla="*/ 5439508 w 5439508"/>
              <a:gd name="connsiteY1-28" fmla="*/ 832339 h 1887415"/>
              <a:gd name="connsiteX2-29" fmla="*/ 4454770 w 5439508"/>
              <a:gd name="connsiteY2-30" fmla="*/ 1887415 h 1887415"/>
              <a:gd name="connsiteX3-31" fmla="*/ 0 w 5439508"/>
              <a:gd name="connsiteY3-32" fmla="*/ 0 h 1887415"/>
              <a:gd name="connsiteX0-33" fmla="*/ 0 w 5533293"/>
              <a:gd name="connsiteY0-34" fmla="*/ 0 h 1887415"/>
              <a:gd name="connsiteX1-35" fmla="*/ 5533293 w 5533293"/>
              <a:gd name="connsiteY1-36" fmla="*/ 879231 h 1887415"/>
              <a:gd name="connsiteX2-37" fmla="*/ 4454770 w 5533293"/>
              <a:gd name="connsiteY2-38" fmla="*/ 1887415 h 1887415"/>
              <a:gd name="connsiteX3-39" fmla="*/ 0 w 5533293"/>
              <a:gd name="connsiteY3-40" fmla="*/ 0 h 1887415"/>
              <a:gd name="connsiteX0-41" fmla="*/ 0 w 5533293"/>
              <a:gd name="connsiteY0-42" fmla="*/ 0 h 1922584"/>
              <a:gd name="connsiteX1-43" fmla="*/ 5533293 w 5533293"/>
              <a:gd name="connsiteY1-44" fmla="*/ 879231 h 1922584"/>
              <a:gd name="connsiteX2-45" fmla="*/ 4478216 w 5533293"/>
              <a:gd name="connsiteY2-46" fmla="*/ 1922584 h 1922584"/>
              <a:gd name="connsiteX3-47" fmla="*/ 0 w 5533293"/>
              <a:gd name="connsiteY3-48" fmla="*/ 0 h 1922584"/>
              <a:gd name="connsiteX0-49" fmla="*/ 0 w 5474678"/>
              <a:gd name="connsiteY0-50" fmla="*/ 0 h 1887415"/>
              <a:gd name="connsiteX1-51" fmla="*/ 5474678 w 5474678"/>
              <a:gd name="connsiteY1-52" fmla="*/ 844062 h 1887415"/>
              <a:gd name="connsiteX2-53" fmla="*/ 4419601 w 5474678"/>
              <a:gd name="connsiteY2-54" fmla="*/ 1887415 h 1887415"/>
              <a:gd name="connsiteX3-55" fmla="*/ 0 w 5474678"/>
              <a:gd name="connsiteY3-56" fmla="*/ 0 h 188741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474678" h="1887415">
                <a:moveTo>
                  <a:pt x="0" y="0"/>
                </a:moveTo>
                <a:lnTo>
                  <a:pt x="5474678" y="844062"/>
                </a:lnTo>
                <a:lnTo>
                  <a:pt x="4419601" y="1887415"/>
                </a:lnTo>
                <a:lnTo>
                  <a:pt x="0" y="0"/>
                </a:lnTo>
                <a:close/>
              </a:path>
            </a:pathLst>
          </a:custGeom>
          <a:solidFill>
            <a:srgbClr val="FFC003"/>
          </a:solidFill>
          <a:ln>
            <a:noFill/>
          </a:ln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梯形 6"/>
          <p:cNvSpPr/>
          <p:nvPr/>
        </p:nvSpPr>
        <p:spPr>
          <a:xfrm>
            <a:off x="4436567" y="1879209"/>
            <a:ext cx="4071464" cy="2804705"/>
          </a:xfrm>
          <a:custGeom>
            <a:avLst/>
            <a:gdLst>
              <a:gd name="connsiteX0" fmla="*/ 0 w 1746738"/>
              <a:gd name="connsiteY0" fmla="*/ 527539 h 527539"/>
              <a:gd name="connsiteX1" fmla="*/ 131885 w 1746738"/>
              <a:gd name="connsiteY1" fmla="*/ 0 h 527539"/>
              <a:gd name="connsiteX2" fmla="*/ 1614853 w 1746738"/>
              <a:gd name="connsiteY2" fmla="*/ 0 h 527539"/>
              <a:gd name="connsiteX3" fmla="*/ 1746738 w 1746738"/>
              <a:gd name="connsiteY3" fmla="*/ 527539 h 527539"/>
              <a:gd name="connsiteX4" fmla="*/ 0 w 1746738"/>
              <a:gd name="connsiteY4" fmla="*/ 527539 h 527539"/>
              <a:gd name="connsiteX0-1" fmla="*/ 0 w 2001715"/>
              <a:gd name="connsiteY0-2" fmla="*/ 2625970 h 2625970"/>
              <a:gd name="connsiteX1-3" fmla="*/ 131885 w 2001715"/>
              <a:gd name="connsiteY1-4" fmla="*/ 2098431 h 2625970"/>
              <a:gd name="connsiteX2-5" fmla="*/ 2001715 w 2001715"/>
              <a:gd name="connsiteY2-6" fmla="*/ 0 h 2625970"/>
              <a:gd name="connsiteX3-7" fmla="*/ 1746738 w 2001715"/>
              <a:gd name="connsiteY3-8" fmla="*/ 2625970 h 2625970"/>
              <a:gd name="connsiteX4-9" fmla="*/ 0 w 2001715"/>
              <a:gd name="connsiteY4-10" fmla="*/ 2625970 h 2625970"/>
              <a:gd name="connsiteX0-11" fmla="*/ 0 w 3540369"/>
              <a:gd name="connsiteY0-12" fmla="*/ 2625970 h 2625970"/>
              <a:gd name="connsiteX1-13" fmla="*/ 131885 w 3540369"/>
              <a:gd name="connsiteY1-14" fmla="*/ 2098431 h 2625970"/>
              <a:gd name="connsiteX2-15" fmla="*/ 2001715 w 3540369"/>
              <a:gd name="connsiteY2-16" fmla="*/ 0 h 2625970"/>
              <a:gd name="connsiteX3-17" fmla="*/ 3540369 w 3540369"/>
              <a:gd name="connsiteY3-18" fmla="*/ 1477109 h 2625970"/>
              <a:gd name="connsiteX4-19" fmla="*/ 0 w 3540369"/>
              <a:gd name="connsiteY4-20" fmla="*/ 2625970 h 2625970"/>
              <a:gd name="connsiteX0-21" fmla="*/ 489438 w 4029807"/>
              <a:gd name="connsiteY0-22" fmla="*/ 2625970 h 2625970"/>
              <a:gd name="connsiteX1-23" fmla="*/ 0 w 4029807"/>
              <a:gd name="connsiteY1-24" fmla="*/ 2555631 h 2625970"/>
              <a:gd name="connsiteX2-25" fmla="*/ 2491153 w 4029807"/>
              <a:gd name="connsiteY2-26" fmla="*/ 0 h 2625970"/>
              <a:gd name="connsiteX3-27" fmla="*/ 4029807 w 4029807"/>
              <a:gd name="connsiteY3-28" fmla="*/ 1477109 h 2625970"/>
              <a:gd name="connsiteX4-29" fmla="*/ 489438 w 4029807"/>
              <a:gd name="connsiteY4-30" fmla="*/ 2625970 h 2625970"/>
              <a:gd name="connsiteX0-31" fmla="*/ 465992 w 4029807"/>
              <a:gd name="connsiteY0-32" fmla="*/ 2778370 h 2778370"/>
              <a:gd name="connsiteX1-33" fmla="*/ 0 w 4029807"/>
              <a:gd name="connsiteY1-34" fmla="*/ 2555631 h 2778370"/>
              <a:gd name="connsiteX2-35" fmla="*/ 2491153 w 4029807"/>
              <a:gd name="connsiteY2-36" fmla="*/ 0 h 2778370"/>
              <a:gd name="connsiteX3-37" fmla="*/ 4029807 w 4029807"/>
              <a:gd name="connsiteY3-38" fmla="*/ 1477109 h 2778370"/>
              <a:gd name="connsiteX4-39" fmla="*/ 465992 w 4029807"/>
              <a:gd name="connsiteY4-40" fmla="*/ 2778370 h 277837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029807" h="2778370">
                <a:moveTo>
                  <a:pt x="465992" y="2778370"/>
                </a:moveTo>
                <a:lnTo>
                  <a:pt x="0" y="2555631"/>
                </a:lnTo>
                <a:lnTo>
                  <a:pt x="2491153" y="0"/>
                </a:lnTo>
                <a:lnTo>
                  <a:pt x="4029807" y="1477109"/>
                </a:lnTo>
                <a:lnTo>
                  <a:pt x="465992" y="2778370"/>
                </a:lnTo>
                <a:close/>
              </a:path>
            </a:pathLst>
          </a:custGeom>
          <a:solidFill>
            <a:srgbClr val="88CE73"/>
          </a:solidFill>
          <a:ln>
            <a:noFill/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直角三角形 7"/>
          <p:cNvSpPr/>
          <p:nvPr/>
        </p:nvSpPr>
        <p:spPr>
          <a:xfrm>
            <a:off x="6936725" y="1891043"/>
            <a:ext cx="5265643" cy="4982197"/>
          </a:xfrm>
          <a:custGeom>
            <a:avLst/>
            <a:gdLst>
              <a:gd name="connsiteX0" fmla="*/ 0 w 902677"/>
              <a:gd name="connsiteY0" fmla="*/ 562708 h 562708"/>
              <a:gd name="connsiteX1" fmla="*/ 0 w 902677"/>
              <a:gd name="connsiteY1" fmla="*/ 0 h 562708"/>
              <a:gd name="connsiteX2" fmla="*/ 902677 w 902677"/>
              <a:gd name="connsiteY2" fmla="*/ 562708 h 562708"/>
              <a:gd name="connsiteX3" fmla="*/ 0 w 902677"/>
              <a:gd name="connsiteY3" fmla="*/ 562708 h 562708"/>
              <a:gd name="connsiteX0-1" fmla="*/ 2004646 w 2907323"/>
              <a:gd name="connsiteY0-2" fmla="*/ 1441939 h 1441939"/>
              <a:gd name="connsiteX1-3" fmla="*/ 0 w 2907323"/>
              <a:gd name="connsiteY1-4" fmla="*/ 0 h 1441939"/>
              <a:gd name="connsiteX2-5" fmla="*/ 2907323 w 2907323"/>
              <a:gd name="connsiteY2-6" fmla="*/ 1441939 h 1441939"/>
              <a:gd name="connsiteX3-7" fmla="*/ 2004646 w 2907323"/>
              <a:gd name="connsiteY3-8" fmla="*/ 1441939 h 1441939"/>
              <a:gd name="connsiteX0-9" fmla="*/ 2004646 w 5181600"/>
              <a:gd name="connsiteY0-10" fmla="*/ 1441939 h 1582616"/>
              <a:gd name="connsiteX1-11" fmla="*/ 0 w 5181600"/>
              <a:gd name="connsiteY1-12" fmla="*/ 0 h 1582616"/>
              <a:gd name="connsiteX2-13" fmla="*/ 5181600 w 5181600"/>
              <a:gd name="connsiteY2-14" fmla="*/ 1582616 h 1582616"/>
              <a:gd name="connsiteX3-15" fmla="*/ 2004646 w 5181600"/>
              <a:gd name="connsiteY3-16" fmla="*/ 1441939 h 1582616"/>
              <a:gd name="connsiteX0-17" fmla="*/ 5169877 w 5181600"/>
              <a:gd name="connsiteY0-18" fmla="*/ 4935416 h 4935416"/>
              <a:gd name="connsiteX1-19" fmla="*/ 0 w 5181600"/>
              <a:gd name="connsiteY1-20" fmla="*/ 0 h 4935416"/>
              <a:gd name="connsiteX2-21" fmla="*/ 5181600 w 5181600"/>
              <a:gd name="connsiteY2-22" fmla="*/ 1582616 h 4935416"/>
              <a:gd name="connsiteX3-23" fmla="*/ 5169877 w 5181600"/>
              <a:gd name="connsiteY3-24" fmla="*/ 4935416 h 4935416"/>
              <a:gd name="connsiteX0-25" fmla="*/ 5169877 w 5181600"/>
              <a:gd name="connsiteY0-26" fmla="*/ 4935416 h 4935416"/>
              <a:gd name="connsiteX1-27" fmla="*/ 0 w 5181600"/>
              <a:gd name="connsiteY1-28" fmla="*/ 0 h 4935416"/>
              <a:gd name="connsiteX2-29" fmla="*/ 5181600 w 5181600"/>
              <a:gd name="connsiteY2-30" fmla="*/ 1582616 h 4935416"/>
              <a:gd name="connsiteX3-31" fmla="*/ 5169877 w 5181600"/>
              <a:gd name="connsiteY3-32" fmla="*/ 4935416 h 4935416"/>
              <a:gd name="connsiteX0-33" fmla="*/ 5169877 w 5181600"/>
              <a:gd name="connsiteY0-34" fmla="*/ 4935416 h 4935416"/>
              <a:gd name="connsiteX1-35" fmla="*/ 0 w 5181600"/>
              <a:gd name="connsiteY1-36" fmla="*/ 0 h 4935416"/>
              <a:gd name="connsiteX2-37" fmla="*/ 5181600 w 5181600"/>
              <a:gd name="connsiteY2-38" fmla="*/ 1582616 h 4935416"/>
              <a:gd name="connsiteX3-39" fmla="*/ 5169877 w 5181600"/>
              <a:gd name="connsiteY3-40" fmla="*/ 4935416 h 49354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181600" h="4935416">
                <a:moveTo>
                  <a:pt x="5169877" y="4935416"/>
                </a:moveTo>
                <a:lnTo>
                  <a:pt x="0" y="0"/>
                </a:lnTo>
                <a:lnTo>
                  <a:pt x="5181600" y="1582616"/>
                </a:lnTo>
                <a:cubicBezTo>
                  <a:pt x="5177692" y="2700216"/>
                  <a:pt x="5173785" y="3817816"/>
                  <a:pt x="5169877" y="4935416"/>
                </a:cubicBezTo>
                <a:close/>
              </a:path>
            </a:pathLst>
          </a:custGeom>
          <a:solidFill>
            <a:srgbClr val="00A7E7"/>
          </a:solidFill>
          <a:ln>
            <a:noFill/>
          </a:ln>
          <a:effectLst>
            <a:outerShdw blurRad="50800" dist="762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WordArt 3"/>
          <p:cNvSpPr>
            <a:spLocks noChangeArrowheads="1" noChangeShapeType="1" noTextEdit="1"/>
          </p:cNvSpPr>
          <p:nvPr/>
        </p:nvSpPr>
        <p:spPr bwMode="gray">
          <a:xfrm>
            <a:off x="1952237" y="4720773"/>
            <a:ext cx="6403032" cy="86409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快乐学习、高效学习</a:t>
            </a:r>
            <a:endParaRPr lang="zh-CN" altLang="en-US" sz="5400" b="1" kern="10" dirty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67435" y="1857125"/>
            <a:ext cx="89736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）在【艺术字样式】组单击【文本轮廓】按钮，在其下拉列表中选择合适的文本轮廓颜色、线型和粗细即可。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5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）在【艺术字样式】组单击【文本效果】按钮，在其下拉列表中选择合适的文本效果即可。这里的文本效果包括阴影、映像、发光、棱台、三维旋转和转换等多种效果。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56063" y="0"/>
            <a:ext cx="4640580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3.1  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插入与编辑艺术字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26776" y="179399"/>
            <a:ext cx="10219765" cy="6317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．设置艺术字的外框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）选中文档中的艺术字。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）在【绘图工具－格式】选项卡的【形状样式】组单击相应的形状样式按钮，即可快速地改变艺术字外框形状。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）在【形状样式】组单击【形状填充】按钮，在其下拉列表中选择合适的外框填充颜色和填充效果即可。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）在【形状样式】组单击【形状轮廓】按钮，在其下拉列表中选择合适的外框轮廓颜色、线型和粗细即可。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5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）在【形状样式】组单击【形状效果】按钮，在其下拉列表中选择合适的外框效果即可。这里的文本效果包括阴影、映像、发光、柔化边缘、棱台和三维旋转等多种效果。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00886" y="0"/>
            <a:ext cx="4640580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3.2  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插入与编辑文本框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05435" y="1143648"/>
            <a:ext cx="10479741" cy="4655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．插入文本框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）将光标插入点定位到文档需要插入文本框的位置。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）在【插入】选项卡【文本】组单击【文本框】按钮，打开“内置”文本框类型列表。在“文本框”下拉列表中选择【绘制文本框】命令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）将鼠标指针移到文档中，鼠标指针变成十字形状时，按住鼠标左键，拖动十字形指针画出矩形框，当矩形框大小合适后松开鼠标左键。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）选择文本框，文本框转换为编辑状态，光标定位在文本框内，此时可以输入文本或插入图片。还可以选择文本框内的文本或图片进行格式设置。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57716" y="1655438"/>
            <a:ext cx="8086165" cy="2993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．调整文本框大小、位置和环绕方式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文本框处于选中状态时，在【绘图工具－格式】选项卡【大小】组单击【高级版式：大小】按钮，此时会打开如图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3-4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所示的【布局】对话框，在该对话框中设置文本框的大小、环绕方式和位置等属性。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00886" y="0"/>
            <a:ext cx="4526280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3.2 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插入与编辑文本框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68966" y="0"/>
            <a:ext cx="4183380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3.3  </a:t>
            </a:r>
            <a:r>
              <a:rPr lang="zh-CN" altLang="zh-C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插入与编辑公式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39789" y="1641973"/>
            <a:ext cx="77275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）将光标插入点移至需要插入数学公式的位置。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）在【插入】选项卡【符号】组单击【公式】按钮，在弹出的快捷菜单中选择【插入新公式】命令，打开“公式”编辑框，如图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3-5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所示。同时显示【公式工具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-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设计】选项卡，如图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3-6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所示。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）在“公式”编辑框中输入公式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活力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6158</Words>
  <Application>WPS 演示</Application>
  <PresentationFormat>宽屏</PresentationFormat>
  <Paragraphs>253</Paragraphs>
  <Slides>40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52" baseType="lpstr">
      <vt:lpstr>Arial</vt:lpstr>
      <vt:lpstr>宋体</vt:lpstr>
      <vt:lpstr>Wingdings</vt:lpstr>
      <vt:lpstr>Arial</vt:lpstr>
      <vt:lpstr>微软雅黑</vt:lpstr>
      <vt:lpstr>Source Han Sans CN</vt:lpstr>
      <vt:lpstr>Tahoma</vt:lpstr>
      <vt:lpstr>Times New Roman</vt:lpstr>
      <vt:lpstr>等线</vt:lpstr>
      <vt:lpstr>Arial Unicode MS</vt:lpstr>
      <vt:lpstr>等线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多色清新信息化教育公开课课程设计教师说课PPT模板</dc:title>
  <dc:creator>office365</dc:creator>
  <cp:lastModifiedBy>费琳琳</cp:lastModifiedBy>
  <cp:revision>230</cp:revision>
  <dcterms:created xsi:type="dcterms:W3CDTF">2018-04-17T06:38:00Z</dcterms:created>
  <dcterms:modified xsi:type="dcterms:W3CDTF">2021-03-15T03:28:14Z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2052-10.8.2.6948</vt:lpwstr>
  </property>
</Properties>
</file>