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handoutMasterIdLst>
    <p:handoutMasterId r:id="rId35"/>
  </p:handoutMasterIdLst>
  <p:sldIdLst>
    <p:sldId id="359" r:id="rId3"/>
    <p:sldId id="390" r:id="rId4"/>
    <p:sldId id="305" r:id="rId5"/>
    <p:sldId id="360" r:id="rId6"/>
    <p:sldId id="365" r:id="rId7"/>
    <p:sldId id="367" r:id="rId8"/>
    <p:sldId id="369" r:id="rId9"/>
    <p:sldId id="361" r:id="rId10"/>
    <p:sldId id="384" r:id="rId11"/>
    <p:sldId id="362" r:id="rId12"/>
    <p:sldId id="304" r:id="rId13"/>
    <p:sldId id="358" r:id="rId14"/>
    <p:sldId id="363" r:id="rId15"/>
    <p:sldId id="356" r:id="rId16"/>
    <p:sldId id="357" r:id="rId17"/>
    <p:sldId id="306" r:id="rId18"/>
    <p:sldId id="381" r:id="rId19"/>
    <p:sldId id="372" r:id="rId20"/>
    <p:sldId id="375" r:id="rId21"/>
    <p:sldId id="378" r:id="rId22"/>
    <p:sldId id="382" r:id="rId23"/>
    <p:sldId id="379" r:id="rId24"/>
    <p:sldId id="420" r:id="rId25"/>
    <p:sldId id="380" r:id="rId26"/>
    <p:sldId id="387" r:id="rId27"/>
    <p:sldId id="421" r:id="rId28"/>
    <p:sldId id="385" r:id="rId29"/>
    <p:sldId id="386" r:id="rId30"/>
    <p:sldId id="418" r:id="rId31"/>
    <p:sldId id="374" r:id="rId32"/>
    <p:sldId id="388" r:id="rId33"/>
    <p:sldId id="391" r:id="rId34"/>
  </p:sldIdLst>
  <p:sldSz cx="9144000" cy="6858000" type="screen4x3"/>
  <p:notesSz cx="9144000" cy="6858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1" name="幸全" initials="幸全"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22" d="100"/>
          <a:sy n="122" d="100"/>
        </p:scale>
        <p:origin x="-1302" y="-84"/>
      </p:cViewPr>
      <p:guideLst>
        <p:guide orient="horz" pos="2159"/>
        <p:guide pos="2849"/>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9" Type="http://schemas.openxmlformats.org/officeDocument/2006/relationships/commentAuthors" Target="commentAuthors.xml"/><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handoutMaster" Target="handoutMasters/handoutMaster1.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E694DC2B-5276-4BE7-A6FC-5F97E93B77B9}" type="datetimeFigureOut">
              <a:rPr lang="zh-CN" altLang="en-US" smtClean="0"/>
            </a:fld>
            <a:endParaRPr lang="zh-CN" altLang="en-US"/>
          </a:p>
        </p:txBody>
      </p:sp>
      <p:sp>
        <p:nvSpPr>
          <p:cNvPr id="4" name="页脚占位符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8EDF5812-FF5B-4F23-90DC-B3A592E4814E}"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tags" Target="../tags/tag5.xml"/><Relationship Id="rId7" Type="http://schemas.openxmlformats.org/officeDocument/2006/relationships/tags" Target="../tags/tag4.xml"/><Relationship Id="rId6" Type="http://schemas.openxmlformats.org/officeDocument/2006/relationships/tags" Target="../tags/tag3.xml"/><Relationship Id="rId5" Type="http://schemas.openxmlformats.org/officeDocument/2006/relationships/tags" Target="../tags/tag2.xml"/><Relationship Id="rId4" Type="http://schemas.openxmlformats.org/officeDocument/2006/relationships/image" Target="file:///E:\400px_tools/pic_temp/pic_sup.png" TargetMode="External"/><Relationship Id="rId3" Type="http://schemas.openxmlformats.org/officeDocument/2006/relationships/image" Target="../media/image1.png"/><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tags" Target="../tags/tag62.xml"/><Relationship Id="rId7" Type="http://schemas.openxmlformats.org/officeDocument/2006/relationships/tags" Target="../tags/tag61.xml"/><Relationship Id="rId6" Type="http://schemas.openxmlformats.org/officeDocument/2006/relationships/tags" Target="../tags/tag60.xml"/><Relationship Id="rId5" Type="http://schemas.openxmlformats.org/officeDocument/2006/relationships/tags" Target="../tags/tag59.xml"/><Relationship Id="rId4" Type="http://schemas.openxmlformats.org/officeDocument/2006/relationships/image" Target="file:///E:\400px_tools/pic_temp/1_pic_quater_left_down.png" TargetMode="External"/><Relationship Id="rId3" Type="http://schemas.openxmlformats.org/officeDocument/2006/relationships/image" Target="../media/image2.png"/><Relationship Id="rId2" Type="http://schemas.openxmlformats.org/officeDocument/2006/relationships/tags" Target="../tags/tag5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68.xml"/><Relationship Id="rId8" Type="http://schemas.openxmlformats.org/officeDocument/2006/relationships/tags" Target="../tags/tag67.xml"/><Relationship Id="rId7" Type="http://schemas.openxmlformats.org/officeDocument/2006/relationships/tags" Target="../tags/tag66.xml"/><Relationship Id="rId6" Type="http://schemas.openxmlformats.org/officeDocument/2006/relationships/tags" Target="../tags/tag65.xml"/><Relationship Id="rId5" Type="http://schemas.openxmlformats.org/officeDocument/2006/relationships/tags" Target="../tags/tag64.xml"/><Relationship Id="rId4" Type="http://schemas.openxmlformats.org/officeDocument/2006/relationships/image" Target="file:///E:\400px_tools/pic_temp/pic_sup.png" TargetMode="External"/><Relationship Id="rId3" Type="http://schemas.openxmlformats.org/officeDocument/2006/relationships/image" Target="../media/image1.png"/><Relationship Id="rId2" Type="http://schemas.openxmlformats.org/officeDocument/2006/relationships/tags" Target="../tags/tag63.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tags" Target="../tags/tag73.xml"/><Relationship Id="rId7" Type="http://schemas.openxmlformats.org/officeDocument/2006/relationships/tags" Target="../tags/tag72.xml"/><Relationship Id="rId6" Type="http://schemas.openxmlformats.org/officeDocument/2006/relationships/tags" Target="../tags/tag71.xml"/><Relationship Id="rId5" Type="http://schemas.openxmlformats.org/officeDocument/2006/relationships/tags" Target="../tags/tag70.xml"/><Relationship Id="rId4" Type="http://schemas.openxmlformats.org/officeDocument/2006/relationships/image" Target="file:///E:\400px_tools/pic_temp/1_pic_quater_left_down.png" TargetMode="External"/><Relationship Id="rId3" Type="http://schemas.openxmlformats.org/officeDocument/2006/relationships/image" Target="../media/image2.png"/><Relationship Id="rId2" Type="http://schemas.openxmlformats.org/officeDocument/2006/relationships/tags" Target="../tags/tag69.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79.xml"/><Relationship Id="rId8" Type="http://schemas.openxmlformats.org/officeDocument/2006/relationships/tags" Target="../tags/tag78.xml"/><Relationship Id="rId7" Type="http://schemas.openxmlformats.org/officeDocument/2006/relationships/tags" Target="../tags/tag77.xml"/><Relationship Id="rId6" Type="http://schemas.openxmlformats.org/officeDocument/2006/relationships/tags" Target="../tags/tag76.xml"/><Relationship Id="rId5" Type="http://schemas.openxmlformats.org/officeDocument/2006/relationships/image" Target="file:///E:\400px_tools/pic_temp/1_pic_quater_left_down.png" TargetMode="External"/><Relationship Id="rId4" Type="http://schemas.openxmlformats.org/officeDocument/2006/relationships/image" Target="../media/image2.png"/><Relationship Id="rId3" Type="http://schemas.openxmlformats.org/officeDocument/2006/relationships/tags" Target="../tags/tag75.xml"/><Relationship Id="rId2" Type="http://schemas.openxmlformats.org/officeDocument/2006/relationships/tags" Target="../tags/tag74.xml"/><Relationship Id="rId10" Type="http://schemas.openxmlformats.org/officeDocument/2006/relationships/tags" Target="../tags/tag80.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86.xml"/><Relationship Id="rId8" Type="http://schemas.openxmlformats.org/officeDocument/2006/relationships/tags" Target="../tags/tag85.xml"/><Relationship Id="rId7" Type="http://schemas.openxmlformats.org/officeDocument/2006/relationships/tags" Target="../tags/tag84.xml"/><Relationship Id="rId6" Type="http://schemas.openxmlformats.org/officeDocument/2006/relationships/tags" Target="../tags/tag83.xml"/><Relationship Id="rId5" Type="http://schemas.openxmlformats.org/officeDocument/2006/relationships/image" Target="file:///E:\400px_tools/pic_temp/0_pic_quater_left_up.png" TargetMode="External"/><Relationship Id="rId4" Type="http://schemas.openxmlformats.org/officeDocument/2006/relationships/image" Target="../media/image6.png"/><Relationship Id="rId3" Type="http://schemas.openxmlformats.org/officeDocument/2006/relationships/tags" Target="../tags/tag82.xml"/><Relationship Id="rId2" Type="http://schemas.openxmlformats.org/officeDocument/2006/relationships/tags" Target="../tags/tag81.xml"/><Relationship Id="rId11" Type="http://schemas.openxmlformats.org/officeDocument/2006/relationships/tags" Target="../tags/tag88.xml"/><Relationship Id="rId10" Type="http://schemas.openxmlformats.org/officeDocument/2006/relationships/tags" Target="../tags/tag87.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92.xml"/><Relationship Id="rId8" Type="http://schemas.openxmlformats.org/officeDocument/2006/relationships/image" Target="file:///E:\400px_tools/pic_temp/1_pic_quater_left_down.png" TargetMode="External"/><Relationship Id="rId7" Type="http://schemas.openxmlformats.org/officeDocument/2006/relationships/image" Target="../media/image2.png"/><Relationship Id="rId6" Type="http://schemas.openxmlformats.org/officeDocument/2006/relationships/tags" Target="../tags/tag91.xml"/><Relationship Id="rId5" Type="http://schemas.openxmlformats.org/officeDocument/2006/relationships/image" Target="file:///E:\400px_tools/pic_temp/0_pic_quater_left_up.png" TargetMode="External"/><Relationship Id="rId4" Type="http://schemas.openxmlformats.org/officeDocument/2006/relationships/image" Target="../media/image6.png"/><Relationship Id="rId3" Type="http://schemas.openxmlformats.org/officeDocument/2006/relationships/tags" Target="../tags/tag90.xml"/><Relationship Id="rId2" Type="http://schemas.openxmlformats.org/officeDocument/2006/relationships/tags" Target="../tags/tag89.xml"/><Relationship Id="rId14" Type="http://schemas.openxmlformats.org/officeDocument/2006/relationships/tags" Target="../tags/tag97.xml"/><Relationship Id="rId13" Type="http://schemas.openxmlformats.org/officeDocument/2006/relationships/tags" Target="../tags/tag96.xml"/><Relationship Id="rId12" Type="http://schemas.openxmlformats.org/officeDocument/2006/relationships/tags" Target="../tags/tag95.xml"/><Relationship Id="rId11" Type="http://schemas.openxmlformats.org/officeDocument/2006/relationships/tags" Target="../tags/tag94.xml"/><Relationship Id="rId10" Type="http://schemas.openxmlformats.org/officeDocument/2006/relationships/tags" Target="../tags/tag93.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101.xml"/><Relationship Id="rId8" Type="http://schemas.openxmlformats.org/officeDocument/2006/relationships/image" Target="file:///E:\400px_tools/pic_temp/1_pic_quater_left_down.png" TargetMode="External"/><Relationship Id="rId7" Type="http://schemas.openxmlformats.org/officeDocument/2006/relationships/image" Target="../media/image2.png"/><Relationship Id="rId6" Type="http://schemas.openxmlformats.org/officeDocument/2006/relationships/tags" Target="../tags/tag100.xml"/><Relationship Id="rId5" Type="http://schemas.openxmlformats.org/officeDocument/2006/relationships/image" Target="file:///E:\400px_tools/pic_temp/0_pic_quater_left_up.png" TargetMode="External"/><Relationship Id="rId4" Type="http://schemas.openxmlformats.org/officeDocument/2006/relationships/image" Target="../media/image6.png"/><Relationship Id="rId3" Type="http://schemas.openxmlformats.org/officeDocument/2006/relationships/tags" Target="../tags/tag99.xml"/><Relationship Id="rId2" Type="http://schemas.openxmlformats.org/officeDocument/2006/relationships/tags" Target="../tags/tag98.xml"/><Relationship Id="rId14" Type="http://schemas.openxmlformats.org/officeDocument/2006/relationships/tags" Target="../tags/tag106.xml"/><Relationship Id="rId13" Type="http://schemas.openxmlformats.org/officeDocument/2006/relationships/tags" Target="../tags/tag105.xml"/><Relationship Id="rId12" Type="http://schemas.openxmlformats.org/officeDocument/2006/relationships/tags" Target="../tags/tag104.xml"/><Relationship Id="rId11" Type="http://schemas.openxmlformats.org/officeDocument/2006/relationships/tags" Target="../tags/tag103.xml"/><Relationship Id="rId10" Type="http://schemas.openxmlformats.org/officeDocument/2006/relationships/tags" Target="../tags/tag102.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112.xml"/><Relationship Id="rId8" Type="http://schemas.openxmlformats.org/officeDocument/2006/relationships/tags" Target="../tags/tag111.xml"/><Relationship Id="rId7" Type="http://schemas.openxmlformats.org/officeDocument/2006/relationships/tags" Target="../tags/tag110.xml"/><Relationship Id="rId6" Type="http://schemas.openxmlformats.org/officeDocument/2006/relationships/tags" Target="../tags/tag109.xml"/><Relationship Id="rId5" Type="http://schemas.openxmlformats.org/officeDocument/2006/relationships/image" Target="file:///E:\400px_tools/pic_temp/1_pic_quater_left_down.png" TargetMode="External"/><Relationship Id="rId4" Type="http://schemas.openxmlformats.org/officeDocument/2006/relationships/image" Target="../media/image2.png"/><Relationship Id="rId3" Type="http://schemas.openxmlformats.org/officeDocument/2006/relationships/tags" Target="../tags/tag108.xml"/><Relationship Id="rId2" Type="http://schemas.openxmlformats.org/officeDocument/2006/relationships/tags" Target="../tags/tag107.xml"/><Relationship Id="rId14" Type="http://schemas.openxmlformats.org/officeDocument/2006/relationships/tags" Target="../tags/tag117.xml"/><Relationship Id="rId13" Type="http://schemas.openxmlformats.org/officeDocument/2006/relationships/tags" Target="../tags/tag116.xml"/><Relationship Id="rId12" Type="http://schemas.openxmlformats.org/officeDocument/2006/relationships/tags" Target="../tags/tag115.xml"/><Relationship Id="rId11" Type="http://schemas.openxmlformats.org/officeDocument/2006/relationships/tags" Target="../tags/tag114.xml"/><Relationship Id="rId10" Type="http://schemas.openxmlformats.org/officeDocument/2006/relationships/tags" Target="../tags/tag113.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121.xml"/><Relationship Id="rId8" Type="http://schemas.openxmlformats.org/officeDocument/2006/relationships/image" Target="file:///E:\400px_tools/pic_temp/1_pic_quater_left_down.png" TargetMode="External"/><Relationship Id="rId7" Type="http://schemas.openxmlformats.org/officeDocument/2006/relationships/image" Target="../media/image2.png"/><Relationship Id="rId6" Type="http://schemas.openxmlformats.org/officeDocument/2006/relationships/tags" Target="../tags/tag120.xml"/><Relationship Id="rId5" Type="http://schemas.openxmlformats.org/officeDocument/2006/relationships/image" Target="file:///E:\400px_tools/pic_temp/0_pic_quater_left_up.png" TargetMode="External"/><Relationship Id="rId4" Type="http://schemas.openxmlformats.org/officeDocument/2006/relationships/image" Target="../media/image6.png"/><Relationship Id="rId3" Type="http://schemas.openxmlformats.org/officeDocument/2006/relationships/tags" Target="../tags/tag119.xml"/><Relationship Id="rId2" Type="http://schemas.openxmlformats.org/officeDocument/2006/relationships/tags" Target="../tags/tag118.xml"/><Relationship Id="rId13" Type="http://schemas.openxmlformats.org/officeDocument/2006/relationships/tags" Target="../tags/tag125.xml"/><Relationship Id="rId12" Type="http://schemas.openxmlformats.org/officeDocument/2006/relationships/tags" Target="../tags/tag124.xml"/><Relationship Id="rId11" Type="http://schemas.openxmlformats.org/officeDocument/2006/relationships/tags" Target="../tags/tag123.xml"/><Relationship Id="rId10" Type="http://schemas.openxmlformats.org/officeDocument/2006/relationships/tags" Target="../tags/tag12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12.xml"/><Relationship Id="rId8" Type="http://schemas.openxmlformats.org/officeDocument/2006/relationships/tags" Target="../tags/tag11.xml"/><Relationship Id="rId7" Type="http://schemas.openxmlformats.org/officeDocument/2006/relationships/tags" Target="../tags/tag10.xml"/><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image" Target="file:///E:\400px_tools/pic_temp/1_pic_quater_left_down.png" TargetMode="External"/><Relationship Id="rId3" Type="http://schemas.openxmlformats.org/officeDocument/2006/relationships/image" Target="../media/image2.png"/><Relationship Id="rId2" Type="http://schemas.openxmlformats.org/officeDocument/2006/relationships/tags" Target="../tags/tag7.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image" Target="file:///E:\400px_tools/pic_temp/pic_half_right.png" TargetMode="External"/><Relationship Id="rId6" Type="http://schemas.openxmlformats.org/officeDocument/2006/relationships/image" Target="../media/image4.png"/><Relationship Id="rId5" Type="http://schemas.openxmlformats.org/officeDocument/2006/relationships/tags" Target="../tags/tag14.xml"/><Relationship Id="rId4" Type="http://schemas.openxmlformats.org/officeDocument/2006/relationships/image" Target="file:///E:\400px_tools/pic_temp/pic_half_left.png" TargetMode="External"/><Relationship Id="rId3" Type="http://schemas.openxmlformats.org/officeDocument/2006/relationships/image" Target="../media/image3.png"/><Relationship Id="rId2" Type="http://schemas.openxmlformats.org/officeDocument/2006/relationships/tags" Target="../tags/tag13.xml"/><Relationship Id="rId12" Type="http://schemas.openxmlformats.org/officeDocument/2006/relationships/tags" Target="../tags/tag19.xml"/><Relationship Id="rId11" Type="http://schemas.openxmlformats.org/officeDocument/2006/relationships/tags" Target="../tags/tag18.xml"/><Relationship Id="rId10" Type="http://schemas.openxmlformats.org/officeDocument/2006/relationships/tags" Target="../tags/tag17.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9" Type="http://schemas.openxmlformats.org/officeDocument/2006/relationships/tags" Target="../tags/tag25.xml"/><Relationship Id="rId8" Type="http://schemas.openxmlformats.org/officeDocument/2006/relationships/tags" Target="../tags/tag24.xml"/><Relationship Id="rId7" Type="http://schemas.openxmlformats.org/officeDocument/2006/relationships/tags" Target="../tags/tag23.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image" Target="file:///E:\400px_tools/pic_temp/1_pic_quater_left_down.png" TargetMode="External"/><Relationship Id="rId3" Type="http://schemas.openxmlformats.org/officeDocument/2006/relationships/image" Target="../media/image2.png"/><Relationship Id="rId2" Type="http://schemas.openxmlformats.org/officeDocument/2006/relationships/tags" Target="../tags/tag20.xml"/><Relationship Id="rId10" Type="http://schemas.openxmlformats.org/officeDocument/2006/relationships/tags" Target="../tags/tag2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32.xml"/><Relationship Id="rId8" Type="http://schemas.openxmlformats.org/officeDocument/2006/relationships/tags" Target="../tags/tag31.xml"/><Relationship Id="rId7" Type="http://schemas.openxmlformats.org/officeDocument/2006/relationships/tags" Target="../tags/tag30.xml"/><Relationship Id="rId6" Type="http://schemas.openxmlformats.org/officeDocument/2006/relationships/tags" Target="../tags/tag29.xml"/><Relationship Id="rId5" Type="http://schemas.openxmlformats.org/officeDocument/2006/relationships/tags" Target="../tags/tag28.xml"/><Relationship Id="rId4" Type="http://schemas.openxmlformats.org/officeDocument/2006/relationships/image" Target="file:///E:\400px_tools/pic_temp/1_pic_quater_left_down.png" TargetMode="External"/><Relationship Id="rId3" Type="http://schemas.openxmlformats.org/officeDocument/2006/relationships/image" Target="../media/image2.png"/><Relationship Id="rId2" Type="http://schemas.openxmlformats.org/officeDocument/2006/relationships/tags" Target="../tags/tag27.xml"/><Relationship Id="rId12" Type="http://schemas.openxmlformats.org/officeDocument/2006/relationships/tags" Target="../tags/tag35.xml"/><Relationship Id="rId11" Type="http://schemas.openxmlformats.org/officeDocument/2006/relationships/tags" Target="../tags/tag34.xml"/><Relationship Id="rId10" Type="http://schemas.openxmlformats.org/officeDocument/2006/relationships/tags" Target="../tags/tag33.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39.xml"/><Relationship Id="rId8" Type="http://schemas.openxmlformats.org/officeDocument/2006/relationships/tags" Target="../tags/tag38.xml"/><Relationship Id="rId7" Type="http://schemas.openxmlformats.org/officeDocument/2006/relationships/image" Target="file:///E:\400px_tools/pic_temp/1_pic_quater_left_down.png" TargetMode="External"/><Relationship Id="rId6" Type="http://schemas.openxmlformats.org/officeDocument/2006/relationships/image" Target="../media/image2.png"/><Relationship Id="rId5" Type="http://schemas.openxmlformats.org/officeDocument/2006/relationships/tags" Target="../tags/tag37.xml"/><Relationship Id="rId4" Type="http://schemas.openxmlformats.org/officeDocument/2006/relationships/image" Target="file:///C:\Users\Kingsoft\Desktop\aa\sup\09\subject.png" TargetMode="External"/><Relationship Id="rId3" Type="http://schemas.openxmlformats.org/officeDocument/2006/relationships/image" Target="../media/image5.png"/><Relationship Id="rId2" Type="http://schemas.openxmlformats.org/officeDocument/2006/relationships/tags" Target="../tags/tag36.xml"/><Relationship Id="rId11" Type="http://schemas.openxmlformats.org/officeDocument/2006/relationships/tags" Target="../tags/tag41.xml"/><Relationship Id="rId10" Type="http://schemas.openxmlformats.org/officeDocument/2006/relationships/tags" Target="../tags/tag4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44.xml"/><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9" Type="http://schemas.openxmlformats.org/officeDocument/2006/relationships/tags" Target="../tags/tag50.xml"/><Relationship Id="rId8" Type="http://schemas.openxmlformats.org/officeDocument/2006/relationships/tags" Target="../tags/tag49.xml"/><Relationship Id="rId7" Type="http://schemas.openxmlformats.org/officeDocument/2006/relationships/tags" Target="../tags/tag48.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image" Target="file:///E:\400px_tools/pic_temp/1_pic_quater_left_down.png" TargetMode="External"/><Relationship Id="rId3" Type="http://schemas.openxmlformats.org/officeDocument/2006/relationships/image" Target="../media/image2.png"/><Relationship Id="rId2" Type="http://schemas.openxmlformats.org/officeDocument/2006/relationships/tags" Target="../tags/tag45.xml"/><Relationship Id="rId10" Type="http://schemas.openxmlformats.org/officeDocument/2006/relationships/tags" Target="../tags/tag51.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9" Type="http://schemas.openxmlformats.org/officeDocument/2006/relationships/tags" Target="../tags/tag57.xml"/><Relationship Id="rId8" Type="http://schemas.openxmlformats.org/officeDocument/2006/relationships/tags" Target="../tags/tag56.xml"/><Relationship Id="rId7" Type="http://schemas.openxmlformats.org/officeDocument/2006/relationships/tags" Target="../tags/tag55.xml"/><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image" Target="file:///E:\400px_tools/pic_temp/1_pic_quater_left_down.png" TargetMode="External"/><Relationship Id="rId3" Type="http://schemas.openxmlformats.org/officeDocument/2006/relationships/image" Target="../media/image2.png"/><Relationship Id="rId2" Type="http://schemas.openxmlformats.org/officeDocument/2006/relationships/tags" Target="../tags/tag52.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tx2"/>
        </a:solidFill>
        <a:effectLst/>
      </p:bgPr>
    </p:bg>
    <p:spTree>
      <p:nvGrpSpPr>
        <p:cNvPr id="1" name=""/>
        <p:cNvGrpSpPr/>
        <p:nvPr/>
      </p:nvGrpSpPr>
      <p:grpSpPr>
        <a:xfrm>
          <a:off x="0" y="0"/>
          <a:ext cx="0" cy="0"/>
          <a:chOff x="0" y="0"/>
          <a:chExt cx="0" cy="0"/>
        </a:xfrm>
      </p:grpSpPr>
      <p:pic>
        <p:nvPicPr>
          <p:cNvPr id="5" name="图片 4"/>
          <p:cNvPicPr/>
          <p:nvPr userDrawn="1">
            <p:custDataLst>
              <p:tags r:id="rId2"/>
            </p:custDataLst>
          </p:nvPr>
        </p:nvPicPr>
        <p:blipFill>
          <a:blip r:embed="rId3" r:link="rId4">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16" name="日期占位符 15"/>
          <p:cNvSpPr>
            <a:spLocks noGrp="1"/>
          </p:cNvSpPr>
          <p:nvPr>
            <p:ph type="dt" sz="half" idx="10"/>
            <p:custDataLst>
              <p:tags r:id="rId5"/>
            </p:custDataLst>
          </p:nvPr>
        </p:nvSpPr>
        <p:spPr/>
        <p:txBody>
          <a:bodyPr wrap="square">
            <a:normAutofit/>
          </a:bodyPr>
          <a:lstStyle>
            <a:lvl1pPr>
              <a:defRPr>
                <a:solidFill>
                  <a:schemeClr val="dk1">
                    <a:tint val="75000"/>
                    <a:lumMod val="85000"/>
                    <a:lumOff val="15000"/>
                  </a:schemeClr>
                </a:solidFill>
                <a:latin typeface="Arial" panose="020B0604020202020204" pitchFamily="34" charset="0"/>
                <a:ea typeface="幼圆" panose="02010509060101010101" pitchFamily="49" charset="-122"/>
              </a:defRPr>
            </a:lvl1p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6"/>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endParaRPr lang="zh-CN" altLang="en-US" dirty="0"/>
          </a:p>
        </p:txBody>
      </p:sp>
      <p:sp>
        <p:nvSpPr>
          <p:cNvPr id="18" name="灯片编号占位符 17"/>
          <p:cNvSpPr>
            <a:spLocks noGrp="1"/>
          </p:cNvSpPr>
          <p:nvPr>
            <p:ph type="sldNum" sz="quarter" idx="12"/>
            <p:custDataLst>
              <p:tags r:id="rId7"/>
            </p:custDataLst>
          </p:nvPr>
        </p:nvSpPr>
        <p:spPr/>
        <p:txBody>
          <a:bodyPr wrap="square">
            <a:normAutofit/>
          </a:bodyPr>
          <a:lstStyle>
            <a:lvl1pPr>
              <a:defRPr>
                <a:solidFill>
                  <a:schemeClr val="dk1">
                    <a:tint val="75000"/>
                    <a:lumMod val="85000"/>
                    <a:lumOff val="15000"/>
                  </a:schemeClr>
                </a:solidFill>
                <a:latin typeface="Arial" panose="020B0604020202020204" pitchFamily="34" charset="0"/>
                <a:ea typeface="幼圆" panose="02010509060101010101" pitchFamily="49" charset="-122"/>
              </a:defRPr>
            </a:lvl1pPr>
          </a:lstStyle>
          <a:p>
            <a:fld id="{49AE70B2-8BF9-45C0-BB95-33D1B9D3A854}" type="slidenum">
              <a:rPr lang="zh-CN" altLang="en-US" smtClean="0"/>
            </a:fld>
            <a:endParaRPr lang="zh-CN" altLang="en-US" dirty="0"/>
          </a:p>
        </p:txBody>
      </p:sp>
      <p:sp>
        <p:nvSpPr>
          <p:cNvPr id="3" name="副标题 2"/>
          <p:cNvSpPr>
            <a:spLocks noGrp="1"/>
          </p:cNvSpPr>
          <p:nvPr>
            <p:ph type="subTitle" idx="14" hasCustomPrompt="1"/>
            <p:custDataLst>
              <p:tags r:id="rId8"/>
            </p:custDataLst>
          </p:nvPr>
        </p:nvSpPr>
        <p:spPr>
          <a:xfrm>
            <a:off x="2190750" y="3089749"/>
            <a:ext cx="4762500" cy="339252"/>
          </a:xfrm>
        </p:spPr>
        <p:txBody>
          <a:bodyPr vert="horz" wrap="square" lIns="91440" tIns="0" rIns="91440" bIns="45720" anchor="t" anchorCtr="0">
            <a:normAutofit/>
          </a:bodyPr>
          <a:lstStyle>
            <a:lvl1pPr marL="0" marR="0" indent="0" algn="ctr" defTabSz="914400" rtl="0" eaLnBrk="1" fontAlgn="auto" latinLnBrk="0" hangingPunct="1">
              <a:lnSpc>
                <a:spcPct val="100000"/>
              </a:lnSpc>
              <a:spcBef>
                <a:spcPts val="0"/>
              </a:spcBef>
              <a:spcAft>
                <a:spcPts val="0"/>
              </a:spcAft>
              <a:buClrTx/>
              <a:buSzPts val="2000"/>
              <a:buFont typeface="Arial" panose="020B0604020202020204" pitchFamily="34" charset="0"/>
              <a:buNone/>
              <a:defRPr sz="1500" b="0" spc="200">
                <a:solidFill>
                  <a:schemeClr val="tx1">
                    <a:lumMod val="85000"/>
                    <a:lumOff val="15000"/>
                  </a:schemeClr>
                </a:solidFill>
                <a:latin typeface="Arial" panose="020B0604020202020204" pitchFamily="34" charset="0"/>
                <a:ea typeface="幼圆" panose="02010509060101010101" pitchFamily="49" charset="-122"/>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lang="zh-CN" altLang="en-US" dirty="0"/>
              <a:t>单击此处编辑副标题</a:t>
            </a:r>
            <a:endParaRPr lang="zh-CN" altLang="en-US" dirty="0"/>
          </a:p>
        </p:txBody>
      </p:sp>
      <p:sp>
        <p:nvSpPr>
          <p:cNvPr id="2" name="标题 1"/>
          <p:cNvSpPr>
            <a:spLocks noGrp="1"/>
          </p:cNvSpPr>
          <p:nvPr>
            <p:ph type="ctrTitle" idx="13" hasCustomPrompt="1"/>
            <p:custDataLst>
              <p:tags r:id="rId9"/>
            </p:custDataLst>
          </p:nvPr>
        </p:nvSpPr>
        <p:spPr>
          <a:xfrm>
            <a:off x="2190750" y="1956435"/>
            <a:ext cx="4762500" cy="1049179"/>
          </a:xfrm>
        </p:spPr>
        <p:txBody>
          <a:bodyPr vert="horz" wrap="square" lIns="91440" tIns="45720" rIns="91440" bIns="0" anchor="b" anchorCtr="0">
            <a:normAutofit/>
          </a:bodyPr>
          <a:lstStyle>
            <a:lvl1pPr marL="0" marR="0" indent="0" algn="dist" defTabSz="914400" rtl="0" eaLnBrk="1" fontAlgn="auto" latinLnBrk="0" hangingPunct="1">
              <a:lnSpc>
                <a:spcPct val="100000"/>
              </a:lnSpc>
              <a:spcBef>
                <a:spcPct val="0"/>
              </a:spcBef>
              <a:spcAft>
                <a:spcPts val="0"/>
              </a:spcAft>
              <a:buClrTx/>
              <a:buSzPts val="7200"/>
              <a:buNone/>
              <a:defRPr sz="5400" b="0" spc="-200">
                <a:solidFill>
                  <a:schemeClr val="tx1">
                    <a:lumMod val="85000"/>
                    <a:lumOff val="15000"/>
                  </a:schemeClr>
                </a:solidFill>
                <a:latin typeface="Arial" panose="020B0604020202020204" pitchFamily="34" charset="0"/>
                <a:ea typeface="汉仪乐喵体W" panose="00020600040101010101" pitchFamily="18" charset="-122"/>
              </a:defRPr>
            </a:lvl1pPr>
          </a:lstStyle>
          <a:p>
            <a:r>
              <a:rPr lang="zh-CN" altLang="en-US" dirty="0"/>
              <a:t>编辑标题</a:t>
            </a:r>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pic>
        <p:nvPicPr>
          <p:cNvPr id="6" name="图片 5"/>
          <p:cNvPicPr/>
          <p:nvPr userDrawn="1">
            <p:custDataLst>
              <p:tags r:id="rId2"/>
            </p:custDataLst>
          </p:nvPr>
        </p:nvPicPr>
        <p:blipFill>
          <a:blip r:embed="rId3" r:link="rId4">
            <a:extLst>
              <a:ext uri="{28A0092B-C50C-407E-A947-70E740481C1C}">
                <a14:useLocalDpi xmlns:a14="http://schemas.microsoft.com/office/drawing/2010/main" val="0"/>
              </a:ext>
            </a:extLst>
          </a:blip>
          <a:stretch>
            <a:fillRect/>
          </a:stretch>
        </p:blipFill>
        <p:spPr>
          <a:xfrm>
            <a:off x="0" y="5362796"/>
            <a:ext cx="540068" cy="637955"/>
          </a:xfrm>
          <a:prstGeom prst="rect">
            <a:avLst/>
          </a:prstGeom>
        </p:spPr>
      </p:pic>
      <p:sp>
        <p:nvSpPr>
          <p:cNvPr id="3" name="日期占位符 2"/>
          <p:cNvSpPr>
            <a:spLocks noGrp="1"/>
          </p:cNvSpPr>
          <p:nvPr>
            <p:ph type="dt" sz="half" idx="10"/>
            <p:custDataLst>
              <p:tags r:id="rId5"/>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endParaRPr lang="zh-CN" altLang="en-US"/>
          </a:p>
        </p:txBody>
      </p:sp>
      <p:sp>
        <p:nvSpPr>
          <p:cNvPr id="5" name="灯片编号占位符 4"/>
          <p:cNvSpPr>
            <a:spLocks noGrp="1"/>
          </p:cNvSpPr>
          <p:nvPr>
            <p:ph type="sldNum" sz="quarter" idx="12"/>
            <p:custDataLst>
              <p:tags r:id="rId7"/>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8"/>
            </p:custDataLst>
          </p:nvPr>
        </p:nvSpPr>
        <p:spPr>
          <a:xfrm>
            <a:off x="502448" y="1571631"/>
            <a:ext cx="8139178" cy="4041680"/>
          </a:xfrm>
        </p:spPr>
        <p:txBody>
          <a:bodyPr wrap="square">
            <a:normAutofit/>
          </a:bodyPr>
          <a:lstStyle>
            <a:lvl1pPr>
              <a:defRPr>
                <a:solidFill>
                  <a:schemeClr val="tx1"/>
                </a:solidFill>
                <a:latin typeface="Arial" panose="020B0604020202020204" pitchFamily="34" charset="0"/>
                <a:ea typeface="幼圆" panose="02010509060101010101" pitchFamily="49" charset="-122"/>
              </a:defRPr>
            </a:lvl1pPr>
            <a:lvl2pPr>
              <a:defRPr>
                <a:solidFill>
                  <a:schemeClr val="tx1"/>
                </a:solidFill>
                <a:latin typeface="Arial" panose="020B0604020202020204" pitchFamily="34" charset="0"/>
                <a:ea typeface="幼圆" panose="02010509060101010101" pitchFamily="49" charset="-122"/>
              </a:defRPr>
            </a:lvl2pPr>
            <a:lvl3pPr>
              <a:defRPr>
                <a:solidFill>
                  <a:schemeClr val="tx1"/>
                </a:solidFill>
                <a:latin typeface="Arial" panose="020B0604020202020204" pitchFamily="34" charset="0"/>
                <a:ea typeface="幼圆" panose="02010509060101010101" pitchFamily="49" charset="-122"/>
              </a:defRPr>
            </a:lvl3pPr>
            <a:lvl4pPr>
              <a:defRPr>
                <a:solidFill>
                  <a:schemeClr val="tx1"/>
                </a:solidFill>
                <a:latin typeface="Arial" panose="020B0604020202020204" pitchFamily="34" charset="0"/>
                <a:ea typeface="幼圆" panose="02010509060101010101" pitchFamily="49" charset="-122"/>
              </a:defRPr>
            </a:lvl4pPr>
            <a:lvl5pPr>
              <a:defRPr>
                <a:solidFill>
                  <a:schemeClr val="tx1"/>
                </a:solidFill>
                <a:latin typeface="Arial" panose="020B0604020202020204" pitchFamily="34" charset="0"/>
                <a:ea typeface="幼圆"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tx2"/>
        </a:solidFill>
        <a:effectLst/>
      </p:bgPr>
    </p:bg>
    <p:spTree>
      <p:nvGrpSpPr>
        <p:cNvPr id="1" name=""/>
        <p:cNvGrpSpPr/>
        <p:nvPr/>
      </p:nvGrpSpPr>
      <p:grpSpPr>
        <a:xfrm>
          <a:off x="0" y="0"/>
          <a:ext cx="0" cy="0"/>
          <a:chOff x="0" y="0"/>
          <a:chExt cx="0" cy="0"/>
        </a:xfrm>
      </p:grpSpPr>
      <p:pic>
        <p:nvPicPr>
          <p:cNvPr id="6" name="图片 5"/>
          <p:cNvPicPr/>
          <p:nvPr userDrawn="1">
            <p:custDataLst>
              <p:tags r:id="rId2"/>
            </p:custDataLst>
          </p:nvPr>
        </p:nvPicPr>
        <p:blipFill>
          <a:blip r:embed="rId3" r:link="rId4">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3" name="日期占位符 2"/>
          <p:cNvSpPr>
            <a:spLocks noGrp="1"/>
          </p:cNvSpPr>
          <p:nvPr>
            <p:ph type="dt" sz="half" idx="10"/>
            <p:custDataLst>
              <p:tags r:id="rId5"/>
            </p:custDataLst>
          </p:nvPr>
        </p:nvSpPr>
        <p:spPr/>
        <p:txBody>
          <a:bodyPr wrap="square">
            <a:normAutofit/>
          </a:bodyPr>
          <a:lstStyle>
            <a:lvl1pPr>
              <a:defRPr>
                <a:solidFill>
                  <a:schemeClr val="dk1">
                    <a:tint val="75000"/>
                    <a:lumMod val="85000"/>
                    <a:lumOff val="15000"/>
                  </a:schemeClr>
                </a:solidFill>
                <a:latin typeface="Arial" panose="020B0604020202020204" pitchFamily="34" charset="0"/>
                <a:ea typeface="幼圆"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endParaRPr lang="zh-CN" altLang="en-US"/>
          </a:p>
        </p:txBody>
      </p:sp>
      <p:sp>
        <p:nvSpPr>
          <p:cNvPr id="5" name="灯片编号占位符 4"/>
          <p:cNvSpPr>
            <a:spLocks noGrp="1"/>
          </p:cNvSpPr>
          <p:nvPr>
            <p:ph type="sldNum" sz="quarter" idx="12"/>
            <p:custDataLst>
              <p:tags r:id="rId7"/>
            </p:custDataLst>
          </p:nvPr>
        </p:nvSpPr>
        <p:spPr/>
        <p:txBody>
          <a:bodyPr wrap="square">
            <a:normAutofit/>
          </a:bodyPr>
          <a:lstStyle>
            <a:lvl1pPr>
              <a:defRPr>
                <a:solidFill>
                  <a:schemeClr val="dk1">
                    <a:tint val="75000"/>
                    <a:lumMod val="85000"/>
                    <a:lumOff val="15000"/>
                  </a:schemeClr>
                </a:solidFill>
                <a:latin typeface="Arial" panose="020B0604020202020204" pitchFamily="34" charset="0"/>
                <a:ea typeface="幼圆" panose="02010509060101010101" pitchFamily="49" charset="-122"/>
              </a:defRPr>
            </a:lvl1pPr>
          </a:lstStyle>
          <a:p>
            <a:fld id="{49AE70B2-8BF9-45C0-BB95-33D1B9D3A854}" type="slidenum">
              <a:rPr lang="zh-CN" altLang="en-US" smtClean="0"/>
            </a:fld>
            <a:endParaRPr lang="zh-CN" altLang="en-US"/>
          </a:p>
        </p:txBody>
      </p:sp>
      <p:sp>
        <p:nvSpPr>
          <p:cNvPr id="7" name="文本占位符 6"/>
          <p:cNvSpPr>
            <a:spLocks noGrp="1"/>
          </p:cNvSpPr>
          <p:nvPr>
            <p:ph type="body" idx="14" hasCustomPrompt="1"/>
            <p:custDataLst>
              <p:tags r:id="rId8"/>
            </p:custDataLst>
          </p:nvPr>
        </p:nvSpPr>
        <p:spPr>
          <a:xfrm>
            <a:off x="2400776" y="3140252"/>
            <a:ext cx="4342448" cy="369962"/>
          </a:xfrm>
        </p:spPr>
        <p:txBody>
          <a:bodyPr vert="horz" wrap="square" lIns="91440" tIns="0" rIns="91440" bIns="45720" anchor="t" anchorCtr="0">
            <a:normAutofit/>
          </a:bodyPr>
          <a:lstStyle>
            <a:lvl1pPr marL="0" marR="0" indent="0" algn="ctr" rtl="0" eaLnBrk="1" fontAlgn="auto">
              <a:lnSpc>
                <a:spcPct val="100000"/>
              </a:lnSpc>
              <a:spcBef>
                <a:spcPts val="0"/>
              </a:spcBef>
              <a:spcAft>
                <a:spcPts val="0"/>
              </a:spcAft>
              <a:buClrTx/>
              <a:buSzPts val="2000"/>
              <a:buFont typeface="Arial" panose="020B0604020202020204" pitchFamily="34" charset="0"/>
              <a:buNone/>
              <a:defRPr sz="1500" b="0" spc="200">
                <a:solidFill>
                  <a:schemeClr val="tx1">
                    <a:lumMod val="85000"/>
                    <a:lumOff val="15000"/>
                  </a:schemeClr>
                </a:solidFill>
                <a:latin typeface="Arial" panose="020B0604020202020204" pitchFamily="34" charset="0"/>
                <a:ea typeface="幼圆" panose="02010509060101010101" pitchFamily="49" charset="-122"/>
              </a:defRPr>
            </a:lvl1pPr>
          </a:lstStyle>
          <a:p>
            <a:pPr marL="228600" lvl="0" indent="-228600" algn="l" defTabSz="914400" rtl="0" eaLnBrk="1" fontAlgn="auto" latinLnBrk="0" hangingPunct="1">
              <a:lnSpc>
                <a:spcPct val="130000"/>
              </a:lnSpc>
              <a:spcBef>
                <a:spcPts val="0"/>
              </a:spcBef>
              <a:spcAft>
                <a:spcPts val="1000"/>
              </a:spcAft>
              <a:buClr>
                <a:schemeClr val="tx1">
                  <a:lumMod val="65000"/>
                  <a:lumOff val="35000"/>
                </a:schemeClr>
              </a:buClr>
              <a:buSzPts val="2000"/>
              <a:buFont typeface="Arial" panose="020B0604020202020204" pitchFamily="34" charset="0"/>
              <a:buNone/>
            </a:pPr>
            <a:r>
              <a:rPr lang="zh-CN" altLang="en-US" dirty="0"/>
              <a:t>单击此处编辑文本</a:t>
            </a:r>
            <a:endParaRPr lang="zh-CN" altLang="en-US" dirty="0"/>
          </a:p>
        </p:txBody>
      </p:sp>
      <p:sp>
        <p:nvSpPr>
          <p:cNvPr id="2" name="标题 1"/>
          <p:cNvSpPr>
            <a:spLocks noGrp="1"/>
          </p:cNvSpPr>
          <p:nvPr>
            <p:ph type="title" idx="13" hasCustomPrompt="1"/>
            <p:custDataLst>
              <p:tags r:id="rId9"/>
            </p:custDataLst>
          </p:nvPr>
        </p:nvSpPr>
        <p:spPr>
          <a:xfrm>
            <a:off x="2400776" y="2018960"/>
            <a:ext cx="4342448" cy="1049179"/>
          </a:xfrm>
        </p:spPr>
        <p:txBody>
          <a:bodyPr vert="horz" wrap="square" lIns="91440" tIns="45720" rIns="91440" bIns="0" anchor="b" anchorCtr="0">
            <a:normAutofit/>
          </a:bodyPr>
          <a:lstStyle>
            <a:lvl1pPr marL="0" marR="0" indent="0" algn="dist" defTabSz="914400" rtl="0" eaLnBrk="1" fontAlgn="auto" latinLnBrk="0" hangingPunct="1">
              <a:lnSpc>
                <a:spcPct val="100000"/>
              </a:lnSpc>
              <a:spcBef>
                <a:spcPct val="0"/>
              </a:spcBef>
              <a:spcAft>
                <a:spcPts val="0"/>
              </a:spcAft>
              <a:buClrTx/>
              <a:buSzPts val="8000"/>
              <a:buNone/>
              <a:defRPr sz="6000" b="0" spc="1000">
                <a:solidFill>
                  <a:schemeClr val="tx1">
                    <a:lumMod val="85000"/>
                    <a:lumOff val="15000"/>
                  </a:schemeClr>
                </a:solidFill>
                <a:latin typeface="Arial" panose="020B0604020202020204" pitchFamily="34" charset="0"/>
                <a:ea typeface="汉仪乐喵体W" panose="00020600040101010101" pitchFamily="18" charset="-122"/>
              </a:defRPr>
            </a:lvl1pPr>
          </a:lstStyle>
          <a:p>
            <a:r>
              <a:rPr lang="zh-CN" altLang="en-US" dirty="0"/>
              <a:t>编辑标题</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pic>
        <p:nvPicPr>
          <p:cNvPr id="6" name="图片 5"/>
          <p:cNvPicPr/>
          <p:nvPr userDrawn="1">
            <p:custDataLst>
              <p:tags r:id="rId2"/>
            </p:custDataLst>
          </p:nvPr>
        </p:nvPicPr>
        <p:blipFill>
          <a:blip r:embed="rId3" r:link="rId4">
            <a:extLst>
              <a:ext uri="{28A0092B-C50C-407E-A947-70E740481C1C}">
                <a14:useLocalDpi xmlns:a14="http://schemas.microsoft.com/office/drawing/2010/main" val="0"/>
              </a:ext>
            </a:extLst>
          </a:blip>
          <a:stretch>
            <a:fillRect/>
          </a:stretch>
        </p:blipFill>
        <p:spPr>
          <a:xfrm>
            <a:off x="0" y="5362796"/>
            <a:ext cx="540068" cy="637955"/>
          </a:xfrm>
          <a:prstGeom prst="rect">
            <a:avLst/>
          </a:prstGeom>
        </p:spPr>
      </p:pic>
      <p:sp>
        <p:nvSpPr>
          <p:cNvPr id="2" name="标题 1"/>
          <p:cNvSpPr>
            <a:spLocks noGrp="1"/>
          </p:cNvSpPr>
          <p:nvPr>
            <p:ph type="title"/>
            <p:custDataLst>
              <p:tags r:id="rId5"/>
            </p:custDataLst>
          </p:nvPr>
        </p:nvSpPr>
        <p:spPr/>
        <p:txBody>
          <a:bodyPr wrap="square">
            <a:normAutofit/>
          </a:bodyPr>
          <a:lstStyle>
            <a:lvl1pPr>
              <a:defRPr baseline="0">
                <a:solidFill>
                  <a:schemeClr val="tx1"/>
                </a:solidFill>
                <a:latin typeface="Arial" panose="020B0604020202020204" pitchFamily="34" charset="0"/>
                <a:ea typeface="幼圆"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6"/>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8"/>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bg2"/>
        </a:solidFill>
        <a:effectLst/>
      </p:bgPr>
    </p:bg>
    <p:spTree>
      <p:nvGrpSpPr>
        <p:cNvPr id="1" name=""/>
        <p:cNvGrpSpPr/>
        <p:nvPr/>
      </p:nvGrpSpPr>
      <p:grpSpPr>
        <a:xfrm>
          <a:off x="0" y="0"/>
          <a:ext cx="0" cy="0"/>
          <a:chOff x="0" y="0"/>
          <a:chExt cx="0" cy="0"/>
        </a:xfrm>
      </p:grpSpPr>
      <p:sp>
        <p:nvSpPr>
          <p:cNvPr id="9" name="矩形 8"/>
          <p:cNvSpPr/>
          <p:nvPr userDrawn="1">
            <p:custDataLst>
              <p:tags r:id="rId2"/>
            </p:custDataLst>
          </p:nvPr>
        </p:nvSpPr>
        <p:spPr>
          <a:xfrm>
            <a:off x="219056" y="1085107"/>
            <a:ext cx="8705888" cy="4687787"/>
          </a:xfrm>
          <a:prstGeom prst="rect">
            <a:avLst/>
          </a:prstGeom>
          <a:solidFill>
            <a:schemeClr val="tx2"/>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solidFill>
                <a:schemeClr val="lt1"/>
              </a:solidFill>
            </a:endParaRPr>
          </a:p>
        </p:txBody>
      </p:sp>
      <p:pic>
        <p:nvPicPr>
          <p:cNvPr id="8" name="图片 7"/>
          <p:cNvPicPr/>
          <p:nvPr userDrawn="1">
            <p:custDataLst>
              <p:tags r:id="rId3"/>
            </p:custDataLst>
          </p:nvPr>
        </p:nvPicPr>
        <p:blipFill>
          <a:blip r:embed="rId4" r:link="rId5">
            <a:extLst>
              <a:ext uri="{28A0092B-C50C-407E-A947-70E740481C1C}">
                <a14:useLocalDpi xmlns:a14="http://schemas.microsoft.com/office/drawing/2010/main" val="0"/>
              </a:ext>
            </a:extLst>
          </a:blip>
          <a:stretch>
            <a:fillRect/>
          </a:stretch>
        </p:blipFill>
        <p:spPr>
          <a:xfrm>
            <a:off x="0" y="5362796"/>
            <a:ext cx="540068" cy="637955"/>
          </a:xfrm>
          <a:prstGeom prst="rect">
            <a:avLst/>
          </a:prstGeom>
        </p:spPr>
      </p:pic>
      <p:sp>
        <p:nvSpPr>
          <p:cNvPr id="2" name="标题 1"/>
          <p:cNvSpPr>
            <a:spLocks noGrp="1"/>
          </p:cNvSpPr>
          <p:nvPr>
            <p:ph type="title" hasCustomPrompt="1"/>
            <p:custDataLst>
              <p:tags r:id="rId6"/>
            </p:custDataLst>
          </p:nvPr>
        </p:nvSpPr>
        <p:spPr>
          <a:xfrm>
            <a:off x="961200" y="1794150"/>
            <a:ext cx="7219800" cy="542700"/>
          </a:xfrm>
        </p:spPr>
        <p:txBody>
          <a:bodyPr wrap="square" anchor="ctr">
            <a:normAutofit/>
          </a:bodyPr>
          <a:lstStyle>
            <a:lvl1pPr>
              <a:defRPr sz="2400" baseline="0">
                <a:solidFill>
                  <a:schemeClr val="tx1"/>
                </a:solidFill>
                <a:latin typeface="Arial" panose="020B0604020202020204" pitchFamily="34" charset="0"/>
                <a:ea typeface="幼圆" panose="02010509060101010101" pitchFamily="49"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7"/>
            </p:custDataLst>
          </p:nvPr>
        </p:nvSpPr>
        <p:spPr>
          <a:xfrm>
            <a:off x="960835" y="2479950"/>
            <a:ext cx="7219950" cy="2583900"/>
          </a:xfrm>
        </p:spPr>
        <p:txBody>
          <a:bodyPr wrap="square">
            <a:normAutofit/>
          </a:bodyPr>
          <a:lstStyle>
            <a:lvl1pPr>
              <a:defRPr baseline="0">
                <a:solidFill>
                  <a:schemeClr val="tx1"/>
                </a:solidFill>
                <a:latin typeface="Arial" panose="020B0604020202020204" pitchFamily="34" charset="0"/>
                <a:ea typeface="幼圆" panose="02010509060101010101" pitchFamily="49" charset="-122"/>
              </a:defRPr>
            </a:lvl1pPr>
            <a:lvl2pPr>
              <a:defRPr baseline="0">
                <a:solidFill>
                  <a:schemeClr val="tx1"/>
                </a:solidFill>
                <a:latin typeface="Arial" panose="020B0604020202020204" pitchFamily="34" charset="0"/>
                <a:ea typeface="幼圆" panose="02010509060101010101" pitchFamily="49" charset="-122"/>
              </a:defRPr>
            </a:lvl2pPr>
            <a:lvl3pPr>
              <a:defRPr baseline="0">
                <a:solidFill>
                  <a:schemeClr val="tx1"/>
                </a:solidFill>
                <a:latin typeface="Arial" panose="020B0604020202020204" pitchFamily="34" charset="0"/>
                <a:ea typeface="幼圆" panose="02010509060101010101" pitchFamily="49" charset="-122"/>
              </a:defRPr>
            </a:lvl3pPr>
            <a:lvl4pPr>
              <a:defRPr baseline="0">
                <a:solidFill>
                  <a:schemeClr val="tx1"/>
                </a:solidFill>
                <a:latin typeface="Arial" panose="020B0604020202020204" pitchFamily="34" charset="0"/>
                <a:ea typeface="幼圆" panose="02010509060101010101" pitchFamily="49" charset="-122"/>
              </a:defRPr>
            </a:lvl4pPr>
            <a:lvl5pPr>
              <a:defRPr baseline="0">
                <a:solidFill>
                  <a:schemeClr val="tx1"/>
                </a:solidFill>
                <a:latin typeface="Arial" panose="020B0604020202020204" pitchFamily="34" charset="0"/>
                <a:ea typeface="幼圆"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8"/>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857250"/>
            <a:ext cx="3618452" cy="5143500"/>
          </a:xfrm>
          <a:prstGeom prst="rect">
            <a:avLst/>
          </a:prstGeom>
          <a:solidFill>
            <a:schemeClr val="tx2"/>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solidFill>
                <a:schemeClr val="lt1"/>
              </a:solidFill>
            </a:endParaRPr>
          </a:p>
        </p:txBody>
      </p:sp>
      <p:pic>
        <p:nvPicPr>
          <p:cNvPr id="8" name="图片 7"/>
          <p:cNvPicPr/>
          <p:nvPr userDrawn="1">
            <p:custDataLst>
              <p:tags r:id="rId3"/>
            </p:custDataLst>
          </p:nvPr>
        </p:nvPicPr>
        <p:blipFill>
          <a:blip r:embed="rId4" r:link="rId5">
            <a:extLst>
              <a:ext uri="{28A0092B-C50C-407E-A947-70E740481C1C}">
                <a14:useLocalDpi xmlns:a14="http://schemas.microsoft.com/office/drawing/2010/main" val="0"/>
              </a:ext>
            </a:extLst>
          </a:blip>
          <a:stretch>
            <a:fillRect/>
          </a:stretch>
        </p:blipFill>
        <p:spPr>
          <a:xfrm>
            <a:off x="8603933" y="857250"/>
            <a:ext cx="540068" cy="826223"/>
          </a:xfrm>
          <a:prstGeom prst="rect">
            <a:avLst/>
          </a:prstGeom>
        </p:spPr>
      </p:pic>
      <p:sp>
        <p:nvSpPr>
          <p:cNvPr id="2" name="标题 1"/>
          <p:cNvSpPr>
            <a:spLocks noGrp="1"/>
          </p:cNvSpPr>
          <p:nvPr>
            <p:ph type="title" hasCustomPrompt="1"/>
            <p:custDataLst>
              <p:tags r:id="rId6"/>
            </p:custDataLst>
          </p:nvPr>
        </p:nvSpPr>
        <p:spPr>
          <a:xfrm>
            <a:off x="437400" y="1435050"/>
            <a:ext cx="2970000" cy="661500"/>
          </a:xfrm>
        </p:spPr>
        <p:txBody>
          <a:bodyPr wrap="square" anchor="ctr" anchorCtr="0">
            <a:normAutofit/>
          </a:bodyPr>
          <a:lstStyle>
            <a:lvl1pPr>
              <a:defRPr sz="2700" baseline="0">
                <a:solidFill>
                  <a:schemeClr val="tx1"/>
                </a:solidFill>
                <a:latin typeface="Arial" panose="020B0604020202020204" pitchFamily="34" charset="0"/>
                <a:ea typeface="幼圆" panose="02010509060101010101" pitchFamily="49"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7"/>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9"/>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0"/>
            </p:custDataLst>
          </p:nvPr>
        </p:nvSpPr>
        <p:spPr>
          <a:xfrm>
            <a:off x="440100" y="2180250"/>
            <a:ext cx="2967300" cy="3069900"/>
          </a:xfrm>
        </p:spPr>
        <p:txBody>
          <a:bodyPr wrap="square">
            <a:normAutofit/>
          </a:bodyPr>
          <a:lstStyle>
            <a:lvl1pPr>
              <a:defRPr baseline="0">
                <a:solidFill>
                  <a:schemeClr val="tx1"/>
                </a:solidFill>
                <a:latin typeface="Arial" panose="020B0604020202020204" pitchFamily="34" charset="0"/>
                <a:ea typeface="幼圆" panose="02010509060101010101" pitchFamily="49" charset="-122"/>
              </a:defRPr>
            </a:lvl1pPr>
            <a:lvl2pPr>
              <a:defRPr baseline="0">
                <a:solidFill>
                  <a:schemeClr val="tx1"/>
                </a:solidFill>
                <a:latin typeface="Arial" panose="020B0604020202020204" pitchFamily="34" charset="0"/>
                <a:ea typeface="幼圆" panose="02010509060101010101" pitchFamily="49" charset="-122"/>
              </a:defRPr>
            </a:lvl2pPr>
            <a:lvl3pPr>
              <a:defRPr baseline="0">
                <a:solidFill>
                  <a:schemeClr val="tx1"/>
                </a:solidFill>
                <a:latin typeface="Arial" panose="020B0604020202020204" pitchFamily="34" charset="0"/>
                <a:ea typeface="幼圆" panose="02010509060101010101" pitchFamily="49" charset="-122"/>
              </a:defRPr>
            </a:lvl3pPr>
            <a:lvl4pPr>
              <a:defRPr baseline="0">
                <a:solidFill>
                  <a:schemeClr val="tx1"/>
                </a:solidFill>
                <a:latin typeface="Arial" panose="020B0604020202020204" pitchFamily="34" charset="0"/>
                <a:ea typeface="幼圆" panose="02010509060101010101" pitchFamily="49" charset="-122"/>
              </a:defRPr>
            </a:lvl4pPr>
            <a:lvl5pPr>
              <a:defRPr baseline="0">
                <a:solidFill>
                  <a:schemeClr val="tx1"/>
                </a:solidFill>
                <a:latin typeface="Arial" panose="020B0604020202020204" pitchFamily="34" charset="0"/>
                <a:ea typeface="幼圆"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1"/>
            </p:custDataLst>
          </p:nvPr>
        </p:nvSpPr>
        <p:spPr>
          <a:xfrm>
            <a:off x="3825900" y="1434704"/>
            <a:ext cx="4860000" cy="3815953"/>
          </a:xfrm>
        </p:spPr>
        <p:txBody>
          <a:bodyPr wrap="square">
            <a:normAutofit/>
          </a:bodyPr>
          <a:lstStyle>
            <a:lvl1pPr>
              <a:defRPr baseline="0">
                <a:solidFill>
                  <a:schemeClr val="tx1"/>
                </a:solidFill>
                <a:latin typeface="Arial" panose="020B0604020202020204" pitchFamily="34" charset="0"/>
                <a:ea typeface="幼圆" panose="02010509060101010101" pitchFamily="49" charset="-122"/>
              </a:defRPr>
            </a:lvl1pPr>
            <a:lvl2pPr>
              <a:defRPr baseline="0">
                <a:solidFill>
                  <a:schemeClr val="tx1"/>
                </a:solidFill>
                <a:latin typeface="Arial" panose="020B0604020202020204" pitchFamily="34" charset="0"/>
                <a:ea typeface="幼圆" panose="02010509060101010101" pitchFamily="49" charset="-122"/>
              </a:defRPr>
            </a:lvl2pPr>
            <a:lvl3pPr>
              <a:defRPr baseline="0">
                <a:solidFill>
                  <a:schemeClr val="tx1"/>
                </a:solidFill>
                <a:latin typeface="Arial" panose="020B0604020202020204" pitchFamily="34" charset="0"/>
                <a:ea typeface="幼圆" panose="02010509060101010101" pitchFamily="49" charset="-122"/>
              </a:defRPr>
            </a:lvl3pPr>
            <a:lvl4pPr>
              <a:defRPr baseline="0">
                <a:solidFill>
                  <a:schemeClr val="tx1"/>
                </a:solidFill>
                <a:latin typeface="Arial" panose="020B0604020202020204" pitchFamily="34" charset="0"/>
                <a:ea typeface="幼圆" panose="02010509060101010101" pitchFamily="49" charset="-122"/>
              </a:defRPr>
            </a:lvl4pPr>
            <a:lvl5pPr>
              <a:defRPr baseline="0">
                <a:solidFill>
                  <a:schemeClr val="tx1"/>
                </a:solidFill>
                <a:latin typeface="Arial" panose="020B0604020202020204" pitchFamily="34" charset="0"/>
                <a:ea typeface="幼圆"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1" name="矩形 10"/>
          <p:cNvSpPr/>
          <p:nvPr userDrawn="1">
            <p:custDataLst>
              <p:tags r:id="rId2"/>
            </p:custDataLst>
          </p:nvPr>
        </p:nvSpPr>
        <p:spPr>
          <a:xfrm>
            <a:off x="0" y="857250"/>
            <a:ext cx="9144000" cy="1998250"/>
          </a:xfrm>
          <a:prstGeom prst="rect">
            <a:avLst/>
          </a:prstGeom>
          <a:solidFill>
            <a:schemeClr val="tx2"/>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solidFill>
                <a:schemeClr val="lt1"/>
              </a:solidFill>
            </a:endParaRPr>
          </a:p>
        </p:txBody>
      </p:sp>
      <p:pic>
        <p:nvPicPr>
          <p:cNvPr id="10" name="图片 9"/>
          <p:cNvPicPr/>
          <p:nvPr userDrawn="1">
            <p:custDataLst>
              <p:tags r:id="rId3"/>
            </p:custDataLst>
          </p:nvPr>
        </p:nvPicPr>
        <p:blipFill>
          <a:blip r:embed="rId4" r:link="rId5">
            <a:extLst>
              <a:ext uri="{28A0092B-C50C-407E-A947-70E740481C1C}">
                <a14:useLocalDpi xmlns:a14="http://schemas.microsoft.com/office/drawing/2010/main" val="0"/>
              </a:ext>
            </a:extLst>
          </a:blip>
          <a:stretch>
            <a:fillRect/>
          </a:stretch>
        </p:blipFill>
        <p:spPr>
          <a:xfrm>
            <a:off x="0" y="857250"/>
            <a:ext cx="540068" cy="826223"/>
          </a:xfrm>
          <a:prstGeom prst="rect">
            <a:avLst/>
          </a:prstGeom>
        </p:spPr>
      </p:pic>
      <p:pic>
        <p:nvPicPr>
          <p:cNvPr id="8" name="图片 7"/>
          <p:cNvPicPr/>
          <p:nvPr userDrawn="1">
            <p:custDataLst>
              <p:tags r:id="rId6"/>
            </p:custDataLst>
          </p:nvPr>
        </p:nvPicPr>
        <p:blipFill>
          <a:blip r:embed="rId7" r:link="rId8">
            <a:extLst>
              <a:ext uri="{28A0092B-C50C-407E-A947-70E740481C1C}">
                <a14:useLocalDpi xmlns:a14="http://schemas.microsoft.com/office/drawing/2010/main" val="0"/>
              </a:ext>
            </a:extLst>
          </a:blip>
          <a:stretch>
            <a:fillRect/>
          </a:stretch>
        </p:blipFill>
        <p:spPr>
          <a:xfrm>
            <a:off x="8603933" y="857250"/>
            <a:ext cx="540068" cy="637955"/>
          </a:xfrm>
          <a:prstGeom prst="rect">
            <a:avLst/>
          </a:prstGeom>
        </p:spPr>
      </p:pic>
      <p:sp>
        <p:nvSpPr>
          <p:cNvPr id="2" name="标题 1"/>
          <p:cNvSpPr>
            <a:spLocks noGrp="1"/>
          </p:cNvSpPr>
          <p:nvPr>
            <p:ph type="title"/>
            <p:custDataLst>
              <p:tags r:id="rId9"/>
            </p:custDataLst>
          </p:nvPr>
        </p:nvSpPr>
        <p:spPr>
          <a:xfrm>
            <a:off x="459000" y="1443150"/>
            <a:ext cx="8232300" cy="469800"/>
          </a:xfrm>
        </p:spPr>
        <p:txBody>
          <a:bodyPr wrap="square" anchor="ctr">
            <a:normAutofit/>
          </a:bodyPr>
          <a:lstStyle>
            <a:lvl1pPr algn="ctr">
              <a:defRPr sz="2700" baseline="0">
                <a:solidFill>
                  <a:schemeClr val="tx1"/>
                </a:solidFill>
                <a:latin typeface="Arial" panose="020B0604020202020204" pitchFamily="34" charset="0"/>
                <a:ea typeface="幼圆" panose="02010509060101010101" pitchFamily="49"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10"/>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3"/>
            </p:custDataLst>
          </p:nvPr>
        </p:nvSpPr>
        <p:spPr>
          <a:xfrm>
            <a:off x="459000" y="2101950"/>
            <a:ext cx="8231981" cy="621000"/>
          </a:xfrm>
        </p:spPr>
        <p:txBody>
          <a:bodyPr wrap="square">
            <a:normAutofit/>
          </a:bodyPr>
          <a:lstStyle>
            <a:lvl1pPr algn="ctr">
              <a:defRPr baseline="0">
                <a:solidFill>
                  <a:schemeClr val="tx1"/>
                </a:solidFill>
                <a:latin typeface="Arial" panose="020B0604020202020204" pitchFamily="34" charset="0"/>
                <a:ea typeface="幼圆" panose="02010509060101010101" pitchFamily="49"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4"/>
            </p:custDataLst>
          </p:nvPr>
        </p:nvSpPr>
        <p:spPr>
          <a:xfrm>
            <a:off x="459581" y="2963250"/>
            <a:ext cx="8224200" cy="2573100"/>
          </a:xfrm>
        </p:spPr>
        <p:txBody>
          <a:bodyPr wrap="square">
            <a:normAutofit/>
          </a:bodyPr>
          <a:lstStyle>
            <a:lvl1pPr>
              <a:defRPr baseline="0">
                <a:solidFill>
                  <a:schemeClr val="tx1"/>
                </a:solidFill>
                <a:latin typeface="Arial" panose="020B0604020202020204" pitchFamily="34" charset="0"/>
                <a:ea typeface="幼圆" panose="02010509060101010101" pitchFamily="49" charset="-122"/>
              </a:defRPr>
            </a:lvl1pPr>
            <a:lvl2pPr>
              <a:defRPr baseline="0">
                <a:solidFill>
                  <a:schemeClr val="tx1"/>
                </a:solidFill>
                <a:latin typeface="Arial" panose="020B0604020202020204" pitchFamily="34" charset="0"/>
                <a:ea typeface="幼圆" panose="02010509060101010101" pitchFamily="49" charset="-122"/>
              </a:defRPr>
            </a:lvl2pPr>
            <a:lvl3pPr>
              <a:defRPr baseline="0">
                <a:solidFill>
                  <a:schemeClr val="tx1"/>
                </a:solidFill>
                <a:latin typeface="Arial" panose="020B0604020202020204" pitchFamily="34" charset="0"/>
                <a:ea typeface="幼圆" panose="02010509060101010101" pitchFamily="49" charset="-122"/>
              </a:defRPr>
            </a:lvl3pPr>
            <a:lvl4pPr>
              <a:defRPr baseline="0">
                <a:solidFill>
                  <a:schemeClr val="tx1"/>
                </a:solidFill>
                <a:latin typeface="Arial" panose="020B0604020202020204" pitchFamily="34" charset="0"/>
                <a:ea typeface="幼圆" panose="02010509060101010101" pitchFamily="49" charset="-122"/>
              </a:defRPr>
            </a:lvl4pPr>
            <a:lvl5pPr>
              <a:defRPr baseline="0">
                <a:solidFill>
                  <a:schemeClr val="tx1"/>
                </a:solidFill>
                <a:latin typeface="Arial" panose="020B0604020202020204" pitchFamily="34" charset="0"/>
                <a:ea typeface="幼圆"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11" name="矩形 10"/>
          <p:cNvSpPr/>
          <p:nvPr userDrawn="1">
            <p:custDataLst>
              <p:tags r:id="rId2"/>
            </p:custDataLst>
          </p:nvPr>
        </p:nvSpPr>
        <p:spPr>
          <a:xfrm>
            <a:off x="0" y="4628978"/>
            <a:ext cx="9144000" cy="1371772"/>
          </a:xfrm>
          <a:prstGeom prst="rect">
            <a:avLst/>
          </a:prstGeom>
          <a:solidFill>
            <a:schemeClr val="tx2"/>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solidFill>
                <a:schemeClr val="lt1"/>
              </a:solidFill>
            </a:endParaRPr>
          </a:p>
        </p:txBody>
      </p:sp>
      <p:pic>
        <p:nvPicPr>
          <p:cNvPr id="10" name="图片 9"/>
          <p:cNvPicPr/>
          <p:nvPr userDrawn="1">
            <p:custDataLst>
              <p:tags r:id="rId3"/>
            </p:custDataLst>
          </p:nvPr>
        </p:nvPicPr>
        <p:blipFill>
          <a:blip r:embed="rId4" r:link="rId5">
            <a:extLst>
              <a:ext uri="{28A0092B-C50C-407E-A947-70E740481C1C}">
                <a14:useLocalDpi xmlns:a14="http://schemas.microsoft.com/office/drawing/2010/main" val="0"/>
              </a:ext>
            </a:extLst>
          </a:blip>
          <a:stretch>
            <a:fillRect/>
          </a:stretch>
        </p:blipFill>
        <p:spPr>
          <a:xfrm>
            <a:off x="0" y="857250"/>
            <a:ext cx="540068" cy="826223"/>
          </a:xfrm>
          <a:prstGeom prst="rect">
            <a:avLst/>
          </a:prstGeom>
        </p:spPr>
      </p:pic>
      <p:pic>
        <p:nvPicPr>
          <p:cNvPr id="8" name="图片 7"/>
          <p:cNvPicPr/>
          <p:nvPr userDrawn="1">
            <p:custDataLst>
              <p:tags r:id="rId6"/>
            </p:custDataLst>
          </p:nvPr>
        </p:nvPicPr>
        <p:blipFill>
          <a:blip r:embed="rId7" r:link="rId8">
            <a:extLst>
              <a:ext uri="{28A0092B-C50C-407E-A947-70E740481C1C}">
                <a14:useLocalDpi xmlns:a14="http://schemas.microsoft.com/office/drawing/2010/main" val="0"/>
              </a:ext>
            </a:extLst>
          </a:blip>
          <a:stretch>
            <a:fillRect/>
          </a:stretch>
        </p:blipFill>
        <p:spPr>
          <a:xfrm>
            <a:off x="8603933" y="857250"/>
            <a:ext cx="540068" cy="637955"/>
          </a:xfrm>
          <a:prstGeom prst="rect">
            <a:avLst/>
          </a:prstGeom>
        </p:spPr>
      </p:pic>
      <p:sp>
        <p:nvSpPr>
          <p:cNvPr id="2" name="标题 1"/>
          <p:cNvSpPr>
            <a:spLocks noGrp="1"/>
          </p:cNvSpPr>
          <p:nvPr>
            <p:ph type="title"/>
            <p:custDataLst>
              <p:tags r:id="rId9"/>
            </p:custDataLst>
          </p:nvPr>
        </p:nvSpPr>
        <p:spPr>
          <a:xfrm>
            <a:off x="453600" y="1359450"/>
            <a:ext cx="8232300" cy="423900"/>
          </a:xfrm>
        </p:spPr>
        <p:txBody>
          <a:bodyPr wrap="square" anchor="ctr" anchorCtr="0">
            <a:normAutofit/>
          </a:bodyPr>
          <a:lstStyle>
            <a:lvl1pPr algn="ctr">
              <a:defRPr sz="2400" baseline="0">
                <a:solidFill>
                  <a:schemeClr val="tx1"/>
                </a:solidFill>
                <a:latin typeface="Arial" panose="020B0604020202020204" pitchFamily="34" charset="0"/>
                <a:ea typeface="幼圆"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0"/>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3"/>
            </p:custDataLst>
          </p:nvPr>
        </p:nvSpPr>
        <p:spPr>
          <a:xfrm>
            <a:off x="453628" y="2118150"/>
            <a:ext cx="8243100" cy="2408400"/>
          </a:xfrm>
        </p:spPr>
        <p:txBody>
          <a:bodyPr wrap="square">
            <a:normAutofit/>
          </a:bodyPr>
          <a:lstStyle>
            <a:lvl1pPr>
              <a:defRPr baseline="0">
                <a:solidFill>
                  <a:schemeClr val="tx1"/>
                </a:solidFill>
                <a:latin typeface="Arial" panose="020B0604020202020204" pitchFamily="34" charset="0"/>
                <a:ea typeface="幼圆" panose="02010509060101010101" pitchFamily="49" charset="-122"/>
              </a:defRPr>
            </a:lvl1pPr>
            <a:lvl2pPr>
              <a:defRPr baseline="0">
                <a:solidFill>
                  <a:schemeClr val="tx1"/>
                </a:solidFill>
                <a:latin typeface="Arial" panose="020B0604020202020204" pitchFamily="34" charset="0"/>
                <a:ea typeface="幼圆" panose="02010509060101010101" pitchFamily="49" charset="-122"/>
              </a:defRPr>
            </a:lvl2pPr>
            <a:lvl3pPr>
              <a:defRPr baseline="0">
                <a:solidFill>
                  <a:schemeClr val="tx1"/>
                </a:solidFill>
                <a:latin typeface="Arial" panose="020B0604020202020204" pitchFamily="34" charset="0"/>
                <a:ea typeface="幼圆" panose="02010509060101010101" pitchFamily="49" charset="-122"/>
              </a:defRPr>
            </a:lvl3pPr>
            <a:lvl4pPr>
              <a:defRPr baseline="0">
                <a:solidFill>
                  <a:schemeClr val="tx1"/>
                </a:solidFill>
                <a:latin typeface="Arial" panose="020B0604020202020204" pitchFamily="34" charset="0"/>
                <a:ea typeface="幼圆" panose="02010509060101010101" pitchFamily="49" charset="-122"/>
              </a:defRPr>
            </a:lvl4pPr>
            <a:lvl5pPr>
              <a:defRPr baseline="0">
                <a:solidFill>
                  <a:schemeClr val="tx1"/>
                </a:solidFill>
                <a:latin typeface="Arial" panose="020B0604020202020204" pitchFamily="34" charset="0"/>
                <a:ea typeface="幼圆"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4"/>
            </p:custDataLst>
          </p:nvPr>
        </p:nvSpPr>
        <p:spPr>
          <a:xfrm>
            <a:off x="445500" y="4742550"/>
            <a:ext cx="8251200" cy="758700"/>
          </a:xfrm>
        </p:spPr>
        <p:txBody>
          <a:bodyPr wrap="square">
            <a:normAutofit/>
          </a:bodyPr>
          <a:lstStyle>
            <a:lvl1pPr>
              <a:defRPr baseline="0">
                <a:solidFill>
                  <a:schemeClr val="tx1"/>
                </a:solidFill>
                <a:latin typeface="Arial" panose="020B0604020202020204" pitchFamily="34" charset="0"/>
                <a:ea typeface="幼圆" panose="02010509060101010101" pitchFamily="49"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14" name="矩形 13"/>
          <p:cNvSpPr/>
          <p:nvPr userDrawn="1">
            <p:custDataLst>
              <p:tags r:id="rId2"/>
            </p:custDataLst>
          </p:nvPr>
        </p:nvSpPr>
        <p:spPr>
          <a:xfrm>
            <a:off x="0" y="857250"/>
            <a:ext cx="9144000" cy="685800"/>
          </a:xfrm>
          <a:prstGeom prst="rect">
            <a:avLst/>
          </a:prstGeom>
          <a:solidFill>
            <a:schemeClr val="tx2"/>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solidFill>
                <a:schemeClr val="lt1"/>
              </a:solidFill>
            </a:endParaRPr>
          </a:p>
        </p:txBody>
      </p:sp>
      <p:pic>
        <p:nvPicPr>
          <p:cNvPr id="12" name="图片 11"/>
          <p:cNvPicPr/>
          <p:nvPr userDrawn="1">
            <p:custDataLst>
              <p:tags r:id="rId3"/>
            </p:custDataLst>
          </p:nvPr>
        </p:nvPicPr>
        <p:blipFill>
          <a:blip r:embed="rId4" r:link="rId5">
            <a:extLst>
              <a:ext uri="{28A0092B-C50C-407E-A947-70E740481C1C}">
                <a14:useLocalDpi xmlns:a14="http://schemas.microsoft.com/office/drawing/2010/main" val="0"/>
              </a:ext>
            </a:extLst>
          </a:blip>
          <a:stretch>
            <a:fillRect/>
          </a:stretch>
        </p:blipFill>
        <p:spPr>
          <a:xfrm>
            <a:off x="0" y="5362796"/>
            <a:ext cx="540068" cy="637955"/>
          </a:xfrm>
          <a:prstGeom prst="rect">
            <a:avLst/>
          </a:prstGeom>
        </p:spPr>
      </p:pic>
      <p:pic>
        <p:nvPicPr>
          <p:cNvPr id="10" name="图片 9"/>
          <p:cNvPicPr/>
          <p:nvPr userDrawn="1">
            <p:custDataLst>
              <p:tags r:id="rId6"/>
            </p:custDataLst>
          </p:nvPr>
        </p:nvPicPr>
        <p:blipFill>
          <a:blip r:embed="rId4" r:link="rId5">
            <a:extLst>
              <a:ext uri="{28A0092B-C50C-407E-A947-70E740481C1C}">
                <a14:useLocalDpi xmlns:a14="http://schemas.microsoft.com/office/drawing/2010/main" val="0"/>
              </a:ext>
            </a:extLst>
          </a:blip>
          <a:stretch>
            <a:fillRect/>
          </a:stretch>
        </p:blipFill>
        <p:spPr>
          <a:xfrm>
            <a:off x="8563429" y="857250"/>
            <a:ext cx="580571" cy="685800"/>
          </a:xfrm>
          <a:prstGeom prst="rect">
            <a:avLst/>
          </a:prstGeom>
        </p:spPr>
      </p:pic>
      <p:sp>
        <p:nvSpPr>
          <p:cNvPr id="2" name="标题 1"/>
          <p:cNvSpPr>
            <a:spLocks noGrp="1"/>
          </p:cNvSpPr>
          <p:nvPr>
            <p:ph type="title"/>
            <p:custDataLst>
              <p:tags r:id="rId7"/>
            </p:custDataLst>
          </p:nvPr>
        </p:nvSpPr>
        <p:spPr>
          <a:xfrm>
            <a:off x="434700" y="1035450"/>
            <a:ext cx="8278200" cy="331473"/>
          </a:xfrm>
        </p:spPr>
        <p:txBody>
          <a:bodyPr wrap="square">
            <a:normAutofit/>
          </a:bodyPr>
          <a:lstStyle>
            <a:lvl1pPr>
              <a:defRPr baseline="0">
                <a:solidFill>
                  <a:schemeClr val="tx1"/>
                </a:solidFill>
                <a:latin typeface="Arial" panose="020B0604020202020204" pitchFamily="34" charset="0"/>
                <a:ea typeface="幼圆" panose="02010509060101010101" pitchFamily="49"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1"/>
            </p:custDataLst>
          </p:nvPr>
        </p:nvSpPr>
        <p:spPr>
          <a:xfrm>
            <a:off x="434700" y="2104650"/>
            <a:ext cx="4006800" cy="2170800"/>
          </a:xfrm>
        </p:spPr>
        <p:txBody>
          <a:bodyPr wrap="square">
            <a:normAutofit/>
          </a:bodyPr>
          <a:lstStyle>
            <a:lvl1pPr>
              <a:defRPr baseline="0">
                <a:solidFill>
                  <a:schemeClr val="tx1"/>
                </a:solidFill>
                <a:latin typeface="Arial" panose="020B0604020202020204" pitchFamily="34" charset="0"/>
                <a:ea typeface="幼圆" panose="02010509060101010101" pitchFamily="49" charset="-122"/>
              </a:defRPr>
            </a:lvl1pPr>
            <a:lvl2pPr>
              <a:defRPr baseline="0">
                <a:solidFill>
                  <a:schemeClr val="tx1"/>
                </a:solidFill>
                <a:latin typeface="Arial" panose="020B0604020202020204" pitchFamily="34" charset="0"/>
                <a:ea typeface="幼圆" panose="02010509060101010101" pitchFamily="49" charset="-122"/>
              </a:defRPr>
            </a:lvl2pPr>
            <a:lvl3pPr>
              <a:defRPr baseline="0">
                <a:solidFill>
                  <a:schemeClr val="tx1"/>
                </a:solidFill>
                <a:latin typeface="Arial" panose="020B0604020202020204" pitchFamily="34" charset="0"/>
                <a:ea typeface="幼圆" panose="02010509060101010101" pitchFamily="49" charset="-122"/>
              </a:defRPr>
            </a:lvl3pPr>
            <a:lvl4pPr>
              <a:defRPr baseline="0">
                <a:solidFill>
                  <a:schemeClr val="tx1"/>
                </a:solidFill>
                <a:latin typeface="Arial" panose="020B0604020202020204" pitchFamily="34" charset="0"/>
                <a:ea typeface="幼圆" panose="02010509060101010101" pitchFamily="49" charset="-122"/>
              </a:defRPr>
            </a:lvl4pPr>
            <a:lvl5pPr>
              <a:defRPr baseline="0">
                <a:solidFill>
                  <a:schemeClr val="tx1"/>
                </a:solidFill>
                <a:latin typeface="Arial" panose="020B0604020202020204" pitchFamily="34" charset="0"/>
                <a:ea typeface="幼圆"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2"/>
            </p:custDataLst>
          </p:nvPr>
        </p:nvSpPr>
        <p:spPr>
          <a:xfrm>
            <a:off x="4681800" y="2104650"/>
            <a:ext cx="4025700" cy="2170800"/>
          </a:xfrm>
        </p:spPr>
        <p:txBody>
          <a:bodyPr wrap="square">
            <a:normAutofit/>
          </a:bodyPr>
          <a:lstStyle>
            <a:lvl1pPr>
              <a:defRPr baseline="0">
                <a:solidFill>
                  <a:schemeClr val="tx1"/>
                </a:solidFill>
                <a:latin typeface="Arial" panose="020B0604020202020204" pitchFamily="34" charset="0"/>
                <a:ea typeface="幼圆" panose="02010509060101010101" pitchFamily="49" charset="-122"/>
              </a:defRPr>
            </a:lvl1pPr>
            <a:lvl2pPr>
              <a:defRPr baseline="0">
                <a:solidFill>
                  <a:schemeClr val="tx1"/>
                </a:solidFill>
                <a:latin typeface="Arial" panose="020B0604020202020204" pitchFamily="34" charset="0"/>
                <a:ea typeface="幼圆" panose="02010509060101010101" pitchFamily="49" charset="-122"/>
              </a:defRPr>
            </a:lvl2pPr>
            <a:lvl3pPr>
              <a:defRPr baseline="0">
                <a:solidFill>
                  <a:schemeClr val="tx1"/>
                </a:solidFill>
                <a:latin typeface="Arial" panose="020B0604020202020204" pitchFamily="34" charset="0"/>
                <a:ea typeface="幼圆" panose="02010509060101010101" pitchFamily="49" charset="-122"/>
              </a:defRPr>
            </a:lvl3pPr>
            <a:lvl4pPr>
              <a:defRPr baseline="0">
                <a:solidFill>
                  <a:schemeClr val="tx1"/>
                </a:solidFill>
                <a:latin typeface="Arial" panose="020B0604020202020204" pitchFamily="34" charset="0"/>
                <a:ea typeface="幼圆" panose="02010509060101010101" pitchFamily="49" charset="-122"/>
              </a:defRPr>
            </a:lvl4pPr>
            <a:lvl5pPr>
              <a:defRPr baseline="0">
                <a:solidFill>
                  <a:schemeClr val="tx1"/>
                </a:solidFill>
                <a:latin typeface="Arial" panose="020B0604020202020204" pitchFamily="34" charset="0"/>
                <a:ea typeface="幼圆"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3"/>
            </p:custDataLst>
          </p:nvPr>
        </p:nvSpPr>
        <p:spPr>
          <a:xfrm>
            <a:off x="429300" y="4469850"/>
            <a:ext cx="4006800" cy="585900"/>
          </a:xfrm>
        </p:spPr>
        <p:txBody>
          <a:bodyPr wrap="square">
            <a:normAutofit/>
          </a:bodyPr>
          <a:lstStyle>
            <a:lvl1pPr>
              <a:defRPr baseline="0">
                <a:solidFill>
                  <a:schemeClr val="tx1"/>
                </a:solidFill>
                <a:latin typeface="Arial" panose="020B0604020202020204" pitchFamily="34" charset="0"/>
                <a:ea typeface="幼圆" panose="02010509060101010101" pitchFamily="49"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4"/>
            </p:custDataLst>
          </p:nvPr>
        </p:nvSpPr>
        <p:spPr>
          <a:xfrm>
            <a:off x="4689900" y="4467150"/>
            <a:ext cx="4025700" cy="585900"/>
          </a:xfrm>
        </p:spPr>
        <p:txBody>
          <a:bodyPr wrap="square">
            <a:normAutofit/>
          </a:bodyPr>
          <a:lstStyle>
            <a:lvl1pPr>
              <a:defRPr baseline="0">
                <a:solidFill>
                  <a:schemeClr val="tx1"/>
                </a:solidFill>
                <a:latin typeface="Arial" panose="020B0604020202020204" pitchFamily="34" charset="0"/>
                <a:ea typeface="幼圆" panose="02010509060101010101" pitchFamily="49"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1572518"/>
            <a:ext cx="9144000" cy="3712964"/>
          </a:xfrm>
          <a:prstGeom prst="rect">
            <a:avLst/>
          </a:prstGeom>
          <a:solidFill>
            <a:schemeClr val="tx2"/>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solidFill>
                <a:schemeClr val="lt1"/>
              </a:solidFill>
            </a:endParaRPr>
          </a:p>
        </p:txBody>
      </p:sp>
      <p:pic>
        <p:nvPicPr>
          <p:cNvPr id="9" name="图片 8"/>
          <p:cNvPicPr/>
          <p:nvPr userDrawn="1">
            <p:custDataLst>
              <p:tags r:id="rId3"/>
            </p:custDataLst>
          </p:nvPr>
        </p:nvPicPr>
        <p:blipFill>
          <a:blip r:embed="rId4" r:link="rId5">
            <a:extLst>
              <a:ext uri="{28A0092B-C50C-407E-A947-70E740481C1C}">
                <a14:useLocalDpi xmlns:a14="http://schemas.microsoft.com/office/drawing/2010/main" val="0"/>
              </a:ext>
            </a:extLst>
          </a:blip>
          <a:stretch>
            <a:fillRect/>
          </a:stretch>
        </p:blipFill>
        <p:spPr>
          <a:xfrm>
            <a:off x="0" y="857250"/>
            <a:ext cx="1215152" cy="1859001"/>
          </a:xfrm>
          <a:prstGeom prst="rect">
            <a:avLst/>
          </a:prstGeom>
        </p:spPr>
      </p:pic>
      <p:pic>
        <p:nvPicPr>
          <p:cNvPr id="8" name="图片 7"/>
          <p:cNvPicPr/>
          <p:nvPr userDrawn="1">
            <p:custDataLst>
              <p:tags r:id="rId6"/>
            </p:custDataLst>
          </p:nvPr>
        </p:nvPicPr>
        <p:blipFill>
          <a:blip r:embed="rId7" r:link="rId8">
            <a:extLst>
              <a:ext uri="{28A0092B-C50C-407E-A947-70E740481C1C}">
                <a14:useLocalDpi xmlns:a14="http://schemas.microsoft.com/office/drawing/2010/main" val="0"/>
              </a:ext>
            </a:extLst>
          </a:blip>
          <a:stretch>
            <a:fillRect/>
          </a:stretch>
        </p:blipFill>
        <p:spPr>
          <a:xfrm>
            <a:off x="7928848" y="4565352"/>
            <a:ext cx="1215152" cy="1435398"/>
          </a:xfrm>
          <a:prstGeom prst="rect">
            <a:avLst/>
          </a:prstGeom>
        </p:spPr>
      </p:pic>
      <p:sp>
        <p:nvSpPr>
          <p:cNvPr id="2" name="标题 1"/>
          <p:cNvSpPr>
            <a:spLocks noGrp="1"/>
          </p:cNvSpPr>
          <p:nvPr>
            <p:ph type="title" hasCustomPrompt="1"/>
            <p:custDataLst>
              <p:tags r:id="rId9"/>
            </p:custDataLst>
          </p:nvPr>
        </p:nvSpPr>
        <p:spPr>
          <a:xfrm>
            <a:off x="1142100" y="1861650"/>
            <a:ext cx="6858000" cy="1790100"/>
          </a:xfrm>
        </p:spPr>
        <p:txBody>
          <a:bodyPr wrap="square" anchor="b">
            <a:normAutofit/>
          </a:bodyPr>
          <a:lstStyle>
            <a:lvl1pPr algn="ctr">
              <a:defRPr sz="4500" baseline="0">
                <a:solidFill>
                  <a:schemeClr val="tx1"/>
                </a:solidFill>
                <a:latin typeface="Arial" panose="020B0604020202020204" pitchFamily="34" charset="0"/>
                <a:ea typeface="幼圆" panose="02010509060101010101" pitchFamily="49"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10"/>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3"/>
            </p:custDataLst>
          </p:nvPr>
        </p:nvSpPr>
        <p:spPr>
          <a:xfrm>
            <a:off x="1141810" y="3754350"/>
            <a:ext cx="6858000" cy="1242000"/>
          </a:xfrm>
        </p:spPr>
        <p:txBody>
          <a:bodyPr wrap="square">
            <a:normAutofit/>
          </a:bodyPr>
          <a:lstStyle>
            <a:lvl1pPr algn="ctr">
              <a:defRPr baseline="0">
                <a:solidFill>
                  <a:schemeClr val="tx1"/>
                </a:solidFill>
                <a:latin typeface="Arial" panose="020B0604020202020204" pitchFamily="34" charset="0"/>
                <a:ea typeface="幼圆" panose="02010509060101010101" pitchFamily="49"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pic>
        <p:nvPicPr>
          <p:cNvPr id="7" name="图片 6"/>
          <p:cNvPicPr/>
          <p:nvPr userDrawn="1">
            <p:custDataLst>
              <p:tags r:id="rId2"/>
            </p:custDataLst>
          </p:nvPr>
        </p:nvPicPr>
        <p:blipFill>
          <a:blip r:embed="rId3" r:link="rId4">
            <a:extLst>
              <a:ext uri="{28A0092B-C50C-407E-A947-70E740481C1C}">
                <a14:useLocalDpi xmlns:a14="http://schemas.microsoft.com/office/drawing/2010/main" val="0"/>
              </a:ext>
            </a:extLst>
          </a:blip>
          <a:stretch>
            <a:fillRect/>
          </a:stretch>
        </p:blipFill>
        <p:spPr>
          <a:xfrm>
            <a:off x="0" y="5362796"/>
            <a:ext cx="540068" cy="637955"/>
          </a:xfrm>
          <a:prstGeom prst="rect">
            <a:avLst/>
          </a:prstGeom>
        </p:spPr>
      </p:pic>
      <p:sp>
        <p:nvSpPr>
          <p:cNvPr id="2" name="标题 1"/>
          <p:cNvSpPr>
            <a:spLocks noGrp="1"/>
          </p:cNvSpPr>
          <p:nvPr>
            <p:ph type="title"/>
            <p:custDataLst>
              <p:tags r:id="rId5"/>
            </p:custDataLst>
          </p:nvPr>
        </p:nvSpPr>
        <p:spPr>
          <a:xfrm>
            <a:off x="502412" y="1189676"/>
            <a:ext cx="8139178" cy="331473"/>
          </a:xfrm>
        </p:spPr>
        <p:txBody>
          <a:bodyPr vert="horz" wrap="square" lIns="90170" tIns="46990" rIns="90170" bIns="46990" rtlCol="0" anchor="ctr" anchorCtr="0">
            <a:normAutofit/>
          </a:bodyPr>
          <a:lstStyle>
            <a:lvl1pPr marL="0" marR="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幼圆"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6"/>
            </p:custDataLst>
          </p:nvPr>
        </p:nvSpPr>
        <p:spPr>
          <a:xfrm>
            <a:off x="502412" y="1571631"/>
            <a:ext cx="8139178" cy="4041680"/>
          </a:xfrm>
        </p:spPr>
        <p:txBody>
          <a:bodyPr vert="horz" wrap="square"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幼圆" panose="02010509060101010101" pitchFamily="49"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20204" pitchFamily="34" charset="0"/>
                <a:ea typeface="幼圆" panose="02010509060101010101" pitchFamily="49"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幼圆" panose="02010509060101010101" pitchFamily="49"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幼圆" panose="02010509060101010101" pitchFamily="49"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幼圆" panose="02010509060101010101" pitchFamily="49"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7"/>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8"/>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endParaRPr lang="zh-CN" altLang="en-US"/>
          </a:p>
        </p:txBody>
      </p:sp>
      <p:sp>
        <p:nvSpPr>
          <p:cNvPr id="6" name="灯片编号占位符 5"/>
          <p:cNvSpPr>
            <a:spLocks noGrp="1"/>
          </p:cNvSpPr>
          <p:nvPr>
            <p:ph type="sldNum" sz="quarter" idx="12"/>
            <p:custDataLst>
              <p:tags r:id="rId9"/>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tx2"/>
        </a:solidFill>
        <a:effectLst/>
      </p:bgPr>
    </p:bg>
    <p:spTree>
      <p:nvGrpSpPr>
        <p:cNvPr id="1" name=""/>
        <p:cNvGrpSpPr/>
        <p:nvPr/>
      </p:nvGrpSpPr>
      <p:grpSpPr>
        <a:xfrm>
          <a:off x="0" y="0"/>
          <a:ext cx="0" cy="0"/>
          <a:chOff x="0" y="0"/>
          <a:chExt cx="0" cy="0"/>
        </a:xfrm>
      </p:grpSpPr>
      <p:pic>
        <p:nvPicPr>
          <p:cNvPr id="9" name="图片 8"/>
          <p:cNvPicPr/>
          <p:nvPr userDrawn="1">
            <p:custDataLst>
              <p:tags r:id="rId2"/>
            </p:custDataLst>
          </p:nvPr>
        </p:nvPicPr>
        <p:blipFill>
          <a:blip r:embed="rId3" r:link="rId4">
            <a:extLst>
              <a:ext uri="{28A0092B-C50C-407E-A947-70E740481C1C}">
                <a14:useLocalDpi xmlns:a14="http://schemas.microsoft.com/office/drawing/2010/main" val="0"/>
              </a:ext>
            </a:extLst>
          </a:blip>
          <a:stretch>
            <a:fillRect/>
          </a:stretch>
        </p:blipFill>
        <p:spPr>
          <a:xfrm>
            <a:off x="0" y="1905000"/>
            <a:ext cx="2443438" cy="3048000"/>
          </a:xfrm>
          <a:prstGeom prst="rect">
            <a:avLst/>
          </a:prstGeom>
        </p:spPr>
      </p:pic>
      <p:pic>
        <p:nvPicPr>
          <p:cNvPr id="8" name="图片 7"/>
          <p:cNvPicPr/>
          <p:nvPr userDrawn="1">
            <p:custDataLst>
              <p:tags r:id="rId5"/>
            </p:custDataLst>
          </p:nvPr>
        </p:nvPicPr>
        <p:blipFill>
          <a:blip r:embed="rId6" r:link="rId7">
            <a:extLst>
              <a:ext uri="{28A0092B-C50C-407E-A947-70E740481C1C}">
                <a14:useLocalDpi xmlns:a14="http://schemas.microsoft.com/office/drawing/2010/main" val="0"/>
              </a:ext>
            </a:extLst>
          </a:blip>
          <a:stretch>
            <a:fillRect/>
          </a:stretch>
        </p:blipFill>
        <p:spPr>
          <a:xfrm>
            <a:off x="6700562" y="1905000"/>
            <a:ext cx="2443438" cy="3048000"/>
          </a:xfrm>
          <a:prstGeom prst="rect">
            <a:avLst/>
          </a:prstGeom>
        </p:spPr>
      </p:pic>
      <p:sp>
        <p:nvSpPr>
          <p:cNvPr id="7" name="矩形 6"/>
          <p:cNvSpPr/>
          <p:nvPr userDrawn="1">
            <p:custDataLst>
              <p:tags r:id="rId8"/>
            </p:custDataLst>
          </p:nvPr>
        </p:nvSpPr>
        <p:spPr>
          <a:xfrm>
            <a:off x="219056" y="1085107"/>
            <a:ext cx="8705888" cy="4687787"/>
          </a:xfrm>
          <a:prstGeom prst="rect">
            <a:avLst/>
          </a:prstGeom>
          <a:solidFill>
            <a:schemeClr val="bg2"/>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solidFill>
                <a:schemeClr val="lt1"/>
              </a:solidFill>
            </a:endParaRPr>
          </a:p>
        </p:txBody>
      </p:sp>
      <p:sp>
        <p:nvSpPr>
          <p:cNvPr id="4" name="日期占位符 3"/>
          <p:cNvSpPr>
            <a:spLocks noGrp="1"/>
          </p:cNvSpPr>
          <p:nvPr>
            <p:ph type="dt" sz="half" idx="10"/>
            <p:custDataLst>
              <p:tags r:id="rId9"/>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0"/>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endParaRPr lang="zh-CN" altLang="en-US"/>
          </a:p>
        </p:txBody>
      </p:sp>
      <p:sp>
        <p:nvSpPr>
          <p:cNvPr id="6" name="灯片编号占位符 5"/>
          <p:cNvSpPr>
            <a:spLocks noGrp="1"/>
          </p:cNvSpPr>
          <p:nvPr>
            <p:ph type="sldNum" sz="quarter" idx="12"/>
            <p:custDataLst>
              <p:tags r:id="rId11"/>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fld id="{49AE70B2-8BF9-45C0-BB95-33D1B9D3A854}" type="slidenum">
              <a:rPr lang="zh-CN" altLang="en-US" smtClean="0"/>
            </a:fld>
            <a:endParaRPr lang="zh-CN" altLang="en-US"/>
          </a:p>
        </p:txBody>
      </p:sp>
      <p:sp>
        <p:nvSpPr>
          <p:cNvPr id="2" name="标题 1"/>
          <p:cNvSpPr>
            <a:spLocks noGrp="1"/>
          </p:cNvSpPr>
          <p:nvPr>
            <p:ph type="ctrTitle" idx="13" hasCustomPrompt="1"/>
            <p:custDataLst>
              <p:tags r:id="rId12"/>
            </p:custDataLst>
          </p:nvPr>
        </p:nvSpPr>
        <p:spPr>
          <a:xfrm>
            <a:off x="3569969" y="3023474"/>
            <a:ext cx="4217470" cy="811054"/>
          </a:xfrm>
        </p:spPr>
        <p:txBody>
          <a:bodyPr vert="horz" wrap="square" lIns="91440" tIns="45720" rIns="91440" bIns="45720" anchor="ctr" anchorCtr="0">
            <a:normAutofit/>
          </a:bodyPr>
          <a:lstStyle>
            <a:lvl1pPr marL="0" marR="0" indent="0" algn="l" defTabSz="914400" rtl="0" eaLnBrk="1" fontAlgn="auto" latinLnBrk="0" hangingPunct="1">
              <a:lnSpc>
                <a:spcPct val="100000"/>
              </a:lnSpc>
              <a:spcBef>
                <a:spcPct val="0"/>
              </a:spcBef>
              <a:spcAft>
                <a:spcPts val="0"/>
              </a:spcAft>
              <a:buClrTx/>
              <a:buSzPts val="4800"/>
              <a:buFont typeface="Arial" panose="020B0604020202020204" pitchFamily="34" charset="0"/>
              <a:buNone/>
              <a:defRPr sz="3600" b="0" spc="500">
                <a:solidFill>
                  <a:schemeClr val="tx1">
                    <a:lumMod val="85000"/>
                    <a:lumOff val="15000"/>
                  </a:schemeClr>
                </a:solidFill>
                <a:latin typeface="Arial" panose="020B0604020202020204" pitchFamily="34" charset="0"/>
                <a:ea typeface="汉仪乐喵体W" panose="00020600040101010101" pitchFamily="18" charset="-122"/>
              </a:defRPr>
            </a:lvl1pPr>
          </a:lstStyle>
          <a:p>
            <a:r>
              <a:rPr lang="zh-CN" altLang="en-US" dirty="0"/>
              <a:t>编辑标题</a:t>
            </a: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pic>
        <p:nvPicPr>
          <p:cNvPr id="8" name="图片 7"/>
          <p:cNvPicPr/>
          <p:nvPr userDrawn="1">
            <p:custDataLst>
              <p:tags r:id="rId2"/>
            </p:custDataLst>
          </p:nvPr>
        </p:nvPicPr>
        <p:blipFill>
          <a:blip r:embed="rId3" r:link="rId4">
            <a:extLst>
              <a:ext uri="{28A0092B-C50C-407E-A947-70E740481C1C}">
                <a14:useLocalDpi xmlns:a14="http://schemas.microsoft.com/office/drawing/2010/main" val="0"/>
              </a:ext>
            </a:extLst>
          </a:blip>
          <a:stretch>
            <a:fillRect/>
          </a:stretch>
        </p:blipFill>
        <p:spPr>
          <a:xfrm>
            <a:off x="0" y="5362796"/>
            <a:ext cx="540068" cy="637955"/>
          </a:xfrm>
          <a:prstGeom prst="rect">
            <a:avLst/>
          </a:prstGeom>
        </p:spPr>
      </p:pic>
      <p:sp>
        <p:nvSpPr>
          <p:cNvPr id="2" name="标题 1"/>
          <p:cNvSpPr>
            <a:spLocks noGrp="1"/>
          </p:cNvSpPr>
          <p:nvPr>
            <p:ph type="title"/>
            <p:custDataLst>
              <p:tags r:id="rId5"/>
            </p:custDataLst>
          </p:nvPr>
        </p:nvSpPr>
        <p:spPr>
          <a:xfrm>
            <a:off x="502412" y="1189676"/>
            <a:ext cx="8139178" cy="331473"/>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幼圆" panose="02010509060101010101" pitchFamily="49"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6"/>
            </p:custDataLst>
          </p:nvPr>
        </p:nvSpPr>
        <p:spPr>
          <a:xfrm>
            <a:off x="502448" y="1571631"/>
            <a:ext cx="3962432" cy="4041680"/>
          </a:xfrm>
        </p:spPr>
        <p:txBody>
          <a:bodyPr vert="horz" wrap="square"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幼圆" panose="02010509060101010101" pitchFamily="49"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20204" pitchFamily="34" charset="0"/>
                <a:ea typeface="幼圆" panose="02010509060101010101" pitchFamily="49"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幼圆" panose="02010509060101010101" pitchFamily="49"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幼圆" panose="02010509060101010101" pitchFamily="49"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幼圆" panose="02010509060101010101" pitchFamily="49"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7"/>
            </p:custDataLst>
          </p:nvPr>
        </p:nvSpPr>
        <p:spPr>
          <a:xfrm>
            <a:off x="4679158" y="1571631"/>
            <a:ext cx="3962432" cy="4041680"/>
          </a:xfrm>
        </p:spPr>
        <p:txBody>
          <a:bodyPr wrap="square" lIns="90170" tIns="46990" rIns="90170" bIns="46990">
            <a:normAutofit/>
          </a:bodyPr>
          <a:lstStyle>
            <a:lvl1pPr eaLnBrk="1" fontAlgn="auto" latinLnBrk="0" hangingPunct="1">
              <a:defRPr sz="1200">
                <a:solidFill>
                  <a:schemeClr val="tx1"/>
                </a:solidFill>
                <a:latin typeface="Arial" panose="020B0604020202020204" pitchFamily="34" charset="0"/>
                <a:ea typeface="幼圆" panose="02010509060101010101" pitchFamily="49" charset="-122"/>
              </a:defRPr>
            </a:lvl1pPr>
            <a:lvl2pPr eaLnBrk="1" fontAlgn="auto" latinLnBrk="0" hangingPunct="1">
              <a:defRPr sz="1200">
                <a:solidFill>
                  <a:schemeClr val="tx1"/>
                </a:solidFill>
                <a:latin typeface="Arial" panose="020B0604020202020204" pitchFamily="34" charset="0"/>
                <a:ea typeface="幼圆" panose="02010509060101010101" pitchFamily="49" charset="-122"/>
              </a:defRPr>
            </a:lvl2pPr>
            <a:lvl3pPr eaLnBrk="1" fontAlgn="auto" latinLnBrk="0" hangingPunct="1">
              <a:defRPr sz="1200">
                <a:solidFill>
                  <a:schemeClr val="tx1"/>
                </a:solidFill>
                <a:latin typeface="Arial" panose="020B0604020202020204" pitchFamily="34" charset="0"/>
                <a:ea typeface="幼圆" panose="02010509060101010101" pitchFamily="49" charset="-122"/>
              </a:defRPr>
            </a:lvl3pPr>
            <a:lvl4pPr eaLnBrk="1" fontAlgn="auto" latinLnBrk="0" hangingPunct="1">
              <a:defRPr sz="1200">
                <a:solidFill>
                  <a:schemeClr val="tx1"/>
                </a:solidFill>
                <a:latin typeface="Arial" panose="020B0604020202020204" pitchFamily="34" charset="0"/>
                <a:ea typeface="幼圆" panose="02010509060101010101" pitchFamily="49" charset="-122"/>
              </a:defRPr>
            </a:lvl4pPr>
            <a:lvl5pPr eaLnBrk="1" fontAlgn="auto" latinLnBrk="0" hangingPunct="1">
              <a:defRPr sz="1200">
                <a:solidFill>
                  <a:schemeClr val="tx1"/>
                </a:solidFill>
                <a:latin typeface="Arial" panose="020B0604020202020204" pitchFamily="34" charset="0"/>
                <a:ea typeface="幼圆"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8"/>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9"/>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endParaRPr lang="zh-CN" altLang="en-US"/>
          </a:p>
        </p:txBody>
      </p:sp>
      <p:sp>
        <p:nvSpPr>
          <p:cNvPr id="7" name="灯片编号占位符 6"/>
          <p:cNvSpPr>
            <a:spLocks noGrp="1"/>
          </p:cNvSpPr>
          <p:nvPr>
            <p:ph type="sldNum" sz="quarter" idx="12"/>
            <p:custDataLst>
              <p:tags r:id="rId10"/>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pic>
        <p:nvPicPr>
          <p:cNvPr id="10" name="图片 9"/>
          <p:cNvPicPr/>
          <p:nvPr userDrawn="1">
            <p:custDataLst>
              <p:tags r:id="rId2"/>
            </p:custDataLst>
          </p:nvPr>
        </p:nvPicPr>
        <p:blipFill>
          <a:blip r:embed="rId3" r:link="rId4">
            <a:extLst>
              <a:ext uri="{28A0092B-C50C-407E-A947-70E740481C1C}">
                <a14:useLocalDpi xmlns:a14="http://schemas.microsoft.com/office/drawing/2010/main" val="0"/>
              </a:ext>
            </a:extLst>
          </a:blip>
          <a:stretch>
            <a:fillRect/>
          </a:stretch>
        </p:blipFill>
        <p:spPr>
          <a:xfrm>
            <a:off x="0" y="5362796"/>
            <a:ext cx="540068" cy="637955"/>
          </a:xfrm>
          <a:prstGeom prst="rect">
            <a:avLst/>
          </a:prstGeom>
        </p:spPr>
      </p:pic>
      <p:sp>
        <p:nvSpPr>
          <p:cNvPr id="2" name="标题 1"/>
          <p:cNvSpPr>
            <a:spLocks noGrp="1"/>
          </p:cNvSpPr>
          <p:nvPr>
            <p:ph type="title"/>
            <p:custDataLst>
              <p:tags r:id="rId5"/>
            </p:custDataLst>
          </p:nvPr>
        </p:nvSpPr>
        <p:spPr>
          <a:xfrm>
            <a:off x="502412" y="1189676"/>
            <a:ext cx="8139178" cy="331473"/>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幼圆"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6"/>
            </p:custDataLst>
          </p:nvPr>
        </p:nvSpPr>
        <p:spPr>
          <a:xfrm>
            <a:off x="502448" y="1571631"/>
            <a:ext cx="3962432" cy="285752"/>
          </a:xfrm>
        </p:spPr>
        <p:txBody>
          <a:bodyPr wrap="square" lIns="90170" tIns="46990" rIns="90170" bIns="46990" anchor="ctr" anchorCtr="0">
            <a:normAutofit/>
          </a:bodyPr>
          <a:lstStyle>
            <a:lvl1pPr marL="0" indent="0" eaLnBrk="1" fontAlgn="auto" latinLnBrk="0" hangingPunct="1">
              <a:lnSpc>
                <a:spcPct val="100000"/>
              </a:lnSpc>
              <a:spcAft>
                <a:spcPts val="0"/>
              </a:spcAft>
              <a:buNone/>
              <a:defRPr sz="1500" b="0" u="none" strike="noStrike" kern="1200" cap="none" spc="200" normalizeH="0" baseline="0">
                <a:solidFill>
                  <a:schemeClr val="tx1"/>
                </a:solidFill>
                <a:uFillTx/>
                <a:latin typeface="Arial" panose="020B0604020202020204" pitchFamily="34" charset="0"/>
                <a:ea typeface="幼圆" panose="02010509060101010101" pitchFamily="49"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7"/>
            </p:custDataLst>
          </p:nvPr>
        </p:nvSpPr>
        <p:spPr>
          <a:xfrm>
            <a:off x="502444" y="1912144"/>
            <a:ext cx="3962400" cy="3701064"/>
          </a:xfrm>
        </p:spPr>
        <p:txBody>
          <a:bodyPr vert="horz" wrap="square"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幼圆" panose="02010509060101010101" pitchFamily="49"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20204" pitchFamily="34" charset="0"/>
                <a:ea typeface="幼圆" panose="02010509060101010101" pitchFamily="49"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幼圆" panose="02010509060101010101" pitchFamily="49"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幼圆" panose="02010509060101010101" pitchFamily="49"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幼圆" panose="02010509060101010101" pitchFamily="49"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8"/>
            </p:custDataLst>
          </p:nvPr>
        </p:nvSpPr>
        <p:spPr>
          <a:xfrm>
            <a:off x="4676813" y="1571631"/>
            <a:ext cx="3962432" cy="285752"/>
          </a:xfrm>
        </p:spPr>
        <p:txBody>
          <a:bodyPr vert="horz" wrap="square" lIns="90170" tIns="46990" rIns="90170" bIns="46990" rtlCol="0" anchor="ctr"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1500" b="0" i="0" u="none" strike="noStrike" kern="1200" cap="none" spc="200" normalizeH="0" baseline="0" noProof="1" dirty="0">
                <a:solidFill>
                  <a:schemeClr val="tx1"/>
                </a:solidFill>
                <a:uFillTx/>
                <a:latin typeface="Arial" panose="020B0604020202020204" pitchFamily="34" charset="0"/>
                <a:ea typeface="幼圆" panose="02010509060101010101" pitchFamily="49" charset="-122"/>
                <a:cs typeface="+mn-cs"/>
                <a:sym typeface="+mn-e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9"/>
            </p:custDataLst>
          </p:nvPr>
        </p:nvSpPr>
        <p:spPr>
          <a:xfrm>
            <a:off x="4676813" y="1912144"/>
            <a:ext cx="3962432" cy="3701064"/>
          </a:xfrm>
        </p:spPr>
        <p:txBody>
          <a:bodyPr vert="horz" wrap="square"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幼圆" panose="02010509060101010101" pitchFamily="49"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20204" pitchFamily="34" charset="0"/>
                <a:ea typeface="幼圆" panose="02010509060101010101" pitchFamily="49"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幼圆" panose="02010509060101010101" pitchFamily="49"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幼圆" panose="02010509060101010101" pitchFamily="49"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幼圆" panose="02010509060101010101" pitchFamily="49"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10"/>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1"/>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endParaRPr lang="zh-CN" altLang="en-US"/>
          </a:p>
        </p:txBody>
      </p:sp>
      <p:sp>
        <p:nvSpPr>
          <p:cNvPr id="9" name="灯片编号占位符 8"/>
          <p:cNvSpPr>
            <a:spLocks noGrp="1"/>
          </p:cNvSpPr>
          <p:nvPr>
            <p:ph type="sldNum" sz="quarter" idx="12"/>
            <p:custDataLst>
              <p:tags r:id="rId12"/>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pic>
        <p:nvPicPr>
          <p:cNvPr id="7" name="图片 6"/>
          <p:cNvPicPr/>
          <p:nvPr userDrawn="1">
            <p:custDataLst>
              <p:tags r:id="rId2"/>
            </p:custDataLst>
          </p:nvPr>
        </p:nvPicPr>
        <p:blipFill>
          <a:blip r:embed="rId3" r:link="rId4">
            <a:extLst>
              <a:ext uri="{28A0092B-C50C-407E-A947-70E740481C1C}">
                <a14:useLocalDpi xmlns:a14="http://schemas.microsoft.com/office/drawing/2010/main" val="0"/>
              </a:ext>
            </a:extLst>
          </a:blip>
          <a:stretch>
            <a:fillRect/>
          </a:stretch>
        </p:blipFill>
        <p:spPr>
          <a:xfrm>
            <a:off x="228600" y="2403479"/>
            <a:ext cx="3291840" cy="2051044"/>
          </a:xfrm>
          <a:prstGeom prst="rect">
            <a:avLst/>
          </a:prstGeom>
        </p:spPr>
      </p:pic>
      <p:pic>
        <p:nvPicPr>
          <p:cNvPr id="6" name="图片 5"/>
          <p:cNvPicPr/>
          <p:nvPr userDrawn="1">
            <p:custDataLst>
              <p:tags r:id="rId5"/>
            </p:custDataLst>
          </p:nvPr>
        </p:nvPicPr>
        <p:blipFill>
          <a:blip r:embed="rId6" r:link="rId7">
            <a:extLst>
              <a:ext uri="{28A0092B-C50C-407E-A947-70E740481C1C}">
                <a14:useLocalDpi xmlns:a14="http://schemas.microsoft.com/office/drawing/2010/main" val="0"/>
              </a:ext>
            </a:extLst>
          </a:blip>
          <a:stretch>
            <a:fillRect/>
          </a:stretch>
        </p:blipFill>
        <p:spPr>
          <a:xfrm>
            <a:off x="8603933" y="5362796"/>
            <a:ext cx="540068" cy="637955"/>
          </a:xfrm>
          <a:prstGeom prst="rect">
            <a:avLst/>
          </a:prstGeom>
        </p:spPr>
      </p:pic>
      <p:sp>
        <p:nvSpPr>
          <p:cNvPr id="2" name="标题 1"/>
          <p:cNvSpPr>
            <a:spLocks noGrp="1"/>
          </p:cNvSpPr>
          <p:nvPr>
            <p:ph type="title"/>
            <p:custDataLst>
              <p:tags r:id="rId8"/>
            </p:custDataLst>
          </p:nvPr>
        </p:nvSpPr>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幼圆" panose="02010509060101010101" pitchFamily="49"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9"/>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endParaRPr lang="zh-CN" altLang="en-US"/>
          </a:p>
        </p:txBody>
      </p:sp>
      <p:sp>
        <p:nvSpPr>
          <p:cNvPr id="5" name="灯片编号占位符 4"/>
          <p:cNvSpPr>
            <a:spLocks noGrp="1"/>
          </p:cNvSpPr>
          <p:nvPr>
            <p:ph type="sldNum" sz="quarter" idx="12"/>
            <p:custDataLst>
              <p:tags r:id="rId11"/>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endParaRPr lang="zh-CN" altLang="en-US"/>
          </a:p>
        </p:txBody>
      </p:sp>
      <p:sp>
        <p:nvSpPr>
          <p:cNvPr id="4" name="灯片编号占位符 3"/>
          <p:cNvSpPr>
            <a:spLocks noGrp="1"/>
          </p:cNvSpPr>
          <p:nvPr>
            <p:ph type="sldNum" sz="quarter" idx="12"/>
            <p:custDataLst>
              <p:tags r:id="rId4"/>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pic>
        <p:nvPicPr>
          <p:cNvPr id="8" name="图片 7"/>
          <p:cNvPicPr/>
          <p:nvPr userDrawn="1">
            <p:custDataLst>
              <p:tags r:id="rId2"/>
            </p:custDataLst>
          </p:nvPr>
        </p:nvPicPr>
        <p:blipFill>
          <a:blip r:embed="rId3" r:link="rId4">
            <a:extLst>
              <a:ext uri="{28A0092B-C50C-407E-A947-70E740481C1C}">
                <a14:useLocalDpi xmlns:a14="http://schemas.microsoft.com/office/drawing/2010/main" val="0"/>
              </a:ext>
            </a:extLst>
          </a:blip>
          <a:stretch>
            <a:fillRect/>
          </a:stretch>
        </p:blipFill>
        <p:spPr>
          <a:xfrm>
            <a:off x="0" y="5362796"/>
            <a:ext cx="540068" cy="637955"/>
          </a:xfrm>
          <a:prstGeom prst="rect">
            <a:avLst/>
          </a:prstGeom>
        </p:spPr>
      </p:pic>
      <p:sp>
        <p:nvSpPr>
          <p:cNvPr id="2" name="标题 1"/>
          <p:cNvSpPr>
            <a:spLocks noGrp="1"/>
          </p:cNvSpPr>
          <p:nvPr>
            <p:ph type="title"/>
            <p:custDataLst>
              <p:tags r:id="rId5"/>
            </p:custDataLst>
          </p:nvPr>
        </p:nvSpPr>
        <p:spPr>
          <a:xfrm>
            <a:off x="502448" y="1189676"/>
            <a:ext cx="8139178" cy="331473"/>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幼圆" panose="02010509060101010101" pitchFamily="49"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6"/>
            </p:custDataLst>
          </p:nvPr>
        </p:nvSpPr>
        <p:spPr>
          <a:xfrm>
            <a:off x="502448" y="1571631"/>
            <a:ext cx="3962432" cy="4041680"/>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2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7"/>
            </p:custDataLst>
          </p:nvPr>
        </p:nvSpPr>
        <p:spPr>
          <a:xfrm>
            <a:off x="4679194" y="1571631"/>
            <a:ext cx="3962432" cy="4041680"/>
          </a:xfrm>
        </p:spPr>
        <p:txBody>
          <a:bodyPr vert="horz" wrap="square"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幼圆" panose="02010509060101010101" pitchFamily="49"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8"/>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9"/>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endParaRPr lang="zh-CN" altLang="en-US" dirty="0"/>
          </a:p>
        </p:txBody>
      </p:sp>
      <p:sp>
        <p:nvSpPr>
          <p:cNvPr id="7" name="灯片编号占位符 6"/>
          <p:cNvSpPr>
            <a:spLocks noGrp="1"/>
          </p:cNvSpPr>
          <p:nvPr>
            <p:ph type="sldNum" sz="quarter" idx="12"/>
            <p:custDataLst>
              <p:tags r:id="rId10"/>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fld id="{FABC47A4-756D-490B-A52F-7D9E2C9FC05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pic>
        <p:nvPicPr>
          <p:cNvPr id="7" name="图片 6"/>
          <p:cNvPicPr/>
          <p:nvPr userDrawn="1">
            <p:custDataLst>
              <p:tags r:id="rId2"/>
            </p:custDataLst>
          </p:nvPr>
        </p:nvPicPr>
        <p:blipFill>
          <a:blip r:embed="rId3" r:link="rId4">
            <a:extLst>
              <a:ext uri="{28A0092B-C50C-407E-A947-70E740481C1C}">
                <a14:useLocalDpi xmlns:a14="http://schemas.microsoft.com/office/drawing/2010/main" val="0"/>
              </a:ext>
            </a:extLst>
          </a:blip>
          <a:stretch>
            <a:fillRect/>
          </a:stretch>
        </p:blipFill>
        <p:spPr>
          <a:xfrm>
            <a:off x="0" y="5362796"/>
            <a:ext cx="540068" cy="637955"/>
          </a:xfrm>
          <a:prstGeom prst="rect">
            <a:avLst/>
          </a:prstGeom>
        </p:spPr>
      </p:pic>
      <p:sp>
        <p:nvSpPr>
          <p:cNvPr id="2" name="竖排标题 1"/>
          <p:cNvSpPr>
            <a:spLocks noGrp="1"/>
          </p:cNvSpPr>
          <p:nvPr>
            <p:ph type="title" orient="vert"/>
            <p:custDataLst>
              <p:tags r:id="rId5"/>
            </p:custDataLst>
          </p:nvPr>
        </p:nvSpPr>
        <p:spPr>
          <a:xfrm>
            <a:off x="7928351" y="1571631"/>
            <a:ext cx="713238" cy="4041680"/>
          </a:xfrm>
        </p:spPr>
        <p:txBody>
          <a:bodyPr vert="eaVert" wrap="square" lIns="90170" tIns="46990" rIns="90170" bIns="46990" rtlCol="0" anchor="ctr" anchorCtr="0">
            <a:normAutofit/>
          </a:bodyPr>
          <a:lstStyle>
            <a:lvl1pPr marL="0" marR="0" lvl="0" algn="l" defTabSz="914400" rtl="0" eaLnBrk="1" fontAlgn="auto" latinLnBrk="0" hangingPunct="1">
              <a:lnSpc>
                <a:spcPct val="100000"/>
              </a:lnSpc>
              <a:spcAft>
                <a:spcPts val="0"/>
              </a:spcAft>
              <a:buNone/>
              <a:defRPr kumimoji="0" lang="zh-CN" altLang="en-US" sz="1800" b="1" i="0" u="none" strike="noStrike" kern="1200" cap="none" spc="200" normalizeH="0" baseline="0" noProof="1" dirty="0">
                <a:solidFill>
                  <a:schemeClr val="tx1"/>
                </a:solidFill>
                <a:uFillTx/>
                <a:latin typeface="Arial" panose="020B0604020202020204" pitchFamily="34" charset="0"/>
                <a:ea typeface="幼圆" panose="02010509060101010101" pitchFamily="49"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6"/>
            </p:custDataLst>
          </p:nvPr>
        </p:nvSpPr>
        <p:spPr>
          <a:xfrm>
            <a:off x="502444" y="1571625"/>
            <a:ext cx="7371076" cy="4041680"/>
          </a:xfrm>
        </p:spPr>
        <p:txBody>
          <a:bodyPr vert="eaVert" wrap="square">
            <a:normAutofit/>
          </a:bodyPr>
          <a:lstStyle>
            <a:lvl1pPr indent="0" eaLnBrk="1" fontAlgn="auto" latinLnBrk="0" hangingPunct="1">
              <a:defRPr>
                <a:solidFill>
                  <a:schemeClr val="tx1"/>
                </a:solidFill>
                <a:latin typeface="Arial" panose="020B0604020202020204" pitchFamily="34" charset="0"/>
                <a:ea typeface="幼圆" panose="02010509060101010101" pitchFamily="49" charset="-122"/>
              </a:defRPr>
            </a:lvl1pPr>
            <a:lvl2pPr indent="0" eaLnBrk="1" fontAlgn="auto" latinLnBrk="0" hangingPunct="1">
              <a:defRPr>
                <a:solidFill>
                  <a:schemeClr val="tx1"/>
                </a:solidFill>
                <a:latin typeface="Arial" panose="020B0604020202020204" pitchFamily="34" charset="0"/>
                <a:ea typeface="幼圆" panose="02010509060101010101" pitchFamily="49" charset="-122"/>
              </a:defRPr>
            </a:lvl2pPr>
            <a:lvl3pPr indent="0" eaLnBrk="1" fontAlgn="auto" latinLnBrk="0" hangingPunct="1">
              <a:defRPr>
                <a:solidFill>
                  <a:schemeClr val="tx1"/>
                </a:solidFill>
                <a:latin typeface="Arial" panose="020B0604020202020204" pitchFamily="34" charset="0"/>
                <a:ea typeface="幼圆" panose="02010509060101010101" pitchFamily="49" charset="-122"/>
              </a:defRPr>
            </a:lvl3pPr>
            <a:lvl4pPr indent="0" eaLnBrk="1" fontAlgn="auto" latinLnBrk="0" hangingPunct="1">
              <a:defRPr>
                <a:solidFill>
                  <a:schemeClr val="tx1"/>
                </a:solidFill>
                <a:latin typeface="Arial" panose="020B0604020202020204" pitchFamily="34" charset="0"/>
                <a:ea typeface="幼圆" panose="02010509060101010101" pitchFamily="49" charset="-122"/>
              </a:defRPr>
            </a:lvl4pPr>
            <a:lvl5pPr indent="0" eaLnBrk="1" fontAlgn="auto" latinLnBrk="0" hangingPunct="1">
              <a:defRPr>
                <a:solidFill>
                  <a:schemeClr val="tx1"/>
                </a:solidFill>
                <a:latin typeface="Arial" panose="020B0604020202020204" pitchFamily="34" charset="0"/>
                <a:ea typeface="幼圆" panose="020105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7"/>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8"/>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endParaRPr lang="zh-CN" altLang="en-US"/>
          </a:p>
        </p:txBody>
      </p:sp>
      <p:sp>
        <p:nvSpPr>
          <p:cNvPr id="6" name="灯片编号占位符 5"/>
          <p:cNvSpPr>
            <a:spLocks noGrp="1"/>
          </p:cNvSpPr>
          <p:nvPr>
            <p:ph type="sldNum" sz="quarter" idx="12"/>
            <p:custDataLst>
              <p:tags r:id="rId9"/>
            </p:custDataLst>
          </p:nvPr>
        </p:nvSpPr>
        <p:spPr/>
        <p:txBody>
          <a:bodyPr wrap="square">
            <a:normAutofit/>
          </a:bodyPr>
          <a:lstStyle>
            <a:lvl1pPr>
              <a:defRPr>
                <a:solidFill>
                  <a:schemeClr val="tx1">
                    <a:tint val="75000"/>
                  </a:schemeClr>
                </a:solidFill>
                <a:latin typeface="Arial" panose="020B0604020202020204" pitchFamily="34" charset="0"/>
                <a:ea typeface="幼圆" panose="02010509060101010101" pitchFamily="49" charset="-122"/>
              </a:defRPr>
            </a:lvl1p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5" Type="http://schemas.openxmlformats.org/officeDocument/2006/relationships/theme" Target="../theme/theme1.xml"/><Relationship Id="rId24" Type="http://schemas.openxmlformats.org/officeDocument/2006/relationships/tags" Target="../tags/tag131.xml"/><Relationship Id="rId23" Type="http://schemas.openxmlformats.org/officeDocument/2006/relationships/tags" Target="../tags/tag130.xml"/><Relationship Id="rId22" Type="http://schemas.openxmlformats.org/officeDocument/2006/relationships/tags" Target="../tags/tag129.xml"/><Relationship Id="rId21" Type="http://schemas.openxmlformats.org/officeDocument/2006/relationships/tags" Target="../tags/tag128.xml"/><Relationship Id="rId20" Type="http://schemas.openxmlformats.org/officeDocument/2006/relationships/tags" Target="../tags/tag127.xml"/><Relationship Id="rId2" Type="http://schemas.openxmlformats.org/officeDocument/2006/relationships/slideLayout" Target="../slideLayouts/slideLayout2.xml"/><Relationship Id="rId19" Type="http://schemas.openxmlformats.org/officeDocument/2006/relationships/tags" Target="../tags/tag126.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502412" y="1189673"/>
            <a:ext cx="8139178" cy="331473"/>
          </a:xfrm>
          <a:prstGeom prst="rect">
            <a:avLst/>
          </a:prstGeom>
        </p:spPr>
        <p:txBody>
          <a:bodyPr vert="horz" wrap="square"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502412" y="1578299"/>
            <a:ext cx="8139178" cy="4041680"/>
          </a:xfrm>
          <a:prstGeom prst="rect">
            <a:avLst/>
          </a:prstGeom>
        </p:spPr>
        <p:txBody>
          <a:bodyPr vert="horz" wrap="square" lIns="90170" tIns="46990" rIns="90170" bIns="4699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659807" y="5619625"/>
            <a:ext cx="2025000" cy="237600"/>
          </a:xfrm>
          <a:prstGeom prst="rect">
            <a:avLst/>
          </a:prstGeom>
        </p:spPr>
        <p:txBody>
          <a:bodyPr vert="horz" wrap="square" lIns="91440" tIns="45720" rIns="91440" bIns="45720" rtlCol="0" anchor="ctr">
            <a:normAutofit/>
          </a:bodyPr>
          <a:lstStyle>
            <a:lvl1pPr algn="l">
              <a:defRPr sz="900">
                <a:solidFill>
                  <a:schemeClr val="tx1">
                    <a:tint val="75000"/>
                  </a:schemeClr>
                </a:solidFill>
                <a:latin typeface="Arial" panose="020B0604020202020204" pitchFamily="34" charset="0"/>
                <a:ea typeface="幼圆" panose="02010509060101010101" pitchFamily="49"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3087000" y="5619625"/>
            <a:ext cx="2970000" cy="237600"/>
          </a:xfrm>
          <a:prstGeom prst="rect">
            <a:avLst/>
          </a:prstGeom>
        </p:spPr>
        <p:txBody>
          <a:bodyPr vert="horz" wrap="square" lIns="91440" tIns="45720" rIns="91440" bIns="45720" rtlCol="0" anchor="ctr">
            <a:normAutofit/>
          </a:bodyPr>
          <a:lstStyle>
            <a:lvl1pPr algn="ctr">
              <a:defRPr sz="900">
                <a:solidFill>
                  <a:schemeClr val="tx1">
                    <a:tint val="75000"/>
                  </a:schemeClr>
                </a:solidFill>
                <a:latin typeface="Arial" panose="020B0604020202020204" pitchFamily="34" charset="0"/>
                <a:ea typeface="幼圆" panose="02010509060101010101" pitchFamily="49" charset="-122"/>
              </a:defRPr>
            </a:lvl1pPr>
          </a:lstStyle>
          <a:p>
            <a:endParaRPr lang="zh-CN" altLang="en-US" dirty="0"/>
          </a:p>
        </p:txBody>
      </p:sp>
      <p:sp>
        <p:nvSpPr>
          <p:cNvPr id="6" name="灯片编号占位符 5"/>
          <p:cNvSpPr>
            <a:spLocks noGrp="1"/>
          </p:cNvSpPr>
          <p:nvPr>
            <p:ph type="sldNum" sz="quarter" idx="4"/>
            <p:custDataLst>
              <p:tags r:id="rId23"/>
            </p:custDataLst>
          </p:nvPr>
        </p:nvSpPr>
        <p:spPr>
          <a:xfrm>
            <a:off x="6457950" y="5619625"/>
            <a:ext cx="2025000" cy="237600"/>
          </a:xfrm>
          <a:prstGeom prst="rect">
            <a:avLst/>
          </a:prstGeom>
        </p:spPr>
        <p:txBody>
          <a:bodyPr vert="horz" wrap="square" lIns="91440" tIns="45720" rIns="91440" bIns="45720" rtlCol="0" anchor="ctr">
            <a:normAutofit/>
          </a:bodyPr>
          <a:lstStyle>
            <a:lvl1pPr algn="r">
              <a:defRPr sz="900">
                <a:solidFill>
                  <a:schemeClr val="tx1">
                    <a:tint val="75000"/>
                  </a:schemeClr>
                </a:solidFill>
                <a:latin typeface="Arial" panose="020B0604020202020204" pitchFamily="34" charset="0"/>
                <a:ea typeface="幼圆" panose="02010509060101010101" pitchFamily="49" charset="-122"/>
              </a:defRPr>
            </a:lvl1pPr>
          </a:lstStyle>
          <a:p>
            <a:fld id="{49AE70B2-8BF9-45C0-BB95-33D1B9D3A854}" type="slidenum">
              <a:rPr lang="zh-CN" altLang="en-US" smtClean="0"/>
            </a:fld>
            <a:endParaRPr lang="zh-CN" altLang="en-US" dirty="0"/>
          </a:p>
        </p:txBody>
      </p:sp>
      <p:sp>
        <p:nvSpPr>
          <p:cNvPr id="7" name="KSO_TEMPLATE" hidden="1"/>
          <p:cNvSpPr/>
          <p:nvPr userDrawn="1">
            <p:custDataLst>
              <p:tags r:id="rId24"/>
            </p:custDataLst>
          </p:nvPr>
        </p:nvSpPr>
        <p:spPr>
          <a:xfrm>
            <a:off x="0" y="85725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lt1"/>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l" defTabSz="685800" rtl="0" eaLnBrk="1" fontAlgn="auto" latinLnBrk="0" hangingPunct="1">
        <a:lnSpc>
          <a:spcPct val="100000"/>
        </a:lnSpc>
        <a:spcBef>
          <a:spcPct val="0"/>
        </a:spcBef>
        <a:buNone/>
        <a:defRPr sz="1800" b="1" u="none" strike="noStrike" kern="1200" cap="none" spc="200" normalizeH="0">
          <a:solidFill>
            <a:schemeClr val="tx1">
              <a:lumMod val="85000"/>
              <a:lumOff val="15000"/>
            </a:schemeClr>
          </a:solidFill>
          <a:uFillTx/>
          <a:latin typeface="Arial" panose="020B0604020202020204" pitchFamily="34" charset="0"/>
          <a:ea typeface="幼圆" panose="02010509060101010101" pitchFamily="49" charset="-122"/>
          <a:cs typeface="+mj-cs"/>
        </a:defRPr>
      </a:lvl1pPr>
    </p:titleStyle>
    <p:bodyStyle>
      <a:lvl1pPr marL="1714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85000"/>
              <a:lumOff val="15000"/>
            </a:schemeClr>
          </a:solidFill>
          <a:uFillTx/>
          <a:latin typeface="Arial" panose="020B0604020202020204" pitchFamily="34" charset="0"/>
          <a:ea typeface="幼圆" panose="02010509060101010101" pitchFamily="49" charset="-122"/>
          <a:cs typeface="+mn-cs"/>
        </a:defRPr>
      </a:lvl1pPr>
      <a:lvl2pPr marL="514350" indent="-171450" algn="l" defTabSz="685800" rtl="0" eaLnBrk="1" fontAlgn="auto" latinLnBrk="0" hangingPunct="1">
        <a:lnSpc>
          <a:spcPct val="130000"/>
        </a:lnSpc>
        <a:spcBef>
          <a:spcPts val="0"/>
        </a:spcBef>
        <a:spcAft>
          <a:spcPts val="1000"/>
        </a:spcAft>
        <a:buFont typeface="Arial" panose="020B0604020202020204" pitchFamily="34" charset="0"/>
        <a:buChar char="•"/>
        <a:tabLst>
          <a:tab pos="1207135" algn="l"/>
        </a:tabLst>
        <a:defRPr sz="1200" u="none" strike="noStrike" kern="1200" cap="none" spc="150" normalizeH="0" baseline="0">
          <a:solidFill>
            <a:schemeClr val="tx1">
              <a:lumMod val="85000"/>
              <a:lumOff val="15000"/>
            </a:schemeClr>
          </a:solidFill>
          <a:uFillTx/>
          <a:latin typeface="Arial" panose="020B0604020202020204" pitchFamily="34" charset="0"/>
          <a:ea typeface="幼圆" panose="02010509060101010101" pitchFamily="49" charset="-122"/>
          <a:cs typeface="+mn-cs"/>
        </a:defRPr>
      </a:lvl2pPr>
      <a:lvl3pPr marL="8572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85000"/>
              <a:lumOff val="15000"/>
            </a:schemeClr>
          </a:solidFill>
          <a:uFillTx/>
          <a:latin typeface="Arial" panose="020B0604020202020204" pitchFamily="34" charset="0"/>
          <a:ea typeface="幼圆" panose="02010509060101010101" pitchFamily="49" charset="-122"/>
          <a:cs typeface="+mn-cs"/>
        </a:defRPr>
      </a:lvl3pPr>
      <a:lvl4pPr marL="12001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85000"/>
              <a:lumOff val="15000"/>
            </a:schemeClr>
          </a:solidFill>
          <a:uFillTx/>
          <a:latin typeface="Arial" panose="020B0604020202020204" pitchFamily="34" charset="0"/>
          <a:ea typeface="幼圆" panose="02010509060101010101" pitchFamily="49" charset="-122"/>
          <a:cs typeface="+mn-cs"/>
        </a:defRPr>
      </a:lvl4pPr>
      <a:lvl5pPr marL="15430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85000"/>
              <a:lumOff val="15000"/>
            </a:schemeClr>
          </a:solidFill>
          <a:uFillTx/>
          <a:latin typeface="Arial" panose="020B0604020202020204" pitchFamily="34" charset="0"/>
          <a:ea typeface="幼圆" panose="02010509060101010101" pitchFamily="49"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136.xml"/><Relationship Id="rId7" Type="http://schemas.openxmlformats.org/officeDocument/2006/relationships/tags" Target="../tags/tag135.xml"/><Relationship Id="rId6" Type="http://schemas.openxmlformats.org/officeDocument/2006/relationships/image" Target="../media/image7.png"/><Relationship Id="rId5" Type="http://schemas.openxmlformats.org/officeDocument/2006/relationships/tags" Target="../tags/tag134.xml"/><Relationship Id="rId4" Type="http://schemas.openxmlformats.org/officeDocument/2006/relationships/tags" Target="../tags/tag133.xml"/><Relationship Id="rId3" Type="http://schemas.openxmlformats.org/officeDocument/2006/relationships/image" Target="file:///E:\400px_tools/pic_temp/1_pic_quater_left_down.png" TargetMode="External"/><Relationship Id="rId2" Type="http://schemas.openxmlformats.org/officeDocument/2006/relationships/image" Target="../media/image2.png"/><Relationship Id="rId1" Type="http://schemas.openxmlformats.org/officeDocument/2006/relationships/tags" Target="../tags/tag132.xml"/></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198.xml"/><Relationship Id="rId7" Type="http://schemas.openxmlformats.org/officeDocument/2006/relationships/tags" Target="../tags/tag197.xml"/><Relationship Id="rId6" Type="http://schemas.openxmlformats.org/officeDocument/2006/relationships/tags" Target="../tags/tag196.xml"/><Relationship Id="rId5" Type="http://schemas.openxmlformats.org/officeDocument/2006/relationships/tags" Target="../tags/tag195.xml"/><Relationship Id="rId4" Type="http://schemas.openxmlformats.org/officeDocument/2006/relationships/tags" Target="../tags/tag194.xml"/><Relationship Id="rId3" Type="http://schemas.openxmlformats.org/officeDocument/2006/relationships/image" Target="file:///E:\400px_tools/pic_temp/1_pic_quater_left_down.png" TargetMode="External"/><Relationship Id="rId2" Type="http://schemas.openxmlformats.org/officeDocument/2006/relationships/image" Target="../media/image2.png"/><Relationship Id="rId1" Type="http://schemas.openxmlformats.org/officeDocument/2006/relationships/tags" Target="../tags/tag193.xml"/></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202.xml"/><Relationship Id="rId3" Type="http://schemas.openxmlformats.org/officeDocument/2006/relationships/tags" Target="../tags/tag201.xml"/><Relationship Id="rId2" Type="http://schemas.openxmlformats.org/officeDocument/2006/relationships/tags" Target="../tags/tag200.xml"/><Relationship Id="rId1" Type="http://schemas.openxmlformats.org/officeDocument/2006/relationships/tags" Target="../tags/tag199.xml"/></Relationships>
</file>

<file path=ppt/slides/_rels/slide12.xml.rels><?xml version="1.0" encoding="UTF-8" standalone="yes"?>
<Relationships xmlns="http://schemas.openxmlformats.org/package/2006/relationships"><Relationship Id="rId9" Type="http://schemas.openxmlformats.org/officeDocument/2006/relationships/tags" Target="../tags/tag207.xml"/><Relationship Id="rId8" Type="http://schemas.openxmlformats.org/officeDocument/2006/relationships/tags" Target="../tags/tag206.xml"/><Relationship Id="rId7" Type="http://schemas.openxmlformats.org/officeDocument/2006/relationships/image" Target="../media/image11.png"/><Relationship Id="rId6" Type="http://schemas.openxmlformats.org/officeDocument/2006/relationships/image" Target="../media/image10.png"/><Relationship Id="rId5" Type="http://schemas.openxmlformats.org/officeDocument/2006/relationships/tags" Target="../tags/tag205.xml"/><Relationship Id="rId4" Type="http://schemas.openxmlformats.org/officeDocument/2006/relationships/image" Target="file:///E:\400px_tools/pic_temp/1_pic_quater_left_down.png" TargetMode="External"/><Relationship Id="rId3" Type="http://schemas.openxmlformats.org/officeDocument/2006/relationships/image" Target="../media/image2.png"/><Relationship Id="rId2" Type="http://schemas.openxmlformats.org/officeDocument/2006/relationships/tags" Target="../tags/tag204.xml"/><Relationship Id="rId10" Type="http://schemas.openxmlformats.org/officeDocument/2006/relationships/slideLayout" Target="../slideLayouts/slideLayout7.xml"/><Relationship Id="rId1" Type="http://schemas.openxmlformats.org/officeDocument/2006/relationships/tags" Target="../tags/tag203.xml"/></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211.xml"/><Relationship Id="rId4" Type="http://schemas.openxmlformats.org/officeDocument/2006/relationships/tags" Target="../tags/tag210.xml"/><Relationship Id="rId3" Type="http://schemas.openxmlformats.org/officeDocument/2006/relationships/image" Target="../media/image12.png"/><Relationship Id="rId2" Type="http://schemas.openxmlformats.org/officeDocument/2006/relationships/tags" Target="../tags/tag209.xml"/><Relationship Id="rId1" Type="http://schemas.openxmlformats.org/officeDocument/2006/relationships/tags" Target="../tags/tag208.xml"/></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215.xml"/><Relationship Id="rId4" Type="http://schemas.openxmlformats.org/officeDocument/2006/relationships/tags" Target="../tags/tag214.xml"/><Relationship Id="rId3" Type="http://schemas.openxmlformats.org/officeDocument/2006/relationships/image" Target="../media/image13.png"/><Relationship Id="rId2" Type="http://schemas.openxmlformats.org/officeDocument/2006/relationships/tags" Target="../tags/tag213.xml"/><Relationship Id="rId1" Type="http://schemas.openxmlformats.org/officeDocument/2006/relationships/tags" Target="../tags/tag212.xml"/></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219.xml"/><Relationship Id="rId4" Type="http://schemas.openxmlformats.org/officeDocument/2006/relationships/tags" Target="../tags/tag218.xml"/><Relationship Id="rId3" Type="http://schemas.openxmlformats.org/officeDocument/2006/relationships/image" Target="../media/image14.png"/><Relationship Id="rId2" Type="http://schemas.openxmlformats.org/officeDocument/2006/relationships/tags" Target="../tags/tag217.xml"/><Relationship Id="rId1" Type="http://schemas.openxmlformats.org/officeDocument/2006/relationships/tags" Target="../tags/tag216.xml"/></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223.xml"/><Relationship Id="rId3" Type="http://schemas.openxmlformats.org/officeDocument/2006/relationships/tags" Target="../tags/tag222.xml"/><Relationship Id="rId2" Type="http://schemas.openxmlformats.org/officeDocument/2006/relationships/tags" Target="../tags/tag221.xml"/><Relationship Id="rId1" Type="http://schemas.openxmlformats.org/officeDocument/2006/relationships/tags" Target="../tags/tag220.xml"/></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230.xml"/><Relationship Id="rId6" Type="http://schemas.openxmlformats.org/officeDocument/2006/relationships/tags" Target="../tags/tag229.xml"/><Relationship Id="rId5" Type="http://schemas.openxmlformats.org/officeDocument/2006/relationships/tags" Target="../tags/tag228.xml"/><Relationship Id="rId4" Type="http://schemas.openxmlformats.org/officeDocument/2006/relationships/tags" Target="../tags/tag227.xml"/><Relationship Id="rId3" Type="http://schemas.openxmlformats.org/officeDocument/2006/relationships/tags" Target="../tags/tag226.xml"/><Relationship Id="rId2" Type="http://schemas.openxmlformats.org/officeDocument/2006/relationships/tags" Target="../tags/tag225.xml"/><Relationship Id="rId1" Type="http://schemas.openxmlformats.org/officeDocument/2006/relationships/tags" Target="../tags/tag224.xml"/></Relationships>
</file>

<file path=ppt/slides/_rels/slide18.xml.rels><?xml version="1.0" encoding="UTF-8" standalone="yes"?>
<Relationships xmlns="http://schemas.openxmlformats.org/package/2006/relationships"><Relationship Id="rId9" Type="http://schemas.openxmlformats.org/officeDocument/2006/relationships/tags" Target="../tags/tag235.xml"/><Relationship Id="rId8" Type="http://schemas.openxmlformats.org/officeDocument/2006/relationships/tags" Target="../tags/tag234.xml"/><Relationship Id="rId7" Type="http://schemas.openxmlformats.org/officeDocument/2006/relationships/image" Target="file:///E:\400px_tools/pic_temp/1_pic_quater_left_down.png" TargetMode="External"/><Relationship Id="rId6" Type="http://schemas.openxmlformats.org/officeDocument/2006/relationships/image" Target="../media/image2.png"/><Relationship Id="rId5" Type="http://schemas.openxmlformats.org/officeDocument/2006/relationships/tags" Target="../tags/tag233.xml"/><Relationship Id="rId4" Type="http://schemas.openxmlformats.org/officeDocument/2006/relationships/image" Target="file:///E:\400px_tools/pic_temp/0_pic_quater_left_up.png" TargetMode="External"/><Relationship Id="rId3" Type="http://schemas.openxmlformats.org/officeDocument/2006/relationships/image" Target="../media/image6.png"/><Relationship Id="rId2" Type="http://schemas.openxmlformats.org/officeDocument/2006/relationships/tags" Target="../tags/tag232.xml"/><Relationship Id="rId14" Type="http://schemas.openxmlformats.org/officeDocument/2006/relationships/slideLayout" Target="../slideLayouts/slideLayout7.xml"/><Relationship Id="rId13" Type="http://schemas.openxmlformats.org/officeDocument/2006/relationships/tags" Target="../tags/tag239.xml"/><Relationship Id="rId12" Type="http://schemas.openxmlformats.org/officeDocument/2006/relationships/tags" Target="../tags/tag238.xml"/><Relationship Id="rId11" Type="http://schemas.openxmlformats.org/officeDocument/2006/relationships/tags" Target="../tags/tag237.xml"/><Relationship Id="rId10" Type="http://schemas.openxmlformats.org/officeDocument/2006/relationships/tags" Target="../tags/tag236.xml"/><Relationship Id="rId1" Type="http://schemas.openxmlformats.org/officeDocument/2006/relationships/tags" Target="../tags/tag231.xml"/></Relationships>
</file>

<file path=ppt/slides/_rels/slide19.xml.rels><?xml version="1.0" encoding="UTF-8" standalone="yes"?>
<Relationships xmlns="http://schemas.openxmlformats.org/package/2006/relationships"><Relationship Id="rId9" Type="http://schemas.openxmlformats.org/officeDocument/2006/relationships/tags" Target="../tags/tag244.xml"/><Relationship Id="rId8" Type="http://schemas.openxmlformats.org/officeDocument/2006/relationships/tags" Target="../tags/tag243.xml"/><Relationship Id="rId7" Type="http://schemas.openxmlformats.org/officeDocument/2006/relationships/image" Target="file:///E:\400px_tools/pic_temp/1_pic_quater_left_down.png" TargetMode="External"/><Relationship Id="rId6" Type="http://schemas.openxmlformats.org/officeDocument/2006/relationships/image" Target="../media/image2.png"/><Relationship Id="rId5" Type="http://schemas.openxmlformats.org/officeDocument/2006/relationships/tags" Target="../tags/tag242.xml"/><Relationship Id="rId4" Type="http://schemas.openxmlformats.org/officeDocument/2006/relationships/image" Target="file:///E:\400px_tools/pic_temp/0_pic_quater_left_up.png" TargetMode="External"/><Relationship Id="rId3" Type="http://schemas.openxmlformats.org/officeDocument/2006/relationships/image" Target="../media/image6.png"/><Relationship Id="rId2" Type="http://schemas.openxmlformats.org/officeDocument/2006/relationships/tags" Target="../tags/tag241.xml"/><Relationship Id="rId15" Type="http://schemas.openxmlformats.org/officeDocument/2006/relationships/slideLayout" Target="../slideLayouts/slideLayout7.xml"/><Relationship Id="rId14" Type="http://schemas.openxmlformats.org/officeDocument/2006/relationships/tags" Target="../tags/tag248.xml"/><Relationship Id="rId13" Type="http://schemas.openxmlformats.org/officeDocument/2006/relationships/image" Target="../media/image15.png"/><Relationship Id="rId12" Type="http://schemas.openxmlformats.org/officeDocument/2006/relationships/tags" Target="../tags/tag247.xml"/><Relationship Id="rId11" Type="http://schemas.openxmlformats.org/officeDocument/2006/relationships/tags" Target="../tags/tag246.xml"/><Relationship Id="rId10" Type="http://schemas.openxmlformats.org/officeDocument/2006/relationships/tags" Target="../tags/tag245.xml"/><Relationship Id="rId1" Type="http://schemas.openxmlformats.org/officeDocument/2006/relationships/tags" Target="../tags/tag240.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37.xml"/></Relationships>
</file>

<file path=ppt/slides/_rels/slide20.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252.xml"/><Relationship Id="rId5" Type="http://schemas.openxmlformats.org/officeDocument/2006/relationships/tags" Target="../tags/tag251.xml"/><Relationship Id="rId4" Type="http://schemas.openxmlformats.org/officeDocument/2006/relationships/image" Target="file:///E:\400px_tools/pic_temp/1_pic_quater_left_down.png" TargetMode="External"/><Relationship Id="rId3" Type="http://schemas.openxmlformats.org/officeDocument/2006/relationships/image" Target="../media/image2.png"/><Relationship Id="rId2" Type="http://schemas.openxmlformats.org/officeDocument/2006/relationships/tags" Target="../tags/tag250.xml"/><Relationship Id="rId1" Type="http://schemas.openxmlformats.org/officeDocument/2006/relationships/tags" Target="../tags/tag24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53.xml"/><Relationship Id="rId1" Type="http://schemas.openxmlformats.org/officeDocument/2006/relationships/image" Target="../media/image16.png"/></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260.xml"/><Relationship Id="rId6" Type="http://schemas.openxmlformats.org/officeDocument/2006/relationships/tags" Target="../tags/tag259.xml"/><Relationship Id="rId5" Type="http://schemas.openxmlformats.org/officeDocument/2006/relationships/tags" Target="../tags/tag258.xml"/><Relationship Id="rId4" Type="http://schemas.openxmlformats.org/officeDocument/2006/relationships/tags" Target="../tags/tag257.xml"/><Relationship Id="rId3" Type="http://schemas.openxmlformats.org/officeDocument/2006/relationships/tags" Target="../tags/tag256.xml"/><Relationship Id="rId2" Type="http://schemas.openxmlformats.org/officeDocument/2006/relationships/tags" Target="../tags/tag255.xml"/><Relationship Id="rId1" Type="http://schemas.openxmlformats.org/officeDocument/2006/relationships/tags" Target="../tags/tag254.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61.xml"/></Relationships>
</file>

<file path=ppt/slides/_rels/slide24.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26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tags" Target="../tags/tag265.xml"/><Relationship Id="rId3" Type="http://schemas.openxmlformats.org/officeDocument/2006/relationships/tags" Target="../tags/tag264.xml"/><Relationship Id="rId2" Type="http://schemas.openxmlformats.org/officeDocument/2006/relationships/tags" Target="../tags/tag263.xml"/><Relationship Id="rId1" Type="http://schemas.openxmlformats.org/officeDocument/2006/relationships/tags" Target="../tags/tag262.xml"/></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267.xml"/><Relationship Id="rId2" Type="http://schemas.openxmlformats.org/officeDocument/2006/relationships/image" Target="../media/image20.png"/><Relationship Id="rId1" Type="http://schemas.openxmlformats.org/officeDocument/2006/relationships/image" Target="../media/image19.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268.xml"/><Relationship Id="rId2" Type="http://schemas.openxmlformats.org/officeDocument/2006/relationships/image" Target="../media/image22.jpeg"/><Relationship Id="rId1" Type="http://schemas.openxmlformats.org/officeDocument/2006/relationships/image" Target="../media/image21.png"/></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270.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tags" Target="../tags/tag269.xml"/></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271.xml"/><Relationship Id="rId2" Type="http://schemas.openxmlformats.org/officeDocument/2006/relationships/image" Target="../media/image26.png"/><Relationship Id="rId1" Type="http://schemas.openxmlformats.org/officeDocument/2006/relationships/image" Target="../media/image25.png"/></Relationships>
</file>

<file path=ppt/slides/_rels/slide29.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278.xml"/><Relationship Id="rId6" Type="http://schemas.openxmlformats.org/officeDocument/2006/relationships/tags" Target="../tags/tag277.xml"/><Relationship Id="rId5" Type="http://schemas.openxmlformats.org/officeDocument/2006/relationships/tags" Target="../tags/tag276.xml"/><Relationship Id="rId4" Type="http://schemas.openxmlformats.org/officeDocument/2006/relationships/tags" Target="../tags/tag275.xml"/><Relationship Id="rId3" Type="http://schemas.openxmlformats.org/officeDocument/2006/relationships/tags" Target="../tags/tag274.xml"/><Relationship Id="rId2" Type="http://schemas.openxmlformats.org/officeDocument/2006/relationships/tags" Target="../tags/tag273.xml"/><Relationship Id="rId1" Type="http://schemas.openxmlformats.org/officeDocument/2006/relationships/tags" Target="../tags/tag272.xml"/></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141.xml"/><Relationship Id="rId3" Type="http://schemas.openxmlformats.org/officeDocument/2006/relationships/tags" Target="../tags/tag140.xml"/><Relationship Id="rId2" Type="http://schemas.openxmlformats.org/officeDocument/2006/relationships/tags" Target="../tags/tag139.xml"/><Relationship Id="rId1" Type="http://schemas.openxmlformats.org/officeDocument/2006/relationships/tags" Target="../tags/tag138.xml"/></Relationships>
</file>

<file path=ppt/slides/_rels/slide30.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285.xml"/><Relationship Id="rId6" Type="http://schemas.openxmlformats.org/officeDocument/2006/relationships/tags" Target="../tags/tag284.xml"/><Relationship Id="rId5" Type="http://schemas.openxmlformats.org/officeDocument/2006/relationships/tags" Target="../tags/tag283.xml"/><Relationship Id="rId4" Type="http://schemas.openxmlformats.org/officeDocument/2006/relationships/tags" Target="../tags/tag282.xml"/><Relationship Id="rId3" Type="http://schemas.openxmlformats.org/officeDocument/2006/relationships/tags" Target="../tags/tag281.xml"/><Relationship Id="rId2" Type="http://schemas.openxmlformats.org/officeDocument/2006/relationships/tags" Target="../tags/tag280.xml"/><Relationship Id="rId1" Type="http://schemas.openxmlformats.org/officeDocument/2006/relationships/tags" Target="../tags/tag279.xml"/></Relationships>
</file>

<file path=ppt/slides/_rels/slide31.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291.xml"/><Relationship Id="rId7" Type="http://schemas.openxmlformats.org/officeDocument/2006/relationships/tags" Target="../tags/tag290.xml"/><Relationship Id="rId6" Type="http://schemas.openxmlformats.org/officeDocument/2006/relationships/tags" Target="../tags/tag289.xml"/><Relationship Id="rId5" Type="http://schemas.openxmlformats.org/officeDocument/2006/relationships/tags" Target="../tags/tag288.xml"/><Relationship Id="rId4" Type="http://schemas.openxmlformats.org/officeDocument/2006/relationships/tags" Target="../tags/tag287.xml"/><Relationship Id="rId3" Type="http://schemas.openxmlformats.org/officeDocument/2006/relationships/image" Target="file:///E:\400px_tools/pic_temp/1_pic_quater_left_down.png" TargetMode="External"/><Relationship Id="rId2" Type="http://schemas.openxmlformats.org/officeDocument/2006/relationships/image" Target="../media/image2.png"/><Relationship Id="rId1" Type="http://schemas.openxmlformats.org/officeDocument/2006/relationships/tags" Target="../tags/tag286.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92.xml"/></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147.xml"/><Relationship Id="rId7" Type="http://schemas.openxmlformats.org/officeDocument/2006/relationships/tags" Target="../tags/tag146.xml"/><Relationship Id="rId6" Type="http://schemas.openxmlformats.org/officeDocument/2006/relationships/tags" Target="../tags/tag145.xml"/><Relationship Id="rId5" Type="http://schemas.openxmlformats.org/officeDocument/2006/relationships/tags" Target="../tags/tag144.xml"/><Relationship Id="rId4" Type="http://schemas.openxmlformats.org/officeDocument/2006/relationships/tags" Target="../tags/tag143.xml"/><Relationship Id="rId3" Type="http://schemas.openxmlformats.org/officeDocument/2006/relationships/image" Target="file:///E:\400px_tools/pic_temp/1_pic_quater_left_down.png" TargetMode="External"/><Relationship Id="rId2" Type="http://schemas.openxmlformats.org/officeDocument/2006/relationships/image" Target="../media/image2.png"/><Relationship Id="rId1" Type="http://schemas.openxmlformats.org/officeDocument/2006/relationships/tags" Target="../tags/tag142.xml"/></Relationships>
</file>

<file path=ppt/slides/_rels/slide5.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tags" Target="../tags/tag153.xml"/><Relationship Id="rId7" Type="http://schemas.openxmlformats.org/officeDocument/2006/relationships/tags" Target="../tags/tag152.xml"/><Relationship Id="rId6" Type="http://schemas.openxmlformats.org/officeDocument/2006/relationships/tags" Target="../tags/tag151.xml"/><Relationship Id="rId5" Type="http://schemas.openxmlformats.org/officeDocument/2006/relationships/tags" Target="../tags/tag150.xml"/><Relationship Id="rId4" Type="http://schemas.openxmlformats.org/officeDocument/2006/relationships/tags" Target="../tags/tag149.xml"/><Relationship Id="rId3" Type="http://schemas.openxmlformats.org/officeDocument/2006/relationships/image" Target="file:///E:\400px_tools/pic_temp/1_pic_quater_left_down.png" TargetMode="External"/><Relationship Id="rId2" Type="http://schemas.openxmlformats.org/officeDocument/2006/relationships/image" Target="../media/image2.png"/><Relationship Id="rId11" Type="http://schemas.openxmlformats.org/officeDocument/2006/relationships/slideLayout" Target="../slideLayouts/slideLayout7.xml"/><Relationship Id="rId10" Type="http://schemas.openxmlformats.org/officeDocument/2006/relationships/tags" Target="../tags/tag154.xml"/><Relationship Id="rId1" Type="http://schemas.openxmlformats.org/officeDocument/2006/relationships/tags" Target="../tags/tag148.xml"/></Relationships>
</file>

<file path=ppt/slides/_rels/slide6.xml.rels><?xml version="1.0" encoding="UTF-8" standalone="yes"?>
<Relationships xmlns="http://schemas.openxmlformats.org/package/2006/relationships"><Relationship Id="rId9" Type="http://schemas.openxmlformats.org/officeDocument/2006/relationships/tags" Target="../tags/tag161.xml"/><Relationship Id="rId8" Type="http://schemas.openxmlformats.org/officeDocument/2006/relationships/tags" Target="../tags/tag160.xml"/><Relationship Id="rId7" Type="http://schemas.openxmlformats.org/officeDocument/2006/relationships/tags" Target="../tags/tag159.xml"/><Relationship Id="rId6" Type="http://schemas.openxmlformats.org/officeDocument/2006/relationships/tags" Target="../tags/tag158.xml"/><Relationship Id="rId5" Type="http://schemas.openxmlformats.org/officeDocument/2006/relationships/tags" Target="../tags/tag157.xml"/><Relationship Id="rId4" Type="http://schemas.openxmlformats.org/officeDocument/2006/relationships/tags" Target="../tags/tag156.xml"/><Relationship Id="rId3" Type="http://schemas.openxmlformats.org/officeDocument/2006/relationships/image" Target="file:///E:\400px_tools/pic_temp/1_pic_quater_left_down.png" TargetMode="External"/><Relationship Id="rId2" Type="http://schemas.openxmlformats.org/officeDocument/2006/relationships/image" Target="../media/image2.png"/><Relationship Id="rId12" Type="http://schemas.openxmlformats.org/officeDocument/2006/relationships/slideLayout" Target="../slideLayouts/slideLayout7.xml"/><Relationship Id="rId11" Type="http://schemas.openxmlformats.org/officeDocument/2006/relationships/tags" Target="../tags/tag163.xml"/><Relationship Id="rId10" Type="http://schemas.openxmlformats.org/officeDocument/2006/relationships/tags" Target="../tags/tag162.xml"/><Relationship Id="rId1" Type="http://schemas.openxmlformats.org/officeDocument/2006/relationships/tags" Target="../tags/tag155.xml"/></Relationships>
</file>

<file path=ppt/slides/_rels/slide7.xml.rels><?xml version="1.0" encoding="UTF-8" standalone="yes"?>
<Relationships xmlns="http://schemas.openxmlformats.org/package/2006/relationships"><Relationship Id="rId9" Type="http://schemas.openxmlformats.org/officeDocument/2006/relationships/tags" Target="../tags/tag172.xml"/><Relationship Id="rId8" Type="http://schemas.openxmlformats.org/officeDocument/2006/relationships/tags" Target="../tags/tag171.xml"/><Relationship Id="rId7" Type="http://schemas.openxmlformats.org/officeDocument/2006/relationships/tags" Target="../tags/tag170.xml"/><Relationship Id="rId6" Type="http://schemas.openxmlformats.org/officeDocument/2006/relationships/tags" Target="../tags/tag169.xml"/><Relationship Id="rId5" Type="http://schemas.openxmlformats.org/officeDocument/2006/relationships/tags" Target="../tags/tag168.xml"/><Relationship Id="rId4" Type="http://schemas.openxmlformats.org/officeDocument/2006/relationships/tags" Target="../tags/tag167.xml"/><Relationship Id="rId3" Type="http://schemas.openxmlformats.org/officeDocument/2006/relationships/tags" Target="../tags/tag166.xml"/><Relationship Id="rId2" Type="http://schemas.openxmlformats.org/officeDocument/2006/relationships/tags" Target="../tags/tag165.xml"/><Relationship Id="rId16" Type="http://schemas.openxmlformats.org/officeDocument/2006/relationships/slideLayout" Target="../slideLayouts/slideLayout7.xml"/><Relationship Id="rId15" Type="http://schemas.openxmlformats.org/officeDocument/2006/relationships/tags" Target="../tags/tag178.xml"/><Relationship Id="rId14" Type="http://schemas.openxmlformats.org/officeDocument/2006/relationships/tags" Target="../tags/tag177.xml"/><Relationship Id="rId13" Type="http://schemas.openxmlformats.org/officeDocument/2006/relationships/tags" Target="../tags/tag176.xml"/><Relationship Id="rId12" Type="http://schemas.openxmlformats.org/officeDocument/2006/relationships/tags" Target="../tags/tag175.xml"/><Relationship Id="rId11" Type="http://schemas.openxmlformats.org/officeDocument/2006/relationships/tags" Target="../tags/tag174.xml"/><Relationship Id="rId10" Type="http://schemas.openxmlformats.org/officeDocument/2006/relationships/tags" Target="../tags/tag173.xml"/><Relationship Id="rId1" Type="http://schemas.openxmlformats.org/officeDocument/2006/relationships/tags" Target="../tags/tag164.xml"/></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184.xml"/><Relationship Id="rId7" Type="http://schemas.openxmlformats.org/officeDocument/2006/relationships/tags" Target="../tags/tag183.xml"/><Relationship Id="rId6" Type="http://schemas.openxmlformats.org/officeDocument/2006/relationships/tags" Target="../tags/tag182.xml"/><Relationship Id="rId5" Type="http://schemas.openxmlformats.org/officeDocument/2006/relationships/tags" Target="../tags/tag181.xml"/><Relationship Id="rId4" Type="http://schemas.openxmlformats.org/officeDocument/2006/relationships/tags" Target="../tags/tag180.xml"/><Relationship Id="rId3" Type="http://schemas.openxmlformats.org/officeDocument/2006/relationships/image" Target="file:///E:\400px_tools/pic_temp/1_pic_quater_left_down.png" TargetMode="External"/><Relationship Id="rId2" Type="http://schemas.openxmlformats.org/officeDocument/2006/relationships/image" Target="../media/image2.png"/><Relationship Id="rId1" Type="http://schemas.openxmlformats.org/officeDocument/2006/relationships/tags" Target="../tags/tag179.xml"/></Relationships>
</file>

<file path=ppt/slides/_rels/slide9.xml.rels><?xml version="1.0" encoding="UTF-8" standalone="yes"?>
<Relationships xmlns="http://schemas.openxmlformats.org/package/2006/relationships"><Relationship Id="rId9" Type="http://schemas.openxmlformats.org/officeDocument/2006/relationships/tags" Target="../tags/tag192.xml"/><Relationship Id="rId8" Type="http://schemas.openxmlformats.org/officeDocument/2006/relationships/tags" Target="../tags/tag191.xml"/><Relationship Id="rId7" Type="http://schemas.openxmlformats.org/officeDocument/2006/relationships/tags" Target="../tags/tag190.xml"/><Relationship Id="rId6" Type="http://schemas.openxmlformats.org/officeDocument/2006/relationships/tags" Target="../tags/tag189.xml"/><Relationship Id="rId5" Type="http://schemas.openxmlformats.org/officeDocument/2006/relationships/tags" Target="../tags/tag188.xml"/><Relationship Id="rId4" Type="http://schemas.openxmlformats.org/officeDocument/2006/relationships/image" Target="../media/image9.png"/><Relationship Id="rId3" Type="http://schemas.openxmlformats.org/officeDocument/2006/relationships/tags" Target="../tags/tag187.xml"/><Relationship Id="rId2" Type="http://schemas.openxmlformats.org/officeDocument/2006/relationships/tags" Target="../tags/tag186.xml"/><Relationship Id="rId10" Type="http://schemas.openxmlformats.org/officeDocument/2006/relationships/slideLayout" Target="../slideLayouts/slideLayout7.xml"/><Relationship Id="rId1" Type="http://schemas.openxmlformats.org/officeDocument/2006/relationships/tags" Target="../tags/tag18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图片 4"/>
          <p:cNvPicPr/>
          <p:nvPr userDrawn="1">
            <p:custDataLst>
              <p:tags r:id="rId1"/>
            </p:custDataLst>
          </p:nvPr>
        </p:nvPicPr>
        <p:blipFill>
          <a:blip r:embed="rId2" r:link="rId3">
            <a:extLst>
              <a:ext uri="{28A0092B-C50C-407E-A947-70E740481C1C}">
                <a14:useLocalDpi xmlns:a14="http://schemas.microsoft.com/office/drawing/2010/main" val="0"/>
              </a:ext>
            </a:extLst>
          </a:blip>
          <a:stretch>
            <a:fillRect/>
          </a:stretch>
        </p:blipFill>
        <p:spPr>
          <a:xfrm>
            <a:off x="0" y="6220045"/>
            <a:ext cx="540068" cy="637955"/>
          </a:xfrm>
          <a:prstGeom prst="rect">
            <a:avLst/>
          </a:prstGeom>
        </p:spPr>
      </p:pic>
      <p:sp>
        <p:nvSpPr>
          <p:cNvPr id="25" name="装饰 1"/>
          <p:cNvSpPr/>
          <p:nvPr>
            <p:custDataLst>
              <p:tags r:id="rId4"/>
            </p:custDataLst>
          </p:nvPr>
        </p:nvSpPr>
        <p:spPr>
          <a:xfrm flipV="1">
            <a:off x="3886200" y="1066800"/>
            <a:ext cx="4800600" cy="4572635"/>
          </a:xfrm>
          <a:prstGeom prst="snip1Rect">
            <a:avLst>
              <a:gd name="adj" fmla="val 9836"/>
            </a:avLst>
          </a:prstGeom>
          <a:solidFill>
            <a:schemeClr val="lt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1200" b="1" dirty="0">
              <a:solidFill>
                <a:schemeClr val="lt1"/>
              </a:solidFill>
              <a:latin typeface="幼圆" panose="02010509060101010101" pitchFamily="49" charset="-122"/>
              <a:ea typeface="幼圆" panose="02010509060101010101" pitchFamily="49" charset="-122"/>
            </a:endParaRPr>
          </a:p>
        </p:txBody>
      </p:sp>
      <p:pic>
        <p:nvPicPr>
          <p:cNvPr id="2" name="图片 1"/>
          <p:cNvPicPr>
            <a:picLocks noChangeAspect="1"/>
          </p:cNvPicPr>
          <p:nvPr>
            <p:custDataLst>
              <p:tags r:id="rId5"/>
            </p:custDataLst>
          </p:nvPr>
        </p:nvPicPr>
        <p:blipFill rotWithShape="1">
          <a:blip r:embed="rId6"/>
          <a:srcRect t="4105"/>
          <a:stretch>
            <a:fillRect/>
          </a:stretch>
        </p:blipFill>
        <p:spPr>
          <a:xfrm>
            <a:off x="878093" y="666759"/>
            <a:ext cx="2587218" cy="5372134"/>
          </a:xfrm>
          <a:custGeom>
            <a:avLst/>
            <a:gdLst/>
            <a:ahLst/>
            <a:cxnLst>
              <a:cxn ang="3">
                <a:pos x="hc" y="t"/>
              </a:cxn>
              <a:cxn ang="cd2">
                <a:pos x="l" y="vc"/>
              </a:cxn>
              <a:cxn ang="cd4">
                <a:pos x="hc" y="b"/>
              </a:cxn>
              <a:cxn ang="0">
                <a:pos x="r" y="vc"/>
              </a:cxn>
            </a:cxnLst>
            <a:rect l="l" t="t" r="r" b="b"/>
            <a:pathLst>
              <a:path w="7200" h="7200">
                <a:moveTo>
                  <a:pt x="0" y="0"/>
                </a:moveTo>
                <a:lnTo>
                  <a:pt x="7200" y="0"/>
                </a:lnTo>
                <a:lnTo>
                  <a:pt x="7200" y="7200"/>
                </a:lnTo>
                <a:lnTo>
                  <a:pt x="0" y="7200"/>
                </a:lnTo>
                <a:lnTo>
                  <a:pt x="0" y="0"/>
                </a:lnTo>
                <a:close/>
              </a:path>
            </a:pathLst>
          </a:custGeom>
        </p:spPr>
      </p:pic>
      <p:sp>
        <p:nvSpPr>
          <p:cNvPr id="4" name="文本框 3"/>
          <p:cNvSpPr txBox="1"/>
          <p:nvPr>
            <p:custDataLst>
              <p:tags r:id="rId7"/>
            </p:custDataLst>
          </p:nvPr>
        </p:nvSpPr>
        <p:spPr>
          <a:xfrm>
            <a:off x="4355818" y="3048000"/>
            <a:ext cx="3886228" cy="762000"/>
          </a:xfrm>
          <a:prstGeom prst="rect">
            <a:avLst/>
          </a:prstGeom>
          <a:noFill/>
        </p:spPr>
        <p:txBody>
          <a:bodyPr wrap="square" rtlCol="0" anchor="ctr">
            <a:noAutofit/>
          </a:bodyPr>
          <a:p>
            <a:pPr marL="0" indent="0" algn="ctr">
              <a:lnSpc>
                <a:spcPct val="100000"/>
              </a:lnSpc>
              <a:spcBef>
                <a:spcPts val="0"/>
              </a:spcBef>
              <a:spcAft>
                <a:spcPts val="0"/>
              </a:spcAft>
              <a:buSzPct val="100000"/>
              <a:buNone/>
            </a:pPr>
            <a:r>
              <a:rPr lang="zh-CN" sz="3000" b="1" spc="300" dirty="0">
                <a:solidFill>
                  <a:schemeClr val="accent1">
                    <a:lumMod val="75000"/>
                  </a:schemeClr>
                </a:solidFill>
                <a:latin typeface="幼圆" panose="02010509060101010101" pitchFamily="49" charset="-122"/>
                <a:ea typeface="幼圆" panose="02010509060101010101" pitchFamily="49" charset="-122"/>
                <a:cs typeface="幼圆" panose="02010509060101010101" pitchFamily="49" charset="-122"/>
                <a:sym typeface="+mn-ea"/>
              </a:rPr>
              <a:t>《白蛇.缘起》</a:t>
            </a:r>
            <a:endParaRPr lang="zh-CN" sz="3000" b="1" spc="300" dirty="0">
              <a:solidFill>
                <a:schemeClr val="accent1">
                  <a:lumMod val="75000"/>
                </a:schemeClr>
              </a:solidFill>
              <a:latin typeface="幼圆" panose="02010509060101010101" pitchFamily="49" charset="-122"/>
              <a:ea typeface="幼圆" panose="02010509060101010101" pitchFamily="49" charset="-122"/>
              <a:cs typeface="幼圆" panose="02010509060101010101" pitchFamily="49" charset="-122"/>
              <a:sym typeface="+mn-ea"/>
            </a:endParaRPr>
          </a:p>
        </p:txBody>
      </p:sp>
    </p:spTree>
    <p:custDataLst>
      <p:tags r:id="rId8"/>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4" name="图片 3"/>
          <p:cNvPicPr/>
          <p:nvPr userDrawn="1">
            <p:custDataLst>
              <p:tags r:id="rId1"/>
            </p:custDataLst>
          </p:nvPr>
        </p:nvPicPr>
        <p:blipFill>
          <a:blip r:embed="rId2" r:link="rId3">
            <a:extLst>
              <a:ext uri="{28A0092B-C50C-407E-A947-70E740481C1C}">
                <a14:useLocalDpi xmlns:a14="http://schemas.microsoft.com/office/drawing/2010/main" val="0"/>
              </a:ext>
            </a:extLst>
          </a:blip>
          <a:stretch>
            <a:fillRect/>
          </a:stretch>
        </p:blipFill>
        <p:spPr>
          <a:xfrm>
            <a:off x="0" y="6220045"/>
            <a:ext cx="540068" cy="637955"/>
          </a:xfrm>
          <a:prstGeom prst="rect">
            <a:avLst/>
          </a:prstGeom>
        </p:spPr>
      </p:pic>
      <p:sp>
        <p:nvSpPr>
          <p:cNvPr id="6" name="矩形 5"/>
          <p:cNvSpPr/>
          <p:nvPr>
            <p:custDataLst>
              <p:tags r:id="rId4"/>
            </p:custDataLst>
          </p:nvPr>
        </p:nvSpPr>
        <p:spPr>
          <a:xfrm>
            <a:off x="571505" y="4114833"/>
            <a:ext cx="1714514" cy="101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ct val="0"/>
              </a:spcBef>
              <a:spcAft>
                <a:spcPct val="0"/>
              </a:spcAft>
              <a:buClrTx/>
              <a:buSzTx/>
              <a:buFontTx/>
              <a:buNone/>
            </a:pPr>
            <a:endParaRPr kumimoji="0" lang="zh-CN" altLang="en-US" sz="1350" b="0" i="0" u="none" strike="noStrike" kern="1200" cap="none" spc="0" normalizeH="0" baseline="0" noProof="1">
              <a:ln>
                <a:noFill/>
              </a:ln>
              <a:solidFill>
                <a:schemeClr val="dk1">
                  <a:lumMod val="85000"/>
                  <a:lumOff val="15000"/>
                </a:schemeClr>
              </a:solidFill>
              <a:effectLst/>
              <a:uLnTx/>
              <a:uFillTx/>
              <a:latin typeface="幼圆" panose="02010509060101010101" pitchFamily="49" charset="-122"/>
              <a:ea typeface="幼圆" panose="02010509060101010101" pitchFamily="49" charset="-122"/>
              <a:sym typeface="Arial" panose="020B0604020202020204" pitchFamily="34" charset="0"/>
            </a:endParaRPr>
          </a:p>
        </p:txBody>
      </p:sp>
      <p:sp>
        <p:nvSpPr>
          <p:cNvPr id="7" name="任意多边形 6"/>
          <p:cNvSpPr/>
          <p:nvPr>
            <p:custDataLst>
              <p:tags r:id="rId5"/>
            </p:custDataLst>
          </p:nvPr>
        </p:nvSpPr>
        <p:spPr>
          <a:xfrm>
            <a:off x="1371611" y="914380"/>
            <a:ext cx="7086657" cy="5029240"/>
          </a:xfrm>
          <a:custGeom>
            <a:avLst/>
            <a:gdLst>
              <a:gd name="connsiteX0" fmla="*/ 5 w 14004"/>
              <a:gd name="connsiteY0" fmla="*/ 1622 h 7822"/>
              <a:gd name="connsiteX1" fmla="*/ 0 w 14004"/>
              <a:gd name="connsiteY1" fmla="*/ 0 h 7822"/>
              <a:gd name="connsiteX2" fmla="*/ 14004 w 14004"/>
              <a:gd name="connsiteY2" fmla="*/ 0 h 7822"/>
              <a:gd name="connsiteX3" fmla="*/ 14004 w 14004"/>
              <a:gd name="connsiteY3" fmla="*/ 7822 h 7822"/>
              <a:gd name="connsiteX4" fmla="*/ 0 w 14004"/>
              <a:gd name="connsiteY4" fmla="*/ 7822 h 7822"/>
              <a:gd name="connsiteX5" fmla="*/ 5 w 14004"/>
              <a:gd name="connsiteY5" fmla="*/ 6212 h 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04" h="7822">
                <a:moveTo>
                  <a:pt x="5" y="1622"/>
                </a:moveTo>
                <a:lnTo>
                  <a:pt x="0" y="0"/>
                </a:lnTo>
                <a:lnTo>
                  <a:pt x="14004" y="0"/>
                </a:lnTo>
                <a:lnTo>
                  <a:pt x="14004" y="7822"/>
                </a:lnTo>
                <a:lnTo>
                  <a:pt x="0" y="7822"/>
                </a:lnTo>
                <a:lnTo>
                  <a:pt x="5" y="6212"/>
                </a:lnTo>
              </a:path>
            </a:pathLst>
          </a:custGeom>
          <a:noFill/>
          <a:ln w="19050">
            <a:solidFill>
              <a:schemeClr val="lt1">
                <a:alpha val="75000"/>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ct val="0"/>
              </a:spcBef>
              <a:spcAft>
                <a:spcPct val="0"/>
              </a:spcAft>
              <a:buClrTx/>
              <a:buSzTx/>
              <a:buFontTx/>
              <a:buNone/>
            </a:pPr>
            <a:endParaRPr kumimoji="0" lang="zh-CN" altLang="en-US" sz="1350" b="0" i="0" u="none" strike="noStrike" kern="1200" cap="none" spc="0" normalizeH="0" baseline="0" noProof="1">
              <a:ln>
                <a:noFill/>
              </a:ln>
              <a:solidFill>
                <a:prstClr val="white"/>
              </a:solidFill>
              <a:effectLst/>
              <a:uLnTx/>
              <a:uFillTx/>
              <a:latin typeface="幼圆" panose="02010509060101010101" pitchFamily="49" charset="-122"/>
              <a:ea typeface="幼圆" panose="02010509060101010101" pitchFamily="49" charset="-122"/>
              <a:sym typeface="Arial" panose="020B0604020202020204" pitchFamily="34" charset="0"/>
            </a:endParaRPr>
          </a:p>
        </p:txBody>
      </p:sp>
      <p:sp>
        <p:nvSpPr>
          <p:cNvPr id="3" name="文本框 2"/>
          <p:cNvSpPr txBox="1"/>
          <p:nvPr>
            <p:custDataLst>
              <p:tags r:id="rId6"/>
            </p:custDataLst>
          </p:nvPr>
        </p:nvSpPr>
        <p:spPr>
          <a:xfrm>
            <a:off x="457200" y="2437765"/>
            <a:ext cx="1943100" cy="1524635"/>
          </a:xfrm>
          <a:prstGeom prst="rect">
            <a:avLst/>
          </a:prstGeom>
          <a:noFill/>
        </p:spPr>
        <p:txBody>
          <a:bodyPr wrap="square" lIns="47625" tIns="19050" rIns="47625" bIns="19050" rtlCol="0" anchor="ctr">
            <a:noAutofit/>
          </a:bodyPr>
          <a:p>
            <a:pPr marL="0" indent="0" algn="ctr">
              <a:lnSpc>
                <a:spcPct val="100000"/>
              </a:lnSpc>
              <a:spcBef>
                <a:spcPts val="0"/>
              </a:spcBef>
              <a:spcAft>
                <a:spcPts val="0"/>
              </a:spcAft>
              <a:buSzPct val="100000"/>
              <a:buNone/>
            </a:pPr>
            <a:r>
              <a:rPr lang="zh-CN" altLang="en-US" sz="3300" b="1" spc="300">
                <a:solidFill>
                  <a:schemeClr val="accent1">
                    <a:lumMod val="75000"/>
                  </a:schemeClr>
                </a:solidFill>
                <a:latin typeface="幼圆" panose="02010509060101010101" pitchFamily="49" charset="-122"/>
                <a:ea typeface="幼圆" panose="02010509060101010101" pitchFamily="49" charset="-122"/>
              </a:rPr>
              <a:t>剧情介绍</a:t>
            </a:r>
            <a:endParaRPr lang="zh-CN" altLang="en-US" sz="3300" b="1" spc="300">
              <a:solidFill>
                <a:schemeClr val="accent1">
                  <a:lumMod val="75000"/>
                </a:schemeClr>
              </a:solidFill>
              <a:latin typeface="幼圆" panose="02010509060101010101" pitchFamily="49" charset="-122"/>
              <a:ea typeface="幼圆" panose="02010509060101010101" pitchFamily="49" charset="-122"/>
            </a:endParaRPr>
          </a:p>
        </p:txBody>
      </p:sp>
      <p:sp>
        <p:nvSpPr>
          <p:cNvPr id="11" name="Title 6"/>
          <p:cNvSpPr txBox="1"/>
          <p:nvPr>
            <p:custDataLst>
              <p:tags r:id="rId7"/>
            </p:custDataLst>
          </p:nvPr>
        </p:nvSpPr>
        <p:spPr>
          <a:xfrm>
            <a:off x="3020695" y="1844040"/>
            <a:ext cx="5055870" cy="3169920"/>
          </a:xfrm>
          <a:prstGeom prst="rect">
            <a:avLst/>
          </a:prstGeom>
          <a:noFill/>
          <a:ln w="3175">
            <a:noFill/>
            <a:prstDash val="dash"/>
          </a:ln>
        </p:spPr>
        <p:txBody>
          <a:bodyPr wrap="square" lIns="47625" tIns="19050" rIns="47625" bIns="1905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a:lnSpc>
                <a:spcPct val="150000"/>
              </a:lnSpc>
              <a:spcBef>
                <a:spcPts val="0"/>
              </a:spcBef>
              <a:spcAft>
                <a:spcPts val="800"/>
              </a:spcAft>
              <a:buSzPct val="100000"/>
              <a:buNone/>
            </a:pPr>
            <a:r>
              <a:rPr lang="zh-CN" sz="1800" spc="2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微软雅黑" panose="020B0503020204020204" charset="-122"/>
              </a:rPr>
              <a:t>影片主要讲述了于晚唐年间，国师发动民众大量捕蛇。前去刺杀国师的白蛇意外失忆，被捕蛇村少年阿宣救下。两人历经艰难，产生爱情，阿宣为跨越人妖鸿沟，耗费精气变为小妖。彼时，国师与蛇族的大战一触即发，而阿宣为救小白，不惜性命，小白在最后一刻用千年功力留下阿宣的魂魄，换来世一次相遇。</a:t>
            </a:r>
            <a:endParaRPr lang="zh-CN" sz="1800" spc="2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微软雅黑" panose="020B0503020204020204" charset="-122"/>
            </a:endParaRPr>
          </a:p>
        </p:txBody>
      </p:sp>
    </p:spTree>
    <p:custDataLst>
      <p:tags r:id="rId8"/>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6" name="直接连接符 15"/>
          <p:cNvCxnSpPr/>
          <p:nvPr>
            <p:custDataLst>
              <p:tags r:id="rId1"/>
            </p:custDataLst>
          </p:nvPr>
        </p:nvCxnSpPr>
        <p:spPr>
          <a:xfrm>
            <a:off x="3337560" y="3023235"/>
            <a:ext cx="0" cy="811530"/>
          </a:xfrm>
          <a:prstGeom prst="line">
            <a:avLst/>
          </a:prstGeom>
          <a:ln>
            <a:solidFill>
              <a:schemeClr val="accent1"/>
            </a:solidFill>
          </a:ln>
        </p:spPr>
        <p:style>
          <a:lnRef idx="1">
            <a:srgbClr val="4472C4"/>
          </a:lnRef>
          <a:fillRef idx="0">
            <a:srgbClr val="4472C4"/>
          </a:fillRef>
          <a:effectRef idx="0">
            <a:srgbClr val="4472C4"/>
          </a:effectRef>
          <a:fontRef idx="minor">
            <a:sysClr val="windowText" lastClr="000000"/>
          </a:fontRef>
        </p:style>
      </p:cxnSp>
      <p:sp>
        <p:nvSpPr>
          <p:cNvPr id="7" name="TextBox 2"/>
          <p:cNvSpPr txBox="1"/>
          <p:nvPr>
            <p:custDataLst>
              <p:tags r:id="rId2"/>
            </p:custDataLst>
          </p:nvPr>
        </p:nvSpPr>
        <p:spPr>
          <a:xfrm>
            <a:off x="1919923" y="2918936"/>
            <a:ext cx="1263491" cy="1020128"/>
          </a:xfrm>
          <a:prstGeom prst="rect">
            <a:avLst/>
          </a:prstGeom>
          <a:noFill/>
        </p:spPr>
        <p:txBody>
          <a:bodyPr wrap="square" lIns="68580" tIns="34290" rIns="68580" bIns="34290" rtlCol="0"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algn="ctr" defTabSz="914400" fontAlgn="auto">
              <a:lnSpc>
                <a:spcPct val="100000"/>
              </a:lnSpc>
              <a:spcBef>
                <a:spcPts val="0"/>
              </a:spcBef>
              <a:spcAft>
                <a:spcPts val="0"/>
              </a:spcAft>
              <a:buClrTx/>
              <a:buSzTx/>
              <a:buFontTx/>
            </a:pPr>
            <a:r>
              <a:rPr lang="en-US" altLang="zh-CN" sz="6000" b="1" spc="200">
                <a:solidFill>
                  <a:schemeClr val="accent1"/>
                </a:solidFill>
                <a:latin typeface="幼圆" panose="02010509060101010101" pitchFamily="49" charset="-122"/>
                <a:ea typeface="幼圆" panose="02010509060101010101" pitchFamily="49" charset="-122"/>
                <a:cs typeface="Arial" panose="020B0604020202020204" pitchFamily="34" charset="0"/>
                <a:sym typeface="+mn-lt"/>
              </a:rPr>
              <a:t>02</a:t>
            </a:r>
            <a:endParaRPr lang="en-US" altLang="zh-CN" sz="6000" b="1" spc="200">
              <a:solidFill>
                <a:schemeClr val="accent1"/>
              </a:solidFill>
              <a:latin typeface="幼圆" panose="02010509060101010101" pitchFamily="49" charset="-122"/>
              <a:ea typeface="幼圆" panose="02010509060101010101" pitchFamily="49" charset="-122"/>
              <a:cs typeface="Arial" panose="020B0604020202020204" pitchFamily="34" charset="0"/>
              <a:sym typeface="+mn-lt"/>
            </a:endParaRPr>
          </a:p>
        </p:txBody>
      </p:sp>
      <p:sp>
        <p:nvSpPr>
          <p:cNvPr id="2" name="标题 1"/>
          <p:cNvSpPr>
            <a:spLocks noGrp="1"/>
          </p:cNvSpPr>
          <p:nvPr>
            <p:ph type="ctrTitle" idx="13"/>
            <p:custDataLst>
              <p:tags r:id="rId3"/>
            </p:custDataLst>
          </p:nvPr>
        </p:nvSpPr>
        <p:spPr/>
        <p:txBody>
          <a:bodyPr/>
          <a:lstStyle/>
          <a:p>
            <a:pPr marL="0" indent="0" algn="l">
              <a:lnSpc>
                <a:spcPct val="100000"/>
              </a:lnSpc>
              <a:spcBef>
                <a:spcPts val="0"/>
              </a:spcBef>
              <a:spcAft>
                <a:spcPts val="0"/>
              </a:spcAft>
              <a:buSzPct val="100000"/>
              <a:buNone/>
            </a:pPr>
            <a:r>
              <a:rPr lang="zh-CN" altLang="en-US" sz="3600">
                <a:latin typeface="幼圆" panose="02010509060101010101" pitchFamily="49" charset="-122"/>
                <a:ea typeface="幼圆" panose="02010509060101010101" pitchFamily="49" charset="-122"/>
                <a:cs typeface="幼圆" panose="02010509060101010101" pitchFamily="49" charset="-122"/>
              </a:rPr>
              <a:t>角 色 分 析</a:t>
            </a:r>
            <a:endParaRPr lang="zh-CN" altLang="en-US" sz="3600">
              <a:latin typeface="幼圆" panose="02010509060101010101" pitchFamily="49" charset="-122"/>
              <a:ea typeface="幼圆" panose="02010509060101010101" pitchFamily="49" charset="-122"/>
              <a:cs typeface="幼圆" panose="02010509060101010101" pitchFamily="49" charset="-122"/>
            </a:endParaRPr>
          </a:p>
        </p:txBody>
      </p:sp>
    </p:spTree>
    <p:custDataLst>
      <p:tags r:id="rId4"/>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sp>
        <p:nvSpPr>
          <p:cNvPr id="9" name="矩形 8"/>
          <p:cNvSpPr/>
          <p:nvPr userDrawn="1">
            <p:custDataLst>
              <p:tags r:id="rId1"/>
            </p:custDataLst>
          </p:nvPr>
        </p:nvSpPr>
        <p:spPr>
          <a:xfrm>
            <a:off x="219056" y="303809"/>
            <a:ext cx="8705889" cy="6250382"/>
          </a:xfrm>
          <a:prstGeom prst="rect">
            <a:avLst/>
          </a:prstGeom>
          <a:solidFill>
            <a:schemeClr val="dk2"/>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p>
            <a:pPr algn="ctr"/>
            <a:endParaRPr lang="zh-CN" altLang="en-US" sz="1350">
              <a:solidFill>
                <a:schemeClr val="lt1"/>
              </a:solidFill>
              <a:latin typeface="幼圆" panose="02010509060101010101" pitchFamily="49" charset="-122"/>
              <a:ea typeface="幼圆" panose="02010509060101010101" pitchFamily="49" charset="-122"/>
            </a:endParaRPr>
          </a:p>
        </p:txBody>
      </p:sp>
      <p:pic>
        <p:nvPicPr>
          <p:cNvPr id="3" name="图片 2"/>
          <p:cNvPicPr/>
          <p:nvPr userDrawn="1">
            <p:custDataLst>
              <p:tags r:id="rId2"/>
            </p:custDataLst>
          </p:nvPr>
        </p:nvPicPr>
        <p:blipFill>
          <a:blip r:embed="rId3" r:link="rId4">
            <a:extLst>
              <a:ext uri="{28A0092B-C50C-407E-A947-70E740481C1C}">
                <a14:useLocalDpi xmlns:a14="http://schemas.microsoft.com/office/drawing/2010/main" val="0"/>
              </a:ext>
            </a:extLst>
          </a:blip>
          <a:stretch>
            <a:fillRect/>
          </a:stretch>
        </p:blipFill>
        <p:spPr>
          <a:xfrm>
            <a:off x="0" y="6220045"/>
            <a:ext cx="540068" cy="637955"/>
          </a:xfrm>
          <a:prstGeom prst="rect">
            <a:avLst/>
          </a:prstGeom>
        </p:spPr>
      </p:pic>
      <p:pic>
        <p:nvPicPr>
          <p:cNvPr id="4" name="图片 3"/>
          <p:cNvPicPr preferRelativeResize="0">
            <a:picLocks noChangeAspect="1"/>
          </p:cNvPicPr>
          <p:nvPr>
            <p:custDataLst>
              <p:tags r:id="rId5"/>
            </p:custDataLst>
          </p:nvPr>
        </p:nvPicPr>
        <p:blipFill rotWithShape="1">
          <a:blip r:embed="rId6"/>
          <a:srcRect t="-5269" b="-5269"/>
          <a:stretch>
            <a:fillRect/>
          </a:stretch>
        </p:blipFill>
        <p:spPr>
          <a:xfrm>
            <a:off x="1120775" y="1219200"/>
            <a:ext cx="2384425" cy="4419600"/>
          </a:xfrm>
          <a:custGeom>
            <a:avLst/>
            <a:gdLst/>
            <a:ahLst/>
            <a:cxnLst>
              <a:cxn ang="3">
                <a:pos x="hc" y="t"/>
              </a:cxn>
              <a:cxn ang="cd2">
                <a:pos x="l" y="vc"/>
              </a:cxn>
              <a:cxn ang="cd4">
                <a:pos x="hc" y="b"/>
              </a:cxn>
              <a:cxn ang="0">
                <a:pos x="r" y="vc"/>
              </a:cxn>
            </a:cxnLst>
            <a:rect l="l" t="t" r="r" b="b"/>
            <a:pathLst>
              <a:path w="4320" h="6960">
                <a:moveTo>
                  <a:pt x="0" y="0"/>
                </a:moveTo>
                <a:lnTo>
                  <a:pt x="4320" y="0"/>
                </a:lnTo>
                <a:lnTo>
                  <a:pt x="4320" y="6960"/>
                </a:lnTo>
                <a:lnTo>
                  <a:pt x="0" y="6960"/>
                </a:lnTo>
                <a:lnTo>
                  <a:pt x="0" y="0"/>
                </a:lnTo>
                <a:close/>
              </a:path>
            </a:pathLst>
          </a:custGeom>
          <a:blipFill rotWithShape="1">
            <a:blip r:embed="rId7"/>
            <a:stretch>
              <a:fillRect/>
            </a:stretch>
          </a:blipFill>
        </p:spPr>
      </p:pic>
      <p:sp>
        <p:nvSpPr>
          <p:cNvPr id="11" name="Title 6"/>
          <p:cNvSpPr txBox="1"/>
          <p:nvPr>
            <p:custDataLst>
              <p:tags r:id="rId8"/>
            </p:custDataLst>
          </p:nvPr>
        </p:nvSpPr>
        <p:spPr>
          <a:xfrm>
            <a:off x="3841750" y="1219200"/>
            <a:ext cx="4342130" cy="4419600"/>
          </a:xfrm>
          <a:prstGeom prst="rect">
            <a:avLst/>
          </a:prstGeom>
          <a:noFill/>
          <a:ln w="3175">
            <a:noFill/>
            <a:prstDash val="dash"/>
          </a:ln>
        </p:spPr>
        <p:txBody>
          <a:bodyPr wrap="square" lIns="68580" tIns="34290" rIns="68580" bIns="3429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285750" algn="l" fontAlgn="ctr">
              <a:lnSpc>
                <a:spcPct val="150000"/>
              </a:lnSpc>
              <a:spcBef>
                <a:spcPts val="1000"/>
              </a:spcBef>
              <a:spcAft>
                <a:spcPts val="0"/>
              </a:spcAft>
              <a:buSzPct val="100000"/>
              <a:buFont typeface="Wingdings" panose="05000000000000000000" charset="0"/>
              <a:buNone/>
            </a:pPr>
            <a:r>
              <a:rPr lang="zh-CN" altLang="en-US" sz="1800" spc="2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rPr>
              <a:t>小白 （白素贞）</a:t>
            </a:r>
            <a:endParaRPr lang="zh-CN" altLang="en-US" sz="1800" spc="2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endParaRPr>
          </a:p>
          <a:p>
            <a:pPr marL="0" lvl="0" indent="-285750" algn="l" fontAlgn="ctr">
              <a:lnSpc>
                <a:spcPct val="150000"/>
              </a:lnSpc>
              <a:spcBef>
                <a:spcPts val="1000"/>
              </a:spcBef>
              <a:spcAft>
                <a:spcPts val="0"/>
              </a:spcAft>
              <a:buSzPct val="100000"/>
              <a:buFont typeface="Wingdings" panose="05000000000000000000" charset="0"/>
              <a:buNone/>
            </a:pPr>
            <a:r>
              <a:rPr lang="zh-CN" altLang="en-US" sz="1800" spc="2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rPr>
              <a:t>白蛇清丽高雅，一袭白衣柔美仙灵，性格坚韧独立、坚贞不渝，作为蛇族当中修行天赋出众的蛇妖而被蛇母派去刺杀人族国师，途中意外失忆，落入捕蛇村庄，被人类少年许宣救下并唤其“小白”，两人在一起寻找真相的道路上却深深相爱。最后人妖大战时，许宣舍命救了小白，于是，千年后的白素贞，在西湖上与许仙相遇。</a:t>
            </a:r>
            <a:endParaRPr lang="zh-CN" altLang="en-US" sz="1800" spc="2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endParaRPr>
          </a:p>
        </p:txBody>
      </p:sp>
    </p:spTree>
    <p:custDataLst>
      <p:tags r:id="rId9"/>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sp>
        <p:nvSpPr>
          <p:cNvPr id="25" name="装饰 1"/>
          <p:cNvSpPr/>
          <p:nvPr>
            <p:custDataLst>
              <p:tags r:id="rId1"/>
            </p:custDataLst>
          </p:nvPr>
        </p:nvSpPr>
        <p:spPr>
          <a:xfrm flipV="1">
            <a:off x="3886200" y="1066800"/>
            <a:ext cx="4800600" cy="4572635"/>
          </a:xfrm>
          <a:prstGeom prst="snip1Rect">
            <a:avLst>
              <a:gd name="adj" fmla="val 9836"/>
            </a:avLst>
          </a:prstGeom>
          <a:solidFill>
            <a:schemeClr val="lt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1200" b="1" dirty="0">
              <a:solidFill>
                <a:schemeClr val="lt1"/>
              </a:solidFill>
              <a:latin typeface="幼圆" panose="02010509060101010101" pitchFamily="49" charset="-122"/>
              <a:ea typeface="幼圆" panose="02010509060101010101" pitchFamily="49" charset="-122"/>
            </a:endParaRPr>
          </a:p>
        </p:txBody>
      </p:sp>
      <p:pic>
        <p:nvPicPr>
          <p:cNvPr id="4" name="图片 3"/>
          <p:cNvPicPr>
            <a:picLocks noChangeAspect="1"/>
          </p:cNvPicPr>
          <p:nvPr>
            <p:custDataLst>
              <p:tags r:id="rId2"/>
            </p:custDataLst>
          </p:nvPr>
        </p:nvPicPr>
        <p:blipFill rotWithShape="1">
          <a:blip r:embed="rId3"/>
          <a:srcRect b="10895"/>
          <a:stretch>
            <a:fillRect/>
          </a:stretch>
        </p:blipFill>
        <p:spPr>
          <a:xfrm>
            <a:off x="457200" y="1130300"/>
            <a:ext cx="3429000" cy="4558030"/>
          </a:xfrm>
          <a:custGeom>
            <a:avLst/>
            <a:gdLst/>
            <a:ahLst/>
            <a:cxnLst>
              <a:cxn ang="3">
                <a:pos x="hc" y="t"/>
              </a:cxn>
              <a:cxn ang="cd2">
                <a:pos x="l" y="vc"/>
              </a:cxn>
              <a:cxn ang="cd4">
                <a:pos x="hc" y="b"/>
              </a:cxn>
              <a:cxn ang="0">
                <a:pos x="r" y="vc"/>
              </a:cxn>
            </a:cxnLst>
            <a:rect l="l" t="t" r="r" b="b"/>
            <a:pathLst>
              <a:path w="7200" h="7200">
                <a:moveTo>
                  <a:pt x="0" y="0"/>
                </a:moveTo>
                <a:lnTo>
                  <a:pt x="7200" y="0"/>
                </a:lnTo>
                <a:lnTo>
                  <a:pt x="7200" y="7200"/>
                </a:lnTo>
                <a:lnTo>
                  <a:pt x="0" y="7200"/>
                </a:lnTo>
                <a:lnTo>
                  <a:pt x="0" y="0"/>
                </a:lnTo>
                <a:close/>
              </a:path>
            </a:pathLst>
          </a:custGeom>
        </p:spPr>
      </p:pic>
      <p:sp>
        <p:nvSpPr>
          <p:cNvPr id="11" name="Title 6"/>
          <p:cNvSpPr txBox="1"/>
          <p:nvPr>
            <p:custDataLst>
              <p:tags r:id="rId4"/>
            </p:custDataLst>
          </p:nvPr>
        </p:nvSpPr>
        <p:spPr>
          <a:xfrm>
            <a:off x="4355818" y="1828800"/>
            <a:ext cx="3886228" cy="3200400"/>
          </a:xfrm>
          <a:prstGeom prst="rect">
            <a:avLst/>
          </a:prstGeom>
          <a:noFill/>
          <a:ln w="3175">
            <a:noFill/>
            <a:prstDash val="dash"/>
          </a:ln>
        </p:spPr>
        <p:txBody>
          <a:bodyPr wrap="square" lIns="68580" tIns="34290" rIns="68580" bIns="3429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285750" algn="l" fontAlgn="ctr">
              <a:lnSpc>
                <a:spcPct val="130000"/>
              </a:lnSpc>
              <a:spcBef>
                <a:spcPts val="1000"/>
              </a:spcBef>
              <a:spcAft>
                <a:spcPts val="0"/>
              </a:spcAft>
              <a:buSzPct val="100000"/>
              <a:buFont typeface="Wingdings" panose="05000000000000000000" charset="0"/>
              <a:buNone/>
            </a:pPr>
            <a:r>
              <a:rPr lang="zh-CN" altLang="en-US" sz="1800" spc="2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rPr>
              <a:t>阿宣 （许仙 ）</a:t>
            </a:r>
            <a:endParaRPr lang="zh-CN" altLang="en-US" sz="1800" spc="2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endParaRPr>
          </a:p>
          <a:p>
            <a:pPr marL="0" lvl="0" indent="-285750" algn="l" fontAlgn="ctr">
              <a:lnSpc>
                <a:spcPct val="130000"/>
              </a:lnSpc>
              <a:spcBef>
                <a:spcPts val="1000"/>
              </a:spcBef>
              <a:spcAft>
                <a:spcPts val="0"/>
              </a:spcAft>
              <a:buSzPct val="100000"/>
              <a:buFont typeface="Wingdings" panose="05000000000000000000" charset="0"/>
              <a:buNone/>
            </a:pPr>
            <a:r>
              <a:rPr lang="zh-CN" altLang="en-US" sz="1800" spc="2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rPr>
              <a:t>许宣是一个在山野间自由自在的活泼少年，身居捕蛇村，清俊洒脱也果敢有担当。在救下小白后并帮助她找回记忆，两人从相遇到相知最后相爱，跨越了重重阻碍，即使知道小白是妖怪，但仍然深爱着小白，为她而牺牲自己，最终让这份爱情永留小白心间。许宣投胎转世成为了许仙，小白化为了白娘子。在西湖桥上，他们再次相遇。</a:t>
            </a:r>
            <a:endParaRPr lang="zh-CN" altLang="en-US" sz="1800" spc="2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endParaRPr>
          </a:p>
        </p:txBody>
      </p:sp>
    </p:spTree>
    <p:custDataLst>
      <p:tags r:id="rId5"/>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sp>
        <p:nvSpPr>
          <p:cNvPr id="25" name="装饰 1"/>
          <p:cNvSpPr/>
          <p:nvPr>
            <p:custDataLst>
              <p:tags r:id="rId1"/>
            </p:custDataLst>
          </p:nvPr>
        </p:nvSpPr>
        <p:spPr>
          <a:xfrm flipV="1">
            <a:off x="3886200" y="1066800"/>
            <a:ext cx="4800600" cy="4572635"/>
          </a:xfrm>
          <a:prstGeom prst="snip1Rect">
            <a:avLst>
              <a:gd name="adj" fmla="val 9836"/>
            </a:avLst>
          </a:prstGeom>
          <a:solidFill>
            <a:schemeClr val="lt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1200" b="1" dirty="0">
              <a:solidFill>
                <a:schemeClr val="lt1"/>
              </a:solidFill>
              <a:latin typeface="幼圆" panose="02010509060101010101" pitchFamily="49" charset="-122"/>
              <a:ea typeface="幼圆" panose="02010509060101010101" pitchFamily="49" charset="-122"/>
            </a:endParaRPr>
          </a:p>
        </p:txBody>
      </p:sp>
      <p:pic>
        <p:nvPicPr>
          <p:cNvPr id="4" name="图片 3"/>
          <p:cNvPicPr>
            <a:picLocks noChangeAspect="1"/>
          </p:cNvPicPr>
          <p:nvPr>
            <p:custDataLst>
              <p:tags r:id="rId2"/>
            </p:custDataLst>
          </p:nvPr>
        </p:nvPicPr>
        <p:blipFill rotWithShape="1">
          <a:blip r:embed="rId3"/>
          <a:srcRect b="7628"/>
          <a:stretch>
            <a:fillRect/>
          </a:stretch>
        </p:blipFill>
        <p:spPr>
          <a:xfrm>
            <a:off x="457203" y="1064248"/>
            <a:ext cx="3429000" cy="4729502"/>
          </a:xfrm>
          <a:custGeom>
            <a:avLst/>
            <a:gdLst/>
            <a:ahLst/>
            <a:cxnLst>
              <a:cxn ang="3">
                <a:pos x="hc" y="t"/>
              </a:cxn>
              <a:cxn ang="cd2">
                <a:pos x="l" y="vc"/>
              </a:cxn>
              <a:cxn ang="cd4">
                <a:pos x="hc" y="b"/>
              </a:cxn>
              <a:cxn ang="0">
                <a:pos x="r" y="vc"/>
              </a:cxn>
            </a:cxnLst>
            <a:rect l="l" t="t" r="r" b="b"/>
            <a:pathLst>
              <a:path w="7200" h="7200">
                <a:moveTo>
                  <a:pt x="0" y="0"/>
                </a:moveTo>
                <a:lnTo>
                  <a:pt x="7200" y="0"/>
                </a:lnTo>
                <a:lnTo>
                  <a:pt x="7200" y="7200"/>
                </a:lnTo>
                <a:lnTo>
                  <a:pt x="0" y="7200"/>
                </a:lnTo>
                <a:lnTo>
                  <a:pt x="0" y="0"/>
                </a:lnTo>
                <a:close/>
              </a:path>
            </a:pathLst>
          </a:custGeom>
        </p:spPr>
      </p:pic>
      <p:sp>
        <p:nvSpPr>
          <p:cNvPr id="11" name="Title 6"/>
          <p:cNvSpPr txBox="1"/>
          <p:nvPr>
            <p:custDataLst>
              <p:tags r:id="rId4"/>
            </p:custDataLst>
          </p:nvPr>
        </p:nvSpPr>
        <p:spPr>
          <a:xfrm>
            <a:off x="4343118" y="1743710"/>
            <a:ext cx="3886228" cy="2899410"/>
          </a:xfrm>
          <a:prstGeom prst="rect">
            <a:avLst/>
          </a:prstGeom>
          <a:noFill/>
          <a:ln w="3175">
            <a:noFill/>
            <a:prstDash val="dash"/>
          </a:ln>
        </p:spPr>
        <p:txBody>
          <a:bodyPr wrap="square" lIns="68580" tIns="34290" rIns="68580" bIns="3429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285750" algn="l" fontAlgn="ctr">
              <a:lnSpc>
                <a:spcPct val="150000"/>
              </a:lnSpc>
              <a:spcBef>
                <a:spcPts val="1000"/>
              </a:spcBef>
              <a:spcAft>
                <a:spcPts val="0"/>
              </a:spcAft>
              <a:buSzPct val="100000"/>
              <a:buFont typeface="Wingdings" panose="05000000000000000000" charset="0"/>
              <a:buNone/>
            </a:pPr>
            <a:r>
              <a:rPr lang="zh-CN" altLang="en-US" sz="1800" spc="2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rPr>
              <a:t>小青 </a:t>
            </a:r>
            <a:endParaRPr lang="zh-CN" altLang="en-US" sz="1800" spc="2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endParaRPr>
          </a:p>
          <a:p>
            <a:pPr marL="0" lvl="0" indent="-285750" algn="l" fontAlgn="ctr">
              <a:lnSpc>
                <a:spcPct val="150000"/>
              </a:lnSpc>
              <a:spcBef>
                <a:spcPts val="1000"/>
              </a:spcBef>
              <a:spcAft>
                <a:spcPts val="0"/>
              </a:spcAft>
              <a:buSzPct val="100000"/>
              <a:buFont typeface="Wingdings" panose="05000000000000000000" charset="0"/>
              <a:buNone/>
            </a:pPr>
            <a:r>
              <a:rPr lang="zh-CN" altLang="en-US" sz="1800" spc="2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rPr>
              <a:t>小白的师妹，青蛇与姐姐相依为命、感情深厚，外貌俏丽、英姿飒爽，性格率直刚毅、爱憎分明、重情重义。在小白失忆后与许宣共同追寻身世时，小青主动向蛇母请求带回小白。在知道姐姐爱上了许宣以后，但仍旧表示会与姐姐相伴相随。</a:t>
            </a:r>
            <a:endParaRPr lang="zh-CN" altLang="en-US" sz="1800" spc="2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endParaRPr>
          </a:p>
        </p:txBody>
      </p:sp>
    </p:spTree>
    <p:custDataLst>
      <p:tags r:id="rId5"/>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sp>
        <p:nvSpPr>
          <p:cNvPr id="25" name="装饰 1"/>
          <p:cNvSpPr/>
          <p:nvPr>
            <p:custDataLst>
              <p:tags r:id="rId1"/>
            </p:custDataLst>
          </p:nvPr>
        </p:nvSpPr>
        <p:spPr>
          <a:xfrm flipV="1">
            <a:off x="3886200" y="1066800"/>
            <a:ext cx="4800600" cy="4572635"/>
          </a:xfrm>
          <a:prstGeom prst="snip1Rect">
            <a:avLst>
              <a:gd name="adj" fmla="val 9836"/>
            </a:avLst>
          </a:prstGeom>
          <a:solidFill>
            <a:schemeClr val="lt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1200" b="1" dirty="0">
              <a:solidFill>
                <a:schemeClr val="lt1"/>
              </a:solidFill>
              <a:latin typeface="幼圆" panose="02010509060101010101" pitchFamily="49" charset="-122"/>
              <a:ea typeface="幼圆" panose="02010509060101010101" pitchFamily="49" charset="-122"/>
            </a:endParaRPr>
          </a:p>
        </p:txBody>
      </p:sp>
      <p:pic>
        <p:nvPicPr>
          <p:cNvPr id="4" name="图片 3"/>
          <p:cNvPicPr>
            <a:picLocks noChangeAspect="1"/>
          </p:cNvPicPr>
          <p:nvPr>
            <p:custDataLst>
              <p:tags r:id="rId2"/>
            </p:custDataLst>
          </p:nvPr>
        </p:nvPicPr>
        <p:blipFill rotWithShape="1">
          <a:blip r:embed="rId3"/>
          <a:srcRect/>
          <a:stretch>
            <a:fillRect/>
          </a:stretch>
        </p:blipFill>
        <p:spPr>
          <a:xfrm>
            <a:off x="457203" y="1758342"/>
            <a:ext cx="3429000" cy="3188970"/>
          </a:xfrm>
          <a:custGeom>
            <a:avLst/>
            <a:gdLst/>
            <a:ahLst/>
            <a:cxnLst>
              <a:cxn ang="3">
                <a:pos x="hc" y="t"/>
              </a:cxn>
              <a:cxn ang="cd2">
                <a:pos x="l" y="vc"/>
              </a:cxn>
              <a:cxn ang="cd4">
                <a:pos x="hc" y="b"/>
              </a:cxn>
              <a:cxn ang="0">
                <a:pos x="r" y="vc"/>
              </a:cxn>
            </a:cxnLst>
            <a:rect l="l" t="t" r="r" b="b"/>
            <a:pathLst>
              <a:path w="7200" h="7200">
                <a:moveTo>
                  <a:pt x="0" y="0"/>
                </a:moveTo>
                <a:lnTo>
                  <a:pt x="7200" y="0"/>
                </a:lnTo>
                <a:lnTo>
                  <a:pt x="7200" y="7200"/>
                </a:lnTo>
                <a:lnTo>
                  <a:pt x="0" y="7200"/>
                </a:lnTo>
                <a:lnTo>
                  <a:pt x="0" y="0"/>
                </a:lnTo>
                <a:close/>
              </a:path>
            </a:pathLst>
          </a:custGeom>
        </p:spPr>
      </p:pic>
      <p:sp>
        <p:nvSpPr>
          <p:cNvPr id="11" name="Title 6"/>
          <p:cNvSpPr txBox="1"/>
          <p:nvPr>
            <p:custDataLst>
              <p:tags r:id="rId4"/>
            </p:custDataLst>
          </p:nvPr>
        </p:nvSpPr>
        <p:spPr>
          <a:xfrm>
            <a:off x="4355818" y="2157413"/>
            <a:ext cx="3886228" cy="2543175"/>
          </a:xfrm>
          <a:prstGeom prst="rect">
            <a:avLst/>
          </a:prstGeom>
          <a:noFill/>
          <a:ln w="3175">
            <a:noFill/>
            <a:prstDash val="dash"/>
          </a:ln>
        </p:spPr>
        <p:txBody>
          <a:bodyPr wrap="square" lIns="68580" tIns="34290" rIns="68580" bIns="3429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285750" algn="l" fontAlgn="ctr">
              <a:lnSpc>
                <a:spcPct val="150000"/>
              </a:lnSpc>
              <a:spcBef>
                <a:spcPts val="1000"/>
              </a:spcBef>
              <a:spcAft>
                <a:spcPts val="0"/>
              </a:spcAft>
              <a:buSzPct val="100000"/>
              <a:buFont typeface="Wingdings" panose="05000000000000000000" charset="0"/>
              <a:buNone/>
            </a:pPr>
            <a:r>
              <a:rPr lang="zh-CN" altLang="en-US" sz="1800" spc="2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rPr>
              <a:t>宝青坊主  </a:t>
            </a:r>
            <a:endParaRPr lang="zh-CN" altLang="en-US" sz="1800" spc="2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endParaRPr>
          </a:p>
          <a:p>
            <a:pPr marL="0" lvl="0" indent="-285750" algn="l" fontAlgn="ctr">
              <a:lnSpc>
                <a:spcPct val="150000"/>
              </a:lnSpc>
              <a:spcBef>
                <a:spcPts val="1000"/>
              </a:spcBef>
              <a:spcAft>
                <a:spcPts val="0"/>
              </a:spcAft>
              <a:buSzPct val="100000"/>
              <a:buFont typeface="Wingdings" panose="05000000000000000000" charset="0"/>
              <a:buNone/>
            </a:pPr>
            <a:r>
              <a:rPr lang="zh-CN" altLang="en-US" sz="1800" spc="2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rPr>
              <a:t>神秘的宝青坊主，一只千年狐妖，长相可爱性感，总是笑嘻嘻的双面狐狸，两张脸庞呈现出不同的神态，掌管着打造法器的神秘宝青坊，更有着改变乾坤，化人为妖，化妖为人的能力。</a:t>
            </a:r>
            <a:endParaRPr lang="zh-CN" altLang="en-US" sz="1800" spc="2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endParaRPr>
          </a:p>
        </p:txBody>
      </p:sp>
    </p:spTree>
    <p:custDataLst>
      <p:tags r:id="rId5"/>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6" name="直接连接符 15"/>
          <p:cNvCxnSpPr/>
          <p:nvPr>
            <p:custDataLst>
              <p:tags r:id="rId1"/>
            </p:custDataLst>
          </p:nvPr>
        </p:nvCxnSpPr>
        <p:spPr>
          <a:xfrm>
            <a:off x="3337560" y="3023235"/>
            <a:ext cx="0" cy="811530"/>
          </a:xfrm>
          <a:prstGeom prst="line">
            <a:avLst/>
          </a:prstGeom>
          <a:ln>
            <a:solidFill>
              <a:schemeClr val="accent1"/>
            </a:solidFill>
          </a:ln>
        </p:spPr>
        <p:style>
          <a:lnRef idx="1">
            <a:srgbClr val="4472C4"/>
          </a:lnRef>
          <a:fillRef idx="0">
            <a:srgbClr val="4472C4"/>
          </a:fillRef>
          <a:effectRef idx="0">
            <a:srgbClr val="4472C4"/>
          </a:effectRef>
          <a:fontRef idx="minor">
            <a:sysClr val="windowText" lastClr="000000"/>
          </a:fontRef>
        </p:style>
      </p:cxnSp>
      <p:sp>
        <p:nvSpPr>
          <p:cNvPr id="7" name="TextBox 2"/>
          <p:cNvSpPr txBox="1"/>
          <p:nvPr>
            <p:custDataLst>
              <p:tags r:id="rId2"/>
            </p:custDataLst>
          </p:nvPr>
        </p:nvSpPr>
        <p:spPr>
          <a:xfrm>
            <a:off x="1913573" y="2918936"/>
            <a:ext cx="1263491" cy="1020128"/>
          </a:xfrm>
          <a:prstGeom prst="rect">
            <a:avLst/>
          </a:prstGeom>
          <a:noFill/>
        </p:spPr>
        <p:txBody>
          <a:bodyPr wrap="square" lIns="68580" tIns="34290" rIns="68580" bIns="34290" rtlCol="0"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algn="ctr" defTabSz="914400" fontAlgn="auto">
              <a:lnSpc>
                <a:spcPct val="100000"/>
              </a:lnSpc>
              <a:spcBef>
                <a:spcPts val="0"/>
              </a:spcBef>
              <a:spcAft>
                <a:spcPts val="0"/>
              </a:spcAft>
              <a:buClrTx/>
              <a:buSzTx/>
              <a:buFontTx/>
            </a:pPr>
            <a:r>
              <a:rPr lang="en-US" altLang="zh-CN" sz="6000" b="1" spc="200">
                <a:solidFill>
                  <a:schemeClr val="accent1"/>
                </a:solidFill>
                <a:latin typeface="幼圆" panose="02010509060101010101" pitchFamily="49" charset="-122"/>
                <a:ea typeface="幼圆" panose="02010509060101010101" pitchFamily="49" charset="-122"/>
                <a:cs typeface="Arial" panose="020B0604020202020204" pitchFamily="34" charset="0"/>
                <a:sym typeface="+mn-lt"/>
              </a:rPr>
              <a:t>03</a:t>
            </a:r>
            <a:endParaRPr lang="en-US" altLang="zh-CN" sz="6000" b="1" spc="200">
              <a:solidFill>
                <a:schemeClr val="accent1"/>
              </a:solidFill>
              <a:latin typeface="幼圆" panose="02010509060101010101" pitchFamily="49" charset="-122"/>
              <a:ea typeface="幼圆" panose="02010509060101010101" pitchFamily="49" charset="-122"/>
              <a:cs typeface="Arial" panose="020B0604020202020204" pitchFamily="34" charset="0"/>
              <a:sym typeface="+mn-lt"/>
            </a:endParaRPr>
          </a:p>
        </p:txBody>
      </p:sp>
      <p:sp>
        <p:nvSpPr>
          <p:cNvPr id="2" name="标题 1"/>
          <p:cNvSpPr>
            <a:spLocks noGrp="1"/>
          </p:cNvSpPr>
          <p:nvPr>
            <p:ph type="ctrTitle" idx="13"/>
            <p:custDataLst>
              <p:tags r:id="rId3"/>
            </p:custDataLst>
          </p:nvPr>
        </p:nvSpPr>
        <p:spPr>
          <a:xfrm>
            <a:off x="3465194" y="3023474"/>
            <a:ext cx="4217470" cy="811054"/>
          </a:xfrm>
        </p:spPr>
        <p:txBody>
          <a:bodyPr/>
          <a:lstStyle/>
          <a:p>
            <a:pPr marL="0" indent="0" algn="l">
              <a:lnSpc>
                <a:spcPct val="100000"/>
              </a:lnSpc>
              <a:spcBef>
                <a:spcPts val="0"/>
              </a:spcBef>
              <a:spcAft>
                <a:spcPts val="0"/>
              </a:spcAft>
              <a:buSzPct val="100000"/>
              <a:buNone/>
            </a:pPr>
            <a:r>
              <a:rPr lang="en-US" altLang="zh-CN" sz="3600"/>
              <a:t> </a:t>
            </a:r>
            <a:r>
              <a:rPr lang="en-US" altLang="zh-CN" sz="3600">
                <a:latin typeface="幼圆" panose="02010509060101010101" pitchFamily="49" charset="-122"/>
                <a:ea typeface="幼圆" panose="02010509060101010101" pitchFamily="49" charset="-122"/>
                <a:cs typeface="幼圆" panose="02010509060101010101" pitchFamily="49" charset="-122"/>
              </a:rPr>
              <a:t> </a:t>
            </a:r>
            <a:r>
              <a:rPr lang="zh-CN" altLang="en-US" sz="3600">
                <a:latin typeface="幼圆" panose="02010509060101010101" pitchFamily="49" charset="-122"/>
                <a:ea typeface="幼圆" panose="02010509060101010101" pitchFamily="49" charset="-122"/>
                <a:cs typeface="幼圆" panose="02010509060101010101" pitchFamily="49" charset="-122"/>
              </a:rPr>
              <a:t>评价与思考</a:t>
            </a:r>
            <a:endParaRPr lang="zh-CN" altLang="en-US" sz="3600">
              <a:latin typeface="幼圆" panose="02010509060101010101" pitchFamily="49" charset="-122"/>
              <a:ea typeface="幼圆" panose="02010509060101010101" pitchFamily="49" charset="-122"/>
              <a:cs typeface="幼圆" panose="02010509060101010101" pitchFamily="49" charset="-122"/>
            </a:endParaRPr>
          </a:p>
        </p:txBody>
      </p:sp>
    </p:spTree>
    <p:custDataLst>
      <p:tags r:id="rId4"/>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sp>
        <p:nvSpPr>
          <p:cNvPr id="9" name="矩形 8"/>
          <p:cNvSpPr/>
          <p:nvPr userDrawn="1">
            <p:custDataLst>
              <p:tags r:id="rId1"/>
            </p:custDataLst>
          </p:nvPr>
        </p:nvSpPr>
        <p:spPr>
          <a:xfrm>
            <a:off x="0" y="5080000"/>
            <a:ext cx="9144000" cy="1778000"/>
          </a:xfrm>
          <a:prstGeom prst="rect">
            <a:avLst/>
          </a:prstGeom>
          <a:solidFill>
            <a:schemeClr val="dk2"/>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p>
            <a:pPr algn="ctr"/>
            <a:endParaRPr lang="zh-CN" altLang="en-US" sz="1350">
              <a:solidFill>
                <a:schemeClr val="lt1"/>
              </a:solidFill>
              <a:latin typeface="幼圆" panose="02010509060101010101" pitchFamily="49" charset="-122"/>
              <a:ea typeface="幼圆" panose="02010509060101010101" pitchFamily="49" charset="-122"/>
            </a:endParaRPr>
          </a:p>
        </p:txBody>
      </p:sp>
      <p:sp>
        <p:nvSpPr>
          <p:cNvPr id="3" name="矩形 5"/>
          <p:cNvSpPr/>
          <p:nvPr>
            <p:custDataLst>
              <p:tags r:id="rId2"/>
            </p:custDataLst>
          </p:nvPr>
        </p:nvSpPr>
        <p:spPr>
          <a:xfrm>
            <a:off x="-476" y="5073650"/>
            <a:ext cx="9144000" cy="1784350"/>
          </a:xfrm>
          <a:prstGeom prst="rect">
            <a:avLst/>
          </a:prstGeom>
          <a:solidFill>
            <a:schemeClr val="dk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lt1"/>
              </a:solidFill>
              <a:latin typeface="幼圆" panose="02010509060101010101" pitchFamily="49" charset="-122"/>
              <a:ea typeface="幼圆" panose="02010509060101010101" pitchFamily="49" charset="-122"/>
            </a:endParaRPr>
          </a:p>
        </p:txBody>
      </p:sp>
      <p:sp>
        <p:nvSpPr>
          <p:cNvPr id="7" name="矩形 6"/>
          <p:cNvSpPr/>
          <p:nvPr>
            <p:custDataLst>
              <p:tags r:id="rId3"/>
            </p:custDataLst>
          </p:nvPr>
        </p:nvSpPr>
        <p:spPr>
          <a:xfrm>
            <a:off x="1257310" y="2438420"/>
            <a:ext cx="6629453" cy="3581429"/>
          </a:xfrm>
          <a:prstGeom prst="rect">
            <a:avLst/>
          </a:prstGeom>
          <a:solidFill>
            <a:schemeClr val="lt1"/>
          </a:solidFill>
          <a:ln>
            <a:noFill/>
          </a:ln>
          <a:effectLst>
            <a:outerShdw blurRad="254000" sx="102000" sy="102000" algn="ctr" rotWithShape="0">
              <a:schemeClr val="dk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lt1"/>
              </a:solidFill>
              <a:latin typeface="幼圆" panose="02010509060101010101" pitchFamily="49" charset="-122"/>
              <a:ea typeface="幼圆" panose="02010509060101010101" pitchFamily="49" charset="-122"/>
            </a:endParaRPr>
          </a:p>
        </p:txBody>
      </p:sp>
      <p:sp>
        <p:nvSpPr>
          <p:cNvPr id="8" name="矩形 7"/>
          <p:cNvSpPr/>
          <p:nvPr>
            <p:custDataLst>
              <p:tags r:id="rId4"/>
            </p:custDataLst>
          </p:nvPr>
        </p:nvSpPr>
        <p:spPr>
          <a:xfrm>
            <a:off x="4000496" y="1988185"/>
            <a:ext cx="1143009" cy="25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lt1"/>
              </a:solidFill>
              <a:latin typeface="幼圆" panose="02010509060101010101" pitchFamily="49" charset="-122"/>
              <a:ea typeface="幼圆" panose="02010509060101010101" pitchFamily="49" charset="-122"/>
            </a:endParaRPr>
          </a:p>
        </p:txBody>
      </p:sp>
      <p:sp>
        <p:nvSpPr>
          <p:cNvPr id="5" name="文本框 4"/>
          <p:cNvSpPr txBox="1"/>
          <p:nvPr>
            <p:custDataLst>
              <p:tags r:id="rId5"/>
            </p:custDataLst>
          </p:nvPr>
        </p:nvSpPr>
        <p:spPr>
          <a:xfrm>
            <a:off x="1257276" y="914407"/>
            <a:ext cx="6629448" cy="762000"/>
          </a:xfrm>
          <a:prstGeom prst="rect">
            <a:avLst/>
          </a:prstGeom>
          <a:noFill/>
        </p:spPr>
        <p:txBody>
          <a:bodyPr wrap="square" lIns="47625" tIns="19050" rIns="47625" bIns="19050" rtlCol="0" anchor="ctr">
            <a:noAutofit/>
          </a:bodyPr>
          <a:p>
            <a:pPr marL="0" indent="0" algn="ctr">
              <a:lnSpc>
                <a:spcPct val="100000"/>
              </a:lnSpc>
              <a:spcBef>
                <a:spcPts val="0"/>
              </a:spcBef>
              <a:spcAft>
                <a:spcPts val="0"/>
              </a:spcAft>
              <a:buSzPct val="100000"/>
              <a:buNone/>
            </a:pPr>
            <a:r>
              <a:rPr lang="zh-CN" altLang="en-US" sz="3000" b="1" spc="300">
                <a:solidFill>
                  <a:schemeClr val="accent1">
                    <a:lumMod val="75000"/>
                  </a:schemeClr>
                </a:solidFill>
                <a:latin typeface="幼圆" panose="02010509060101010101" pitchFamily="49" charset="-122"/>
                <a:ea typeface="幼圆" panose="02010509060101010101" pitchFamily="49" charset="-122"/>
              </a:rPr>
              <a:t>文 化</a:t>
            </a:r>
            <a:endParaRPr lang="zh-CN" altLang="en-US" sz="3000" b="1" spc="300">
              <a:solidFill>
                <a:schemeClr val="accent1">
                  <a:lumMod val="75000"/>
                </a:schemeClr>
              </a:solidFill>
              <a:latin typeface="幼圆" panose="02010509060101010101" pitchFamily="49" charset="-122"/>
              <a:ea typeface="幼圆" panose="02010509060101010101" pitchFamily="49" charset="-122"/>
            </a:endParaRPr>
          </a:p>
        </p:txBody>
      </p:sp>
      <p:sp>
        <p:nvSpPr>
          <p:cNvPr id="11" name="Title 6"/>
          <p:cNvSpPr txBox="1"/>
          <p:nvPr>
            <p:custDataLst>
              <p:tags r:id="rId6"/>
            </p:custDataLst>
          </p:nvPr>
        </p:nvSpPr>
        <p:spPr>
          <a:xfrm>
            <a:off x="1828714" y="2894076"/>
            <a:ext cx="5486571" cy="2744597"/>
          </a:xfrm>
          <a:prstGeom prst="rect">
            <a:avLst/>
          </a:prstGeom>
          <a:noFill/>
          <a:ln w="3175">
            <a:noFill/>
            <a:prstDash val="dash"/>
          </a:ln>
        </p:spPr>
        <p:txBody>
          <a:bodyPr wrap="square" lIns="47625" tIns="19050" rIns="47625" bIns="1905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a:lnSpc>
                <a:spcPct val="130000"/>
              </a:lnSpc>
              <a:spcBef>
                <a:spcPts val="0"/>
              </a:spcBef>
              <a:spcAft>
                <a:spcPts val="800"/>
              </a:spcAft>
              <a:buSzPct val="100000"/>
              <a:buNone/>
            </a:pPr>
            <a:r>
              <a:rPr lang="zh-CN" sz="1700" spc="2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微软雅黑" panose="020B0503020204020204" charset="-122"/>
              </a:rPr>
              <a:t>影片典出柳宗元的《捕蛇者说》，原文描述了皇帝昏庸，苛捐杂税繁重，百姓只能以捕蛇抵税，家破人亡，流离失所，民不聊生的社会现状。而《白蛇：缘起》巧妙地将时代背景套入，描绘了传统《白蛇传》中白娘子与许仙的前世缘，这次改编非常新颖，情节环环相扣，引人入胜，人物也非常精致，影片背景画面唯美梦幻，音效细腻和谐，可以说是国产的良心制作。</a:t>
            </a:r>
            <a:endParaRPr lang="zh-CN" sz="1700" spc="2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微软雅黑" panose="020B0503020204020204" charset="-122"/>
            </a:endParaRPr>
          </a:p>
        </p:txBody>
      </p:sp>
    </p:spTree>
    <p:custDataLst>
      <p:tags r:id="rId7"/>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sp>
        <p:nvSpPr>
          <p:cNvPr id="12" name="矩形 11"/>
          <p:cNvSpPr/>
          <p:nvPr userDrawn="1">
            <p:custDataLst>
              <p:tags r:id="rId1"/>
            </p:custDataLst>
          </p:nvPr>
        </p:nvSpPr>
        <p:spPr>
          <a:xfrm>
            <a:off x="0" y="5080000"/>
            <a:ext cx="9144000" cy="1778000"/>
          </a:xfrm>
          <a:prstGeom prst="rect">
            <a:avLst/>
          </a:prstGeom>
          <a:solidFill>
            <a:schemeClr val="dk2"/>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p>
            <a:pPr algn="ctr"/>
            <a:endParaRPr lang="zh-CN" altLang="en-US" sz="1350">
              <a:solidFill>
                <a:schemeClr val="lt1"/>
              </a:solidFill>
              <a:latin typeface="幼圆" panose="02010509060101010101" pitchFamily="49" charset="-122"/>
              <a:ea typeface="幼圆" panose="02010509060101010101" pitchFamily="49" charset="-122"/>
            </a:endParaRPr>
          </a:p>
        </p:txBody>
      </p:sp>
      <p:pic>
        <p:nvPicPr>
          <p:cNvPr id="10" name="图片 9"/>
          <p:cNvPicPr/>
          <p:nvPr userDrawn="1">
            <p:custDataLst>
              <p:tags r:id="rId2"/>
            </p:custDataLst>
          </p:nvPr>
        </p:nvPicPr>
        <p:blipFill>
          <a:blip r:embed="rId3" r:link="rId4">
            <a:extLst>
              <a:ext uri="{28A0092B-C50C-407E-A947-70E740481C1C}">
                <a14:useLocalDpi xmlns:a14="http://schemas.microsoft.com/office/drawing/2010/main" val="0"/>
              </a:ext>
            </a:extLst>
          </a:blip>
          <a:stretch>
            <a:fillRect/>
          </a:stretch>
        </p:blipFill>
        <p:spPr>
          <a:xfrm>
            <a:off x="0" y="0"/>
            <a:ext cx="540068" cy="826223"/>
          </a:xfrm>
          <a:prstGeom prst="rect">
            <a:avLst/>
          </a:prstGeom>
        </p:spPr>
      </p:pic>
      <p:pic>
        <p:nvPicPr>
          <p:cNvPr id="9" name="图片 8"/>
          <p:cNvPicPr/>
          <p:nvPr userDrawn="1">
            <p:custDataLst>
              <p:tags r:id="rId5"/>
            </p:custDataLst>
          </p:nvPr>
        </p:nvPicPr>
        <p:blipFill>
          <a:blip r:embed="rId6" r:link="rId7">
            <a:extLst>
              <a:ext uri="{28A0092B-C50C-407E-A947-70E740481C1C}">
                <a14:useLocalDpi xmlns:a14="http://schemas.microsoft.com/office/drawing/2010/main" val="0"/>
              </a:ext>
            </a:extLst>
          </a:blip>
          <a:stretch>
            <a:fillRect/>
          </a:stretch>
        </p:blipFill>
        <p:spPr>
          <a:xfrm>
            <a:off x="8603932" y="0"/>
            <a:ext cx="540068" cy="637955"/>
          </a:xfrm>
          <a:prstGeom prst="rect">
            <a:avLst/>
          </a:prstGeom>
        </p:spPr>
      </p:pic>
      <p:sp>
        <p:nvSpPr>
          <p:cNvPr id="5" name="矩形 5"/>
          <p:cNvSpPr/>
          <p:nvPr>
            <p:custDataLst>
              <p:tags r:id="rId8"/>
            </p:custDataLst>
          </p:nvPr>
        </p:nvSpPr>
        <p:spPr>
          <a:xfrm>
            <a:off x="-476" y="5073650"/>
            <a:ext cx="9144000" cy="1784350"/>
          </a:xfrm>
          <a:prstGeom prst="rect">
            <a:avLst/>
          </a:prstGeom>
          <a:solidFill>
            <a:schemeClr val="dk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lt1"/>
              </a:solidFill>
              <a:latin typeface="幼圆" panose="02010509060101010101" pitchFamily="49" charset="-122"/>
              <a:ea typeface="幼圆" panose="02010509060101010101" pitchFamily="49" charset="-122"/>
            </a:endParaRPr>
          </a:p>
        </p:txBody>
      </p:sp>
      <p:sp>
        <p:nvSpPr>
          <p:cNvPr id="7" name="矩形 6"/>
          <p:cNvSpPr/>
          <p:nvPr>
            <p:custDataLst>
              <p:tags r:id="rId9"/>
            </p:custDataLst>
          </p:nvPr>
        </p:nvSpPr>
        <p:spPr>
          <a:xfrm>
            <a:off x="1301760" y="2171720"/>
            <a:ext cx="6629453" cy="3581429"/>
          </a:xfrm>
          <a:prstGeom prst="rect">
            <a:avLst/>
          </a:prstGeom>
          <a:solidFill>
            <a:schemeClr val="lt1"/>
          </a:solidFill>
          <a:ln>
            <a:noFill/>
          </a:ln>
          <a:effectLst>
            <a:outerShdw blurRad="254000" sx="102000" sy="102000" algn="ctr" rotWithShape="0">
              <a:schemeClr val="dk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lt1"/>
              </a:solidFill>
              <a:latin typeface="幼圆" panose="02010509060101010101" pitchFamily="49" charset="-122"/>
              <a:ea typeface="幼圆" panose="02010509060101010101" pitchFamily="49" charset="-122"/>
            </a:endParaRPr>
          </a:p>
        </p:txBody>
      </p:sp>
      <p:sp>
        <p:nvSpPr>
          <p:cNvPr id="8" name="矩形 7"/>
          <p:cNvSpPr/>
          <p:nvPr>
            <p:custDataLst>
              <p:tags r:id="rId10"/>
            </p:custDataLst>
          </p:nvPr>
        </p:nvSpPr>
        <p:spPr>
          <a:xfrm>
            <a:off x="4000496" y="1988185"/>
            <a:ext cx="1143009" cy="25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lt1"/>
              </a:solidFill>
              <a:latin typeface="幼圆" panose="02010509060101010101" pitchFamily="49" charset="-122"/>
              <a:ea typeface="幼圆" panose="02010509060101010101" pitchFamily="49" charset="-122"/>
            </a:endParaRPr>
          </a:p>
        </p:txBody>
      </p:sp>
      <p:sp>
        <p:nvSpPr>
          <p:cNvPr id="6" name="文本框 5"/>
          <p:cNvSpPr txBox="1"/>
          <p:nvPr>
            <p:custDataLst>
              <p:tags r:id="rId11"/>
            </p:custDataLst>
          </p:nvPr>
        </p:nvSpPr>
        <p:spPr>
          <a:xfrm>
            <a:off x="1257276" y="914407"/>
            <a:ext cx="6629448" cy="762000"/>
          </a:xfrm>
          <a:prstGeom prst="rect">
            <a:avLst/>
          </a:prstGeom>
          <a:noFill/>
        </p:spPr>
        <p:txBody>
          <a:bodyPr wrap="square" lIns="47625" tIns="19050" rIns="47625" bIns="19050" rtlCol="0" anchor="ctr">
            <a:noAutofit/>
          </a:bodyPr>
          <a:p>
            <a:pPr marL="0" indent="0" algn="ctr">
              <a:lnSpc>
                <a:spcPct val="100000"/>
              </a:lnSpc>
              <a:spcBef>
                <a:spcPts val="0"/>
              </a:spcBef>
              <a:spcAft>
                <a:spcPts val="0"/>
              </a:spcAft>
              <a:buSzPct val="100000"/>
              <a:buNone/>
            </a:pPr>
            <a:r>
              <a:rPr lang="zh-CN" altLang="en-US" sz="3100" b="1" spc="300">
                <a:solidFill>
                  <a:schemeClr val="accent1">
                    <a:lumMod val="75000"/>
                  </a:schemeClr>
                </a:solidFill>
                <a:latin typeface="幼圆" panose="02010509060101010101" pitchFamily="49" charset="-122"/>
                <a:ea typeface="幼圆" panose="02010509060101010101" pitchFamily="49" charset="-122"/>
                <a:sym typeface="+mn-ea"/>
              </a:rPr>
              <a:t>画 面</a:t>
            </a:r>
            <a:endParaRPr lang="zh-CN" altLang="en-US" sz="3100" b="1" spc="300">
              <a:solidFill>
                <a:schemeClr val="accent1">
                  <a:lumMod val="75000"/>
                </a:schemeClr>
              </a:solidFill>
              <a:latin typeface="幼圆" panose="02010509060101010101" pitchFamily="49" charset="-122"/>
              <a:ea typeface="幼圆" panose="02010509060101010101" pitchFamily="49" charset="-122"/>
              <a:sym typeface="+mn-ea"/>
            </a:endParaRPr>
          </a:p>
        </p:txBody>
      </p:sp>
      <p:sp>
        <p:nvSpPr>
          <p:cNvPr id="11" name="Title 6"/>
          <p:cNvSpPr txBox="1"/>
          <p:nvPr>
            <p:custDataLst>
              <p:tags r:id="rId12"/>
            </p:custDataLst>
          </p:nvPr>
        </p:nvSpPr>
        <p:spPr>
          <a:xfrm>
            <a:off x="1810385" y="2971800"/>
            <a:ext cx="5732780" cy="1981200"/>
          </a:xfrm>
          <a:prstGeom prst="rect">
            <a:avLst/>
          </a:prstGeom>
          <a:noFill/>
          <a:ln w="3175">
            <a:noFill/>
            <a:prstDash val="dash"/>
          </a:ln>
        </p:spPr>
        <p:txBody>
          <a:bodyPr wrap="square" lIns="47625" tIns="19050" rIns="47625" bIns="1905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a:lnSpc>
                <a:spcPct val="150000"/>
              </a:lnSpc>
              <a:spcBef>
                <a:spcPts val="0"/>
              </a:spcBef>
              <a:spcAft>
                <a:spcPts val="800"/>
              </a:spcAft>
              <a:buSzPct val="100000"/>
              <a:buNone/>
            </a:pPr>
            <a:r>
              <a:rPr lang="zh-CN" altLang="en-US" sz="1800" spc="2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rPr>
              <a:t>白蛇的画面非常精致。人物的一颦一笑，转身，侧脸，都十分惊艳。光从表情就可以很清晰的看出人物的心理状态，改变了传统的刻板脸，栩栩如生，十分唯美，很好的诠释了许仙与白蛇的一见钟情。</a:t>
            </a:r>
            <a:endParaRPr lang="zh-CN" altLang="en-US" sz="1800" spc="2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endParaRPr>
          </a:p>
        </p:txBody>
      </p:sp>
    </p:spTree>
    <p:custDataLst>
      <p:tags r:id="rId13"/>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sp>
        <p:nvSpPr>
          <p:cNvPr id="9" name="矩形 8"/>
          <p:cNvSpPr/>
          <p:nvPr userDrawn="1">
            <p:custDataLst>
              <p:tags r:id="rId1"/>
            </p:custDataLst>
          </p:nvPr>
        </p:nvSpPr>
        <p:spPr>
          <a:xfrm>
            <a:off x="0" y="5080000"/>
            <a:ext cx="9144000" cy="1778000"/>
          </a:xfrm>
          <a:prstGeom prst="rect">
            <a:avLst/>
          </a:prstGeom>
          <a:solidFill>
            <a:schemeClr val="dk2"/>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p>
            <a:pPr algn="ctr"/>
            <a:endParaRPr lang="zh-CN" altLang="en-US" sz="1350">
              <a:solidFill>
                <a:schemeClr val="lt1"/>
              </a:solidFill>
              <a:latin typeface="幼圆" panose="02010509060101010101" pitchFamily="49" charset="-122"/>
              <a:ea typeface="幼圆" panose="02010509060101010101" pitchFamily="49" charset="-122"/>
            </a:endParaRPr>
          </a:p>
        </p:txBody>
      </p:sp>
      <p:pic>
        <p:nvPicPr>
          <p:cNvPr id="10" name="图片 9"/>
          <p:cNvPicPr/>
          <p:nvPr userDrawn="1">
            <p:custDataLst>
              <p:tags r:id="rId2"/>
            </p:custDataLst>
          </p:nvPr>
        </p:nvPicPr>
        <p:blipFill>
          <a:blip r:embed="rId3" r:link="rId4">
            <a:extLst>
              <a:ext uri="{28A0092B-C50C-407E-A947-70E740481C1C}">
                <a14:useLocalDpi xmlns:a14="http://schemas.microsoft.com/office/drawing/2010/main" val="0"/>
              </a:ext>
            </a:extLst>
          </a:blip>
          <a:stretch>
            <a:fillRect/>
          </a:stretch>
        </p:blipFill>
        <p:spPr>
          <a:xfrm>
            <a:off x="0" y="0"/>
            <a:ext cx="540068" cy="826223"/>
          </a:xfrm>
          <a:prstGeom prst="rect">
            <a:avLst/>
          </a:prstGeom>
        </p:spPr>
      </p:pic>
      <p:pic>
        <p:nvPicPr>
          <p:cNvPr id="6" name="图片 5"/>
          <p:cNvPicPr/>
          <p:nvPr userDrawn="1">
            <p:custDataLst>
              <p:tags r:id="rId5"/>
            </p:custDataLst>
          </p:nvPr>
        </p:nvPicPr>
        <p:blipFill>
          <a:blip r:embed="rId6" r:link="rId7">
            <a:extLst>
              <a:ext uri="{28A0092B-C50C-407E-A947-70E740481C1C}">
                <a14:useLocalDpi xmlns:a14="http://schemas.microsoft.com/office/drawing/2010/main" val="0"/>
              </a:ext>
            </a:extLst>
          </a:blip>
          <a:stretch>
            <a:fillRect/>
          </a:stretch>
        </p:blipFill>
        <p:spPr>
          <a:xfrm>
            <a:off x="8603932" y="0"/>
            <a:ext cx="540068" cy="637955"/>
          </a:xfrm>
          <a:prstGeom prst="rect">
            <a:avLst/>
          </a:prstGeom>
        </p:spPr>
      </p:pic>
      <p:sp>
        <p:nvSpPr>
          <p:cNvPr id="3" name="矩形 5"/>
          <p:cNvSpPr/>
          <p:nvPr>
            <p:custDataLst>
              <p:tags r:id="rId8"/>
            </p:custDataLst>
          </p:nvPr>
        </p:nvSpPr>
        <p:spPr>
          <a:xfrm>
            <a:off x="159" y="5080000"/>
            <a:ext cx="9144000" cy="1784350"/>
          </a:xfrm>
          <a:prstGeom prst="rect">
            <a:avLst/>
          </a:prstGeom>
          <a:solidFill>
            <a:schemeClr val="dk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lt1"/>
              </a:solidFill>
              <a:latin typeface="幼圆" panose="02010509060101010101" pitchFamily="49" charset="-122"/>
              <a:ea typeface="幼圆" panose="02010509060101010101" pitchFamily="49" charset="-122"/>
            </a:endParaRPr>
          </a:p>
        </p:txBody>
      </p:sp>
      <p:sp>
        <p:nvSpPr>
          <p:cNvPr id="7" name="矩形 6"/>
          <p:cNvSpPr/>
          <p:nvPr>
            <p:custDataLst>
              <p:tags r:id="rId9"/>
            </p:custDataLst>
          </p:nvPr>
        </p:nvSpPr>
        <p:spPr>
          <a:xfrm>
            <a:off x="1092200" y="2332990"/>
            <a:ext cx="6958965" cy="3740150"/>
          </a:xfrm>
          <a:prstGeom prst="rect">
            <a:avLst/>
          </a:prstGeom>
          <a:solidFill>
            <a:schemeClr val="lt1"/>
          </a:solidFill>
          <a:ln>
            <a:noFill/>
          </a:ln>
          <a:effectLst>
            <a:outerShdw blurRad="254000" sx="102000" sy="102000" algn="ctr" rotWithShape="0">
              <a:schemeClr val="dk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lt1"/>
              </a:solidFill>
              <a:latin typeface="幼圆" panose="02010509060101010101" pitchFamily="49" charset="-122"/>
              <a:ea typeface="幼圆" panose="02010509060101010101" pitchFamily="49" charset="-122"/>
            </a:endParaRPr>
          </a:p>
        </p:txBody>
      </p:sp>
      <p:sp>
        <p:nvSpPr>
          <p:cNvPr id="8" name="矩形 7"/>
          <p:cNvSpPr/>
          <p:nvPr>
            <p:custDataLst>
              <p:tags r:id="rId10"/>
            </p:custDataLst>
          </p:nvPr>
        </p:nvSpPr>
        <p:spPr>
          <a:xfrm>
            <a:off x="4000496" y="1988185"/>
            <a:ext cx="1143009" cy="25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lt1"/>
              </a:solidFill>
              <a:latin typeface="幼圆" panose="02010509060101010101" pitchFamily="49" charset="-122"/>
              <a:ea typeface="幼圆" panose="02010509060101010101" pitchFamily="49" charset="-122"/>
            </a:endParaRPr>
          </a:p>
        </p:txBody>
      </p:sp>
      <p:sp>
        <p:nvSpPr>
          <p:cNvPr id="5" name="文本框 4"/>
          <p:cNvSpPr txBox="1"/>
          <p:nvPr>
            <p:custDataLst>
              <p:tags r:id="rId11"/>
            </p:custDataLst>
          </p:nvPr>
        </p:nvSpPr>
        <p:spPr>
          <a:xfrm>
            <a:off x="1257276" y="914407"/>
            <a:ext cx="6629448" cy="762000"/>
          </a:xfrm>
          <a:prstGeom prst="rect">
            <a:avLst/>
          </a:prstGeom>
          <a:noFill/>
        </p:spPr>
        <p:txBody>
          <a:bodyPr wrap="square" lIns="47625" tIns="19050" rIns="47625" bIns="19050" rtlCol="0" anchor="ctr">
            <a:noAutofit/>
          </a:bodyPr>
          <a:p>
            <a:pPr marL="0" indent="0" algn="ctr">
              <a:lnSpc>
                <a:spcPct val="100000"/>
              </a:lnSpc>
              <a:spcBef>
                <a:spcPts val="0"/>
              </a:spcBef>
              <a:spcAft>
                <a:spcPts val="0"/>
              </a:spcAft>
              <a:buSzPct val="100000"/>
              <a:buNone/>
            </a:pPr>
            <a:r>
              <a:rPr lang="zh-CN" altLang="en-US" sz="3000" b="1" spc="300">
                <a:solidFill>
                  <a:schemeClr val="accent1">
                    <a:lumMod val="75000"/>
                  </a:schemeClr>
                </a:solidFill>
                <a:latin typeface="幼圆" panose="02010509060101010101" pitchFamily="49" charset="-122"/>
                <a:ea typeface="幼圆" panose="02010509060101010101" pitchFamily="49" charset="-122"/>
              </a:rPr>
              <a:t>打斗场面</a:t>
            </a:r>
            <a:endParaRPr lang="zh-CN" altLang="en-US" sz="3000" b="1" spc="300">
              <a:solidFill>
                <a:schemeClr val="accent1">
                  <a:lumMod val="75000"/>
                </a:schemeClr>
              </a:solidFill>
              <a:latin typeface="幼圆" panose="02010509060101010101" pitchFamily="49" charset="-122"/>
              <a:ea typeface="幼圆" panose="02010509060101010101" pitchFamily="49" charset="-122"/>
            </a:endParaRPr>
          </a:p>
        </p:txBody>
      </p:sp>
      <p:sp>
        <p:nvSpPr>
          <p:cNvPr id="11" name="Title 6"/>
          <p:cNvSpPr txBox="1"/>
          <p:nvPr>
            <p:custDataLst>
              <p:tags r:id="rId12"/>
            </p:custDataLst>
          </p:nvPr>
        </p:nvSpPr>
        <p:spPr>
          <a:xfrm>
            <a:off x="1828800" y="2894330"/>
            <a:ext cx="5727065" cy="2744470"/>
          </a:xfrm>
          <a:prstGeom prst="rect">
            <a:avLst/>
          </a:prstGeom>
          <a:noFill/>
          <a:ln w="3175">
            <a:noFill/>
            <a:prstDash val="dash"/>
          </a:ln>
        </p:spPr>
        <p:txBody>
          <a:bodyPr wrap="square" lIns="47625" tIns="19050" rIns="47625" bIns="1905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285750" algn="l" fontAlgn="ctr">
              <a:lnSpc>
                <a:spcPct val="150000"/>
              </a:lnSpc>
              <a:spcBef>
                <a:spcPts val="1000"/>
              </a:spcBef>
              <a:spcAft>
                <a:spcPts val="0"/>
              </a:spcAft>
              <a:buSzPct val="100000"/>
              <a:buFont typeface="Wingdings" panose="05000000000000000000" charset="0"/>
              <a:buNone/>
            </a:pPr>
            <a:r>
              <a:rPr lang="zh-CN" sz="1800" spc="2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rPr>
              <a:t>单击此处添加正文，文字是您思想的提炼，为了演示发布的良好效果，请言简意赅的阐述您的观点。您的内容已经简明扼要，字字珠玑。</a:t>
            </a:r>
            <a:endParaRPr lang="zh-CN" sz="1800" spc="2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endParaRPr>
          </a:p>
        </p:txBody>
      </p:sp>
      <p:pic>
        <p:nvPicPr>
          <p:cNvPr id="2" name="图片 1"/>
          <p:cNvPicPr>
            <a:picLocks noChangeAspect="1"/>
          </p:cNvPicPr>
          <p:nvPr/>
        </p:nvPicPr>
        <p:blipFill>
          <a:blip r:embed="rId13"/>
          <a:srcRect l="1553" r="-1647"/>
          <a:stretch>
            <a:fillRect/>
          </a:stretch>
        </p:blipFill>
        <p:spPr>
          <a:xfrm>
            <a:off x="1257300" y="2729865"/>
            <a:ext cx="6753225" cy="2870200"/>
          </a:xfrm>
          <a:prstGeom prst="rect">
            <a:avLst/>
          </a:prstGeom>
        </p:spPr>
      </p:pic>
    </p:spTree>
    <p:custDataLst>
      <p:tags r:id="rId14"/>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idx="13"/>
          </p:nvPr>
        </p:nvSpPr>
        <p:spPr>
          <a:xfrm>
            <a:off x="1245870" y="2458720"/>
            <a:ext cx="6890385" cy="1280160"/>
          </a:xfrm>
        </p:spPr>
        <p:txBody>
          <a:bodyPr>
            <a:normAutofit fontScale="90000"/>
          </a:bodyPr>
          <a:p>
            <a:r>
              <a:rPr lang="zh-CN" altLang="en-US">
                <a:latin typeface="幼圆" panose="02010509060101010101" pitchFamily="49" charset="-122"/>
                <a:ea typeface="幼圆" panose="02010509060101010101" pitchFamily="49" charset="-122"/>
              </a:rPr>
              <a:t>影片有哪些让你记忆深刻的场景？</a:t>
            </a:r>
            <a:br>
              <a:rPr lang="zh-CN" altLang="en-US"/>
            </a:br>
            <a:endParaRPr lang="zh-CN" altLang="en-US"/>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sp>
        <p:nvSpPr>
          <p:cNvPr id="3" name="矩形 2"/>
          <p:cNvSpPr/>
          <p:nvPr userDrawn="1">
            <p:custDataLst>
              <p:tags r:id="rId1"/>
            </p:custDataLst>
          </p:nvPr>
        </p:nvSpPr>
        <p:spPr>
          <a:xfrm>
            <a:off x="0" y="1066800"/>
            <a:ext cx="9144000" cy="4724400"/>
          </a:xfrm>
          <a:prstGeom prst="rect">
            <a:avLst/>
          </a:prstGeom>
          <a:solidFill>
            <a:schemeClr val="dk2"/>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p>
            <a:pPr algn="ctr"/>
            <a:endParaRPr lang="zh-CN" altLang="en-US" sz="1350">
              <a:solidFill>
                <a:schemeClr val="lt1"/>
              </a:solidFill>
              <a:latin typeface="幼圆" panose="02010509060101010101" pitchFamily="49" charset="-122"/>
              <a:ea typeface="幼圆" panose="02010509060101010101" pitchFamily="49" charset="-122"/>
            </a:endParaRPr>
          </a:p>
        </p:txBody>
      </p:sp>
      <p:pic>
        <p:nvPicPr>
          <p:cNvPr id="8" name="图片 7"/>
          <p:cNvPicPr/>
          <p:nvPr userDrawn="1">
            <p:custDataLst>
              <p:tags r:id="rId2"/>
            </p:custDataLst>
          </p:nvPr>
        </p:nvPicPr>
        <p:blipFill>
          <a:blip r:embed="rId3" r:link="rId4">
            <a:extLst>
              <a:ext uri="{28A0092B-C50C-407E-A947-70E740481C1C}">
                <a14:useLocalDpi xmlns:a14="http://schemas.microsoft.com/office/drawing/2010/main" val="0"/>
              </a:ext>
            </a:extLst>
          </a:blip>
          <a:stretch>
            <a:fillRect/>
          </a:stretch>
        </p:blipFill>
        <p:spPr>
          <a:xfrm>
            <a:off x="7928848" y="5422602"/>
            <a:ext cx="1215152" cy="1435398"/>
          </a:xfrm>
          <a:prstGeom prst="rect">
            <a:avLst/>
          </a:prstGeom>
        </p:spPr>
      </p:pic>
      <p:sp>
        <p:nvSpPr>
          <p:cNvPr id="11" name="Title 6"/>
          <p:cNvSpPr txBox="1"/>
          <p:nvPr>
            <p:custDataLst>
              <p:tags r:id="rId5"/>
            </p:custDataLst>
          </p:nvPr>
        </p:nvSpPr>
        <p:spPr>
          <a:xfrm>
            <a:off x="1016635" y="1421765"/>
            <a:ext cx="7301230" cy="3861435"/>
          </a:xfrm>
          <a:prstGeom prst="rect">
            <a:avLst/>
          </a:prstGeom>
          <a:noFill/>
          <a:ln w="3175">
            <a:noFill/>
            <a:prstDash val="dash"/>
          </a:ln>
        </p:spPr>
        <p:txBody>
          <a:bodyPr wrap="square" lIns="68580" tIns="34290" rIns="68580" bIns="3429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800" spc="2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微软雅黑" panose="020B0503020204020204" charset="-122"/>
              </a:rPr>
              <a:t>剧情精彩程度层层堆叠，设计感非常强，绝不让人疲惫。作为一个主打爱情的《白蛇》，能把打戏做的这么好，很不容易。</a:t>
            </a:r>
            <a:endParaRPr lang="zh-CN" altLang="en-US" sz="1800" spc="2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微软雅黑" panose="020B050302020402020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800" spc="2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微软雅黑" panose="020B0503020204020204" charset="-122"/>
              </a:rPr>
              <a:t>佛塔打戏，光箭组成的天罗地网把当时的紧张气氛推到极致，而且是中式的华丽风格，既绚丽，又奇诡。</a:t>
            </a:r>
            <a:endParaRPr lang="zh-CN" altLang="en-US" sz="1800" spc="2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微软雅黑" panose="020B050302020402020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800" spc="2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微软雅黑" panose="020B0503020204020204" charset="-122"/>
              </a:rPr>
              <a:t>白蛇变巨蟒的首次现身，那种庞然大物的破坏力和压迫感，绝对撑得起场面。</a:t>
            </a:r>
            <a:endParaRPr lang="zh-CN" altLang="en-US" sz="1800" spc="2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微软雅黑" panose="020B050302020402020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800" spc="2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微软雅黑" panose="020B0503020204020204" charset="-122"/>
              </a:rPr>
              <a:t>最后的大决战，设计非常精巧，三方势力的缠斗，偶然因素的推动，妖异十足的鹤形折纸，还有出人意料的双头蛇，一波一波，一层一层不断叠加视觉奇观，堪称国产动画电影经典。</a:t>
            </a:r>
            <a:endParaRPr lang="zh-CN" altLang="en-US" sz="1800" spc="2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微软雅黑" panose="020B0503020204020204" charset="-122"/>
            </a:endParaRPr>
          </a:p>
        </p:txBody>
      </p:sp>
    </p:spTree>
    <p:custDataLst>
      <p:tags r:id="rId6"/>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730250" y="1612900"/>
            <a:ext cx="7904480" cy="3308350"/>
          </a:xfrm>
          <a:prstGeom prst="rect">
            <a:avLst/>
          </a:prstGeom>
        </p:spPr>
      </p:pic>
    </p:spTree>
    <p:custDataLst>
      <p:tags r:id="rId2"/>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sp>
        <p:nvSpPr>
          <p:cNvPr id="12" name="矩形 11"/>
          <p:cNvSpPr/>
          <p:nvPr userDrawn="1">
            <p:custDataLst>
              <p:tags r:id="rId1"/>
            </p:custDataLst>
          </p:nvPr>
        </p:nvSpPr>
        <p:spPr>
          <a:xfrm>
            <a:off x="0" y="5080000"/>
            <a:ext cx="9144000" cy="1778000"/>
          </a:xfrm>
          <a:prstGeom prst="rect">
            <a:avLst/>
          </a:prstGeom>
          <a:solidFill>
            <a:schemeClr val="dk2"/>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p>
            <a:pPr algn="ctr"/>
            <a:endParaRPr lang="zh-CN" altLang="en-US" sz="1350">
              <a:solidFill>
                <a:schemeClr val="lt1"/>
              </a:solidFill>
              <a:latin typeface="幼圆" panose="02010509060101010101" pitchFamily="49" charset="-122"/>
              <a:ea typeface="幼圆" panose="02010509060101010101" pitchFamily="49" charset="-122"/>
            </a:endParaRPr>
          </a:p>
        </p:txBody>
      </p:sp>
      <p:sp>
        <p:nvSpPr>
          <p:cNvPr id="5" name="矩形 5"/>
          <p:cNvSpPr/>
          <p:nvPr>
            <p:custDataLst>
              <p:tags r:id="rId2"/>
            </p:custDataLst>
          </p:nvPr>
        </p:nvSpPr>
        <p:spPr>
          <a:xfrm>
            <a:off x="-476" y="5073650"/>
            <a:ext cx="9144000" cy="1784350"/>
          </a:xfrm>
          <a:prstGeom prst="rect">
            <a:avLst/>
          </a:prstGeom>
          <a:solidFill>
            <a:schemeClr val="dk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lt1"/>
              </a:solidFill>
              <a:latin typeface="幼圆" panose="02010509060101010101" pitchFamily="49" charset="-122"/>
              <a:ea typeface="幼圆" panose="02010509060101010101" pitchFamily="49" charset="-122"/>
            </a:endParaRPr>
          </a:p>
        </p:txBody>
      </p:sp>
      <p:sp>
        <p:nvSpPr>
          <p:cNvPr id="7" name="矩形 6"/>
          <p:cNvSpPr/>
          <p:nvPr>
            <p:custDataLst>
              <p:tags r:id="rId3"/>
            </p:custDataLst>
          </p:nvPr>
        </p:nvSpPr>
        <p:spPr>
          <a:xfrm>
            <a:off x="1403360" y="2205375"/>
            <a:ext cx="6629453" cy="3581429"/>
          </a:xfrm>
          <a:prstGeom prst="rect">
            <a:avLst/>
          </a:prstGeom>
          <a:solidFill>
            <a:schemeClr val="lt1"/>
          </a:solidFill>
          <a:ln>
            <a:noFill/>
          </a:ln>
          <a:effectLst>
            <a:outerShdw blurRad="254000" sx="102000" sy="102000" algn="ctr" rotWithShape="0">
              <a:schemeClr val="dk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lt1"/>
              </a:solidFill>
              <a:latin typeface="幼圆" panose="02010509060101010101" pitchFamily="49" charset="-122"/>
              <a:ea typeface="幼圆" panose="02010509060101010101" pitchFamily="49" charset="-122"/>
            </a:endParaRPr>
          </a:p>
        </p:txBody>
      </p:sp>
      <p:sp>
        <p:nvSpPr>
          <p:cNvPr id="8" name="矩形 7"/>
          <p:cNvSpPr/>
          <p:nvPr>
            <p:custDataLst>
              <p:tags r:id="rId4"/>
            </p:custDataLst>
          </p:nvPr>
        </p:nvSpPr>
        <p:spPr>
          <a:xfrm>
            <a:off x="4000496" y="1988185"/>
            <a:ext cx="1143009" cy="25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lt1"/>
              </a:solidFill>
              <a:latin typeface="幼圆" panose="02010509060101010101" pitchFamily="49" charset="-122"/>
              <a:ea typeface="幼圆" panose="02010509060101010101" pitchFamily="49" charset="-122"/>
            </a:endParaRPr>
          </a:p>
        </p:txBody>
      </p:sp>
      <p:sp>
        <p:nvSpPr>
          <p:cNvPr id="6" name="文本框 5"/>
          <p:cNvSpPr txBox="1"/>
          <p:nvPr>
            <p:custDataLst>
              <p:tags r:id="rId5"/>
            </p:custDataLst>
          </p:nvPr>
        </p:nvSpPr>
        <p:spPr>
          <a:xfrm>
            <a:off x="1257276" y="914407"/>
            <a:ext cx="6629448" cy="762000"/>
          </a:xfrm>
          <a:prstGeom prst="rect">
            <a:avLst/>
          </a:prstGeom>
          <a:noFill/>
        </p:spPr>
        <p:txBody>
          <a:bodyPr wrap="square" lIns="47625" tIns="19050" rIns="47625" bIns="19050" rtlCol="0" anchor="ctr">
            <a:noAutofit/>
          </a:bodyPr>
          <a:p>
            <a:pPr marL="0" indent="0" algn="ctr">
              <a:lnSpc>
                <a:spcPct val="100000"/>
              </a:lnSpc>
              <a:spcBef>
                <a:spcPts val="0"/>
              </a:spcBef>
              <a:spcAft>
                <a:spcPts val="0"/>
              </a:spcAft>
              <a:buSzPct val="100000"/>
              <a:buNone/>
            </a:pPr>
            <a:r>
              <a:rPr lang="zh-CN" altLang="en-US" sz="3100" b="1" spc="300">
                <a:solidFill>
                  <a:schemeClr val="accent1">
                    <a:lumMod val="75000"/>
                  </a:schemeClr>
                </a:solidFill>
                <a:latin typeface="幼圆" panose="02010509060101010101" pitchFamily="49" charset="-122"/>
                <a:ea typeface="幼圆" panose="02010509060101010101" pitchFamily="49" charset="-122"/>
                <a:sym typeface="+mn-ea"/>
              </a:rPr>
              <a:t>突 破</a:t>
            </a:r>
            <a:endParaRPr lang="zh-CN" altLang="en-US" sz="3100" b="1" spc="300">
              <a:solidFill>
                <a:schemeClr val="accent1">
                  <a:lumMod val="75000"/>
                </a:schemeClr>
              </a:solidFill>
              <a:latin typeface="幼圆" panose="02010509060101010101" pitchFamily="49" charset="-122"/>
              <a:ea typeface="幼圆" panose="02010509060101010101" pitchFamily="49" charset="-122"/>
              <a:sym typeface="+mn-ea"/>
            </a:endParaRPr>
          </a:p>
        </p:txBody>
      </p:sp>
      <p:sp>
        <p:nvSpPr>
          <p:cNvPr id="11" name="Title 6"/>
          <p:cNvSpPr txBox="1"/>
          <p:nvPr>
            <p:custDataLst>
              <p:tags r:id="rId6"/>
            </p:custDataLst>
          </p:nvPr>
        </p:nvSpPr>
        <p:spPr>
          <a:xfrm>
            <a:off x="2019300" y="2856230"/>
            <a:ext cx="5263515" cy="2377440"/>
          </a:xfrm>
          <a:prstGeom prst="rect">
            <a:avLst/>
          </a:prstGeom>
          <a:noFill/>
          <a:ln w="3175">
            <a:noFill/>
            <a:prstDash val="dash"/>
          </a:ln>
        </p:spPr>
        <p:txBody>
          <a:bodyPr wrap="square" lIns="47625" tIns="19050" rIns="47625" bIns="1905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a:lnSpc>
                <a:spcPct val="130000"/>
              </a:lnSpc>
              <a:spcBef>
                <a:spcPts val="0"/>
              </a:spcBef>
              <a:spcAft>
                <a:spcPts val="800"/>
              </a:spcAft>
              <a:buSzPct val="100000"/>
              <a:buNone/>
            </a:pPr>
            <a:r>
              <a:rPr lang="zh-CN" altLang="en-US" sz="1900" spc="2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rPr>
              <a:t>白蛇的突破很大一部分在于敢于舍弃儿童这个群体。中国的观众百分之99都会认为动漫是给小孩子看的，所以有很多家长领着小朋友看白蛇，可能看一半就走掉了，还会给出差评，这跟观影人对影片在内心的定位，以及国人素来对动画片的认识有关。</a:t>
            </a:r>
            <a:endParaRPr lang="zh-CN" altLang="en-US" sz="1900" spc="2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endParaRPr>
          </a:p>
        </p:txBody>
      </p:sp>
    </p:spTree>
    <p:custDataLst>
      <p:tags r:id="rId7"/>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idx="13"/>
          </p:nvPr>
        </p:nvSpPr>
        <p:spPr>
          <a:xfrm>
            <a:off x="1259840" y="2493010"/>
            <a:ext cx="6890385" cy="1280160"/>
          </a:xfrm>
        </p:spPr>
        <p:txBody>
          <a:bodyPr>
            <a:normAutofit fontScale="90000"/>
          </a:bodyPr>
          <a:p>
            <a:r>
              <a:rPr lang="zh-CN" altLang="en-US">
                <a:latin typeface="幼圆" panose="02010509060101010101" pitchFamily="49" charset="-122"/>
                <a:ea typeface="幼圆" panose="02010509060101010101" pitchFamily="49" charset="-122"/>
              </a:rPr>
              <a:t>影片中有哪些致敬经典的场景？</a:t>
            </a:r>
            <a:br>
              <a:rPr lang="zh-CN" altLang="en-US"/>
            </a:br>
            <a:endParaRPr lang="zh-CN" altLang="en-US"/>
          </a:p>
        </p:txBody>
      </p:sp>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sp>
        <p:nvSpPr>
          <p:cNvPr id="9" name="矩形 8"/>
          <p:cNvSpPr/>
          <p:nvPr userDrawn="1">
            <p:custDataLst>
              <p:tags r:id="rId1"/>
            </p:custDataLst>
          </p:nvPr>
        </p:nvSpPr>
        <p:spPr>
          <a:xfrm>
            <a:off x="0" y="5080000"/>
            <a:ext cx="9144000" cy="1778000"/>
          </a:xfrm>
          <a:prstGeom prst="rect">
            <a:avLst/>
          </a:prstGeom>
          <a:solidFill>
            <a:schemeClr val="dk2"/>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p>
            <a:pPr algn="ctr"/>
            <a:endParaRPr lang="zh-CN" altLang="en-US" sz="1350">
              <a:solidFill>
                <a:schemeClr val="lt1"/>
              </a:solidFill>
              <a:latin typeface="幼圆" panose="02010509060101010101" pitchFamily="49" charset="-122"/>
              <a:ea typeface="幼圆" panose="02010509060101010101" pitchFamily="49" charset="-122"/>
            </a:endParaRPr>
          </a:p>
        </p:txBody>
      </p:sp>
      <p:sp>
        <p:nvSpPr>
          <p:cNvPr id="3" name="矩形 5"/>
          <p:cNvSpPr/>
          <p:nvPr>
            <p:custDataLst>
              <p:tags r:id="rId2"/>
            </p:custDataLst>
          </p:nvPr>
        </p:nvSpPr>
        <p:spPr>
          <a:xfrm>
            <a:off x="159" y="5080000"/>
            <a:ext cx="9144000" cy="1784350"/>
          </a:xfrm>
          <a:prstGeom prst="rect">
            <a:avLst/>
          </a:prstGeom>
          <a:solidFill>
            <a:schemeClr val="dk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lt1"/>
              </a:solidFill>
              <a:latin typeface="幼圆" panose="02010509060101010101" pitchFamily="49" charset="-122"/>
              <a:ea typeface="幼圆" panose="02010509060101010101" pitchFamily="49" charset="-122"/>
            </a:endParaRPr>
          </a:p>
        </p:txBody>
      </p:sp>
      <p:sp>
        <p:nvSpPr>
          <p:cNvPr id="8" name="矩形 7"/>
          <p:cNvSpPr/>
          <p:nvPr>
            <p:custDataLst>
              <p:tags r:id="rId3"/>
            </p:custDataLst>
          </p:nvPr>
        </p:nvSpPr>
        <p:spPr>
          <a:xfrm>
            <a:off x="4001131" y="1124585"/>
            <a:ext cx="1143009" cy="25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lt1"/>
              </a:solidFill>
              <a:latin typeface="幼圆" panose="02010509060101010101" pitchFamily="49" charset="-122"/>
              <a:ea typeface="幼圆" panose="02010509060101010101" pitchFamily="49" charset="-122"/>
            </a:endParaRPr>
          </a:p>
        </p:txBody>
      </p:sp>
      <p:sp>
        <p:nvSpPr>
          <p:cNvPr id="5" name="文本框 4"/>
          <p:cNvSpPr txBox="1"/>
          <p:nvPr>
            <p:custDataLst>
              <p:tags r:id="rId4"/>
            </p:custDataLst>
          </p:nvPr>
        </p:nvSpPr>
        <p:spPr>
          <a:xfrm>
            <a:off x="1257276" y="469907"/>
            <a:ext cx="6629448" cy="762000"/>
          </a:xfrm>
          <a:prstGeom prst="rect">
            <a:avLst/>
          </a:prstGeom>
          <a:noFill/>
        </p:spPr>
        <p:txBody>
          <a:bodyPr wrap="square" lIns="47625" tIns="19050" rIns="47625" bIns="19050" rtlCol="0" anchor="ctr">
            <a:noAutofit/>
          </a:bodyPr>
          <a:p>
            <a:pPr marL="0" indent="0" algn="ctr">
              <a:lnSpc>
                <a:spcPct val="100000"/>
              </a:lnSpc>
              <a:spcBef>
                <a:spcPts val="0"/>
              </a:spcBef>
              <a:spcAft>
                <a:spcPts val="0"/>
              </a:spcAft>
              <a:buSzPct val="100000"/>
              <a:buNone/>
            </a:pPr>
            <a:r>
              <a:rPr lang="zh-CN" altLang="en-US" sz="3000" b="1" spc="300">
                <a:solidFill>
                  <a:schemeClr val="accent1">
                    <a:lumMod val="75000"/>
                  </a:schemeClr>
                </a:solidFill>
                <a:latin typeface="幼圆" panose="02010509060101010101" pitchFamily="49" charset="-122"/>
                <a:ea typeface="幼圆" panose="02010509060101010101" pitchFamily="49" charset="-122"/>
              </a:rPr>
              <a:t>致 敬</a:t>
            </a:r>
            <a:endParaRPr lang="zh-CN" altLang="en-US" sz="3000" b="1" spc="300">
              <a:solidFill>
                <a:schemeClr val="accent1">
                  <a:lumMod val="75000"/>
                </a:schemeClr>
              </a:solidFill>
              <a:latin typeface="幼圆" panose="02010509060101010101" pitchFamily="49" charset="-122"/>
              <a:ea typeface="幼圆" panose="02010509060101010101" pitchFamily="49" charset="-122"/>
            </a:endParaRPr>
          </a:p>
        </p:txBody>
      </p:sp>
      <p:pic>
        <p:nvPicPr>
          <p:cNvPr id="2" name="图片 1"/>
          <p:cNvPicPr>
            <a:picLocks noChangeAspect="1"/>
          </p:cNvPicPr>
          <p:nvPr/>
        </p:nvPicPr>
        <p:blipFill>
          <a:blip r:embed="rId5"/>
          <a:stretch>
            <a:fillRect/>
          </a:stretch>
        </p:blipFill>
        <p:spPr>
          <a:xfrm>
            <a:off x="469900" y="3260725"/>
            <a:ext cx="4064000" cy="2432050"/>
          </a:xfrm>
          <a:prstGeom prst="rect">
            <a:avLst/>
          </a:prstGeom>
        </p:spPr>
      </p:pic>
      <p:pic>
        <p:nvPicPr>
          <p:cNvPr id="4" name="图片 3"/>
          <p:cNvPicPr>
            <a:picLocks noChangeAspect="1"/>
          </p:cNvPicPr>
          <p:nvPr/>
        </p:nvPicPr>
        <p:blipFill>
          <a:blip r:embed="rId6"/>
          <a:stretch>
            <a:fillRect/>
          </a:stretch>
        </p:blipFill>
        <p:spPr>
          <a:xfrm>
            <a:off x="4838065" y="3260725"/>
            <a:ext cx="3473450" cy="2496820"/>
          </a:xfrm>
          <a:prstGeom prst="rect">
            <a:avLst/>
          </a:prstGeom>
        </p:spPr>
      </p:pic>
      <p:sp>
        <p:nvSpPr>
          <p:cNvPr id="12" name="文本框 11"/>
          <p:cNvSpPr txBox="1"/>
          <p:nvPr/>
        </p:nvSpPr>
        <p:spPr>
          <a:xfrm>
            <a:off x="692785" y="838835"/>
            <a:ext cx="7618730" cy="2306955"/>
          </a:xfrm>
          <a:prstGeom prst="rect">
            <a:avLst/>
          </a:prstGeom>
          <a:noFill/>
        </p:spPr>
        <p:txBody>
          <a:bodyPr wrap="square" rtlCol="0" anchor="t">
            <a:spAutoFit/>
          </a:bodyPr>
          <a:p>
            <a:endParaRPr lang="zh-CN" altLang="en-US"/>
          </a:p>
          <a:p>
            <a:endParaRPr lang="zh-CN" altLang="en-US"/>
          </a:p>
          <a:p>
            <a:pPr>
              <a:lnSpc>
                <a:spcPct val="150000"/>
              </a:lnSpc>
            </a:pPr>
            <a:r>
              <a:rPr lang="zh-CN" altLang="en-US">
                <a:latin typeface="幼圆" panose="02010509060101010101" pitchFamily="49" charset="-122"/>
                <a:ea typeface="幼圆" panose="02010509060101010101" pitchFamily="49" charset="-122"/>
              </a:rPr>
              <a:t>全片其实是封藏在簪子里的记忆，白蛇修行遇瓶颈无法突破，于是青蛇拿出发簪唤醒白蛇忘却的过往助她重获圆满心智，这一段姐妹二人共浴、依偎草地的画面，妥妥致敬徐克导演《青蛇》中王祖贤、张曼玉泡美人汤和庭院花园闲话聊天的镜头。</a:t>
            </a:r>
            <a:endParaRPr lang="zh-CN" altLang="en-US">
              <a:latin typeface="幼圆" panose="02010509060101010101" pitchFamily="49" charset="-122"/>
              <a:ea typeface="幼圆" panose="02010509060101010101" pitchFamily="49" charset="-122"/>
            </a:endParaRPr>
          </a:p>
        </p:txBody>
      </p:sp>
    </p:spTree>
    <p:custDataLst>
      <p:tags r:id="rId7"/>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476250" y="2635250"/>
            <a:ext cx="4064000" cy="2286000"/>
          </a:xfrm>
          <a:prstGeom prst="rect">
            <a:avLst/>
          </a:prstGeom>
        </p:spPr>
      </p:pic>
      <p:pic>
        <p:nvPicPr>
          <p:cNvPr id="3" name="图片 2"/>
          <p:cNvPicPr>
            <a:picLocks noChangeAspect="1"/>
          </p:cNvPicPr>
          <p:nvPr/>
        </p:nvPicPr>
        <p:blipFill>
          <a:blip r:embed="rId2"/>
          <a:stretch>
            <a:fillRect/>
          </a:stretch>
        </p:blipFill>
        <p:spPr>
          <a:xfrm>
            <a:off x="4762500" y="2635250"/>
            <a:ext cx="4064000" cy="2286000"/>
          </a:xfrm>
          <a:prstGeom prst="rect">
            <a:avLst/>
          </a:prstGeom>
        </p:spPr>
      </p:pic>
      <p:sp>
        <p:nvSpPr>
          <p:cNvPr id="4" name="文本框 3"/>
          <p:cNvSpPr txBox="1"/>
          <p:nvPr/>
        </p:nvSpPr>
        <p:spPr>
          <a:xfrm>
            <a:off x="623570" y="344170"/>
            <a:ext cx="7795895" cy="1891665"/>
          </a:xfrm>
          <a:prstGeom prst="rect">
            <a:avLst/>
          </a:prstGeom>
          <a:noFill/>
        </p:spPr>
        <p:txBody>
          <a:bodyPr wrap="square" rtlCol="0" anchor="t">
            <a:spAutoFit/>
          </a:bodyPr>
          <a:p>
            <a:endParaRPr lang="zh-CN" altLang="en-US"/>
          </a:p>
          <a:p>
            <a:endParaRPr lang="zh-CN" altLang="en-US"/>
          </a:p>
          <a:p>
            <a:pPr>
              <a:lnSpc>
                <a:spcPct val="150000"/>
              </a:lnSpc>
            </a:pPr>
            <a:r>
              <a:rPr lang="zh-CN" altLang="en-US">
                <a:latin typeface="幼圆" panose="02010509060101010101" pitchFamily="49" charset="-122"/>
                <a:ea typeface="幼圆" panose="02010509060101010101" pitchFamily="49" charset="-122"/>
                <a:cs typeface="幼圆" panose="02010509060101010101" pitchFamily="49" charset="-122"/>
              </a:rPr>
              <a:t>片中白蛇的鞋致敬的是王祖贤版，《青蛇》中张叔平的服设为王祖贤、张曼玉选取了“凉鞋”，这在各版中是独一无二仅有的，其他白蛇青蛇都是布鞋绣鞋，而《白蛇：缘起》中延续了“凉鞋”。</a:t>
            </a:r>
            <a:endParaRPr lang="zh-CN" altLang="en-US">
              <a:latin typeface="幼圆" panose="02010509060101010101" pitchFamily="49" charset="-122"/>
              <a:ea typeface="幼圆" panose="02010509060101010101" pitchFamily="49" charset="-122"/>
              <a:cs typeface="幼圆" panose="02010509060101010101" pitchFamily="49" charset="-122"/>
            </a:endParaRPr>
          </a:p>
        </p:txBody>
      </p:sp>
    </p:spTree>
    <p:custDataLst>
      <p:tags r:id="rId3"/>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p:cNvPicPr>
            <a:picLocks noChangeAspect="1"/>
          </p:cNvPicPr>
          <p:nvPr/>
        </p:nvPicPr>
        <p:blipFill>
          <a:blip r:embed="rId1"/>
          <a:srcRect l="20142" r="4383"/>
          <a:stretch>
            <a:fillRect/>
          </a:stretch>
        </p:blipFill>
        <p:spPr>
          <a:xfrm>
            <a:off x="467995" y="3210560"/>
            <a:ext cx="3961765" cy="2200910"/>
          </a:xfrm>
          <a:prstGeom prst="rect">
            <a:avLst/>
          </a:prstGeom>
        </p:spPr>
      </p:pic>
      <p:sp>
        <p:nvSpPr>
          <p:cNvPr id="4" name="文本框 3"/>
          <p:cNvSpPr txBox="1"/>
          <p:nvPr/>
        </p:nvSpPr>
        <p:spPr>
          <a:xfrm>
            <a:off x="823595" y="476885"/>
            <a:ext cx="7496175" cy="2030095"/>
          </a:xfrm>
          <a:prstGeom prst="rect">
            <a:avLst/>
          </a:prstGeom>
          <a:noFill/>
        </p:spPr>
        <p:txBody>
          <a:bodyPr wrap="square" rtlCol="0" anchor="t">
            <a:spAutoFit/>
          </a:bodyPr>
          <a:p>
            <a:endParaRPr lang="zh-CN" altLang="en-US"/>
          </a:p>
          <a:p>
            <a:pPr>
              <a:lnSpc>
                <a:spcPct val="150000"/>
              </a:lnSpc>
            </a:pPr>
            <a:r>
              <a:rPr lang="zh-CN" altLang="en-US">
                <a:latin typeface="幼圆" panose="02010509060101010101" pitchFamily="49" charset="-122"/>
                <a:ea typeface="幼圆" panose="02010509060101010101" pitchFamily="49" charset="-122"/>
                <a:cs typeface="幼圆" panose="02010509060101010101" pitchFamily="49" charset="-122"/>
              </a:rPr>
              <a:t>《白蛇缘起》中，他们在泛舟时，船家唱起了那首经典名曲《渡情》，啊啊啊~啊啊啊……被许宣调侃说太老土了，都什么朝代了还唱这种歌。于是自己唱起了《何须问》，其实这首《渡情》也是致敬赵雅芝版本的《新白娘子传奇》。</a:t>
            </a:r>
            <a:endParaRPr lang="zh-CN" altLang="en-US">
              <a:latin typeface="幼圆" panose="02010509060101010101" pitchFamily="49" charset="-122"/>
              <a:ea typeface="幼圆" panose="02010509060101010101" pitchFamily="49" charset="-122"/>
              <a:cs typeface="幼圆" panose="02010509060101010101" pitchFamily="49" charset="-122"/>
            </a:endParaRPr>
          </a:p>
        </p:txBody>
      </p:sp>
      <p:pic>
        <p:nvPicPr>
          <p:cNvPr id="5" name="图片 4" descr="8b13632762d0f7038e22da8d12e92b3b2797c5ec"/>
          <p:cNvPicPr>
            <a:picLocks noChangeAspect="1"/>
          </p:cNvPicPr>
          <p:nvPr/>
        </p:nvPicPr>
        <p:blipFill>
          <a:blip r:embed="rId2"/>
          <a:srcRect l="20756" r="6636" b="9028"/>
          <a:stretch>
            <a:fillRect/>
          </a:stretch>
        </p:blipFill>
        <p:spPr>
          <a:xfrm>
            <a:off x="4572000" y="3237230"/>
            <a:ext cx="3807460" cy="2147570"/>
          </a:xfrm>
          <a:prstGeom prst="rect">
            <a:avLst/>
          </a:prstGeom>
        </p:spPr>
      </p:pic>
    </p:spTree>
    <p:custDataLst>
      <p:tags r:id="rId3"/>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Title 6"/>
          <p:cNvSpPr txBox="1"/>
          <p:nvPr>
            <p:custDataLst>
              <p:tags r:id="rId1"/>
            </p:custDataLst>
          </p:nvPr>
        </p:nvSpPr>
        <p:spPr>
          <a:xfrm>
            <a:off x="637540" y="76835"/>
            <a:ext cx="7609205" cy="1113155"/>
          </a:xfrm>
          <a:prstGeom prst="rect">
            <a:avLst/>
          </a:prstGeom>
          <a:noFill/>
          <a:ln w="3175">
            <a:noFill/>
            <a:prstDash val="dash"/>
          </a:ln>
        </p:spPr>
        <p:txBody>
          <a:bodyPr wrap="square" lIns="47625" tIns="19050" rIns="47625" bIns="1905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285750" algn="l" fontAlgn="ctr">
              <a:lnSpc>
                <a:spcPct val="150000"/>
              </a:lnSpc>
              <a:spcBef>
                <a:spcPts val="1000"/>
              </a:spcBef>
              <a:spcAft>
                <a:spcPts val="0"/>
              </a:spcAft>
              <a:buSzPct val="100000"/>
              <a:buFont typeface="Wingdings" panose="05000000000000000000" charset="0"/>
              <a:buNone/>
            </a:pPr>
            <a:r>
              <a:rPr lang="zh-CN" sz="1800" spc="2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rPr>
              <a:t>百年修得同船渡，千年才得共枕眠，烟雨濛濛的西子湖畔，断桥依旧。</a:t>
            </a:r>
            <a:endParaRPr lang="zh-CN" sz="1800" spc="2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endParaRPr>
          </a:p>
        </p:txBody>
      </p:sp>
      <p:sp>
        <p:nvSpPr>
          <p:cNvPr id="2" name="文本框 1"/>
          <p:cNvSpPr txBox="1"/>
          <p:nvPr/>
        </p:nvSpPr>
        <p:spPr>
          <a:xfrm>
            <a:off x="810260" y="4178300"/>
            <a:ext cx="7522845" cy="2168525"/>
          </a:xfrm>
          <a:prstGeom prst="rect">
            <a:avLst/>
          </a:prstGeom>
          <a:noFill/>
        </p:spPr>
        <p:txBody>
          <a:bodyPr wrap="square" rtlCol="0" anchor="t">
            <a:spAutoFit/>
          </a:bodyPr>
          <a:p>
            <a:endParaRPr lang="zh-CN" altLang="en-US"/>
          </a:p>
          <a:p>
            <a:endParaRPr lang="zh-CN" altLang="en-US"/>
          </a:p>
          <a:p>
            <a:pPr>
              <a:lnSpc>
                <a:spcPct val="150000"/>
              </a:lnSpc>
            </a:pPr>
            <a:r>
              <a:rPr lang="zh-CN" altLang="en-US">
                <a:latin typeface="幼圆" panose="02010509060101010101" pitchFamily="49" charset="-122"/>
                <a:ea typeface="幼圆" panose="02010509060101010101" pitchFamily="49" charset="-122"/>
                <a:cs typeface="幼圆" panose="02010509060101010101" pitchFamily="49" charset="-122"/>
              </a:rPr>
              <a:t>《新白娘子传奇》中，青儿陪姐姐在西湖寻觅前世救命的牧童转世，就是靠青儿以白蛇的金簪“戏弄”许仙，测出他拾金不昧的好品性，而水漫金山后，两人又在西湖重逢，同样是这支金簪发挥了续缘的作用。</a:t>
            </a:r>
            <a:endParaRPr lang="zh-CN" altLang="en-US">
              <a:latin typeface="幼圆" panose="02010509060101010101" pitchFamily="49" charset="-122"/>
              <a:ea typeface="幼圆" panose="02010509060101010101" pitchFamily="49" charset="-122"/>
              <a:cs typeface="幼圆" panose="02010509060101010101" pitchFamily="49" charset="-122"/>
            </a:endParaRPr>
          </a:p>
          <a:p>
            <a:endParaRPr lang="zh-CN" altLang="en-US">
              <a:latin typeface="幼圆" panose="02010509060101010101" pitchFamily="49" charset="-122"/>
              <a:ea typeface="幼圆" panose="02010509060101010101" pitchFamily="49" charset="-122"/>
              <a:cs typeface="幼圆" panose="02010509060101010101" pitchFamily="49" charset="-122"/>
            </a:endParaRPr>
          </a:p>
        </p:txBody>
      </p:sp>
      <p:pic>
        <p:nvPicPr>
          <p:cNvPr id="5" name="图片 4"/>
          <p:cNvPicPr>
            <a:picLocks noChangeAspect="1"/>
          </p:cNvPicPr>
          <p:nvPr/>
        </p:nvPicPr>
        <p:blipFill>
          <a:blip r:embed="rId2"/>
          <a:stretch>
            <a:fillRect/>
          </a:stretch>
        </p:blipFill>
        <p:spPr>
          <a:xfrm>
            <a:off x="3581400" y="1098550"/>
            <a:ext cx="4064000" cy="1524000"/>
          </a:xfrm>
          <a:prstGeom prst="rect">
            <a:avLst/>
          </a:prstGeom>
        </p:spPr>
      </p:pic>
      <p:pic>
        <p:nvPicPr>
          <p:cNvPr id="6" name="图片 5"/>
          <p:cNvPicPr>
            <a:picLocks noChangeAspect="1"/>
          </p:cNvPicPr>
          <p:nvPr/>
        </p:nvPicPr>
        <p:blipFill>
          <a:blip r:embed="rId3"/>
          <a:stretch>
            <a:fillRect/>
          </a:stretch>
        </p:blipFill>
        <p:spPr>
          <a:xfrm>
            <a:off x="1117600" y="2933700"/>
            <a:ext cx="4762500" cy="1587500"/>
          </a:xfrm>
          <a:prstGeom prst="rect">
            <a:avLst/>
          </a:prstGeom>
        </p:spPr>
      </p:pic>
    </p:spTree>
    <p:custDataLst>
      <p:tags r:id="rId4"/>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869950" y="1025525"/>
            <a:ext cx="3073400" cy="4387850"/>
          </a:xfrm>
          <a:prstGeom prst="rect">
            <a:avLst/>
          </a:prstGeom>
        </p:spPr>
      </p:pic>
      <p:pic>
        <p:nvPicPr>
          <p:cNvPr id="4" name="图片 3"/>
          <p:cNvPicPr>
            <a:picLocks noChangeAspect="1"/>
          </p:cNvPicPr>
          <p:nvPr/>
        </p:nvPicPr>
        <p:blipFill>
          <a:blip r:embed="rId2"/>
          <a:stretch>
            <a:fillRect/>
          </a:stretch>
        </p:blipFill>
        <p:spPr>
          <a:xfrm>
            <a:off x="4222750" y="1593850"/>
            <a:ext cx="3810000" cy="2857500"/>
          </a:xfrm>
          <a:prstGeom prst="rect">
            <a:avLst/>
          </a:prstGeom>
        </p:spPr>
      </p:pic>
      <p:sp>
        <p:nvSpPr>
          <p:cNvPr id="5" name="文本框 4"/>
          <p:cNvSpPr txBox="1"/>
          <p:nvPr/>
        </p:nvSpPr>
        <p:spPr>
          <a:xfrm>
            <a:off x="825500" y="5622925"/>
            <a:ext cx="7485380" cy="506730"/>
          </a:xfrm>
          <a:prstGeom prst="rect">
            <a:avLst/>
          </a:prstGeom>
          <a:noFill/>
        </p:spPr>
        <p:txBody>
          <a:bodyPr wrap="square" rtlCol="0" anchor="t">
            <a:spAutoFit/>
          </a:bodyPr>
          <a:p>
            <a:pPr>
              <a:lnSpc>
                <a:spcPct val="150000"/>
              </a:lnSpc>
            </a:pPr>
            <a:r>
              <a:rPr lang="zh-CN" altLang="en-US">
                <a:latin typeface="幼圆" panose="02010509060101010101" pitchFamily="49" charset="-122"/>
                <a:ea typeface="幼圆" panose="02010509060101010101" pitchFamily="49" charset="-122"/>
              </a:rPr>
              <a:t>白蛇最后和许仙相逢的造型，从背后都能看出是致敬赵雅芝的经典扮相。</a:t>
            </a:r>
            <a:endParaRPr lang="zh-CN" altLang="en-US">
              <a:latin typeface="幼圆" panose="02010509060101010101" pitchFamily="49" charset="-122"/>
              <a:ea typeface="幼圆" panose="02010509060101010101" pitchFamily="49" charset="-122"/>
            </a:endParaRPr>
          </a:p>
        </p:txBody>
      </p:sp>
    </p:spTree>
    <p:custDataLst>
      <p:tags r:id="rId3"/>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sp>
        <p:nvSpPr>
          <p:cNvPr id="9" name="矩形 8"/>
          <p:cNvSpPr/>
          <p:nvPr userDrawn="1">
            <p:custDataLst>
              <p:tags r:id="rId1"/>
            </p:custDataLst>
          </p:nvPr>
        </p:nvSpPr>
        <p:spPr>
          <a:xfrm>
            <a:off x="0" y="5080000"/>
            <a:ext cx="9144000" cy="1778000"/>
          </a:xfrm>
          <a:prstGeom prst="rect">
            <a:avLst/>
          </a:prstGeom>
          <a:solidFill>
            <a:schemeClr val="dk2"/>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p>
            <a:pPr algn="ctr"/>
            <a:endParaRPr lang="zh-CN" altLang="en-US" sz="1350">
              <a:solidFill>
                <a:schemeClr val="lt1"/>
              </a:solidFill>
              <a:latin typeface="幼圆" panose="02010509060101010101" pitchFamily="49" charset="-122"/>
              <a:ea typeface="幼圆" panose="02010509060101010101" pitchFamily="49" charset="-122"/>
            </a:endParaRPr>
          </a:p>
        </p:txBody>
      </p:sp>
      <p:sp>
        <p:nvSpPr>
          <p:cNvPr id="3" name="矩形 5"/>
          <p:cNvSpPr/>
          <p:nvPr>
            <p:custDataLst>
              <p:tags r:id="rId2"/>
            </p:custDataLst>
          </p:nvPr>
        </p:nvSpPr>
        <p:spPr>
          <a:xfrm>
            <a:off x="159" y="5080000"/>
            <a:ext cx="9144000" cy="1784350"/>
          </a:xfrm>
          <a:prstGeom prst="rect">
            <a:avLst/>
          </a:prstGeom>
          <a:solidFill>
            <a:schemeClr val="dk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lt1"/>
              </a:solidFill>
              <a:latin typeface="幼圆" panose="02010509060101010101" pitchFamily="49" charset="-122"/>
              <a:ea typeface="幼圆" panose="02010509060101010101" pitchFamily="49" charset="-122"/>
            </a:endParaRPr>
          </a:p>
        </p:txBody>
      </p:sp>
      <p:sp>
        <p:nvSpPr>
          <p:cNvPr id="7" name="矩形 6"/>
          <p:cNvSpPr/>
          <p:nvPr>
            <p:custDataLst>
              <p:tags r:id="rId3"/>
            </p:custDataLst>
          </p:nvPr>
        </p:nvSpPr>
        <p:spPr>
          <a:xfrm>
            <a:off x="1092835" y="2326640"/>
            <a:ext cx="6958965" cy="3740150"/>
          </a:xfrm>
          <a:prstGeom prst="rect">
            <a:avLst/>
          </a:prstGeom>
          <a:solidFill>
            <a:schemeClr val="lt1"/>
          </a:solidFill>
          <a:ln>
            <a:noFill/>
          </a:ln>
          <a:effectLst>
            <a:outerShdw blurRad="254000" sx="102000" sy="102000" algn="ctr" rotWithShape="0">
              <a:schemeClr val="dk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lt1"/>
              </a:solidFill>
              <a:latin typeface="幼圆" panose="02010509060101010101" pitchFamily="49" charset="-122"/>
              <a:ea typeface="幼圆" panose="02010509060101010101" pitchFamily="49" charset="-122"/>
            </a:endParaRPr>
          </a:p>
        </p:txBody>
      </p:sp>
      <p:sp>
        <p:nvSpPr>
          <p:cNvPr id="8" name="矩形 7"/>
          <p:cNvSpPr/>
          <p:nvPr>
            <p:custDataLst>
              <p:tags r:id="rId4"/>
            </p:custDataLst>
          </p:nvPr>
        </p:nvSpPr>
        <p:spPr>
          <a:xfrm>
            <a:off x="4000496" y="1988185"/>
            <a:ext cx="1143009" cy="25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lt1"/>
              </a:solidFill>
              <a:latin typeface="幼圆" panose="02010509060101010101" pitchFamily="49" charset="-122"/>
              <a:ea typeface="幼圆" panose="02010509060101010101" pitchFamily="49" charset="-122"/>
            </a:endParaRPr>
          </a:p>
        </p:txBody>
      </p:sp>
      <p:sp>
        <p:nvSpPr>
          <p:cNvPr id="5" name="文本框 4"/>
          <p:cNvSpPr txBox="1"/>
          <p:nvPr>
            <p:custDataLst>
              <p:tags r:id="rId5"/>
            </p:custDataLst>
          </p:nvPr>
        </p:nvSpPr>
        <p:spPr>
          <a:xfrm>
            <a:off x="1257276" y="914407"/>
            <a:ext cx="6629448" cy="762000"/>
          </a:xfrm>
          <a:prstGeom prst="rect">
            <a:avLst/>
          </a:prstGeom>
          <a:noFill/>
        </p:spPr>
        <p:txBody>
          <a:bodyPr wrap="square" lIns="47625" tIns="19050" rIns="47625" bIns="19050" rtlCol="0" anchor="ctr">
            <a:noAutofit/>
          </a:bodyPr>
          <a:p>
            <a:pPr marL="0" indent="0" algn="ctr">
              <a:lnSpc>
                <a:spcPct val="100000"/>
              </a:lnSpc>
              <a:spcBef>
                <a:spcPts val="0"/>
              </a:spcBef>
              <a:spcAft>
                <a:spcPts val="0"/>
              </a:spcAft>
              <a:buSzPct val="100000"/>
              <a:buNone/>
            </a:pPr>
            <a:r>
              <a:rPr lang="zh-CN" altLang="en-US" sz="3000" b="1" spc="300">
                <a:solidFill>
                  <a:schemeClr val="accent1">
                    <a:lumMod val="75000"/>
                  </a:schemeClr>
                </a:solidFill>
                <a:latin typeface="幼圆" panose="02010509060101010101" pitchFamily="49" charset="-122"/>
                <a:ea typeface="幼圆" panose="02010509060101010101" pitchFamily="49" charset="-122"/>
              </a:rPr>
              <a:t>经典台词</a:t>
            </a:r>
            <a:endParaRPr lang="zh-CN" altLang="en-US" sz="3000" b="1" spc="300">
              <a:solidFill>
                <a:schemeClr val="accent1">
                  <a:lumMod val="75000"/>
                </a:schemeClr>
              </a:solidFill>
              <a:latin typeface="幼圆" panose="02010509060101010101" pitchFamily="49" charset="-122"/>
              <a:ea typeface="幼圆" panose="02010509060101010101" pitchFamily="49" charset="-122"/>
            </a:endParaRPr>
          </a:p>
        </p:txBody>
      </p:sp>
      <p:sp>
        <p:nvSpPr>
          <p:cNvPr id="11" name="Title 6"/>
          <p:cNvSpPr txBox="1"/>
          <p:nvPr>
            <p:custDataLst>
              <p:tags r:id="rId6"/>
            </p:custDataLst>
          </p:nvPr>
        </p:nvSpPr>
        <p:spPr>
          <a:xfrm>
            <a:off x="1764030" y="2708910"/>
            <a:ext cx="5727065" cy="2744470"/>
          </a:xfrm>
          <a:prstGeom prst="rect">
            <a:avLst/>
          </a:prstGeom>
          <a:noFill/>
          <a:ln w="3175">
            <a:noFill/>
            <a:prstDash val="dash"/>
          </a:ln>
        </p:spPr>
        <p:txBody>
          <a:bodyPr wrap="square" lIns="47625" tIns="19050" rIns="47625" bIns="1905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285750" algn="l" fontAlgn="ctr">
              <a:lnSpc>
                <a:spcPct val="150000"/>
              </a:lnSpc>
              <a:spcBef>
                <a:spcPts val="1000"/>
              </a:spcBef>
              <a:spcAft>
                <a:spcPts val="0"/>
              </a:spcAft>
              <a:buSzPct val="100000"/>
              <a:buFont typeface="Wingdings" panose="05000000000000000000" charset="0"/>
              <a:buNone/>
            </a:pPr>
            <a:r>
              <a:rPr altLang="zh-CN" sz="1800" spc="2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sym typeface="+mn-ea"/>
              </a:rPr>
              <a:t>1.</a:t>
            </a:r>
            <a:r>
              <a:rPr lang="zh-CN" sz="1800" spc="2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sym typeface="+mn-ea"/>
              </a:rPr>
              <a:t>天地有规矩，有很多不想做，但不得不做的事。</a:t>
            </a:r>
            <a:endParaRPr lang="zh-CN" sz="1800" spc="2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endParaRPr>
          </a:p>
          <a:p>
            <a:pPr marL="0" lvl="0" indent="-285750" algn="l" fontAlgn="ctr">
              <a:lnSpc>
                <a:spcPct val="150000"/>
              </a:lnSpc>
              <a:spcBef>
                <a:spcPts val="1000"/>
              </a:spcBef>
              <a:spcAft>
                <a:spcPts val="0"/>
              </a:spcAft>
              <a:buSzPct val="100000"/>
              <a:buFont typeface="Wingdings" panose="05000000000000000000" charset="0"/>
              <a:buNone/>
            </a:pPr>
            <a:r>
              <a:rPr altLang="zh-CN" sz="1800" spc="2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rPr>
              <a:t>2.</a:t>
            </a:r>
            <a:r>
              <a:rPr lang="zh-CN" sz="1800" spc="2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rPr>
              <a:t>人间多的是两条腿的恶人，长了条尾巴又怎么样。</a:t>
            </a:r>
            <a:endParaRPr lang="zh-CN" sz="1800" spc="2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endParaRPr>
          </a:p>
          <a:p>
            <a:pPr marL="0" lvl="0" indent="-285750" algn="l" fontAlgn="ctr">
              <a:lnSpc>
                <a:spcPct val="150000"/>
              </a:lnSpc>
              <a:spcBef>
                <a:spcPts val="1000"/>
              </a:spcBef>
              <a:spcAft>
                <a:spcPts val="0"/>
              </a:spcAft>
              <a:buSzPct val="100000"/>
              <a:buFont typeface="Wingdings" panose="05000000000000000000" charset="0"/>
              <a:buNone/>
            </a:pPr>
            <a:r>
              <a:rPr altLang="zh-CN" sz="1800" spc="2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rPr>
              <a:t>3.</a:t>
            </a:r>
            <a:r>
              <a:rPr lang="zh-CN" sz="1800" spc="2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rPr>
              <a:t>人生苦多乐少，多记些美好的事儿，痛痛快快活一回。</a:t>
            </a:r>
            <a:endParaRPr lang="zh-CN" sz="1800" spc="2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endParaRPr>
          </a:p>
          <a:p>
            <a:pPr marL="0" lvl="0" indent="-285750" algn="l" fontAlgn="ctr">
              <a:lnSpc>
                <a:spcPct val="150000"/>
              </a:lnSpc>
              <a:spcBef>
                <a:spcPts val="1000"/>
              </a:spcBef>
              <a:spcAft>
                <a:spcPts val="0"/>
              </a:spcAft>
              <a:buSzPct val="100000"/>
              <a:buFont typeface="Wingdings" panose="05000000000000000000" charset="0"/>
              <a:buNone/>
            </a:pPr>
            <a:r>
              <a:rPr altLang="zh-CN" sz="1800" spc="2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sym typeface="+mn-ea"/>
              </a:rPr>
              <a:t>4.</a:t>
            </a:r>
            <a:r>
              <a:rPr lang="zh-CN" sz="1800" spc="2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sym typeface="+mn-ea"/>
              </a:rPr>
              <a:t>无论他在世间何处，无论他是何模样，无论他还记不记得我，我都要找到他，因为我记得。</a:t>
            </a:r>
            <a:endParaRPr lang="zh-CN" sz="1800" spc="2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endParaRPr>
          </a:p>
        </p:txBody>
      </p:sp>
    </p:spTree>
    <p:custDataLst>
      <p:tags r:id="rId7"/>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6" name="直接连接符 15"/>
          <p:cNvCxnSpPr/>
          <p:nvPr>
            <p:custDataLst>
              <p:tags r:id="rId1"/>
            </p:custDataLst>
          </p:nvPr>
        </p:nvCxnSpPr>
        <p:spPr>
          <a:xfrm>
            <a:off x="3337560" y="3023235"/>
            <a:ext cx="0" cy="811530"/>
          </a:xfrm>
          <a:prstGeom prst="line">
            <a:avLst/>
          </a:prstGeom>
          <a:ln>
            <a:solidFill>
              <a:schemeClr val="accent1"/>
            </a:solidFill>
          </a:ln>
        </p:spPr>
        <p:style>
          <a:lnRef idx="1">
            <a:srgbClr val="4472C4"/>
          </a:lnRef>
          <a:fillRef idx="0">
            <a:srgbClr val="4472C4"/>
          </a:fillRef>
          <a:effectRef idx="0">
            <a:srgbClr val="4472C4"/>
          </a:effectRef>
          <a:fontRef idx="minor">
            <a:sysClr val="windowText" lastClr="000000"/>
          </a:fontRef>
        </p:style>
      </p:cxnSp>
      <p:sp>
        <p:nvSpPr>
          <p:cNvPr id="7" name="TextBox 2"/>
          <p:cNvSpPr txBox="1"/>
          <p:nvPr>
            <p:custDataLst>
              <p:tags r:id="rId2"/>
            </p:custDataLst>
          </p:nvPr>
        </p:nvSpPr>
        <p:spPr>
          <a:xfrm>
            <a:off x="1940243" y="2918936"/>
            <a:ext cx="1263491" cy="1020128"/>
          </a:xfrm>
          <a:prstGeom prst="rect">
            <a:avLst/>
          </a:prstGeom>
          <a:noFill/>
        </p:spPr>
        <p:txBody>
          <a:bodyPr wrap="square" lIns="68580" tIns="34290" rIns="68580" bIns="34290" rtlCol="0"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algn="ctr" defTabSz="914400" fontAlgn="auto">
              <a:lnSpc>
                <a:spcPct val="100000"/>
              </a:lnSpc>
              <a:spcBef>
                <a:spcPts val="0"/>
              </a:spcBef>
              <a:spcAft>
                <a:spcPts val="0"/>
              </a:spcAft>
              <a:buClrTx/>
              <a:buSzTx/>
              <a:buFontTx/>
            </a:pPr>
            <a:r>
              <a:rPr lang="en-US" altLang="zh-CN" sz="6000" b="1" spc="200">
                <a:solidFill>
                  <a:schemeClr val="accent1"/>
                </a:solidFill>
                <a:latin typeface="幼圆" panose="02010509060101010101" pitchFamily="49" charset="-122"/>
                <a:ea typeface="幼圆" panose="02010509060101010101" pitchFamily="49" charset="-122"/>
                <a:cs typeface="Arial" panose="020B0604020202020204" pitchFamily="34" charset="0"/>
                <a:sym typeface="+mn-lt"/>
              </a:rPr>
              <a:t>01</a:t>
            </a:r>
            <a:endParaRPr lang="en-US" altLang="zh-CN" sz="6000" b="1" spc="200">
              <a:solidFill>
                <a:schemeClr val="accent1"/>
              </a:solidFill>
              <a:latin typeface="幼圆" panose="02010509060101010101" pitchFamily="49" charset="-122"/>
              <a:ea typeface="幼圆" panose="02010509060101010101" pitchFamily="49" charset="-122"/>
              <a:cs typeface="Arial" panose="020B0604020202020204" pitchFamily="34" charset="0"/>
              <a:sym typeface="+mn-lt"/>
            </a:endParaRPr>
          </a:p>
        </p:txBody>
      </p:sp>
      <p:sp>
        <p:nvSpPr>
          <p:cNvPr id="2" name="标题 1"/>
          <p:cNvSpPr>
            <a:spLocks noGrp="1"/>
          </p:cNvSpPr>
          <p:nvPr>
            <p:ph type="ctrTitle" idx="13"/>
            <p:custDataLst>
              <p:tags r:id="rId3"/>
            </p:custDataLst>
          </p:nvPr>
        </p:nvSpPr>
        <p:spPr/>
        <p:txBody>
          <a:bodyPr/>
          <a:lstStyle/>
          <a:p>
            <a:pPr marL="0" indent="0" algn="l">
              <a:lnSpc>
                <a:spcPct val="100000"/>
              </a:lnSpc>
              <a:spcBef>
                <a:spcPts val="0"/>
              </a:spcBef>
              <a:spcAft>
                <a:spcPts val="0"/>
              </a:spcAft>
              <a:buSzPct val="100000"/>
              <a:buNone/>
            </a:pPr>
            <a:r>
              <a:rPr lang="zh-CN" altLang="en-US" sz="3600">
                <a:latin typeface="幼圆" panose="02010509060101010101" pitchFamily="49" charset="-122"/>
                <a:ea typeface="幼圆" panose="02010509060101010101" pitchFamily="49" charset="-122"/>
                <a:cs typeface="幼圆" panose="02010509060101010101" pitchFamily="49" charset="-122"/>
              </a:rPr>
              <a:t>剧 情 分 析</a:t>
            </a:r>
            <a:endParaRPr lang="zh-CN" altLang="en-US" sz="3600">
              <a:latin typeface="幼圆" panose="02010509060101010101" pitchFamily="49" charset="-122"/>
              <a:ea typeface="幼圆" panose="02010509060101010101" pitchFamily="49" charset="-122"/>
              <a:cs typeface="幼圆" panose="02010509060101010101" pitchFamily="49" charset="-122"/>
            </a:endParaRPr>
          </a:p>
        </p:txBody>
      </p:sp>
    </p:spTree>
    <p:custDataLst>
      <p:tags r:id="rId4"/>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sp>
        <p:nvSpPr>
          <p:cNvPr id="9" name="矩形 8"/>
          <p:cNvSpPr/>
          <p:nvPr userDrawn="1">
            <p:custDataLst>
              <p:tags r:id="rId1"/>
            </p:custDataLst>
          </p:nvPr>
        </p:nvSpPr>
        <p:spPr>
          <a:xfrm>
            <a:off x="0" y="5080000"/>
            <a:ext cx="9144000" cy="1778000"/>
          </a:xfrm>
          <a:prstGeom prst="rect">
            <a:avLst/>
          </a:prstGeom>
          <a:solidFill>
            <a:schemeClr val="dk2"/>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p>
            <a:pPr algn="ctr"/>
            <a:endParaRPr lang="zh-CN" altLang="en-US" sz="1350">
              <a:solidFill>
                <a:schemeClr val="lt1"/>
              </a:solidFill>
              <a:latin typeface="幼圆" panose="02010509060101010101" pitchFamily="49" charset="-122"/>
              <a:ea typeface="幼圆" panose="02010509060101010101" pitchFamily="49" charset="-122"/>
            </a:endParaRPr>
          </a:p>
        </p:txBody>
      </p:sp>
      <p:sp>
        <p:nvSpPr>
          <p:cNvPr id="3" name="矩形 5"/>
          <p:cNvSpPr/>
          <p:nvPr>
            <p:custDataLst>
              <p:tags r:id="rId2"/>
            </p:custDataLst>
          </p:nvPr>
        </p:nvSpPr>
        <p:spPr>
          <a:xfrm>
            <a:off x="159" y="5080000"/>
            <a:ext cx="9144000" cy="1784350"/>
          </a:xfrm>
          <a:prstGeom prst="rect">
            <a:avLst/>
          </a:prstGeom>
          <a:solidFill>
            <a:schemeClr val="dk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lt1"/>
              </a:solidFill>
              <a:latin typeface="幼圆" panose="02010509060101010101" pitchFamily="49" charset="-122"/>
              <a:ea typeface="幼圆" panose="02010509060101010101" pitchFamily="49" charset="-122"/>
            </a:endParaRPr>
          </a:p>
        </p:txBody>
      </p:sp>
      <p:sp>
        <p:nvSpPr>
          <p:cNvPr id="7" name="矩形 6"/>
          <p:cNvSpPr/>
          <p:nvPr>
            <p:custDataLst>
              <p:tags r:id="rId3"/>
            </p:custDataLst>
          </p:nvPr>
        </p:nvSpPr>
        <p:spPr>
          <a:xfrm>
            <a:off x="1092835" y="2326640"/>
            <a:ext cx="6958965" cy="3740150"/>
          </a:xfrm>
          <a:prstGeom prst="rect">
            <a:avLst/>
          </a:prstGeom>
          <a:solidFill>
            <a:schemeClr val="lt1"/>
          </a:solidFill>
          <a:ln>
            <a:noFill/>
          </a:ln>
          <a:effectLst>
            <a:outerShdw blurRad="254000" sx="102000" sy="102000" algn="ctr" rotWithShape="0">
              <a:schemeClr val="dk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lt1"/>
              </a:solidFill>
              <a:latin typeface="幼圆" panose="02010509060101010101" pitchFamily="49" charset="-122"/>
              <a:ea typeface="幼圆" panose="02010509060101010101" pitchFamily="49" charset="-122"/>
            </a:endParaRPr>
          </a:p>
        </p:txBody>
      </p:sp>
      <p:sp>
        <p:nvSpPr>
          <p:cNvPr id="8" name="矩形 7"/>
          <p:cNvSpPr/>
          <p:nvPr>
            <p:custDataLst>
              <p:tags r:id="rId4"/>
            </p:custDataLst>
          </p:nvPr>
        </p:nvSpPr>
        <p:spPr>
          <a:xfrm>
            <a:off x="4000496" y="1988185"/>
            <a:ext cx="1143009" cy="25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lt1"/>
              </a:solidFill>
              <a:latin typeface="幼圆" panose="02010509060101010101" pitchFamily="49" charset="-122"/>
              <a:ea typeface="幼圆" panose="02010509060101010101" pitchFamily="49" charset="-122"/>
            </a:endParaRPr>
          </a:p>
        </p:txBody>
      </p:sp>
      <p:sp>
        <p:nvSpPr>
          <p:cNvPr id="5" name="文本框 4"/>
          <p:cNvSpPr txBox="1"/>
          <p:nvPr>
            <p:custDataLst>
              <p:tags r:id="rId5"/>
            </p:custDataLst>
          </p:nvPr>
        </p:nvSpPr>
        <p:spPr>
          <a:xfrm>
            <a:off x="1257276" y="914407"/>
            <a:ext cx="6629448" cy="762000"/>
          </a:xfrm>
          <a:prstGeom prst="rect">
            <a:avLst/>
          </a:prstGeom>
          <a:noFill/>
        </p:spPr>
        <p:txBody>
          <a:bodyPr wrap="square" lIns="47625" tIns="19050" rIns="47625" bIns="19050" rtlCol="0" anchor="ctr">
            <a:noAutofit/>
          </a:bodyPr>
          <a:p>
            <a:pPr marL="0" indent="0" algn="ctr">
              <a:lnSpc>
                <a:spcPct val="100000"/>
              </a:lnSpc>
              <a:spcBef>
                <a:spcPts val="0"/>
              </a:spcBef>
              <a:spcAft>
                <a:spcPts val="0"/>
              </a:spcAft>
              <a:buSzPct val="100000"/>
              <a:buNone/>
            </a:pPr>
            <a:r>
              <a:rPr lang="zh-CN" altLang="en-US" sz="3000" b="1" spc="300">
                <a:solidFill>
                  <a:schemeClr val="accent1">
                    <a:lumMod val="75000"/>
                  </a:schemeClr>
                </a:solidFill>
                <a:latin typeface="幼圆" panose="02010509060101010101" pitchFamily="49" charset="-122"/>
                <a:ea typeface="幼圆" panose="02010509060101010101" pitchFamily="49" charset="-122"/>
              </a:rPr>
              <a:t>经典台词</a:t>
            </a:r>
            <a:endParaRPr lang="zh-CN" altLang="en-US" sz="3000" b="1" spc="300">
              <a:solidFill>
                <a:schemeClr val="accent1">
                  <a:lumMod val="75000"/>
                </a:schemeClr>
              </a:solidFill>
              <a:latin typeface="幼圆" panose="02010509060101010101" pitchFamily="49" charset="-122"/>
              <a:ea typeface="幼圆" panose="02010509060101010101" pitchFamily="49" charset="-122"/>
            </a:endParaRPr>
          </a:p>
        </p:txBody>
      </p:sp>
      <p:sp>
        <p:nvSpPr>
          <p:cNvPr id="11" name="Title 6"/>
          <p:cNvSpPr txBox="1"/>
          <p:nvPr>
            <p:custDataLst>
              <p:tags r:id="rId6"/>
            </p:custDataLst>
          </p:nvPr>
        </p:nvSpPr>
        <p:spPr>
          <a:xfrm>
            <a:off x="1828800" y="2894330"/>
            <a:ext cx="5727065" cy="2744470"/>
          </a:xfrm>
          <a:prstGeom prst="rect">
            <a:avLst/>
          </a:prstGeom>
          <a:noFill/>
          <a:ln w="3175">
            <a:noFill/>
            <a:prstDash val="dash"/>
          </a:ln>
        </p:spPr>
        <p:txBody>
          <a:bodyPr wrap="square" lIns="47625" tIns="19050" rIns="47625" bIns="1905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285750" algn="l" fontAlgn="ctr">
              <a:lnSpc>
                <a:spcPct val="150000"/>
              </a:lnSpc>
              <a:spcBef>
                <a:spcPts val="1000"/>
              </a:spcBef>
              <a:spcAft>
                <a:spcPts val="0"/>
              </a:spcAft>
              <a:buSzPct val="100000"/>
              <a:buFont typeface="Wingdings" panose="05000000000000000000" charset="0"/>
              <a:buNone/>
            </a:pPr>
            <a:r>
              <a:rPr altLang="zh-CN" sz="1800" spc="2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rPr>
              <a:t>5.</a:t>
            </a:r>
            <a:r>
              <a:rPr lang="zh-CN" sz="1800" spc="2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rPr>
              <a:t>阿宣曾在小白失忆时劝慰她：“有很多事，记得不如忘了好，春花秋草转瞬即逝，都说人生无常，苦多乐少，既然这样，多记住些美好的时候就好了。”其实我们也需如此，多记住些美好的时光，乐观笑对人生的挫折。</a:t>
            </a:r>
            <a:endParaRPr lang="zh-CN" sz="1800" spc="2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endParaRPr>
          </a:p>
          <a:p>
            <a:pPr marL="0" lvl="0" indent="-285750" algn="l" fontAlgn="ctr">
              <a:lnSpc>
                <a:spcPct val="150000"/>
              </a:lnSpc>
              <a:spcBef>
                <a:spcPts val="1000"/>
              </a:spcBef>
              <a:spcAft>
                <a:spcPts val="0"/>
              </a:spcAft>
              <a:buSzPct val="100000"/>
              <a:buFont typeface="Wingdings" panose="05000000000000000000" charset="0"/>
              <a:buNone/>
            </a:pPr>
            <a:r>
              <a:rPr altLang="zh-CN" sz="1800" spc="2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rPr>
              <a:t>6.</a:t>
            </a:r>
            <a:r>
              <a:rPr lang="zh-CN" sz="1800" spc="2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rPr>
              <a:t>宝青坊坊主：“天之道，有所得，必有所失。”没有努力，没有收获，不舍焉有得。</a:t>
            </a:r>
            <a:endParaRPr lang="zh-CN" sz="1800" spc="2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endParaRPr>
          </a:p>
        </p:txBody>
      </p:sp>
    </p:spTree>
    <p:custDataLst>
      <p:tags r:id="rId7"/>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5" name="图片 4"/>
          <p:cNvPicPr/>
          <p:nvPr userDrawn="1">
            <p:custDataLst>
              <p:tags r:id="rId1"/>
            </p:custDataLst>
          </p:nvPr>
        </p:nvPicPr>
        <p:blipFill>
          <a:blip r:embed="rId2" r:link="rId3">
            <a:extLst>
              <a:ext uri="{28A0092B-C50C-407E-A947-70E740481C1C}">
                <a14:useLocalDpi xmlns:a14="http://schemas.microsoft.com/office/drawing/2010/main" val="0"/>
              </a:ext>
            </a:extLst>
          </a:blip>
          <a:stretch>
            <a:fillRect/>
          </a:stretch>
        </p:blipFill>
        <p:spPr>
          <a:xfrm>
            <a:off x="0" y="6220045"/>
            <a:ext cx="540068" cy="637955"/>
          </a:xfrm>
          <a:prstGeom prst="rect">
            <a:avLst/>
          </a:prstGeom>
        </p:spPr>
      </p:pic>
      <p:sp>
        <p:nvSpPr>
          <p:cNvPr id="6" name="矩形 5"/>
          <p:cNvSpPr/>
          <p:nvPr>
            <p:custDataLst>
              <p:tags r:id="rId4"/>
            </p:custDataLst>
          </p:nvPr>
        </p:nvSpPr>
        <p:spPr>
          <a:xfrm>
            <a:off x="571505" y="4114833"/>
            <a:ext cx="1714514" cy="101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ct val="0"/>
              </a:spcBef>
              <a:spcAft>
                <a:spcPct val="0"/>
              </a:spcAft>
              <a:buClrTx/>
              <a:buSzTx/>
              <a:buFontTx/>
              <a:buNone/>
            </a:pPr>
            <a:endParaRPr kumimoji="0" lang="zh-CN" altLang="en-US" sz="1350" b="0" i="0" u="none" strike="noStrike" kern="1200" cap="none" spc="0" normalizeH="0" baseline="0" noProof="1">
              <a:ln>
                <a:noFill/>
              </a:ln>
              <a:solidFill>
                <a:schemeClr val="dk1">
                  <a:lumMod val="85000"/>
                  <a:lumOff val="15000"/>
                </a:schemeClr>
              </a:solidFill>
              <a:effectLst/>
              <a:uLnTx/>
              <a:uFillTx/>
              <a:latin typeface="幼圆" panose="02010509060101010101" pitchFamily="49" charset="-122"/>
              <a:ea typeface="幼圆" panose="02010509060101010101" pitchFamily="49" charset="-122"/>
              <a:sym typeface="Arial" panose="020B0604020202020204" pitchFamily="34" charset="0"/>
            </a:endParaRPr>
          </a:p>
        </p:txBody>
      </p:sp>
      <p:sp>
        <p:nvSpPr>
          <p:cNvPr id="7" name="任意多边形 6"/>
          <p:cNvSpPr/>
          <p:nvPr>
            <p:custDataLst>
              <p:tags r:id="rId5"/>
            </p:custDataLst>
          </p:nvPr>
        </p:nvSpPr>
        <p:spPr>
          <a:xfrm>
            <a:off x="1371611" y="914380"/>
            <a:ext cx="7086657" cy="5029240"/>
          </a:xfrm>
          <a:custGeom>
            <a:avLst/>
            <a:gdLst>
              <a:gd name="connsiteX0" fmla="*/ 5 w 14004"/>
              <a:gd name="connsiteY0" fmla="*/ 1622 h 7822"/>
              <a:gd name="connsiteX1" fmla="*/ 0 w 14004"/>
              <a:gd name="connsiteY1" fmla="*/ 0 h 7822"/>
              <a:gd name="connsiteX2" fmla="*/ 14004 w 14004"/>
              <a:gd name="connsiteY2" fmla="*/ 0 h 7822"/>
              <a:gd name="connsiteX3" fmla="*/ 14004 w 14004"/>
              <a:gd name="connsiteY3" fmla="*/ 7822 h 7822"/>
              <a:gd name="connsiteX4" fmla="*/ 0 w 14004"/>
              <a:gd name="connsiteY4" fmla="*/ 7822 h 7822"/>
              <a:gd name="connsiteX5" fmla="*/ 5 w 14004"/>
              <a:gd name="connsiteY5" fmla="*/ 6212 h 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04" h="7822">
                <a:moveTo>
                  <a:pt x="5" y="1622"/>
                </a:moveTo>
                <a:lnTo>
                  <a:pt x="0" y="0"/>
                </a:lnTo>
                <a:lnTo>
                  <a:pt x="14004" y="0"/>
                </a:lnTo>
                <a:lnTo>
                  <a:pt x="14004" y="7822"/>
                </a:lnTo>
                <a:lnTo>
                  <a:pt x="0" y="7822"/>
                </a:lnTo>
                <a:lnTo>
                  <a:pt x="5" y="6212"/>
                </a:lnTo>
              </a:path>
            </a:pathLst>
          </a:custGeom>
          <a:noFill/>
          <a:ln w="19050">
            <a:solidFill>
              <a:schemeClr val="lt1">
                <a:alpha val="75000"/>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ct val="0"/>
              </a:spcBef>
              <a:spcAft>
                <a:spcPct val="0"/>
              </a:spcAft>
              <a:buClrTx/>
              <a:buSzTx/>
              <a:buFontTx/>
              <a:buNone/>
            </a:pPr>
            <a:endParaRPr kumimoji="0" lang="zh-CN" altLang="en-US" sz="1350" b="0" i="0" u="none" strike="noStrike" kern="1200" cap="none" spc="0" normalizeH="0" baseline="0" noProof="1">
              <a:ln>
                <a:noFill/>
              </a:ln>
              <a:solidFill>
                <a:prstClr val="white"/>
              </a:solidFill>
              <a:effectLst/>
              <a:uLnTx/>
              <a:uFillTx/>
              <a:latin typeface="幼圆" panose="02010509060101010101" pitchFamily="49" charset="-122"/>
              <a:ea typeface="幼圆" panose="02010509060101010101" pitchFamily="49" charset="-122"/>
              <a:sym typeface="Arial" panose="020B0604020202020204" pitchFamily="34" charset="0"/>
            </a:endParaRPr>
          </a:p>
        </p:txBody>
      </p:sp>
      <p:sp>
        <p:nvSpPr>
          <p:cNvPr id="4" name="文本框 3"/>
          <p:cNvSpPr txBox="1"/>
          <p:nvPr>
            <p:custDataLst>
              <p:tags r:id="rId6"/>
            </p:custDataLst>
          </p:nvPr>
        </p:nvSpPr>
        <p:spPr>
          <a:xfrm>
            <a:off x="457200" y="2437765"/>
            <a:ext cx="1943100" cy="1524635"/>
          </a:xfrm>
          <a:prstGeom prst="rect">
            <a:avLst/>
          </a:prstGeom>
          <a:noFill/>
        </p:spPr>
        <p:txBody>
          <a:bodyPr wrap="square" lIns="47625" tIns="19050" rIns="47625" bIns="19050" rtlCol="0" anchor="ctr">
            <a:noAutofit/>
          </a:bodyPr>
          <a:p>
            <a:pPr marL="0" indent="0" algn="ctr">
              <a:lnSpc>
                <a:spcPct val="100000"/>
              </a:lnSpc>
              <a:spcBef>
                <a:spcPts val="0"/>
              </a:spcBef>
              <a:spcAft>
                <a:spcPts val="0"/>
              </a:spcAft>
              <a:buSzPct val="100000"/>
              <a:buNone/>
            </a:pPr>
            <a:r>
              <a:rPr lang="zh-CN" altLang="en-US" sz="3300" b="1" spc="300">
                <a:solidFill>
                  <a:schemeClr val="accent1">
                    <a:lumMod val="75000"/>
                  </a:schemeClr>
                </a:solidFill>
                <a:latin typeface="幼圆" panose="02010509060101010101" pitchFamily="49" charset="-122"/>
                <a:ea typeface="幼圆" panose="02010509060101010101" pitchFamily="49" charset="-122"/>
                <a:cs typeface="幼圆" panose="02010509060101010101" pitchFamily="49" charset="-122"/>
              </a:rPr>
              <a:t>网   评</a:t>
            </a:r>
            <a:endParaRPr lang="zh-CN" altLang="en-US" sz="3300" b="1" spc="300">
              <a:solidFill>
                <a:schemeClr val="accent1">
                  <a:lumMod val="75000"/>
                </a:schemeClr>
              </a:solidFill>
              <a:latin typeface="幼圆" panose="02010509060101010101" pitchFamily="49" charset="-122"/>
              <a:ea typeface="幼圆" panose="02010509060101010101" pitchFamily="49" charset="-122"/>
              <a:cs typeface="幼圆" panose="02010509060101010101" pitchFamily="49" charset="-122"/>
            </a:endParaRPr>
          </a:p>
        </p:txBody>
      </p:sp>
      <p:sp>
        <p:nvSpPr>
          <p:cNvPr id="11" name="Title 6"/>
          <p:cNvSpPr txBox="1"/>
          <p:nvPr>
            <p:custDataLst>
              <p:tags r:id="rId7"/>
            </p:custDataLst>
          </p:nvPr>
        </p:nvSpPr>
        <p:spPr>
          <a:xfrm>
            <a:off x="2514600" y="1524000"/>
            <a:ext cx="5988050" cy="3810000"/>
          </a:xfrm>
          <a:prstGeom prst="rect">
            <a:avLst/>
          </a:prstGeom>
          <a:noFill/>
          <a:ln w="3175">
            <a:noFill/>
            <a:prstDash val="dash"/>
          </a:ln>
        </p:spPr>
        <p:txBody>
          <a:bodyPr wrap="square" lIns="47625" tIns="19050" rIns="47625" bIns="1905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285750" algn="l" fontAlgn="ctr">
              <a:lnSpc>
                <a:spcPct val="130000"/>
              </a:lnSpc>
              <a:spcBef>
                <a:spcPts val="1000"/>
              </a:spcBef>
              <a:spcAft>
                <a:spcPts val="0"/>
              </a:spcAft>
              <a:buSzPct val="100000"/>
              <a:buFont typeface="Wingdings" panose="05000000000000000000" charset="0"/>
              <a:buNone/>
            </a:pPr>
            <a:r>
              <a:rPr lang="zh-CN" altLang="en-US" sz="1800" spc="2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rPr>
              <a:t>作为一部讲述东方故事的国产动画电影，《白蛇：缘起》在视觉上为观众献上了一场唯美动人的东方盛宴。水墨、泛舟、山水、塔、伞、发簪、衣襟、人物走动的姿态，无一不是中国风的展现。（《燕赵晚报》评）</a:t>
            </a:r>
            <a:endParaRPr lang="zh-CN" altLang="en-US" sz="1800" spc="2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endParaRPr>
          </a:p>
          <a:p>
            <a:pPr marL="0" lvl="0" indent="-285750" algn="l" fontAlgn="ctr">
              <a:lnSpc>
                <a:spcPct val="130000"/>
              </a:lnSpc>
              <a:spcBef>
                <a:spcPts val="1000"/>
              </a:spcBef>
              <a:spcAft>
                <a:spcPts val="0"/>
              </a:spcAft>
              <a:buSzPct val="100000"/>
              <a:buFont typeface="Wingdings" panose="05000000000000000000" charset="0"/>
              <a:buNone/>
            </a:pPr>
            <a:r>
              <a:rPr lang="zh-CN" altLang="en-US" sz="1800" spc="2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rPr>
              <a:t>《白蛇：缘起》在故事层面有创意；动画人物造型一开始就让观众喜欢和接受，甚至可以说是惊艳；在制作上技术精良，中华美学精神处处可见。（中国电影家协会秘书长饶曙光评） </a:t>
            </a:r>
            <a:endParaRPr lang="zh-CN" altLang="en-US" sz="1800" spc="2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endParaRPr>
          </a:p>
          <a:p>
            <a:pPr marL="0" lvl="0" indent="-285750" algn="l" fontAlgn="ctr">
              <a:lnSpc>
                <a:spcPct val="130000"/>
              </a:lnSpc>
              <a:spcBef>
                <a:spcPts val="1000"/>
              </a:spcBef>
              <a:spcAft>
                <a:spcPts val="0"/>
              </a:spcAft>
              <a:buSzPct val="100000"/>
              <a:buFont typeface="Wingdings" panose="05000000000000000000" charset="0"/>
              <a:buNone/>
            </a:pPr>
            <a:r>
              <a:rPr lang="zh-CN" altLang="en-US" sz="1800" spc="2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rPr>
              <a:t>《白蛇：缘起》在题材选择上从传统文化入手，使得观众更容易走进影院。其次，影片的创作团队也较为专业。（中国动漫集团发展研究部主任宋磊评） </a:t>
            </a:r>
            <a:endParaRPr lang="zh-CN" altLang="en-US" sz="1800" spc="2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endParaRPr>
          </a:p>
        </p:txBody>
      </p:sp>
    </p:spTree>
    <p:custDataLst>
      <p:tags r:id="rId8"/>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idx="13"/>
          </p:nvPr>
        </p:nvSpPr>
        <p:spPr>
          <a:xfrm>
            <a:off x="1245870" y="2458720"/>
            <a:ext cx="6890385" cy="1280160"/>
          </a:xfrm>
        </p:spPr>
        <p:txBody>
          <a:bodyPr>
            <a:normAutofit/>
          </a:bodyPr>
          <a:p>
            <a:r>
              <a:rPr lang="zh-CN" altLang="en-US">
                <a:latin typeface="幼圆" panose="02010509060101010101" pitchFamily="49" charset="-122"/>
                <a:ea typeface="幼圆" panose="02010509060101010101" pitchFamily="49" charset="-122"/>
              </a:rPr>
              <a:t>你觉得影片有哪些不足之处？</a:t>
            </a:r>
            <a:br>
              <a:rPr lang="zh-CN" altLang="en-US"/>
            </a:br>
            <a:endParaRPr lang="zh-CN" altLang="en-US"/>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图片 4"/>
          <p:cNvPicPr/>
          <p:nvPr userDrawn="1">
            <p:custDataLst>
              <p:tags r:id="rId1"/>
            </p:custDataLst>
          </p:nvPr>
        </p:nvPicPr>
        <p:blipFill>
          <a:blip r:embed="rId2" r:link="rId3">
            <a:extLst>
              <a:ext uri="{28A0092B-C50C-407E-A947-70E740481C1C}">
                <a14:useLocalDpi xmlns:a14="http://schemas.microsoft.com/office/drawing/2010/main" val="0"/>
              </a:ext>
            </a:extLst>
          </a:blip>
          <a:stretch>
            <a:fillRect/>
          </a:stretch>
        </p:blipFill>
        <p:spPr>
          <a:xfrm>
            <a:off x="0" y="6220045"/>
            <a:ext cx="540068" cy="637955"/>
          </a:xfrm>
          <a:prstGeom prst="rect">
            <a:avLst/>
          </a:prstGeom>
        </p:spPr>
      </p:pic>
      <p:sp>
        <p:nvSpPr>
          <p:cNvPr id="6" name="矩形 5"/>
          <p:cNvSpPr/>
          <p:nvPr>
            <p:custDataLst>
              <p:tags r:id="rId4"/>
            </p:custDataLst>
          </p:nvPr>
        </p:nvSpPr>
        <p:spPr>
          <a:xfrm>
            <a:off x="571505" y="4114833"/>
            <a:ext cx="1714514" cy="101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ct val="0"/>
              </a:spcBef>
              <a:spcAft>
                <a:spcPct val="0"/>
              </a:spcAft>
              <a:buClrTx/>
              <a:buSzTx/>
              <a:buFontTx/>
              <a:buNone/>
            </a:pPr>
            <a:endParaRPr kumimoji="0" lang="zh-CN" altLang="en-US" sz="1350" b="0" i="0" u="none" strike="noStrike" kern="1200" cap="none" spc="0" normalizeH="0" baseline="0" noProof="1">
              <a:ln>
                <a:noFill/>
              </a:ln>
              <a:solidFill>
                <a:schemeClr val="dk1">
                  <a:lumMod val="85000"/>
                  <a:lumOff val="15000"/>
                </a:schemeClr>
              </a:solidFill>
              <a:effectLst/>
              <a:uLnTx/>
              <a:uFillTx/>
              <a:latin typeface="幼圆" panose="02010509060101010101" pitchFamily="49" charset="-122"/>
              <a:ea typeface="幼圆" panose="02010509060101010101" pitchFamily="49" charset="-122"/>
              <a:sym typeface="Arial" panose="020B0604020202020204" pitchFamily="34" charset="0"/>
            </a:endParaRPr>
          </a:p>
        </p:txBody>
      </p:sp>
      <p:sp>
        <p:nvSpPr>
          <p:cNvPr id="7" name="任意多边形 6"/>
          <p:cNvSpPr/>
          <p:nvPr>
            <p:custDataLst>
              <p:tags r:id="rId5"/>
            </p:custDataLst>
          </p:nvPr>
        </p:nvSpPr>
        <p:spPr>
          <a:xfrm>
            <a:off x="1371611" y="914380"/>
            <a:ext cx="7086657" cy="5029240"/>
          </a:xfrm>
          <a:custGeom>
            <a:avLst/>
            <a:gdLst>
              <a:gd name="connsiteX0" fmla="*/ 5 w 14004"/>
              <a:gd name="connsiteY0" fmla="*/ 1622 h 7822"/>
              <a:gd name="connsiteX1" fmla="*/ 0 w 14004"/>
              <a:gd name="connsiteY1" fmla="*/ 0 h 7822"/>
              <a:gd name="connsiteX2" fmla="*/ 14004 w 14004"/>
              <a:gd name="connsiteY2" fmla="*/ 0 h 7822"/>
              <a:gd name="connsiteX3" fmla="*/ 14004 w 14004"/>
              <a:gd name="connsiteY3" fmla="*/ 7822 h 7822"/>
              <a:gd name="connsiteX4" fmla="*/ 0 w 14004"/>
              <a:gd name="connsiteY4" fmla="*/ 7822 h 7822"/>
              <a:gd name="connsiteX5" fmla="*/ 5 w 14004"/>
              <a:gd name="connsiteY5" fmla="*/ 6212 h 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04" h="7822">
                <a:moveTo>
                  <a:pt x="5" y="1622"/>
                </a:moveTo>
                <a:lnTo>
                  <a:pt x="0" y="0"/>
                </a:lnTo>
                <a:lnTo>
                  <a:pt x="14004" y="0"/>
                </a:lnTo>
                <a:lnTo>
                  <a:pt x="14004" y="7822"/>
                </a:lnTo>
                <a:lnTo>
                  <a:pt x="0" y="7822"/>
                </a:lnTo>
                <a:lnTo>
                  <a:pt x="5" y="6212"/>
                </a:lnTo>
              </a:path>
            </a:pathLst>
          </a:custGeom>
          <a:noFill/>
          <a:ln w="19050">
            <a:solidFill>
              <a:schemeClr val="lt1">
                <a:alpha val="75000"/>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ct val="0"/>
              </a:spcBef>
              <a:spcAft>
                <a:spcPct val="0"/>
              </a:spcAft>
              <a:buClrTx/>
              <a:buSzTx/>
              <a:buFontTx/>
              <a:buNone/>
            </a:pPr>
            <a:endParaRPr kumimoji="0" lang="zh-CN" altLang="en-US" sz="1350" b="0" i="0" u="none" strike="noStrike" kern="1200" cap="none" spc="0" normalizeH="0" baseline="0" noProof="1">
              <a:ln>
                <a:noFill/>
              </a:ln>
              <a:solidFill>
                <a:prstClr val="white"/>
              </a:solidFill>
              <a:effectLst/>
              <a:uLnTx/>
              <a:uFillTx/>
              <a:latin typeface="幼圆" panose="02010509060101010101" pitchFamily="49" charset="-122"/>
              <a:ea typeface="幼圆" panose="02010509060101010101" pitchFamily="49" charset="-122"/>
              <a:sym typeface="Arial" panose="020B0604020202020204" pitchFamily="34" charset="0"/>
            </a:endParaRPr>
          </a:p>
        </p:txBody>
      </p:sp>
      <p:sp>
        <p:nvSpPr>
          <p:cNvPr id="4" name="文本框 3"/>
          <p:cNvSpPr txBox="1"/>
          <p:nvPr>
            <p:custDataLst>
              <p:tags r:id="rId6"/>
            </p:custDataLst>
          </p:nvPr>
        </p:nvSpPr>
        <p:spPr>
          <a:xfrm>
            <a:off x="457200" y="2437765"/>
            <a:ext cx="1943100" cy="1524635"/>
          </a:xfrm>
          <a:prstGeom prst="rect">
            <a:avLst/>
          </a:prstGeom>
          <a:noFill/>
        </p:spPr>
        <p:txBody>
          <a:bodyPr wrap="square" lIns="47625" tIns="19050" rIns="47625" bIns="19050" rtlCol="0" anchor="ctr">
            <a:noAutofit/>
          </a:bodyPr>
          <a:p>
            <a:pPr marL="0" indent="0" algn="ctr">
              <a:lnSpc>
                <a:spcPct val="100000"/>
              </a:lnSpc>
              <a:spcBef>
                <a:spcPts val="0"/>
              </a:spcBef>
              <a:spcAft>
                <a:spcPts val="0"/>
              </a:spcAft>
              <a:buSzPct val="100000"/>
              <a:buNone/>
            </a:pPr>
            <a:r>
              <a:rPr lang="zh-CN" sz="3300" b="1" spc="300" dirty="0">
                <a:solidFill>
                  <a:schemeClr val="accent1">
                    <a:lumMod val="75000"/>
                  </a:schemeClr>
                </a:solidFill>
                <a:latin typeface="幼圆" panose="02010509060101010101" pitchFamily="49" charset="-122"/>
                <a:ea typeface="幼圆" panose="02010509060101010101" pitchFamily="49" charset="-122"/>
              </a:rPr>
              <a:t>基本信息</a:t>
            </a:r>
            <a:endParaRPr lang="zh-CN" sz="3300" b="1" spc="300" dirty="0">
              <a:solidFill>
                <a:schemeClr val="accent1">
                  <a:lumMod val="75000"/>
                </a:schemeClr>
              </a:solidFill>
              <a:latin typeface="幼圆" panose="02010509060101010101" pitchFamily="49" charset="-122"/>
              <a:ea typeface="幼圆" panose="02010509060101010101" pitchFamily="49" charset="-122"/>
            </a:endParaRPr>
          </a:p>
        </p:txBody>
      </p:sp>
      <p:sp>
        <p:nvSpPr>
          <p:cNvPr id="11" name="Title 6"/>
          <p:cNvSpPr txBox="1"/>
          <p:nvPr>
            <p:custDataLst>
              <p:tags r:id="rId7"/>
            </p:custDataLst>
          </p:nvPr>
        </p:nvSpPr>
        <p:spPr>
          <a:xfrm>
            <a:off x="3117850" y="1844040"/>
            <a:ext cx="4851400" cy="3169920"/>
          </a:xfrm>
          <a:prstGeom prst="rect">
            <a:avLst/>
          </a:prstGeom>
          <a:noFill/>
          <a:ln w="3175">
            <a:noFill/>
            <a:prstDash val="dash"/>
          </a:ln>
        </p:spPr>
        <p:txBody>
          <a:bodyPr wrap="square" lIns="47625" tIns="19050" rIns="47625" bIns="1905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800" spc="2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rPr>
              <a:t>《白蛇：缘起》是由追光动画、华纳兄弟联合出品，黄家康、赵霁执导，张喆、杨天翔、唐小喜、刘薇、张遥函等参与配音的奇幻爱情动画电影。</a:t>
            </a:r>
            <a:endParaRPr lang="zh-CN" altLang="en-US" sz="1800" spc="2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800" spc="2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rPr>
              <a:t>影片讲述白素贞在五百年前与许仙的前身阿宣之间一段刻骨铭心的爱情故事。</a:t>
            </a:r>
            <a:endParaRPr lang="zh-CN" altLang="en-US" sz="1800" spc="2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800" spc="2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rPr>
              <a:t>影片于2019年1月11日在中国上映。</a:t>
            </a:r>
            <a:endParaRPr lang="zh-CN" altLang="en-US" sz="1800" spc="2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endParaRPr>
          </a:p>
        </p:txBody>
      </p:sp>
    </p:spTree>
    <p:custDataLst>
      <p:tags r:id="rId8"/>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4" name="图片 3"/>
          <p:cNvPicPr/>
          <p:nvPr userDrawn="1">
            <p:custDataLst>
              <p:tags r:id="rId1"/>
            </p:custDataLst>
          </p:nvPr>
        </p:nvPicPr>
        <p:blipFill>
          <a:blip r:embed="rId2" r:link="rId3">
            <a:extLst>
              <a:ext uri="{28A0092B-C50C-407E-A947-70E740481C1C}">
                <a14:useLocalDpi xmlns:a14="http://schemas.microsoft.com/office/drawing/2010/main" val="0"/>
              </a:ext>
            </a:extLst>
          </a:blip>
          <a:stretch>
            <a:fillRect/>
          </a:stretch>
        </p:blipFill>
        <p:spPr>
          <a:xfrm>
            <a:off x="0" y="6220045"/>
            <a:ext cx="540068" cy="637955"/>
          </a:xfrm>
          <a:prstGeom prst="rect">
            <a:avLst/>
          </a:prstGeom>
        </p:spPr>
      </p:pic>
      <p:sp>
        <p:nvSpPr>
          <p:cNvPr id="6" name="矩形 5"/>
          <p:cNvSpPr/>
          <p:nvPr>
            <p:custDataLst>
              <p:tags r:id="rId4"/>
            </p:custDataLst>
          </p:nvPr>
        </p:nvSpPr>
        <p:spPr>
          <a:xfrm>
            <a:off x="571505" y="4114833"/>
            <a:ext cx="1714514" cy="101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ct val="0"/>
              </a:spcBef>
              <a:spcAft>
                <a:spcPct val="0"/>
              </a:spcAft>
              <a:buClrTx/>
              <a:buSzTx/>
              <a:buFontTx/>
              <a:buNone/>
            </a:pPr>
            <a:endParaRPr kumimoji="0" lang="zh-CN" altLang="en-US" sz="1350" b="0" i="0" u="none" strike="noStrike" kern="1200" cap="none" spc="0" normalizeH="0" baseline="0" noProof="1">
              <a:ln>
                <a:noFill/>
              </a:ln>
              <a:solidFill>
                <a:schemeClr val="dk1">
                  <a:lumMod val="85000"/>
                  <a:lumOff val="15000"/>
                </a:schemeClr>
              </a:solidFill>
              <a:effectLst/>
              <a:uLnTx/>
              <a:uFillTx/>
              <a:latin typeface="幼圆" panose="02010509060101010101" pitchFamily="49" charset="-122"/>
              <a:ea typeface="幼圆" panose="02010509060101010101" pitchFamily="49" charset="-122"/>
              <a:sym typeface="Arial" panose="020B0604020202020204" pitchFamily="34" charset="0"/>
            </a:endParaRPr>
          </a:p>
        </p:txBody>
      </p:sp>
      <p:sp>
        <p:nvSpPr>
          <p:cNvPr id="7" name="任意多边形 6"/>
          <p:cNvSpPr/>
          <p:nvPr>
            <p:custDataLst>
              <p:tags r:id="rId5"/>
            </p:custDataLst>
          </p:nvPr>
        </p:nvSpPr>
        <p:spPr>
          <a:xfrm>
            <a:off x="1371611" y="914380"/>
            <a:ext cx="7086657" cy="5029240"/>
          </a:xfrm>
          <a:custGeom>
            <a:avLst/>
            <a:gdLst>
              <a:gd name="connsiteX0" fmla="*/ 5 w 14004"/>
              <a:gd name="connsiteY0" fmla="*/ 1622 h 7822"/>
              <a:gd name="connsiteX1" fmla="*/ 0 w 14004"/>
              <a:gd name="connsiteY1" fmla="*/ 0 h 7822"/>
              <a:gd name="connsiteX2" fmla="*/ 14004 w 14004"/>
              <a:gd name="connsiteY2" fmla="*/ 0 h 7822"/>
              <a:gd name="connsiteX3" fmla="*/ 14004 w 14004"/>
              <a:gd name="connsiteY3" fmla="*/ 7822 h 7822"/>
              <a:gd name="connsiteX4" fmla="*/ 0 w 14004"/>
              <a:gd name="connsiteY4" fmla="*/ 7822 h 7822"/>
              <a:gd name="connsiteX5" fmla="*/ 5 w 14004"/>
              <a:gd name="connsiteY5" fmla="*/ 6212 h 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04" h="7822">
                <a:moveTo>
                  <a:pt x="5" y="1622"/>
                </a:moveTo>
                <a:lnTo>
                  <a:pt x="0" y="0"/>
                </a:lnTo>
                <a:lnTo>
                  <a:pt x="14004" y="0"/>
                </a:lnTo>
                <a:lnTo>
                  <a:pt x="14004" y="7822"/>
                </a:lnTo>
                <a:lnTo>
                  <a:pt x="0" y="7822"/>
                </a:lnTo>
                <a:lnTo>
                  <a:pt x="5" y="6212"/>
                </a:lnTo>
              </a:path>
            </a:pathLst>
          </a:custGeom>
          <a:noFill/>
          <a:ln w="19050">
            <a:solidFill>
              <a:schemeClr val="lt1">
                <a:alpha val="75000"/>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ct val="0"/>
              </a:spcBef>
              <a:spcAft>
                <a:spcPct val="0"/>
              </a:spcAft>
              <a:buClrTx/>
              <a:buSzTx/>
              <a:buFontTx/>
              <a:buNone/>
            </a:pPr>
            <a:endParaRPr kumimoji="0" lang="zh-CN" altLang="en-US" sz="1350" b="0" i="0" u="none" strike="noStrike" kern="1200" cap="none" spc="0" normalizeH="0" baseline="0" noProof="1">
              <a:ln>
                <a:noFill/>
              </a:ln>
              <a:solidFill>
                <a:prstClr val="white"/>
              </a:solidFill>
              <a:effectLst/>
              <a:uLnTx/>
              <a:uFillTx/>
              <a:latin typeface="幼圆" panose="02010509060101010101" pitchFamily="49" charset="-122"/>
              <a:ea typeface="幼圆" panose="02010509060101010101" pitchFamily="49" charset="-122"/>
              <a:sym typeface="Arial" panose="020B0604020202020204" pitchFamily="34" charset="0"/>
            </a:endParaRPr>
          </a:p>
        </p:txBody>
      </p:sp>
      <p:sp>
        <p:nvSpPr>
          <p:cNvPr id="3" name="文本框 2"/>
          <p:cNvSpPr txBox="1"/>
          <p:nvPr>
            <p:custDataLst>
              <p:tags r:id="rId6"/>
            </p:custDataLst>
          </p:nvPr>
        </p:nvSpPr>
        <p:spPr>
          <a:xfrm>
            <a:off x="457200" y="2444115"/>
            <a:ext cx="1943100" cy="1524635"/>
          </a:xfrm>
          <a:prstGeom prst="rect">
            <a:avLst/>
          </a:prstGeom>
          <a:noFill/>
        </p:spPr>
        <p:txBody>
          <a:bodyPr wrap="square" lIns="47625" tIns="19050" rIns="47625" bIns="19050" rtlCol="0" anchor="ctr">
            <a:noAutofit/>
          </a:bodyPr>
          <a:p>
            <a:pPr marL="0" indent="0" algn="ctr">
              <a:lnSpc>
                <a:spcPct val="100000"/>
              </a:lnSpc>
              <a:spcBef>
                <a:spcPts val="0"/>
              </a:spcBef>
              <a:spcAft>
                <a:spcPts val="0"/>
              </a:spcAft>
              <a:buSzPct val="100000"/>
              <a:buNone/>
            </a:pPr>
            <a:r>
              <a:rPr lang="zh-CN" altLang="en-US" sz="3300" b="1" spc="300">
                <a:solidFill>
                  <a:schemeClr val="accent1">
                    <a:lumMod val="75000"/>
                  </a:schemeClr>
                </a:solidFill>
                <a:latin typeface="幼圆" panose="02010509060101010101" pitchFamily="49" charset="-122"/>
                <a:ea typeface="幼圆" panose="02010509060101010101" pitchFamily="49" charset="-122"/>
              </a:rPr>
              <a:t>追光动画</a:t>
            </a:r>
            <a:endParaRPr lang="zh-CN" altLang="en-US" sz="3300" b="1" spc="300">
              <a:solidFill>
                <a:schemeClr val="accent1">
                  <a:lumMod val="75000"/>
                </a:schemeClr>
              </a:solidFill>
              <a:latin typeface="幼圆" panose="02010509060101010101" pitchFamily="49" charset="-122"/>
              <a:ea typeface="幼圆" panose="02010509060101010101" pitchFamily="49" charset="-122"/>
            </a:endParaRPr>
          </a:p>
        </p:txBody>
      </p:sp>
      <p:sp>
        <p:nvSpPr>
          <p:cNvPr id="11" name="Title 6"/>
          <p:cNvSpPr txBox="1"/>
          <p:nvPr>
            <p:custDataLst>
              <p:tags r:id="rId7"/>
            </p:custDataLst>
          </p:nvPr>
        </p:nvSpPr>
        <p:spPr>
          <a:xfrm>
            <a:off x="2542540" y="2981960"/>
            <a:ext cx="5447665" cy="2773680"/>
          </a:xfrm>
          <a:prstGeom prst="rect">
            <a:avLst/>
          </a:prstGeom>
          <a:noFill/>
          <a:ln w="3175">
            <a:noFill/>
            <a:prstDash val="dash"/>
          </a:ln>
        </p:spPr>
        <p:txBody>
          <a:bodyPr wrap="square" lIns="47625" tIns="19050" rIns="47625" bIns="1905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a:lnSpc>
                <a:spcPct val="150000"/>
              </a:lnSpc>
              <a:spcBef>
                <a:spcPts val="0"/>
              </a:spcBef>
              <a:spcAft>
                <a:spcPts val="800"/>
              </a:spcAft>
              <a:buSzPct val="100000"/>
              <a:buNone/>
            </a:pPr>
            <a:r>
              <a:rPr lang="zh-CN" sz="1800" spc="2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rPr>
              <a:t>追光动画是由土豆网创始人、前CEO王微于2013年3月在北京创立的动画电影公司，志在创作具有中国文化特色和国际一流水准的动画电影。追光动画的创业团队拥有国内外领先的行业背景与资源，在艺术创作方面具有扎实功底和独特视角，同时在公司管理和商业运营方面经验丰富。</a:t>
            </a:r>
            <a:endParaRPr lang="zh-CN" sz="1800" spc="2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endParaRPr>
          </a:p>
        </p:txBody>
      </p:sp>
      <p:pic>
        <p:nvPicPr>
          <p:cNvPr id="2" name="图片 1"/>
          <p:cNvPicPr>
            <a:picLocks noChangeAspect="1"/>
          </p:cNvPicPr>
          <p:nvPr>
            <p:custDataLst>
              <p:tags r:id="rId8"/>
            </p:custDataLst>
          </p:nvPr>
        </p:nvPicPr>
        <p:blipFill>
          <a:blip r:embed="rId9"/>
          <a:stretch>
            <a:fillRect/>
          </a:stretch>
        </p:blipFill>
        <p:spPr>
          <a:xfrm>
            <a:off x="3388360" y="995045"/>
            <a:ext cx="3274695" cy="1986915"/>
          </a:xfrm>
          <a:prstGeom prst="rect">
            <a:avLst/>
          </a:prstGeom>
        </p:spPr>
      </p:pic>
    </p:spTree>
    <p:custDataLst>
      <p:tags r:id="rId10"/>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8" name="图片 7"/>
          <p:cNvPicPr/>
          <p:nvPr userDrawn="1">
            <p:custDataLst>
              <p:tags r:id="rId1"/>
            </p:custDataLst>
          </p:nvPr>
        </p:nvPicPr>
        <p:blipFill>
          <a:blip r:embed="rId2" r:link="rId3">
            <a:extLst>
              <a:ext uri="{28A0092B-C50C-407E-A947-70E740481C1C}">
                <a14:useLocalDpi xmlns:a14="http://schemas.microsoft.com/office/drawing/2010/main" val="0"/>
              </a:ext>
            </a:extLst>
          </a:blip>
          <a:stretch>
            <a:fillRect/>
          </a:stretch>
        </p:blipFill>
        <p:spPr>
          <a:xfrm>
            <a:off x="0" y="6220045"/>
            <a:ext cx="540068" cy="637955"/>
          </a:xfrm>
          <a:prstGeom prst="rect">
            <a:avLst/>
          </a:prstGeom>
        </p:spPr>
      </p:pic>
      <p:sp>
        <p:nvSpPr>
          <p:cNvPr id="4" name="矩形 3"/>
          <p:cNvSpPr/>
          <p:nvPr>
            <p:custDataLst>
              <p:tags r:id="rId4"/>
            </p:custDataLst>
          </p:nvPr>
        </p:nvSpPr>
        <p:spPr>
          <a:xfrm>
            <a:off x="1257286" y="1053269"/>
            <a:ext cx="6629453" cy="734701"/>
          </a:xfrm>
          <a:prstGeom prst="rect">
            <a:avLst/>
          </a:prstGeom>
          <a:solidFill>
            <a:schemeClr val="lt1"/>
          </a:solidFill>
          <a:ln w="25400">
            <a:noFill/>
          </a:ln>
          <a:effectLst>
            <a:outerShdw blurRad="50800" dist="76200" dir="5400000" sx="101000" sy="101000" algn="t" rotWithShape="0">
              <a:schemeClr val="dk1">
                <a:alpha val="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zh-CN" altLang="en-US" sz="1350" dirty="0">
              <a:solidFill>
                <a:schemeClr val="lt1"/>
              </a:solidFill>
              <a:latin typeface="幼圆" panose="02010509060101010101" pitchFamily="49" charset="-122"/>
              <a:ea typeface="幼圆" panose="02010509060101010101" pitchFamily="49" charset="-122"/>
              <a:sym typeface="Arial" panose="020B0604020202020204" pitchFamily="34" charset="0"/>
            </a:endParaRPr>
          </a:p>
        </p:txBody>
      </p:sp>
      <p:sp>
        <p:nvSpPr>
          <p:cNvPr id="6" name="任意多边形: 形状 11"/>
          <p:cNvSpPr>
            <a:spLocks noChangeAspect="1"/>
          </p:cNvSpPr>
          <p:nvPr>
            <p:custDataLst>
              <p:tags r:id="rId5"/>
            </p:custDataLst>
          </p:nvPr>
        </p:nvSpPr>
        <p:spPr>
          <a:xfrm>
            <a:off x="286894" y="440690"/>
            <a:ext cx="167338" cy="452755"/>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95275" h="599179">
                <a:moveTo>
                  <a:pt x="207995" y="0"/>
                </a:moveTo>
                <a:lnTo>
                  <a:pt x="218480" y="17025"/>
                </a:lnTo>
                <a:cubicBezTo>
                  <a:pt x="231034" y="32364"/>
                  <a:pt x="246314" y="46986"/>
                  <a:pt x="263922" y="59952"/>
                </a:cubicBezTo>
                <a:lnTo>
                  <a:pt x="275967" y="66705"/>
                </a:lnTo>
                <a:cubicBezTo>
                  <a:pt x="274744" y="66607"/>
                  <a:pt x="166924" y="148026"/>
                  <a:pt x="152376" y="303904"/>
                </a:cubicBezTo>
                <a:lnTo>
                  <a:pt x="295275" y="303904"/>
                </a:lnTo>
                <a:lnTo>
                  <a:pt x="295275" y="599179"/>
                </a:lnTo>
                <a:lnTo>
                  <a:pt x="0" y="599179"/>
                </a:lnTo>
                <a:lnTo>
                  <a:pt x="0" y="334942"/>
                </a:lnTo>
                <a:cubicBezTo>
                  <a:pt x="10368" y="113589"/>
                  <a:pt x="207637" y="2353"/>
                  <a:pt x="207995" y="0"/>
                </a:cubicBezTo>
                <a:close/>
              </a:path>
            </a:pathLst>
          </a:custGeom>
          <a:noFill/>
          <a:ln w="3175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lt1"/>
              </a:solidFill>
              <a:latin typeface="幼圆" panose="02010509060101010101" pitchFamily="49" charset="-122"/>
              <a:ea typeface="幼圆" panose="02010509060101010101" pitchFamily="49" charset="-122"/>
            </a:endParaRPr>
          </a:p>
        </p:txBody>
      </p:sp>
      <p:sp>
        <p:nvSpPr>
          <p:cNvPr id="9" name="任意多边形: 形状 12"/>
          <p:cNvSpPr>
            <a:spLocks noChangeAspect="1"/>
          </p:cNvSpPr>
          <p:nvPr>
            <p:custDataLst>
              <p:tags r:id="rId6"/>
            </p:custDataLst>
          </p:nvPr>
        </p:nvSpPr>
        <p:spPr>
          <a:xfrm>
            <a:off x="508700" y="440690"/>
            <a:ext cx="167338" cy="452755"/>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95275" h="599179">
                <a:moveTo>
                  <a:pt x="207995" y="0"/>
                </a:moveTo>
                <a:lnTo>
                  <a:pt x="218480" y="17025"/>
                </a:lnTo>
                <a:cubicBezTo>
                  <a:pt x="231034" y="32364"/>
                  <a:pt x="246314" y="46986"/>
                  <a:pt x="263922" y="59952"/>
                </a:cubicBezTo>
                <a:lnTo>
                  <a:pt x="275967" y="66705"/>
                </a:lnTo>
                <a:cubicBezTo>
                  <a:pt x="274744" y="66607"/>
                  <a:pt x="166924" y="148026"/>
                  <a:pt x="152376" y="303904"/>
                </a:cubicBezTo>
                <a:lnTo>
                  <a:pt x="295275" y="303904"/>
                </a:lnTo>
                <a:lnTo>
                  <a:pt x="295275" y="599179"/>
                </a:lnTo>
                <a:lnTo>
                  <a:pt x="0" y="599179"/>
                </a:lnTo>
                <a:lnTo>
                  <a:pt x="0" y="334942"/>
                </a:lnTo>
                <a:cubicBezTo>
                  <a:pt x="10368" y="113589"/>
                  <a:pt x="207637" y="2353"/>
                  <a:pt x="207995" y="0"/>
                </a:cubicBezTo>
                <a:close/>
              </a:path>
            </a:pathLst>
          </a:custGeom>
          <a:noFill/>
          <a:ln w="3175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lt1"/>
              </a:solidFill>
              <a:latin typeface="幼圆" panose="02010509060101010101" pitchFamily="49" charset="-122"/>
              <a:ea typeface="幼圆" panose="02010509060101010101" pitchFamily="49" charset="-122"/>
            </a:endParaRPr>
          </a:p>
        </p:txBody>
      </p:sp>
      <p:sp>
        <p:nvSpPr>
          <p:cNvPr id="10" name="矩形 11"/>
          <p:cNvSpPr/>
          <p:nvPr>
            <p:custDataLst>
              <p:tags r:id="rId7"/>
            </p:custDataLst>
          </p:nvPr>
        </p:nvSpPr>
        <p:spPr>
          <a:xfrm>
            <a:off x="1257276" y="2085864"/>
            <a:ext cx="6629453" cy="3862949"/>
          </a:xfrm>
          <a:prstGeom prst="rect">
            <a:avLst/>
          </a:prstGeom>
          <a:solidFill>
            <a:schemeClr val="lt1"/>
          </a:solidFill>
          <a:ln w="25400">
            <a:noFill/>
          </a:ln>
          <a:effectLst>
            <a:outerShdw blurRad="50800" dist="76200" dir="5400000" sx="101000" sy="101000" algn="t" rotWithShape="0">
              <a:schemeClr val="dk1">
                <a:alpha val="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lgn="l" fontAlgn="ctr">
              <a:lnSpc>
                <a:spcPct val="150000"/>
              </a:lnSpc>
              <a:spcBef>
                <a:spcPts val="1000"/>
              </a:spcBef>
              <a:spcAft>
                <a:spcPts val="0"/>
              </a:spcAft>
              <a:buSzPct val="100000"/>
              <a:buFont typeface="Wingdings" panose="05000000000000000000" charset="0"/>
              <a:buChar char="l"/>
            </a:pPr>
            <a:r>
              <a:rPr lang="zh-CN" altLang="en-US" spc="1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sym typeface="+mn-ea"/>
              </a:rPr>
              <a:t>2013年3月，追光动画在北京成立。</a:t>
            </a:r>
            <a:endParaRPr lang="zh-CN" altLang="en-US" spc="1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endParaRPr>
          </a:p>
          <a:p>
            <a:pPr marL="285750" lvl="0" indent="-285750" algn="l" fontAlgn="ctr">
              <a:lnSpc>
                <a:spcPct val="150000"/>
              </a:lnSpc>
              <a:spcBef>
                <a:spcPts val="1000"/>
              </a:spcBef>
              <a:spcAft>
                <a:spcPts val="0"/>
              </a:spcAft>
              <a:buSzPct val="100000"/>
              <a:buFont typeface="Wingdings" panose="05000000000000000000" charset="0"/>
              <a:buChar char="l"/>
            </a:pPr>
            <a:r>
              <a:rPr lang="zh-CN" altLang="en-US" spc="1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sym typeface="+mn-ea"/>
              </a:rPr>
              <a:t>2014年3月12日，追光动画发布首部动画短片《小夜游》。</a:t>
            </a:r>
            <a:endParaRPr lang="zh-CN" altLang="en-US" spc="1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endParaRPr>
          </a:p>
          <a:p>
            <a:pPr marL="285750" lvl="0" indent="-285750" algn="l" fontAlgn="ctr">
              <a:lnSpc>
                <a:spcPct val="150000"/>
              </a:lnSpc>
              <a:spcBef>
                <a:spcPts val="1000"/>
              </a:spcBef>
              <a:spcAft>
                <a:spcPts val="0"/>
              </a:spcAft>
              <a:buSzPct val="100000"/>
              <a:buFont typeface="Wingdings" panose="05000000000000000000" charset="0"/>
              <a:buChar char="l"/>
            </a:pPr>
            <a:r>
              <a:rPr lang="zh-CN" altLang="en-US" spc="1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sym typeface="+mn-ea"/>
              </a:rPr>
              <a:t>2014年6月，追光动画完成B轮2,000万美元融资。</a:t>
            </a:r>
            <a:endParaRPr lang="zh-CN" altLang="en-US" spc="1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endParaRPr>
          </a:p>
          <a:p>
            <a:pPr marL="285750" lvl="0" indent="-285750" algn="l" fontAlgn="ctr">
              <a:lnSpc>
                <a:spcPct val="150000"/>
              </a:lnSpc>
              <a:spcBef>
                <a:spcPts val="1000"/>
              </a:spcBef>
              <a:spcAft>
                <a:spcPts val="0"/>
              </a:spcAft>
              <a:buSzPct val="100000"/>
              <a:buFont typeface="Wingdings" panose="05000000000000000000" charset="0"/>
              <a:buChar char="l"/>
            </a:pPr>
            <a:r>
              <a:rPr lang="zh-CN" altLang="en-US" spc="1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sym typeface="+mn-ea"/>
              </a:rPr>
              <a:t>2015年3月12日，追光动画首部3D动画电影《小门神》在北京发布首款预告片。</a:t>
            </a:r>
            <a:endParaRPr lang="zh-CN" altLang="en-US" spc="1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endParaRPr>
          </a:p>
          <a:p>
            <a:pPr marL="285750" lvl="0" indent="-285750" algn="l" fontAlgn="ctr">
              <a:lnSpc>
                <a:spcPct val="150000"/>
              </a:lnSpc>
              <a:spcBef>
                <a:spcPts val="1000"/>
              </a:spcBef>
              <a:spcAft>
                <a:spcPts val="0"/>
              </a:spcAft>
              <a:buSzPct val="100000"/>
              <a:buFont typeface="Wingdings" panose="05000000000000000000" charset="0"/>
              <a:buChar char="l"/>
            </a:pPr>
            <a:r>
              <a:rPr lang="zh-CN" altLang="en-US" spc="1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sym typeface="+mn-ea"/>
              </a:rPr>
              <a:t>2015年7月23日，发布《小门神》定档海报。</a:t>
            </a:r>
            <a:endParaRPr lang="zh-CN" altLang="en-US" spc="1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endParaRPr>
          </a:p>
          <a:p>
            <a:pPr marL="285750" lvl="0" indent="-285750" algn="l" fontAlgn="ctr">
              <a:lnSpc>
                <a:spcPct val="150000"/>
              </a:lnSpc>
              <a:spcBef>
                <a:spcPts val="1000"/>
              </a:spcBef>
              <a:spcAft>
                <a:spcPts val="0"/>
              </a:spcAft>
              <a:buSzPct val="100000"/>
              <a:buFont typeface="Wingdings" panose="05000000000000000000" charset="0"/>
              <a:buChar char="l"/>
            </a:pPr>
            <a:r>
              <a:rPr lang="zh-CN" altLang="en-US" spc="1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sym typeface="+mn-ea"/>
              </a:rPr>
              <a:t>2019年1月11日，动画电影《白蛇:缘起》上映。</a:t>
            </a:r>
            <a:endParaRPr lang="zh-CN" altLang="en-US" spc="1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endParaRPr>
          </a:p>
          <a:p>
            <a:pPr algn="ctr">
              <a:lnSpc>
                <a:spcPct val="120000"/>
              </a:lnSpc>
            </a:pPr>
            <a:endParaRPr kumimoji="1" lang="zh-CN" altLang="en-US" spc="1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sym typeface="Arial" panose="020B0604020202020204" pitchFamily="34" charset="0"/>
            </a:endParaRPr>
          </a:p>
        </p:txBody>
      </p:sp>
      <p:sp>
        <p:nvSpPr>
          <p:cNvPr id="11" name="任意多边形: 形状 13"/>
          <p:cNvSpPr>
            <a:spLocks noChangeAspect="1"/>
          </p:cNvSpPr>
          <p:nvPr>
            <p:custDataLst>
              <p:tags r:id="rId8"/>
            </p:custDataLst>
          </p:nvPr>
        </p:nvSpPr>
        <p:spPr>
          <a:xfrm rot="10800000">
            <a:off x="8525827" y="5948680"/>
            <a:ext cx="192405" cy="521335"/>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95275" h="599179">
                <a:moveTo>
                  <a:pt x="207995" y="0"/>
                </a:moveTo>
                <a:lnTo>
                  <a:pt x="218480" y="17025"/>
                </a:lnTo>
                <a:cubicBezTo>
                  <a:pt x="231034" y="32364"/>
                  <a:pt x="246314" y="46986"/>
                  <a:pt x="263922" y="59952"/>
                </a:cubicBezTo>
                <a:lnTo>
                  <a:pt x="275967" y="66705"/>
                </a:lnTo>
                <a:cubicBezTo>
                  <a:pt x="274744" y="66607"/>
                  <a:pt x="166924" y="148026"/>
                  <a:pt x="152376" y="303904"/>
                </a:cubicBezTo>
                <a:lnTo>
                  <a:pt x="295275" y="303904"/>
                </a:lnTo>
                <a:lnTo>
                  <a:pt x="295275" y="599179"/>
                </a:lnTo>
                <a:lnTo>
                  <a:pt x="0" y="599179"/>
                </a:lnTo>
                <a:lnTo>
                  <a:pt x="0" y="334942"/>
                </a:lnTo>
                <a:cubicBezTo>
                  <a:pt x="10368" y="113589"/>
                  <a:pt x="207637" y="2353"/>
                  <a:pt x="207995" y="0"/>
                </a:cubicBezTo>
                <a:close/>
              </a:path>
            </a:pathLst>
          </a:custGeom>
          <a:solidFill>
            <a:schemeClr val="accent1">
              <a:alpha val="70000"/>
            </a:schemeClr>
          </a:solidFill>
          <a:ln w="317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dirty="0">
              <a:solidFill>
                <a:schemeClr val="lt1"/>
              </a:solidFill>
              <a:latin typeface="幼圆" panose="02010509060101010101" pitchFamily="49" charset="-122"/>
              <a:ea typeface="幼圆" panose="02010509060101010101" pitchFamily="49" charset="-122"/>
            </a:endParaRPr>
          </a:p>
        </p:txBody>
      </p:sp>
      <p:sp>
        <p:nvSpPr>
          <p:cNvPr id="14" name="任意多边形: 形状 14"/>
          <p:cNvSpPr>
            <a:spLocks noChangeAspect="1"/>
          </p:cNvSpPr>
          <p:nvPr>
            <p:custDataLst>
              <p:tags r:id="rId9"/>
            </p:custDataLst>
          </p:nvPr>
        </p:nvSpPr>
        <p:spPr>
          <a:xfrm rot="10800000">
            <a:off x="8270557" y="5948680"/>
            <a:ext cx="192405" cy="521335"/>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95275" h="599179">
                <a:moveTo>
                  <a:pt x="207995" y="0"/>
                </a:moveTo>
                <a:lnTo>
                  <a:pt x="218480" y="17025"/>
                </a:lnTo>
                <a:cubicBezTo>
                  <a:pt x="231034" y="32364"/>
                  <a:pt x="246314" y="46986"/>
                  <a:pt x="263922" y="59952"/>
                </a:cubicBezTo>
                <a:lnTo>
                  <a:pt x="275967" y="66705"/>
                </a:lnTo>
                <a:cubicBezTo>
                  <a:pt x="274744" y="66607"/>
                  <a:pt x="166924" y="148026"/>
                  <a:pt x="152376" y="303904"/>
                </a:cubicBezTo>
                <a:lnTo>
                  <a:pt x="295275" y="303904"/>
                </a:lnTo>
                <a:lnTo>
                  <a:pt x="295275" y="599179"/>
                </a:lnTo>
                <a:lnTo>
                  <a:pt x="0" y="599179"/>
                </a:lnTo>
                <a:lnTo>
                  <a:pt x="0" y="334942"/>
                </a:lnTo>
                <a:cubicBezTo>
                  <a:pt x="10368" y="113589"/>
                  <a:pt x="207637" y="2353"/>
                  <a:pt x="207995" y="0"/>
                </a:cubicBezTo>
                <a:close/>
              </a:path>
            </a:pathLst>
          </a:custGeom>
          <a:solidFill>
            <a:schemeClr val="accent1">
              <a:alpha val="70000"/>
            </a:schemeClr>
          </a:solidFill>
          <a:ln w="317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lt1"/>
              </a:solidFill>
              <a:latin typeface="幼圆" panose="02010509060101010101" pitchFamily="49" charset="-122"/>
              <a:ea typeface="幼圆" panose="02010509060101010101" pitchFamily="49" charset="-122"/>
            </a:endParaRPr>
          </a:p>
        </p:txBody>
      </p:sp>
      <p:sp>
        <p:nvSpPr>
          <p:cNvPr id="5" name="文本框 4"/>
          <p:cNvSpPr txBox="1"/>
          <p:nvPr>
            <p:custDataLst>
              <p:tags r:id="rId10"/>
            </p:custDataLst>
          </p:nvPr>
        </p:nvSpPr>
        <p:spPr>
          <a:xfrm>
            <a:off x="1485876" y="1192970"/>
            <a:ext cx="6172248" cy="429894"/>
          </a:xfrm>
          <a:prstGeom prst="rect">
            <a:avLst/>
          </a:prstGeom>
          <a:noFill/>
        </p:spPr>
        <p:txBody>
          <a:bodyPr wrap="square" lIns="47625" tIns="19050" rIns="47625" bIns="19050" rtlCol="0" anchor="ctr" anchorCtr="0">
            <a:noAutofit/>
          </a:bodyPr>
          <a:p>
            <a:pPr marL="0" indent="0" algn="ctr">
              <a:lnSpc>
                <a:spcPct val="100000"/>
              </a:lnSpc>
              <a:spcBef>
                <a:spcPts val="0"/>
              </a:spcBef>
              <a:spcAft>
                <a:spcPts val="0"/>
              </a:spcAft>
              <a:buSzPct val="100000"/>
              <a:buNone/>
            </a:pPr>
            <a:r>
              <a:rPr lang="zh-CN" altLang="en-US" sz="2400" b="1" spc="160">
                <a:solidFill>
                  <a:schemeClr val="accent1">
                    <a:lumMod val="75000"/>
                  </a:schemeClr>
                </a:solidFill>
                <a:latin typeface="幼圆" panose="02010509060101010101" pitchFamily="49" charset="-122"/>
                <a:ea typeface="幼圆" panose="02010509060101010101" pitchFamily="49" charset="-122"/>
                <a:sym typeface="+mn-ea"/>
              </a:rPr>
              <a:t>发展历程</a:t>
            </a:r>
            <a:endParaRPr lang="zh-CN" altLang="en-US" sz="2400" b="1" spc="160">
              <a:solidFill>
                <a:schemeClr val="accent1">
                  <a:lumMod val="75000"/>
                </a:schemeClr>
              </a:solidFill>
              <a:latin typeface="幼圆" panose="02010509060101010101" pitchFamily="49" charset="-122"/>
              <a:ea typeface="幼圆" panose="02010509060101010101" pitchFamily="49" charset="-122"/>
              <a:sym typeface="+mn-ea"/>
            </a:endParaRPr>
          </a:p>
        </p:txBody>
      </p:sp>
    </p:spTree>
    <p:custDataLst>
      <p:tags r:id="rId1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sp>
        <p:nvSpPr>
          <p:cNvPr id="9" name="矩形 8"/>
          <p:cNvSpPr/>
          <p:nvPr>
            <p:custDataLst>
              <p:tags r:id="rId1"/>
            </p:custDataLst>
          </p:nvPr>
        </p:nvSpPr>
        <p:spPr>
          <a:xfrm>
            <a:off x="577840" y="1622489"/>
            <a:ext cx="8247185" cy="3886200"/>
          </a:xfrm>
          <a:prstGeom prst="rect">
            <a:avLst/>
          </a:prstGeom>
          <a:solidFill>
            <a:schemeClr val="lt2">
              <a:lumMod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lt1"/>
              </a:solidFill>
              <a:latin typeface="幼圆" panose="02010509060101010101" pitchFamily="49" charset="-122"/>
              <a:ea typeface="幼圆" panose="02010509060101010101" pitchFamily="49" charset="-122"/>
              <a:sym typeface="Arial" panose="020B0604020202020204" pitchFamily="34" charset="0"/>
            </a:endParaRPr>
          </a:p>
        </p:txBody>
      </p:sp>
      <p:sp>
        <p:nvSpPr>
          <p:cNvPr id="7" name="矩形 6"/>
          <p:cNvSpPr/>
          <p:nvPr>
            <p:custDataLst>
              <p:tags r:id="rId2"/>
            </p:custDataLst>
          </p:nvPr>
        </p:nvSpPr>
        <p:spPr>
          <a:xfrm>
            <a:off x="492760" y="1290320"/>
            <a:ext cx="8247380" cy="4851400"/>
          </a:xfrm>
          <a:prstGeom prst="rect">
            <a:avLst/>
          </a:prstGeom>
          <a:solidFill>
            <a:schemeClr val="lt1"/>
          </a:solid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lt1"/>
              </a:solidFill>
              <a:latin typeface="幼圆" panose="02010509060101010101" pitchFamily="49" charset="-122"/>
              <a:ea typeface="幼圆" panose="02010509060101010101" pitchFamily="49" charset="-122"/>
              <a:sym typeface="Arial" panose="020B0604020202020204" pitchFamily="34" charset="0"/>
            </a:endParaRPr>
          </a:p>
        </p:txBody>
      </p:sp>
      <p:grpSp>
        <p:nvGrpSpPr>
          <p:cNvPr id="15" name="组合 14"/>
          <p:cNvGrpSpPr/>
          <p:nvPr>
            <p:custDataLst>
              <p:tags r:id="rId3"/>
            </p:custDataLst>
          </p:nvPr>
        </p:nvGrpSpPr>
        <p:grpSpPr>
          <a:xfrm>
            <a:off x="7554317" y="1003574"/>
            <a:ext cx="1403989" cy="1116453"/>
            <a:chOff x="10203656" y="383059"/>
            <a:chExt cx="1871985" cy="1488604"/>
          </a:xfrm>
        </p:grpSpPr>
        <p:sp>
          <p:nvSpPr>
            <p:cNvPr id="10" name="矩形 9"/>
            <p:cNvSpPr/>
            <p:nvPr>
              <p:custDataLst>
                <p:tags r:id="rId4"/>
              </p:custDataLst>
            </p:nvPr>
          </p:nvSpPr>
          <p:spPr>
            <a:xfrm>
              <a:off x="11880999" y="383059"/>
              <a:ext cx="194642" cy="19464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lt1"/>
                </a:solidFill>
                <a:latin typeface="幼圆" panose="02010509060101010101" pitchFamily="49" charset="-122"/>
                <a:ea typeface="幼圆" panose="02010509060101010101" pitchFamily="49" charset="-122"/>
                <a:sym typeface="Arial" panose="020B0604020202020204" pitchFamily="34" charset="0"/>
              </a:endParaRPr>
            </a:p>
          </p:txBody>
        </p:sp>
        <p:cxnSp>
          <p:nvCxnSpPr>
            <p:cNvPr id="12" name="直接连接符 11"/>
            <p:cNvCxnSpPr>
              <a:stCxn id="10" idx="1"/>
            </p:cNvCxnSpPr>
            <p:nvPr>
              <p:custDataLst>
                <p:tags r:id="rId5"/>
              </p:custDataLst>
            </p:nvPr>
          </p:nvCxnSpPr>
          <p:spPr>
            <a:xfrm flipH="1">
              <a:off x="10203656" y="480380"/>
              <a:ext cx="1677343" cy="633"/>
            </a:xfrm>
            <a:prstGeom prst="line">
              <a:avLst/>
            </a:prstGeom>
            <a:ln>
              <a:solidFill>
                <a:schemeClr val="accent1">
                  <a:lumMod val="60000"/>
                  <a:lumOff val="4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14" name="直接连接符 13"/>
            <p:cNvCxnSpPr>
              <a:stCxn id="10" idx="2"/>
            </p:cNvCxnSpPr>
            <p:nvPr>
              <p:custDataLst>
                <p:tags r:id="rId6"/>
              </p:custDataLst>
            </p:nvPr>
          </p:nvCxnSpPr>
          <p:spPr>
            <a:xfrm>
              <a:off x="11978320" y="577701"/>
              <a:ext cx="8893" cy="1293962"/>
            </a:xfrm>
            <a:prstGeom prst="line">
              <a:avLst/>
            </a:prstGeom>
            <a:ln>
              <a:solidFill>
                <a:schemeClr val="accent1">
                  <a:lumMod val="60000"/>
                  <a:lumOff val="40000"/>
                </a:schemeClr>
              </a:solidFill>
              <a:prstDash val="dashDot"/>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p:custDataLst>
              <p:tags r:id="rId7"/>
            </p:custDataLst>
          </p:nvPr>
        </p:nvGrpSpPr>
        <p:grpSpPr>
          <a:xfrm rot="10800000">
            <a:off x="169781" y="5242435"/>
            <a:ext cx="1403989" cy="1116453"/>
            <a:chOff x="10203656" y="383059"/>
            <a:chExt cx="1871985" cy="1488604"/>
          </a:xfrm>
        </p:grpSpPr>
        <p:sp>
          <p:nvSpPr>
            <p:cNvPr id="17" name="矩形 16"/>
            <p:cNvSpPr/>
            <p:nvPr>
              <p:custDataLst>
                <p:tags r:id="rId8"/>
              </p:custDataLst>
            </p:nvPr>
          </p:nvSpPr>
          <p:spPr>
            <a:xfrm>
              <a:off x="11880999" y="383059"/>
              <a:ext cx="194642" cy="19464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lt1"/>
                </a:solidFill>
                <a:latin typeface="幼圆" panose="02010509060101010101" pitchFamily="49" charset="-122"/>
                <a:ea typeface="幼圆" panose="02010509060101010101" pitchFamily="49" charset="-122"/>
                <a:sym typeface="Arial" panose="020B0604020202020204" pitchFamily="34" charset="0"/>
              </a:endParaRPr>
            </a:p>
          </p:txBody>
        </p:sp>
        <p:cxnSp>
          <p:nvCxnSpPr>
            <p:cNvPr id="18" name="直接连接符 17"/>
            <p:cNvCxnSpPr>
              <a:stCxn id="17" idx="1"/>
            </p:cNvCxnSpPr>
            <p:nvPr>
              <p:custDataLst>
                <p:tags r:id="rId9"/>
              </p:custDataLst>
            </p:nvPr>
          </p:nvCxnSpPr>
          <p:spPr>
            <a:xfrm flipH="1">
              <a:off x="10203656" y="480380"/>
              <a:ext cx="1677343" cy="633"/>
            </a:xfrm>
            <a:prstGeom prst="line">
              <a:avLst/>
            </a:prstGeom>
            <a:ln>
              <a:solidFill>
                <a:schemeClr val="accent1">
                  <a:lumMod val="60000"/>
                  <a:lumOff val="4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19" name="直接连接符 18"/>
            <p:cNvCxnSpPr>
              <a:stCxn id="17" idx="2"/>
            </p:cNvCxnSpPr>
            <p:nvPr>
              <p:custDataLst>
                <p:tags r:id="rId10"/>
              </p:custDataLst>
            </p:nvPr>
          </p:nvCxnSpPr>
          <p:spPr>
            <a:xfrm>
              <a:off x="11978320" y="577701"/>
              <a:ext cx="8893" cy="1293962"/>
            </a:xfrm>
            <a:prstGeom prst="line">
              <a:avLst/>
            </a:prstGeom>
            <a:ln>
              <a:solidFill>
                <a:schemeClr val="accent1">
                  <a:lumMod val="60000"/>
                  <a:lumOff val="40000"/>
                </a:schemeClr>
              </a:solidFill>
              <a:prstDash val="dashDot"/>
            </a:ln>
          </p:spPr>
          <p:style>
            <a:lnRef idx="1">
              <a:schemeClr val="accent1"/>
            </a:lnRef>
            <a:fillRef idx="0">
              <a:schemeClr val="accent1"/>
            </a:fillRef>
            <a:effectRef idx="0">
              <a:schemeClr val="accent1"/>
            </a:effectRef>
            <a:fontRef idx="minor">
              <a:schemeClr val="tx1"/>
            </a:fontRef>
          </p:style>
        </p:cxnSp>
      </p:grpSp>
      <p:sp>
        <p:nvSpPr>
          <p:cNvPr id="4" name="文本框 3"/>
          <p:cNvSpPr txBox="1"/>
          <p:nvPr>
            <p:custDataLst>
              <p:tags r:id="rId11"/>
            </p:custDataLst>
          </p:nvPr>
        </p:nvSpPr>
        <p:spPr>
          <a:xfrm>
            <a:off x="1068137" y="2441572"/>
            <a:ext cx="7007722" cy="290146"/>
          </a:xfrm>
          <a:prstGeom prst="rect">
            <a:avLst/>
          </a:prstGeom>
          <a:noFill/>
        </p:spPr>
        <p:txBody>
          <a:bodyPr wrap="square" lIns="68580" tIns="34290" rIns="68580" bIns="34290" rtlCol="0" anchor="ctr">
            <a:normAutofit lnSpcReduction="10000"/>
          </a:bodyPr>
          <a:lstStyle>
            <a:defPPr>
              <a:defRPr lang="zh-CN"/>
            </a:defPPr>
            <a:lvl1pPr fontAlgn="auto">
              <a:lnSpc>
                <a:spcPct val="130000"/>
              </a:lnSpc>
              <a:spcAft>
                <a:spcPts val="1000"/>
              </a:spcAft>
              <a:defRPr sz="1600" spc="150"/>
            </a:lvl1pPr>
          </a:lstStyle>
          <a:p>
            <a:pPr lvl="0" algn="ctr">
              <a:lnSpc>
                <a:spcPct val="110000"/>
              </a:lnSpc>
              <a:spcAft>
                <a:spcPts val="200"/>
              </a:spcAft>
            </a:pPr>
            <a:r>
              <a:rPr lang="zh-CN" altLang="en-US" sz="1350" dirty="0">
                <a:solidFill>
                  <a:schemeClr val="dk1">
                    <a:lumMod val="75000"/>
                    <a:lumOff val="25000"/>
                  </a:schemeClr>
                </a:solidFill>
                <a:uFillTx/>
                <a:latin typeface="幼圆" panose="02010509060101010101" pitchFamily="49" charset="-122"/>
                <a:ea typeface="幼圆" panose="02010509060101010101" pitchFamily="49" charset="-122"/>
                <a:sym typeface="Arial" panose="020B0604020202020204" pitchFamily="34" charset="0"/>
              </a:rPr>
              <a:t>添加副标题</a:t>
            </a:r>
            <a:endParaRPr lang="zh-CN" altLang="en-US" sz="1350" dirty="0">
              <a:solidFill>
                <a:schemeClr val="dk1">
                  <a:lumMod val="75000"/>
                  <a:lumOff val="25000"/>
                </a:schemeClr>
              </a:solidFill>
              <a:uFillTx/>
              <a:latin typeface="幼圆" panose="02010509060101010101" pitchFamily="49" charset="-122"/>
              <a:ea typeface="幼圆" panose="02010509060101010101" pitchFamily="49" charset="-122"/>
              <a:sym typeface="Arial" panose="020B0604020202020204" pitchFamily="34" charset="0"/>
            </a:endParaRPr>
          </a:p>
        </p:txBody>
      </p:sp>
      <p:sp>
        <p:nvSpPr>
          <p:cNvPr id="6" name="矩形 5"/>
          <p:cNvSpPr/>
          <p:nvPr>
            <p:custDataLst>
              <p:tags r:id="rId12"/>
            </p:custDataLst>
          </p:nvPr>
        </p:nvSpPr>
        <p:spPr>
          <a:xfrm>
            <a:off x="1112587" y="2648541"/>
            <a:ext cx="7007722" cy="2134133"/>
          </a:xfrm>
          <a:prstGeom prst="rect">
            <a:avLst/>
          </a:prstGeom>
        </p:spPr>
        <p:txBody>
          <a:bodyPr lIns="68580" tIns="34290" rIns="68580" bIns="3429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lvl="0" indent="-285750" algn="l">
              <a:lnSpc>
                <a:spcPct val="170000"/>
              </a:lnSpc>
              <a:spcBef>
                <a:spcPts val="0"/>
              </a:spcBef>
              <a:spcAft>
                <a:spcPts val="400"/>
              </a:spcAft>
              <a:buClr>
                <a:schemeClr val="accent1"/>
              </a:buClr>
              <a:buSzPct val="100000"/>
              <a:buFont typeface="Wingdings" panose="05000000000000000000" pitchFamily="2" charset="2"/>
              <a:buChar char="u"/>
            </a:pPr>
            <a:r>
              <a:rPr lang="zh-CN" altLang="en-US" spc="150">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rPr>
              <a:t>《小门神》是一部3D合家欢动画电影，故事发生在神界和人间的江南小镇。门神神荼和郁垒是两兄弟，因为近些年人间对神仙们的忽视，神界经济萧条，门神、土地爷这些小神们面临下岗失业的危险。于是，二门神郁垒决定去人间，释放传说中的魔怪年，让年为祸人间以便证明门神的价值。两兄弟先后来到人间，遇到了小镇上的单亲母女，之后发生了一系列有趣惊险的故事。</a:t>
            </a:r>
            <a:endParaRPr lang="zh-CN" altLang="en-US" spc="150">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endParaRPr>
          </a:p>
          <a:p>
            <a:pPr marL="285750" lvl="0" indent="-285750" algn="l">
              <a:lnSpc>
                <a:spcPct val="170000"/>
              </a:lnSpc>
              <a:spcBef>
                <a:spcPts val="0"/>
              </a:spcBef>
              <a:spcAft>
                <a:spcPts val="400"/>
              </a:spcAft>
              <a:buClr>
                <a:schemeClr val="accent1"/>
              </a:buClr>
              <a:buSzPct val="100000"/>
              <a:buFont typeface="Wingdings" panose="05000000000000000000" pitchFamily="2" charset="2"/>
              <a:buChar char="u"/>
            </a:pPr>
            <a:r>
              <a:rPr lang="zh-CN" altLang="en-US" spc="150">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rPr>
              <a:t>《小门神》由王微担任编剧、导演，追光动画160人团队制作，总投资1.3亿，历时两年半，预计在2015年7月制作完成，2016年1月1日全国院线上映。</a:t>
            </a:r>
            <a:endParaRPr lang="zh-CN" altLang="en-US" spc="150">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endParaRPr>
          </a:p>
        </p:txBody>
      </p:sp>
      <p:cxnSp>
        <p:nvCxnSpPr>
          <p:cNvPr id="21" name="直接连接符 20"/>
          <p:cNvCxnSpPr/>
          <p:nvPr>
            <p:custDataLst>
              <p:tags r:id="rId13"/>
            </p:custDataLst>
          </p:nvPr>
        </p:nvCxnSpPr>
        <p:spPr>
          <a:xfrm>
            <a:off x="4306787" y="2889947"/>
            <a:ext cx="530426" cy="0"/>
          </a:xfrm>
          <a:prstGeom prst="line">
            <a:avLst/>
          </a:prstGeom>
          <a:ln>
            <a:solidFill>
              <a:schemeClr val="accent1">
                <a:lumMod val="60000"/>
                <a:lumOff val="4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5" name="文本框 4"/>
          <p:cNvSpPr txBox="1"/>
          <p:nvPr>
            <p:custDataLst>
              <p:tags r:id="rId14"/>
            </p:custDataLst>
          </p:nvPr>
        </p:nvSpPr>
        <p:spPr>
          <a:xfrm>
            <a:off x="1112587" y="517128"/>
            <a:ext cx="7007722" cy="486672"/>
          </a:xfrm>
          <a:prstGeom prst="rect">
            <a:avLst/>
          </a:prstGeom>
          <a:noFill/>
        </p:spPr>
        <p:txBody>
          <a:bodyPr wrap="square" lIns="68580" tIns="34290" rIns="68580" bIns="34290" rtlCol="0">
            <a:normAutofit/>
          </a:bodyPr>
          <a:lstStyle>
            <a:defPPr>
              <a:defRPr lang="zh-CN"/>
            </a:defPPr>
            <a:lvl1pPr algn="ctr">
              <a:defRPr sz="3600" b="1" spc="300">
                <a:solidFill>
                  <a:schemeClr val="tx1">
                    <a:lumMod val="85000"/>
                    <a:lumOff val="15000"/>
                  </a:schemeClr>
                </a:solidFill>
                <a:latin typeface="Arial" panose="020B0604020202020204" pitchFamily="34" charset="0"/>
                <a:ea typeface="微软雅黑" panose="020B0503020204020204" charset="-122"/>
              </a:defRPr>
            </a:lvl1pPr>
          </a:lstStyle>
          <a:p>
            <a:pPr marL="0" indent="0" algn="ctr">
              <a:lnSpc>
                <a:spcPct val="100000"/>
              </a:lnSpc>
              <a:spcBef>
                <a:spcPts val="0"/>
              </a:spcBef>
              <a:spcAft>
                <a:spcPts val="0"/>
              </a:spcAft>
              <a:buSzPct val="100000"/>
              <a:buNone/>
            </a:pPr>
            <a:r>
              <a:rPr lang="zh-CN" altLang="en-US" sz="2400">
                <a:solidFill>
                  <a:schemeClr val="accent1">
                    <a:lumMod val="75000"/>
                  </a:schemeClr>
                </a:solidFill>
                <a:latin typeface="幼圆" panose="02010509060101010101" pitchFamily="49" charset="-122"/>
                <a:ea typeface="幼圆" panose="02010509060101010101" pitchFamily="49" charset="-122"/>
                <a:sym typeface="+mn-ea"/>
              </a:rPr>
              <a:t>《小门神》</a:t>
            </a:r>
            <a:endParaRPr lang="zh-CN" altLang="en-US" sz="2400">
              <a:solidFill>
                <a:schemeClr val="accent1">
                  <a:lumMod val="75000"/>
                </a:schemeClr>
              </a:solidFill>
              <a:latin typeface="幼圆" panose="02010509060101010101" pitchFamily="49" charset="-122"/>
              <a:ea typeface="幼圆" panose="02010509060101010101" pitchFamily="49" charset="-122"/>
              <a:sym typeface="+mn-ea"/>
            </a:endParaRPr>
          </a:p>
        </p:txBody>
      </p:sp>
    </p:spTree>
    <p:custDataLst>
      <p:tags r:id="rId15"/>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5" name="图片 4"/>
          <p:cNvPicPr/>
          <p:nvPr userDrawn="1">
            <p:custDataLst>
              <p:tags r:id="rId1"/>
            </p:custDataLst>
          </p:nvPr>
        </p:nvPicPr>
        <p:blipFill>
          <a:blip r:embed="rId2" r:link="rId3">
            <a:extLst>
              <a:ext uri="{28A0092B-C50C-407E-A947-70E740481C1C}">
                <a14:useLocalDpi xmlns:a14="http://schemas.microsoft.com/office/drawing/2010/main" val="0"/>
              </a:ext>
            </a:extLst>
          </a:blip>
          <a:stretch>
            <a:fillRect/>
          </a:stretch>
        </p:blipFill>
        <p:spPr>
          <a:xfrm>
            <a:off x="0" y="6220045"/>
            <a:ext cx="540068" cy="637955"/>
          </a:xfrm>
          <a:prstGeom prst="rect">
            <a:avLst/>
          </a:prstGeom>
        </p:spPr>
      </p:pic>
      <p:sp>
        <p:nvSpPr>
          <p:cNvPr id="6" name="矩形 5"/>
          <p:cNvSpPr/>
          <p:nvPr>
            <p:custDataLst>
              <p:tags r:id="rId4"/>
            </p:custDataLst>
          </p:nvPr>
        </p:nvSpPr>
        <p:spPr>
          <a:xfrm>
            <a:off x="571505" y="4114833"/>
            <a:ext cx="1714514" cy="101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ct val="0"/>
              </a:spcBef>
              <a:spcAft>
                <a:spcPct val="0"/>
              </a:spcAft>
              <a:buClrTx/>
              <a:buSzTx/>
              <a:buFontTx/>
              <a:buNone/>
            </a:pPr>
            <a:endParaRPr kumimoji="0" lang="zh-CN" altLang="en-US" sz="1350" b="0" i="0" u="none" strike="noStrike" kern="1200" cap="none" spc="0" normalizeH="0" baseline="0" noProof="1">
              <a:ln>
                <a:noFill/>
              </a:ln>
              <a:solidFill>
                <a:schemeClr val="dk1">
                  <a:lumMod val="85000"/>
                  <a:lumOff val="15000"/>
                </a:schemeClr>
              </a:solidFill>
              <a:effectLst/>
              <a:uLnTx/>
              <a:uFillTx/>
              <a:latin typeface="幼圆" panose="02010509060101010101" pitchFamily="49" charset="-122"/>
              <a:ea typeface="幼圆" panose="02010509060101010101" pitchFamily="49" charset="-122"/>
              <a:sym typeface="Arial" panose="020B0604020202020204" pitchFamily="34" charset="0"/>
            </a:endParaRPr>
          </a:p>
        </p:txBody>
      </p:sp>
      <p:sp>
        <p:nvSpPr>
          <p:cNvPr id="7" name="任意多边形 6"/>
          <p:cNvSpPr/>
          <p:nvPr>
            <p:custDataLst>
              <p:tags r:id="rId5"/>
            </p:custDataLst>
          </p:nvPr>
        </p:nvSpPr>
        <p:spPr>
          <a:xfrm>
            <a:off x="1371611" y="914380"/>
            <a:ext cx="7086657" cy="5029240"/>
          </a:xfrm>
          <a:custGeom>
            <a:avLst/>
            <a:gdLst>
              <a:gd name="connsiteX0" fmla="*/ 5 w 14004"/>
              <a:gd name="connsiteY0" fmla="*/ 1622 h 7822"/>
              <a:gd name="connsiteX1" fmla="*/ 0 w 14004"/>
              <a:gd name="connsiteY1" fmla="*/ 0 h 7822"/>
              <a:gd name="connsiteX2" fmla="*/ 14004 w 14004"/>
              <a:gd name="connsiteY2" fmla="*/ 0 h 7822"/>
              <a:gd name="connsiteX3" fmla="*/ 14004 w 14004"/>
              <a:gd name="connsiteY3" fmla="*/ 7822 h 7822"/>
              <a:gd name="connsiteX4" fmla="*/ 0 w 14004"/>
              <a:gd name="connsiteY4" fmla="*/ 7822 h 7822"/>
              <a:gd name="connsiteX5" fmla="*/ 5 w 14004"/>
              <a:gd name="connsiteY5" fmla="*/ 6212 h 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04" h="7822">
                <a:moveTo>
                  <a:pt x="5" y="1622"/>
                </a:moveTo>
                <a:lnTo>
                  <a:pt x="0" y="0"/>
                </a:lnTo>
                <a:lnTo>
                  <a:pt x="14004" y="0"/>
                </a:lnTo>
                <a:lnTo>
                  <a:pt x="14004" y="7822"/>
                </a:lnTo>
                <a:lnTo>
                  <a:pt x="0" y="7822"/>
                </a:lnTo>
                <a:lnTo>
                  <a:pt x="5" y="6212"/>
                </a:lnTo>
              </a:path>
            </a:pathLst>
          </a:custGeom>
          <a:noFill/>
          <a:ln w="19050">
            <a:solidFill>
              <a:schemeClr val="lt1">
                <a:alpha val="75000"/>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ct val="0"/>
              </a:spcBef>
              <a:spcAft>
                <a:spcPct val="0"/>
              </a:spcAft>
              <a:buClrTx/>
              <a:buSzTx/>
              <a:buFontTx/>
              <a:buNone/>
            </a:pPr>
            <a:endParaRPr kumimoji="0" lang="zh-CN" altLang="en-US" sz="1350" b="0" i="0" u="none" strike="noStrike" kern="1200" cap="none" spc="0" normalizeH="0" baseline="0" noProof="1">
              <a:ln>
                <a:noFill/>
              </a:ln>
              <a:solidFill>
                <a:prstClr val="white"/>
              </a:solidFill>
              <a:effectLst/>
              <a:uLnTx/>
              <a:uFillTx/>
              <a:latin typeface="幼圆" panose="02010509060101010101" pitchFamily="49" charset="-122"/>
              <a:ea typeface="幼圆" panose="02010509060101010101" pitchFamily="49" charset="-122"/>
              <a:sym typeface="Arial" panose="020B0604020202020204" pitchFamily="34" charset="0"/>
            </a:endParaRPr>
          </a:p>
        </p:txBody>
      </p:sp>
      <p:sp>
        <p:nvSpPr>
          <p:cNvPr id="4" name="文本框 3"/>
          <p:cNvSpPr txBox="1"/>
          <p:nvPr>
            <p:custDataLst>
              <p:tags r:id="rId6"/>
            </p:custDataLst>
          </p:nvPr>
        </p:nvSpPr>
        <p:spPr>
          <a:xfrm>
            <a:off x="457200" y="2437765"/>
            <a:ext cx="1943100" cy="1524635"/>
          </a:xfrm>
          <a:prstGeom prst="rect">
            <a:avLst/>
          </a:prstGeom>
          <a:noFill/>
        </p:spPr>
        <p:txBody>
          <a:bodyPr wrap="square" lIns="47625" tIns="19050" rIns="47625" bIns="19050" rtlCol="0" anchor="ctr">
            <a:noAutofit/>
          </a:bodyPr>
          <a:p>
            <a:pPr marL="0" indent="0" algn="ctr">
              <a:lnSpc>
                <a:spcPct val="100000"/>
              </a:lnSpc>
              <a:spcBef>
                <a:spcPts val="0"/>
              </a:spcBef>
              <a:spcAft>
                <a:spcPts val="0"/>
              </a:spcAft>
              <a:buSzPct val="100000"/>
              <a:buNone/>
            </a:pPr>
            <a:r>
              <a:rPr lang="zh-CN" altLang="en-US" sz="3300" b="1" spc="300">
                <a:solidFill>
                  <a:schemeClr val="accent1">
                    <a:lumMod val="75000"/>
                  </a:schemeClr>
                </a:solidFill>
                <a:latin typeface="幼圆" panose="02010509060101010101" pitchFamily="49" charset="-122"/>
                <a:ea typeface="幼圆" panose="02010509060101010101" pitchFamily="49" charset="-122"/>
                <a:sym typeface="+mn-ea"/>
              </a:rPr>
              <a:t>创作背景</a:t>
            </a:r>
            <a:endParaRPr lang="zh-CN" altLang="en-US" sz="3300" b="1" spc="300">
              <a:solidFill>
                <a:schemeClr val="accent1">
                  <a:lumMod val="75000"/>
                </a:schemeClr>
              </a:solidFill>
              <a:latin typeface="幼圆" panose="02010509060101010101" pitchFamily="49" charset="-122"/>
              <a:ea typeface="幼圆" panose="02010509060101010101" pitchFamily="49" charset="-122"/>
              <a:sym typeface="+mn-ea"/>
            </a:endParaRPr>
          </a:p>
        </p:txBody>
      </p:sp>
      <p:sp>
        <p:nvSpPr>
          <p:cNvPr id="11" name="Title 6"/>
          <p:cNvSpPr txBox="1"/>
          <p:nvPr>
            <p:custDataLst>
              <p:tags r:id="rId7"/>
            </p:custDataLst>
          </p:nvPr>
        </p:nvSpPr>
        <p:spPr>
          <a:xfrm>
            <a:off x="3083560" y="1524000"/>
            <a:ext cx="5012055" cy="3810000"/>
          </a:xfrm>
          <a:prstGeom prst="rect">
            <a:avLst/>
          </a:prstGeom>
          <a:noFill/>
          <a:ln w="3175">
            <a:noFill/>
            <a:prstDash val="dash"/>
          </a:ln>
        </p:spPr>
        <p:txBody>
          <a:bodyPr wrap="square" lIns="47625" tIns="19050" rIns="47625" bIns="1905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a:lnSpc>
                <a:spcPct val="150000"/>
              </a:lnSpc>
              <a:spcBef>
                <a:spcPts val="0"/>
              </a:spcBef>
              <a:spcAft>
                <a:spcPts val="800"/>
              </a:spcAft>
              <a:buSzPct val="100000"/>
              <a:buNone/>
            </a:pPr>
            <a:r>
              <a:rPr lang="zh-CN" altLang="en-US" sz="1800" spc="2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rPr>
              <a:t>《白蛇：缘起》是华纳兄弟在中国的第一部合拍动画电影，华纳兄弟力求联手追光动画，一同扎根中国本土文化，发扬国产动画，为观众带来属于中国特有的故事  。导演赵霁认为白蛇传的爱情故事在中国流传广，故事本身有趣、角度也新颖，因此选择制作白蛇传题材的动画电影。导演黄家康好奇白素贞义无反顾去爱一个人的缘由，希望探求白素贞的爱情故事，并以此作为影片剧情的切入点。</a:t>
            </a:r>
            <a:endParaRPr lang="zh-CN" altLang="en-US" sz="1800" spc="2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endParaRPr>
          </a:p>
        </p:txBody>
      </p:sp>
    </p:spTree>
    <p:custDataLst>
      <p:tags r:id="rId8"/>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sp>
        <p:nvSpPr>
          <p:cNvPr id="12" name="矩形 11"/>
          <p:cNvSpPr/>
          <p:nvPr userDrawn="1">
            <p:custDataLst>
              <p:tags r:id="rId1"/>
            </p:custDataLst>
          </p:nvPr>
        </p:nvSpPr>
        <p:spPr>
          <a:xfrm>
            <a:off x="0" y="0"/>
            <a:ext cx="3191507" cy="6858000"/>
          </a:xfrm>
          <a:prstGeom prst="rect">
            <a:avLst/>
          </a:prstGeom>
          <a:solidFill>
            <a:schemeClr val="dk2"/>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p>
            <a:pPr algn="ctr"/>
            <a:endParaRPr lang="zh-CN" altLang="en-US" sz="1350">
              <a:solidFill>
                <a:schemeClr val="lt1"/>
              </a:solidFill>
              <a:latin typeface="幼圆" panose="02010509060101010101" pitchFamily="49" charset="-122"/>
              <a:ea typeface="幼圆" panose="02010509060101010101" pitchFamily="49" charset="-122"/>
            </a:endParaRPr>
          </a:p>
        </p:txBody>
      </p:sp>
      <p:sp>
        <p:nvSpPr>
          <p:cNvPr id="11" name="Title 6"/>
          <p:cNvSpPr txBox="1"/>
          <p:nvPr>
            <p:custDataLst>
              <p:tags r:id="rId2"/>
            </p:custDataLst>
          </p:nvPr>
        </p:nvSpPr>
        <p:spPr>
          <a:xfrm>
            <a:off x="342903" y="1974860"/>
            <a:ext cx="2514619" cy="3296933"/>
          </a:xfrm>
          <a:prstGeom prst="rect">
            <a:avLst/>
          </a:prstGeom>
          <a:noFill/>
          <a:ln w="3175">
            <a:noFill/>
            <a:prstDash val="dash"/>
          </a:ln>
        </p:spPr>
        <p:txBody>
          <a:bodyPr wrap="square" lIns="47625" tIns="19050" rIns="47625" bIns="1905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50000"/>
              </a:lnSpc>
              <a:spcBef>
                <a:spcPts val="0"/>
              </a:spcBef>
              <a:spcAft>
                <a:spcPts val="800"/>
              </a:spcAft>
              <a:buSzPct val="100000"/>
              <a:buNone/>
            </a:pPr>
            <a:r>
              <a:rPr lang="zh-CN" altLang="en-US" sz="1800" spc="1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rPr>
              <a:t>唐代著名文学家柳宗元《捕蛇者说》写道，“永州之野产异蛇：黑质而白章，触草木尽死；以啮人，无御之者。”以毒蛇之毒，类比苛政之毒，影片中产蛇而又大肆捕蛇的永州也遭毁城之灾，这一处用典正是批判国师所代表的皇权贵胄的昏庸无道。</a:t>
            </a:r>
            <a:endParaRPr lang="zh-CN" altLang="en-US" sz="1800" spc="100">
              <a:ln w="3175">
                <a:noFill/>
                <a:prstDash val="dash"/>
              </a:ln>
              <a:solidFill>
                <a:schemeClr val="dk1">
                  <a:lumMod val="75000"/>
                  <a:lumOff val="25000"/>
                </a:schemeClr>
              </a:solidFill>
              <a:latin typeface="幼圆" panose="02010509060101010101" pitchFamily="49" charset="-122"/>
              <a:ea typeface="幼圆" panose="02010509060101010101" pitchFamily="49" charset="-122"/>
              <a:cs typeface="幼圆" panose="02010509060101010101" pitchFamily="49" charset="-122"/>
            </a:endParaRPr>
          </a:p>
        </p:txBody>
      </p:sp>
      <p:pic>
        <p:nvPicPr>
          <p:cNvPr id="6" name="图片 5"/>
          <p:cNvPicPr>
            <a:picLocks noChangeAspect="1"/>
          </p:cNvPicPr>
          <p:nvPr>
            <p:custDataLst>
              <p:tags r:id="rId3"/>
            </p:custDataLst>
          </p:nvPr>
        </p:nvPicPr>
        <p:blipFill rotWithShape="1">
          <a:blip r:embed="rId4"/>
          <a:srcRect/>
          <a:stretch>
            <a:fillRect/>
          </a:stretch>
        </p:blipFill>
        <p:spPr>
          <a:xfrm>
            <a:off x="3657629" y="1340151"/>
            <a:ext cx="4914938" cy="4177696"/>
          </a:xfrm>
          <a:custGeom>
            <a:avLst/>
            <a:gdLst/>
            <a:ahLst/>
            <a:cxnLst>
              <a:cxn ang="3">
                <a:pos x="hc" y="t"/>
              </a:cxn>
              <a:cxn ang="cd2">
                <a:pos x="l" y="vc"/>
              </a:cxn>
              <a:cxn ang="cd4">
                <a:pos x="hc" y="b"/>
              </a:cxn>
              <a:cxn ang="0">
                <a:pos x="r" y="vc"/>
              </a:cxn>
            </a:cxnLst>
            <a:rect l="l" t="t" r="r" b="b"/>
            <a:pathLst>
              <a:path w="10320" h="6960">
                <a:moveTo>
                  <a:pt x="0" y="0"/>
                </a:moveTo>
                <a:lnTo>
                  <a:pt x="10320" y="0"/>
                </a:lnTo>
                <a:lnTo>
                  <a:pt x="10320" y="6960"/>
                </a:lnTo>
                <a:lnTo>
                  <a:pt x="0" y="6960"/>
                </a:lnTo>
                <a:lnTo>
                  <a:pt x="0" y="0"/>
                </a:lnTo>
                <a:close/>
              </a:path>
            </a:pathLst>
          </a:custGeom>
        </p:spPr>
      </p:pic>
      <p:cxnSp>
        <p:nvCxnSpPr>
          <p:cNvPr id="3" name="直接连接符 2"/>
          <p:cNvCxnSpPr/>
          <p:nvPr>
            <p:custDataLst>
              <p:tags r:id="rId5"/>
            </p:custDataLst>
          </p:nvPr>
        </p:nvCxnSpPr>
        <p:spPr>
          <a:xfrm>
            <a:off x="336233" y="1019175"/>
            <a:ext cx="681514" cy="0"/>
          </a:xfrm>
          <a:prstGeom prst="line">
            <a:avLst/>
          </a:prstGeom>
          <a:ln w="2540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custDataLst>
              <p:tags r:id="rId6"/>
            </p:custDataLst>
          </p:nvPr>
        </p:nvCxnSpPr>
        <p:spPr>
          <a:xfrm>
            <a:off x="342900" y="6096049"/>
            <a:ext cx="218599" cy="0"/>
          </a:xfrm>
          <a:prstGeom prst="line">
            <a:avLst/>
          </a:prstGeom>
          <a:ln w="2540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custDataLst>
              <p:tags r:id="rId7"/>
            </p:custDataLst>
          </p:nvPr>
        </p:nvCxnSpPr>
        <p:spPr>
          <a:xfrm>
            <a:off x="8458676" y="609600"/>
            <a:ext cx="172879" cy="0"/>
          </a:xfrm>
          <a:prstGeom prst="line">
            <a:avLst/>
          </a:prstGeom>
          <a:ln w="19050" cap="rnd">
            <a:solidFill>
              <a:schemeClr val="dk2"/>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custDataLst>
              <p:tags r:id="rId8"/>
            </p:custDataLst>
          </p:nvPr>
        </p:nvCxnSpPr>
        <p:spPr>
          <a:xfrm>
            <a:off x="8458676" y="670560"/>
            <a:ext cx="106204" cy="0"/>
          </a:xfrm>
          <a:prstGeom prst="line">
            <a:avLst/>
          </a:prstGeom>
          <a:ln w="19050" cap="rnd">
            <a:solidFill>
              <a:schemeClr val="dk2"/>
            </a:solidFill>
          </a:ln>
        </p:spPr>
        <p:style>
          <a:lnRef idx="1">
            <a:schemeClr val="accent1"/>
          </a:lnRef>
          <a:fillRef idx="0">
            <a:schemeClr val="accent1"/>
          </a:fillRef>
          <a:effectRef idx="0">
            <a:schemeClr val="accent1"/>
          </a:effectRef>
          <a:fontRef idx="minor">
            <a:schemeClr val="tx1"/>
          </a:fontRef>
        </p:style>
      </p:cxnSp>
    </p:spTree>
    <p:custDataLst>
      <p:tags r:id="rId9"/>
    </p:custDataLst>
  </p:cSld>
  <p:clrMapOvr>
    <a:masterClrMapping/>
  </p:clrMapOvr>
</p:sld>
</file>

<file path=ppt/tags/tag1.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07.xml><?xml version="1.0" encoding="utf-8"?>
<p:tagLst xmlns:p="http://schemas.openxmlformats.org/presentationml/2006/main">
  <p:tag name="KSO_WM_UNIT_TYPE" val="i"/>
  <p:tag name="KSO_WM_UNIT_SUBTYPE" val="h"/>
  <p:tag name="KSO_WM_SLIDE_BACKGROUND_TYPE" val="navigation"/>
  <p:tag name="KSO_WM_SLIDE_BK_DARK_LIGHT" val="2"/>
  <p:tag name="KSO_WM_UNIT_BK_DARK_LIGHT" val="2"/>
  <p:tag name="KSO_WM_UNIT_HIGHLIGHT" val="0"/>
  <p:tag name="KSO_WM_UNIT_COMPATIBLE" val="0"/>
  <p:tag name="KSO_WM_UNIT_DIAGRAM_ISNUMVISUAL" val="0"/>
  <p:tag name="KSO_WM_UNIT_DIAGRAM_ISREFERUNIT" val="0"/>
  <p:tag name="KSO_WM_UNIT_INDEX" val="0"/>
  <p:tag name="KSO_WM_UNIT_ID" val="_17*i*0"/>
  <p:tag name="KSO_WM_UNIT_LAYERLEVEL" val="1"/>
  <p:tag name="KSO_WM_TAG_VERSION" val="1.0"/>
  <p:tag name="KSO_WM_BEAUTIFY_FLAG" val="#wm#"/>
</p:tagLst>
</file>

<file path=ppt/tags/tag108.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09.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18.xml><?xml version="1.0" encoding="utf-8"?>
<p:tagLst xmlns:p="http://schemas.openxmlformats.org/presentationml/2006/main">
  <p:tag name="KSO_WM_UNIT_TYPE" val="i"/>
  <p:tag name="KSO_WM_UNIT_SUBTYPE" val="h"/>
  <p:tag name="KSO_WM_SLIDE_BACKGROUND_TYPE" val="belt"/>
  <p:tag name="KSO_WM_SLIDE_BK_DARK_LIGHT" val="2"/>
  <p:tag name="KSO_WM_UNIT_BK_DARK_LIGHT" val="2"/>
  <p:tag name="KSO_WM_UNIT_HIGHLIGHT" val="0"/>
  <p:tag name="KSO_WM_UNIT_COMPATIBLE" val="0"/>
  <p:tag name="KSO_WM_UNIT_DIAGRAM_ISNUMVISUAL" val="0"/>
  <p:tag name="KSO_WM_UNIT_DIAGRAM_ISREFERUNIT" val="0"/>
  <p:tag name="KSO_WM_UNIT_INDEX" val="0"/>
  <p:tag name="KSO_WM_UNIT_ID" val="_18*i*0"/>
  <p:tag name="KSO_WM_UNIT_LAYERLEVEL" val="1"/>
  <p:tag name="KSO_WM_TAG_VERSION" val="1.0"/>
  <p:tag name="KSO_WM_BEAUTIFY_FLAG" val="#wm#"/>
</p:tagLst>
</file>

<file path=ppt/tags/tag119.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0.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6112"/>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6112"/>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1.xml><?xml version="1.0" encoding="utf-8"?>
<p:tagLst xmlns:p="http://schemas.openxmlformats.org/presentationml/2006/main">
  <p:tag name="KSO_WM_TAG_VERSION" val="1.0"/>
  <p:tag name="KSO_WM_BEAUTIFY_FLAG" val="#wm#"/>
  <p:tag name="KSO_WM_TEMPLATE_CATEGORY" val="custom"/>
  <p:tag name="KSO_WM_TEMPLATE_INDEX" val="20206112"/>
  <p:tag name="KSO_WM_TEMPLATE_SUBCATEGORY" val="0"/>
  <p:tag name="KSO_WM_TEMPLATE_MASTER_TYPE" val="1"/>
  <p:tag name="KSO_WM_TEMPLATE_COLOR_TYPE" val="1"/>
  <p:tag name="KSO_WM_TEMPLATE_MASTER_THUMB_INDEX" val="12"/>
  <p:tag name="KSO_WM_TEMPLATE_THUMBS_INDEX" val="1、4、7、9、11、14、15、16、17、19、22、23"/>
</p:tagLst>
</file>

<file path=ppt/tags/tag132.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9332_1*i*1"/>
  <p:tag name="KSO_WM_TEMPLATE_CATEGORY" val="diagram"/>
  <p:tag name="KSO_WM_TEMPLATE_INDEX" val="20209332"/>
  <p:tag name="KSO_WM_UNIT_LAYERLEVEL" val="1"/>
  <p:tag name="KSO_WM_TAG_VERSION" val="1.0"/>
  <p:tag name="KSO_WM_BEAUTIFY_FLAG" val="#wm#"/>
  <p:tag name="KSO_WM_UNIT_ADJUSTLAYOUT_ID" val="25"/>
  <p:tag name="KSO_WM_UNIT_COLOR_SCHEME_SHAPE_ID" val="25"/>
  <p:tag name="KSO_WM_UNIT_COLOR_SCHEME_PARENT_PAGE" val="0_1"/>
  <p:tag name="KSO_WM_UNIT_FOIL_COLOR" val="1"/>
  <p:tag name="KSO_WM_UNIT_BLOCK" val="0"/>
  <p:tag name="KSO_WM_UNIT_SM_LIMIT_TYPE" val="1"/>
  <p:tag name="KSO_WM_UNIT_DEC_AREA_ID" val="dc4ab721f7e44c728458d3a6fc27f4a5"/>
  <p:tag name="KSO_WM_UNIT_DECORATE_INFO" val="{&quot;ReferentInfo&quot;:{&quot;X&quot;:{&quot;Pos&quot;:0},&quot;Y&quot;:{&quot;Pos&quot;:0}},&quot;DecorateInfoX&quot;:{&quot;Pos&quot;:0,&quot;IsAbs&quot;:false},&quot;DecorateInfoY&quot;:{&quot;Pos&quot;:0,&quot;IsAbs&quot;:false},&quot;DecorateInfoW&quot;:{&quot;IsAbs&quot;:true},&quot;DecorateInfoH&quot;:{&quot;IsAbs&quot;:true}}"/>
  <p:tag name="KSO_WM_CHIP_GROUPID" val="5eedbea4fa6683b8872baaba"/>
  <p:tag name="KSO_WM_CHIP_XID" val="5eedbea4fa6683b8872baabb"/>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14"/>
  <p:tag name="KSO_WM_UNIT_TEXT_FILL_TYPE" val="1"/>
  <p:tag name="KSO_WM_UNIT_VALUE" val="589"/>
  <p:tag name="KSO_WM_TEMPLATE_ASSEMBLE_XID" val="5f15026c8050c250ba65d21e"/>
  <p:tag name="KSO_WM_TEMPLATE_ASSEMBLE_GROUPID" val="5f15026c8050c250ba65d21e"/>
</p:tagLst>
</file>

<file path=ppt/tags/tag134.xml><?xml version="1.0" encoding="utf-8"?>
<p:tagLst xmlns:p="http://schemas.openxmlformats.org/presentationml/2006/main">
  <p:tag name="KSO_WM_UNIT_VALUE" val="1269*1269"/>
  <p:tag name="KSO_WM_UNIT_HIGHLIGHT" val="0"/>
  <p:tag name="KSO_WM_UNIT_COMPATIBLE" val="0"/>
  <p:tag name="KSO_WM_UNIT_DIAGRAM_ISNUMVISUAL" val="0"/>
  <p:tag name="KSO_WM_UNIT_DIAGRAM_ISREFERUNIT" val="0"/>
  <p:tag name="KSO_WM_UNIT_TYPE" val="d"/>
  <p:tag name="KSO_WM_UNIT_INDEX" val="1"/>
  <p:tag name="KSO_WM_UNIT_ID" val="diagram20209332_1*d*1"/>
  <p:tag name="KSO_WM_TEMPLATE_CATEGORY" val="diagram"/>
  <p:tag name="KSO_WM_TEMPLATE_INDEX" val="20209332"/>
  <p:tag name="KSO_WM_UNIT_LAYERLEVEL" val="1"/>
  <p:tag name="KSO_WM_TAG_VERSION" val="1.0"/>
  <p:tag name="KSO_WM_BEAUTIFY_FLAG" val="#wm#"/>
  <p:tag name="KSO_WM_CHIP_GROUPID" val="5e7310da9a230a26b9e88a19"/>
  <p:tag name="KSO_WM_CHIP_XID" val="5e7310da9a230a26b9e88a1a"/>
  <p:tag name="KSO_WM_UNIT_DEC_AREA_ID" val="0cea47c0dbb84a83b05d036fc1c896e5"/>
  <p:tag name="KSO_WM_ASSEMBLE_CHIP_INDEX" val="04b0b34d93cd43779b44649ffdf9663f"/>
  <p:tag name="KSO_WM_UNIT_PLACING_PICTURE" val="04b0b34d93cd43779b44649ffdf9663f"/>
  <p:tag name="KSO_WM_TEMPLATE_ASSEMBLE_XID" val="5f15026c8050c250ba65d21e"/>
  <p:tag name="KSO_WM_TEMPLATE_ASSEMBLE_GROUPID" val="5f15026c8050c250ba65d21e"/>
  <p:tag name="KSO_WM_UNIT_PICTURE_CLIP_FLAG" val="0"/>
  <p:tag name="KSO_WM_TAG_Front_Size" val=""/>
  <p:tag name="KSO_WM_TAG_Backgroup_Id" val=""/>
  <p:tag name="KSO_WM_TAG_Backgroup_Size" val=""/>
  <p:tag name="KSO_WM_TAG_Zoder_Position" val=""/>
</p:tagLst>
</file>

<file path=ppt/tags/tag135.xml><?xml version="1.0" encoding="utf-8"?>
<p:tagLst xmlns:p="http://schemas.openxmlformats.org/presentationml/2006/main">
  <p:tag name="KSO_WM_UNIT_ISCONTENTSTITLE" val="0"/>
  <p:tag name="KSO_WM_UNIT_ISNUMDGMTITLE" val="0"/>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diagram20209332_1*a*1"/>
  <p:tag name="KSO_WM_TEMPLATE_CATEGORY" val="diagram"/>
  <p:tag name="KSO_WM_TEMPLATE_INDEX" val="20209332"/>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b0057a5d2f294ab283bffad6b99faa54"/>
  <p:tag name="KSO_WM_ASSEMBLE_CHIP_INDEX" val="78fd6c4b1a4047ddae26c1d54bbb92fb"/>
  <p:tag name="KSO_WM_UNIT_TEXT_FILL_FORE_SCHEMECOLOR_INDEX_BRIGHTNESS" val="0"/>
  <p:tag name="KSO_WM_UNIT_TEXT_FILL_FORE_SCHEMECOLOR_INDEX" val="13"/>
  <p:tag name="KSO_WM_UNIT_TEXT_FILL_TYPE" val="1"/>
  <p:tag name="KSO_WM_TEMPLATE_ASSEMBLE_XID" val="5f15026c8050c250ba65d21e"/>
  <p:tag name="KSO_WM_TEMPLATE_ASSEMBLE_GROUPID" val="5f15026c8050c250ba65d21e"/>
  <p:tag name="KSO_WM_TAG_Front_Size" val=""/>
  <p:tag name="KSO_WM_TAG_Backgroup_Id" val=""/>
  <p:tag name="KSO_WM_TAG_Backgroup_Size" val=""/>
  <p:tag name="KSO_WM_TAG_Zoder_Position" val=""/>
</p:tagLst>
</file>

<file path=ppt/tags/tag136.xml><?xml version="1.0" encoding="utf-8"?>
<p:tagLst xmlns:p="http://schemas.openxmlformats.org/presentationml/2006/main">
  <p:tag name="KSO_WM_SLIDE_LAYOUT_INFO" val="{&quot;backgroundInfo&quot;:[{&quot;bottom&quot;:0,&quot;bottomAbs&quot;:false,&quot;left&quot;:0,&quot;leftAbs&quot;:false,&quot;right&quot;:0,&quot;rightAbs&quot;:false,&quot;top&quot;:0,&quot;topAbs&quot;:false,&quot;type&quot;:&quot;general&quot;}],&quot;direction&quot;:1,&quot;id&quot;:&quot;2020-07-20T10:33:16&quot;,&quot;maxSize&quot;:{&quot;size1&quot;:42.600000000000001},&quot;minSize&quot;:{&quot;size1&quot;:42.600000000000001},&quot;normalSize&quot;:{&quot;size1&quot;:42.600000000000001},&quot;subLayout&quot;:[{&quot;id&quot;:&quot;2020-07-20T10:33:16&quot;,&quot;margin&quot;:{&quot;bottom&quot;:1.6929999589920044,&quot;left&quot;:1.6929999589920044,&quot;right&quot;:0.026000002399086952,&quot;top&quot;:1.6929999589920044},&quot;type&quot;:0},{&quot;id&quot;:&quot;2020-07-20T10:33:16&quot;,&quot;margin&quot;:{&quot;bottom&quot;:5.0799999237060547,&quot;left&quot;:1.7130000591278076,&quot;right&quot;:3.3410000801086426,&quot;top&quot;:5.0799999237060547},&quot;type&quot;:0}],&quot;type&quot;:0}"/>
  <p:tag name="KSO_WM_SLIDE_BACKGROUND" val="[&quot;general&quot;]"/>
  <p:tag name="KSO_WM_SLIDE_RATIO" val="1.777778"/>
  <p:tag name="KSO_WM_CHIP_INFOS" val="{&quot;layout_type&quot;:&quot;leftright&quot;,&quot;tags&quot;:{&quot;style&quot;:[&quot;商务&quot;,&quot;简约&quot;,&quot;文艺清新&quot;,&quot;中国风&quot;,&quot;卡通&quot;,&quot;欧美风&quot;,&quot;黑板风&quot;,&quot;渐变风&quot;,&quot;党政风&quot;]},&quot;slide_type&quot;:[&quot;text&quot;],&quot;aspect_ratio&quot;:&quot;16:9&quot;}"/>
  <p:tag name="KSO_WM_CHIP_FILLPROP" val="[[{&quot;fill_id&quot;:&quot;50ebde9cedf940d1aeb735da52ac9dd9&quot;,&quot;fill_align&quot;:&quot;lm&quot;,&quot;text_align&quot;:&quot;lm&quot;,&quot;text_direction&quot;:&quot;horizontal&quot;,&quot;chip_types&quot;:[&quot;picture&quot;],&quot;support_features&quot;:[&quot;collage&quot;]},{&quot;fill_id&quot;:&quot;fadd3788f02f444db785165969f73384&quot;,&quot;fill_align&quot;:&quot;cm&quot;,&quot;text_align&quot;:&quot;cm&quot;,&quot;text_direction&quot;:&quot;horizontal&quot;,&quot;chip_types&quot;:[&quot;header&quot;]}],[{&quot;fill_id&quot;:&quot;50ebde9cedf940d1aeb735da52ac9dd9&quot;,&quot;fill_align&quot;:&quot;lm&quot;,&quot;text_align&quot;:&quot;lm&quot;,&quot;text_direction&quot;:&quot;horizontal&quot;,&quot;chip_types&quot;:[&quot;picture&quot;],&quot;support_features&quot;:[&quot;collage&quot;]},{&quot;fill_id&quot;:&quot;fadd3788f02f444db785165969f73384&quot;,&quot;fill_align&quot;:&quot;cm&quot;,&quot;text_align&quot;:&quot;lm&quot;,&quot;text_direction&quot;:&quot;horizontal&quot;,&quot;chip_types&quot;:[&quot;text&quot;]}]]"/>
  <p:tag name="KSO_WM_SLIDE_ID" val="diagram20209332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60"/>
  <p:tag name="KSO_WM_SLIDE_POSITION" val="48*84"/>
  <p:tag name="KSO_WM_TAG_VERSION" val="1.0"/>
  <p:tag name="KSO_WM_BEAUTIFY_FLAG" val="#wm#"/>
  <p:tag name="KSO_WM_TEMPLATE_CATEGORY" val="diagram"/>
  <p:tag name="KSO_WM_TEMPLATE_INDEX" val="20209332"/>
  <p:tag name="KSO_WM_SLIDE_LAYOUT" val="a_d"/>
  <p:tag name="KSO_WM_SLIDE_LAYOUT_CNT" val="1_1"/>
  <p:tag name="KSO_WM_CHIP_XID" val="5eedbea4fa6683b8872baabb"/>
  <p:tag name="KSO_WM_CHIP_GROUPID" val="5eedbea4fa6683b8872baaba"/>
  <p:tag name="KSO_WM_SLIDE_BK_DARK_LIGHT" val="2"/>
  <p:tag name="KSO_WM_SLIDE_BACKGROUND_TYPE" val="general"/>
  <p:tag name="KSO_WM_SLIDE_SUPPORT_FEATURE_TYPE" val="1"/>
  <p:tag name="KSO_WM_TEMPLATE_ASSEMBLE_XID" val="5f15026c8050c250ba65d21e"/>
  <p:tag name="KSO_WM_TEMPLATE_ASSEMBLE_GROUPID" val="5f15026c8050c250ba65d21e"/>
</p:tagLst>
</file>

<file path=ppt/tags/tag137.xml><?xml version="1.0" encoding="utf-8"?>
<p:tagLst xmlns:p="http://schemas.openxmlformats.org/presentationml/2006/main">
  <p:tag name="KSO_WM_BEAUTIFY_FLAG" val="#wm#"/>
  <p:tag name="KSO_WM_TEMPLATE_CATEGORY" val="custom"/>
  <p:tag name="KSO_WM_TEMPLATE_INDEX" val="20206112"/>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TEMPLATE_CATEGORY" val="custom"/>
  <p:tag name="KSO_WM_TEMPLATE_INDEX" val="20206112"/>
  <p:tag name="KSO_WM_UNIT_ID" val="custom20206112_7*i*1"/>
  <p:tag name="KSO_WM_UNIT_TYPE" val="i"/>
  <p:tag name="KSO_WM_UNIT_INDEX" val="1"/>
</p:tagLst>
</file>

<file path=ppt/tags/tag139.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LAYERLEVEL" val="1"/>
  <p:tag name="KSO_WM_TAG_VERSION" val="1.0"/>
  <p:tag name="KSO_WM_BEAUTIFY_FLAG" val="#wm#"/>
  <p:tag name="KSO_WM_UNIT_NOCLEAR" val="0"/>
  <p:tag name="KSO_WM_UNIT_VALUE" val="1"/>
  <p:tag name="KSO_WM_UNIT_TYPE" val="e"/>
  <p:tag name="KSO_WM_UNIT_INDEX" val="1"/>
  <p:tag name="KSO_WM_UNIT_PRESET_TEXT" val="01"/>
  <p:tag name="KSO_WM_TEMPLATE_CATEGORY" val="custom"/>
  <p:tag name="KSO_WM_TEMPLATE_INDEX" val="20206112"/>
  <p:tag name="KSO_WM_UNIT_ID" val="custom20206112_7*e*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UNIT_ISCONTENTSTITLE" val="0"/>
  <p:tag name="KSO_WM_UNIT_NOCLEAR" val="0"/>
  <p:tag name="KSO_WM_UNIT_VALUE" val="8"/>
  <p:tag name="KSO_WM_UNIT_TYPE" val="a"/>
  <p:tag name="KSO_WM_UNIT_INDEX" val="1"/>
  <p:tag name="KSO_WM_UNIT_PRESET_TEXT" val="单击添加大标题"/>
  <p:tag name="KSO_WM_TEMPLATE_CATEGORY" val="custom"/>
  <p:tag name="KSO_WM_TEMPLATE_INDEX" val="20206112"/>
  <p:tag name="KSO_WM_UNIT_ID" val="custom20206112_7*a*1"/>
  <p:tag name="KSO_WM_UNIT_ISNUMDGMTITLE" val="0"/>
</p:tagLst>
</file>

<file path=ppt/tags/tag141.xml><?xml version="1.0" encoding="utf-8"?>
<p:tagLst xmlns:p="http://schemas.openxmlformats.org/presentationml/2006/main">
  <p:tag name="KSO_WM_SLIDE_ID" val="custom20206112_7"/>
  <p:tag name="KSO_WM_TEMPLATE_SUBCATEGORY" val="0"/>
  <p:tag name="KSO_WM_TEMPLATE_MASTER_TYPE" val="1"/>
  <p:tag name="KSO_WM_TEMPLATE_COLOR_TYPE" val="1"/>
  <p:tag name="KSO_WM_SLIDE_TYPE" val="sectionTitle"/>
  <p:tag name="KSO_WM_SLIDE_SUBTYPE" val="pureTxt"/>
  <p:tag name="KSO_WM_SLIDE_ITEM_CNT" val="0"/>
  <p:tag name="KSO_WM_SLIDE_INDEX" val="7"/>
  <p:tag name="KSO_WM_SLIDE_SIZE" val="960*466"/>
  <p:tag name="KSO_WM_SLIDE_POSITION" val="0*74"/>
  <p:tag name="KSO_WM_TAG_VERSION" val="1.0"/>
  <p:tag name="KSO_WM_BEAUTIFY_FLAG" val="#wm#"/>
  <p:tag name="KSO_WM_TEMPLATE_CATEGORY" val="custom"/>
  <p:tag name="KSO_WM_TEMPLATE_INDEX" val="20206112"/>
  <p:tag name="KSO_WM_SLIDE_LAYOUT" val="a_e"/>
  <p:tag name="KSO_WM_SLIDE_LAYOUT_CNT" val="1_1"/>
</p:tagLst>
</file>

<file path=ppt/tags/tag142.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7574_1*i*1"/>
  <p:tag name="KSO_WM_TEMPLATE_CATEGORY" val="diagram"/>
  <p:tag name="KSO_WM_TEMPLATE_INDEX" val="20207574"/>
  <p:tag name="KSO_WM_UNIT_LAYERLEVEL" val="1"/>
  <p:tag name="KSO_WM_TAG_VERSION" val="1.0"/>
  <p:tag name="KSO_WM_BEAUTIFY_FLAG" val="#wm#"/>
  <p:tag name="KSO_WM_UNIT_TYPE" val="i"/>
  <p:tag name="KSO_WM_UNIT_INDEX" val="1"/>
  <p:tag name="KSO_WM_UNIT_BLOCK" val="0"/>
  <p:tag name="KSO_WM_UNIT_SM_LIMIT_TYPE" val="0"/>
  <p:tag name="KSO_WM_UNIT_DECORATE_INFO" val="{&quot;DecorateInfoH&quot;:{&quot;IsAbs&quot;:true},&quot;DecorateInfoW&quot;:{&quot;IsAbs&quot;:true},&quot;DecorateInfoX&quot;:{&quot;IsAbs&quot;:true,&quot;Pos&quot;:0},&quot;DecorateInfoY&quot;:{&quot;IsAbs&quot;:true,&quot;Pos&quot;:0},&quot;ReferentInfo&quot;:{&quot;Id&quot;:&quot;50906fd94a024889bf2c9efdc4af3aa7&quot;,&quot;X&quot;:{&quot;Pos&quot;:0},&quot;Y&quot;:{&quot;Pos&quot;:2}}}"/>
  <p:tag name="KSO_WM_UNIT_DEC_AREA_ID" val="09240465933a4aa094e2c5ad1ee454ef"/>
  <p:tag name="KSO_WM_CHIP_GROUPID" val="5ed745afafe44fab1839bd05"/>
  <p:tag name="KSO_WM_CHIP_XID" val="5ed21bffdaf2e53b70be3ec4"/>
  <p:tag name="KSO_WM_UNIT_FILL_FORE_SCHEMECOLOR_INDEX_BRIGHTNESS" val="0"/>
  <p:tag name="KSO_WM_UNIT_FILL_FORE_SCHEMECOLOR_INDEX" val="5"/>
  <p:tag name="KSO_WM_UNIT_FILL_TYPE" val="1"/>
  <p:tag name="KSO_WM_UNIT_TEXT_FILL_FORE_SCHEMECOLOR_INDEX_BRIGHTNESS" val="0.15"/>
  <p:tag name="KSO_WM_UNIT_TEXT_FILL_FORE_SCHEMECOLOR_INDEX" val="13"/>
  <p:tag name="KSO_WM_UNIT_TEXT_FILL_TYPE" val="1"/>
  <p:tag name="KSO_WM_UNIT_VALUE" val="10"/>
  <p:tag name="KSO_WM_TEMPLATE_ASSEMBLE_XID" val="5f6231403b8f58ab2f1d716d"/>
  <p:tag name="KSO_WM_TEMPLATE_ASSEMBLE_GROUPID" val="5f6231403b8f58ab2f1d716d"/>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7574_1*i*2"/>
  <p:tag name="KSO_WM_TEMPLATE_CATEGORY" val="diagram"/>
  <p:tag name="KSO_WM_TEMPLATE_INDEX" val="20207574"/>
  <p:tag name="KSO_WM_UNIT_LAYERLEVEL" val="1"/>
  <p:tag name="KSO_WM_TAG_VERSION" val="1.0"/>
  <p:tag name="KSO_WM_BEAUTIFY_FLAG" val="#wm#"/>
  <p:tag name="KSO_WM_UNIT_TYPE" val="i"/>
  <p:tag name="KSO_WM_UNIT_INDEX" val="2"/>
  <p:tag name="KSO_WM_UNIT_BLOCK" val="0"/>
  <p:tag name="KSO_WM_UNIT_SM_LIMIT_TYPE" val="1"/>
  <p:tag name="KSO_WM_UNIT_DECORATE_INFO" val="{&quot;ReferentInfo&quot;:{&quot;X&quot;:{&quot;Pos&quot;:0},&quot;Y&quot;:{&quot;Pos&quot;:0}},&quot;DecorateInfoX&quot;:{&quot;Pos&quot;:0,&quot;IsAbs&quot;:false},&quot;DecorateInfoY&quot;:{&quot;Pos&quot;:0,&quot;IsAbs&quot;:false},&quot;DecorateInfoW&quot;:{&quot;IsAbs&quot;:true},&quot;DecorateInfoH&quot;:{&quot;IsAbs&quot;:true}}"/>
  <p:tag name="KSO_WM_UNIT_DEC_AREA_ID" val="51fc2a00958e4110a7400cf7c5fb9b10"/>
  <p:tag name="KSO_WM_CHIP_GROUPID" val="5ed745afafe44fab1839bd05"/>
  <p:tag name="KSO_WM_CHIP_XID" val="5ed21bffdaf2e53b70be3ec4"/>
  <p:tag name="KSO_WM_UNIT_LINE_FORE_SCHEMECOLOR_INDEX_BRIGHTNESS" val="-0.15"/>
  <p:tag name="KSO_WM_UNIT_LINE_FORE_SCHEMECOLOR_INDEX" val="14"/>
  <p:tag name="KSO_WM_UNIT_LINE_FILL_TYPE" val="2"/>
  <p:tag name="KSO_WM_UNIT_VALUE" val="738"/>
  <p:tag name="KSO_WM_TEMPLATE_ASSEMBLE_XID" val="5f6231403b8f58ab2f1d716d"/>
  <p:tag name="KSO_WM_TEMPLATE_ASSEMBLE_GROUPID" val="5f6231403b8f58ab2f1d716d"/>
</p:tagLst>
</file>

<file path=ppt/tags/tag14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diagram20207574_1*a*1"/>
  <p:tag name="KSO_WM_TEMPLATE_CATEGORY" val="diagram"/>
  <p:tag name="KSO_WM_TEMPLATE_INDEX" val="20207574"/>
  <p:tag name="KSO_WM_UNIT_LAYERLEVEL" val="1"/>
  <p:tag name="KSO_WM_TAG_VERSION" val="1.0"/>
  <p:tag name="KSO_WM_BEAUTIFY_FLAG" val="#wm#"/>
  <p:tag name="KSO_WM_UNIT_PRESET_TEXT" val="添加标题"/>
  <p:tag name="KSO_WM_UNIT_DEFAULT_FONT" val="24;44;4"/>
  <p:tag name="KSO_WM_UNIT_BLOCK" val="0"/>
  <p:tag name="KSO_WM_UNIT_SHOW_EDIT_AREA_INDICATION" val="1"/>
  <p:tag name="KSO_WM_CHIP_GROUPID" val="5e7881253197e252a37019b5"/>
  <p:tag name="KSO_WM_CHIP_XID" val="5e7881253197e252a37019b6"/>
  <p:tag name="KSO_WM_CHIP_FILLAREA_FILL_RULE" val="{&quot;fill_align&quot;:&quot;cm&quot;,&quot;fill_mode&quot;:&quot;full&quot;}"/>
  <p:tag name="KSO_WM_UNIT_DEC_AREA_ID" val="50906fd94a024889bf2c9efdc4af3aa7"/>
  <p:tag name="KSO_WM_ASSEMBLE_CHIP_INDEX" val="2bbb7128e17541f788a6359216642cf5"/>
  <p:tag name="KSO_WM_UNIT_TEXT_FILL_FORE_SCHEMECOLOR_INDEX_BRIGHTNESS" val="0"/>
  <p:tag name="KSO_WM_UNIT_TEXT_FILL_FORE_SCHEMECOLOR_INDEX" val="13"/>
  <p:tag name="KSO_WM_UNIT_TEXT_FILL_TYPE" val="1"/>
  <p:tag name="KSO_WM_TEMPLATE_ASSEMBLE_XID" val="5f6231403b8f58ab2f1d716d"/>
  <p:tag name="KSO_WM_TEMPLATE_ASSEMBLE_GROUPID" val="5f6231403b8f58ab2f1d716d"/>
  <p:tag name="KSO_WM_TAG_Front_Size" val=""/>
  <p:tag name="KSO_WM_TAG_Backgroup_Id" val=""/>
  <p:tag name="KSO_WM_TAG_Backgroup_Size" val=""/>
  <p:tag name="KSO_WM_TAG_Zoder_Position" val=""/>
</p:tagLst>
</file>

<file path=ppt/tags/tag146.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7574_1*f*1"/>
  <p:tag name="KSO_WM_TEMPLATE_CATEGORY" val="diagram"/>
  <p:tag name="KSO_WM_TEMPLATE_INDEX" val="20207574"/>
  <p:tag name="KSO_WM_UNIT_LAYERLEVEL" val="1"/>
  <p:tag name="KSO_WM_TAG_VERSION" val="1.0"/>
  <p:tag name="KSO_WM_BEAUTIFY_FLAG" val="#wm#"/>
  <p:tag name="KSO_WM_UNIT_DEFAULT_FONT" val="14;20;2"/>
  <p:tag name="KSO_WM_UNIT_BLOCK" val="0"/>
  <p:tag name="KSO_WM_UNIT_VALUE" val="95"/>
  <p:tag name="KSO_WM_UNIT_SHOW_EDIT_AREA_INDICATION" val="1"/>
  <p:tag name="KSO_WM_CHIP_GROUPID" val="5e6b05596848fb12bee65ac8"/>
  <p:tag name="KSO_WM_CHIP_XID" val="5e6b05596848fb12bee65aca"/>
  <p:tag name="KSO_WM_CHIP_FILLAREA_FILL_RULE" val="{&quot;fill_align&quot;:&quot;cm&quot;,&quot;fill_mode&quot;:&quot;full&quot;}"/>
  <p:tag name="KSO_WM_UNIT_DEC_AREA_ID" val="fefe7795749b4bc8b840cc1bee924054"/>
  <p:tag name="KSO_WM_ASSEMBLE_CHIP_INDEX" val="bf7ee33346304a7da1998c8685d305d7"/>
  <p:tag name="KSO_WM_UNIT_SUPPORT_UNIT_TYPE" val="[&quot;l&quot;,&quot;m&quot;,&quot;n&quot;,&quot;o&quot;,&quot;p&quot;,&quot;q&quot;,&quot;r&quot;,&quot;δ&quot;,&quot;ε&quot;,&quot;ζ&quot;,&quot;η&quot;,&quot;d&quot;,&quot;α&quot;,&quot;β&quot;,&quot;θ&quot;]"/>
  <p:tag name="KSO_WM_UNIT_TEXT_FILL_FORE_SCHEMECOLOR_INDEX_BRIGHTNESS" val="0.25"/>
  <p:tag name="KSO_WM_UNIT_TEXT_FILL_FORE_SCHEMECOLOR_INDEX" val="13"/>
  <p:tag name="KSO_WM_UNIT_TEXT_FILL_TYPE" val="1"/>
  <p:tag name="KSO_WM_TEMPLATE_ASSEMBLE_XID" val="5f6231403b8f58ab2f1d716d"/>
  <p:tag name="KSO_WM_TEMPLATE_ASSEMBLE_GROUPID" val="5f6231403b8f58ab2f1d716d"/>
  <p:tag name="KSO_WM_TAG_Front_Size" val=""/>
  <p:tag name="KSO_WM_TAG_Backgroup_Id" val=""/>
  <p:tag name="KSO_WM_TAG_Backgroup_Size" val=""/>
  <p:tag name="KSO_WM_TAG_Zoder_Position" val=""/>
</p:tagLst>
</file>

<file path=ppt/tags/tag147.xml><?xml version="1.0" encoding="utf-8"?>
<p:tagLst xmlns:p="http://schemas.openxmlformats.org/presentationml/2006/main">
  <p:tag name="KSO_WM_BEAUTIFY_FLAG" val="#wm#"/>
  <p:tag name="KSO_WM_TEMPLATE_CATEGORY" val="diagram"/>
  <p:tag name="KSO_WM_TEMPLATE_INDEX" val="20207574"/>
  <p:tag name="KSO_WM_SLIDE_LAYOUT_INFO" val="{&quot;backgroundInfo&quot;:[{&quot;bottom&quot;:0,&quot;bottomAbs&quot;:false,&quot;left&quot;:0,&quot;leftAbs&quot;:false,&quot;right&quot;:0,&quot;rightAbs&quot;:false,&quot;top&quot;:0,&quot;topAbs&quot;:false,&quot;type&quot;:&quot;general&quot;}],&quot;direction&quot;:1,&quot;id&quot;:&quot;2020-09-16T23:37:36&quot;,&quot;maxSize&quot;:{&quot;size1&quot;:32.5},&quot;minSize&quot;:{&quot;size1&quot;:32.5},&quot;normalSize&quot;:{&quot;size1&quot;:32.5},&quot;subLayout&quot;:[{&quot;id&quot;:&quot;2020-09-16T23:37:36&quot;,&quot;margin&quot;:{&quot;bottom&quot;:6.7729997634887695,&quot;left&quot;:1.6929999589920044,&quot;right&quot;:2.1170001029968262,&quot;top&quot;:5.9270000457763672},&quot;type&quot;:0},{&quot;id&quot;:&quot;2020-09-16T23:37:36&quot;,&quot;margin&quot;:{&quot;bottom&quot;:4.2329998016357422,&quot;left&quot;:0.42300000786781311,&quot;right&quot;:4.6570000648498535,&quot;top&quot;:4.2329998016357422},&quot;type&quot;:0}],&quot;type&quot;:0}"/>
  <p:tag name="KSO_WM_SLIDE_RATIO" val="1.777778"/>
  <p:tag name="KSO_WM_CHIP_INFOS" val="{&quot;layout_type&quot;:&quot;leftright&quot;,&quot;layout_feature&quot;:1,&quot;tags&quot;:{&quot;style&quot;:[&quot;商务&quot;,&quot;简约&quot;,&quot;文艺清新&quot;,&quot;卡通&quot;,&quot;欧美风&quot;,&quot;黑板风&quot;,&quot;渐变风&quot;]},&quot;slide_type&quot;:[&quot;text&quot;],&quot;aspect_ratio&quot;:&quot;16:9&quot;,&quot;diagram&quot;:{&quot;type&quot;:[],&quot;direction&quot;:0,&quot;isSupportDecBetweenItems&quot;:false}}"/>
  <p:tag name="KSO_WM_CHIP_XID" val="5ed21bffdaf2e53b70be3ec4"/>
  <p:tag name="KSO_WM_CHIP_FILLPROP" val="[[{&quot;fill_id&quot;:&quot;9a355c80c5954ee09524de9ebc4c51fa&quot;,&quot;fill_align&quot;:&quot;cm&quot;,&quot;text_align&quot;:&quot;cm&quot;,&quot;text_direction&quot;:&quot;horizontal&quot;,&quot;chip_types&quot;:[&quot;header&quot;]},{&quot;fill_id&quot;:&quot;d54c11053c694c528a73c81ffd135bd4&quot;,&quot;fill_align&quot;:&quot;cm&quot;,&quot;text_align&quot;:&quot;lm&quot;,&quot;text_direction&quot;:&quot;horizontal&quot;,&quot;chip_types&quot;:[&quot;diagram&quot;,&quot;pictext&quot;,&quot;text&quot;,&quot;picture&quot;,&quot;chart&quot;,&quot;table&quot;,&quot;video&quot;],&quot;support_features&quot;:[&quot;collage&quot;,&quot;carousel&quot;]}]]"/>
  <p:tag name="KSO_WM_SLIDE_ID" val="diagram20207574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840*396"/>
  <p:tag name="KSO_WM_SLIDE_POSITION" val="48*71"/>
  <p:tag name="KSO_WM_TAG_VERSION" val="1.0"/>
  <p:tag name="KSO_WM_SLIDE_LAYOUT" val="a_f"/>
  <p:tag name="KSO_WM_SLIDE_LAYOUT_CNT" val="1_1"/>
  <p:tag name="KSO_WM_SLIDE_BACKGROUND" val="[&quot;general&quot;]"/>
  <p:tag name="KSO_WM_CHIP_GROUPID" val="5ed745afafe44fab1839bd05"/>
  <p:tag name="KSO_WM_SLIDE_BK_DARK_LIGHT" val="2"/>
  <p:tag name="KSO_WM_SLIDE_BACKGROUND_TYPE" val="general"/>
  <p:tag name="KSO_WM_SLIDE_SUPPORT_FEATURE_TYPE" val="0"/>
  <p:tag name="KSO_WM_TEMPLATE_ASSEMBLE_XID" val="5f6231403b8f58ab2f1d716d"/>
  <p:tag name="KSO_WM_TEMPLATE_ASSEMBLE_GROUPID" val="5f6231403b8f58ab2f1d716d"/>
</p:tagLst>
</file>

<file path=ppt/tags/tag148.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7574_1*i*1"/>
  <p:tag name="KSO_WM_TEMPLATE_CATEGORY" val="diagram"/>
  <p:tag name="KSO_WM_TEMPLATE_INDEX" val="20207574"/>
  <p:tag name="KSO_WM_UNIT_LAYERLEVEL" val="1"/>
  <p:tag name="KSO_WM_TAG_VERSION" val="1.0"/>
  <p:tag name="KSO_WM_BEAUTIFY_FLAG" val="#wm#"/>
  <p:tag name="KSO_WM_UNIT_TYPE" val="i"/>
  <p:tag name="KSO_WM_UNIT_INDEX" val="1"/>
  <p:tag name="KSO_WM_UNIT_BLOCK" val="0"/>
  <p:tag name="KSO_WM_UNIT_SM_LIMIT_TYPE" val="0"/>
  <p:tag name="KSO_WM_UNIT_DECORATE_INFO" val="{&quot;DecorateInfoH&quot;:{&quot;IsAbs&quot;:true},&quot;DecorateInfoW&quot;:{&quot;IsAbs&quot;:true},&quot;DecorateInfoX&quot;:{&quot;IsAbs&quot;:true,&quot;Pos&quot;:0},&quot;DecorateInfoY&quot;:{&quot;IsAbs&quot;:true,&quot;Pos&quot;:0},&quot;ReferentInfo&quot;:{&quot;Id&quot;:&quot;50906fd94a024889bf2c9efdc4af3aa7&quot;,&quot;X&quot;:{&quot;Pos&quot;:0},&quot;Y&quot;:{&quot;Pos&quot;:2}}}"/>
  <p:tag name="KSO_WM_UNIT_DEC_AREA_ID" val="09240465933a4aa094e2c5ad1ee454ef"/>
  <p:tag name="KSO_WM_CHIP_GROUPID" val="5ed745afafe44fab1839bd05"/>
  <p:tag name="KSO_WM_CHIP_XID" val="5ed21bffdaf2e53b70be3ec4"/>
  <p:tag name="KSO_WM_UNIT_FILL_FORE_SCHEMECOLOR_INDEX_BRIGHTNESS" val="0"/>
  <p:tag name="KSO_WM_UNIT_FILL_FORE_SCHEMECOLOR_INDEX" val="5"/>
  <p:tag name="KSO_WM_UNIT_FILL_TYPE" val="1"/>
  <p:tag name="KSO_WM_UNIT_TEXT_FILL_FORE_SCHEMECOLOR_INDEX_BRIGHTNESS" val="0.15"/>
  <p:tag name="KSO_WM_UNIT_TEXT_FILL_FORE_SCHEMECOLOR_INDEX" val="13"/>
  <p:tag name="KSO_WM_UNIT_TEXT_FILL_TYPE" val="1"/>
  <p:tag name="KSO_WM_UNIT_VALUE" val="10"/>
  <p:tag name="KSO_WM_TEMPLATE_ASSEMBLE_XID" val="5f6231403b8f58ab2f1d716d"/>
  <p:tag name="KSO_WM_TEMPLATE_ASSEMBLE_GROUPID" val="5f6231403b8f58ab2f1d716d"/>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7574_1*i*2"/>
  <p:tag name="KSO_WM_TEMPLATE_CATEGORY" val="diagram"/>
  <p:tag name="KSO_WM_TEMPLATE_INDEX" val="20207574"/>
  <p:tag name="KSO_WM_UNIT_LAYERLEVEL" val="1"/>
  <p:tag name="KSO_WM_TAG_VERSION" val="1.0"/>
  <p:tag name="KSO_WM_BEAUTIFY_FLAG" val="#wm#"/>
  <p:tag name="KSO_WM_UNIT_TYPE" val="i"/>
  <p:tag name="KSO_WM_UNIT_INDEX" val="2"/>
  <p:tag name="KSO_WM_UNIT_BLOCK" val="0"/>
  <p:tag name="KSO_WM_UNIT_SM_LIMIT_TYPE" val="1"/>
  <p:tag name="KSO_WM_UNIT_DECORATE_INFO" val="{&quot;ReferentInfo&quot;:{&quot;X&quot;:{&quot;Pos&quot;:0},&quot;Y&quot;:{&quot;Pos&quot;:0}},&quot;DecorateInfoX&quot;:{&quot;Pos&quot;:0,&quot;IsAbs&quot;:false},&quot;DecorateInfoY&quot;:{&quot;Pos&quot;:0,&quot;IsAbs&quot;:false},&quot;DecorateInfoW&quot;:{&quot;IsAbs&quot;:true},&quot;DecorateInfoH&quot;:{&quot;IsAbs&quot;:true}}"/>
  <p:tag name="KSO_WM_UNIT_DEC_AREA_ID" val="51fc2a00958e4110a7400cf7c5fb9b10"/>
  <p:tag name="KSO_WM_CHIP_GROUPID" val="5ed745afafe44fab1839bd05"/>
  <p:tag name="KSO_WM_CHIP_XID" val="5ed21bffdaf2e53b70be3ec4"/>
  <p:tag name="KSO_WM_UNIT_LINE_FORE_SCHEMECOLOR_INDEX_BRIGHTNESS" val="-0.15"/>
  <p:tag name="KSO_WM_UNIT_LINE_FORE_SCHEMECOLOR_INDEX" val="14"/>
  <p:tag name="KSO_WM_UNIT_LINE_FILL_TYPE" val="2"/>
  <p:tag name="KSO_WM_UNIT_VALUE" val="738"/>
  <p:tag name="KSO_WM_TEMPLATE_ASSEMBLE_XID" val="5f6231403b8f58ab2f1d716d"/>
  <p:tag name="KSO_WM_TEMPLATE_ASSEMBLE_GROUPID" val="5f6231403b8f58ab2f1d716d"/>
</p:tagLst>
</file>

<file path=ppt/tags/tag15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diagram20207574_1*a*1"/>
  <p:tag name="KSO_WM_TEMPLATE_CATEGORY" val="diagram"/>
  <p:tag name="KSO_WM_TEMPLATE_INDEX" val="20207574"/>
  <p:tag name="KSO_WM_UNIT_LAYERLEVEL" val="1"/>
  <p:tag name="KSO_WM_TAG_VERSION" val="1.0"/>
  <p:tag name="KSO_WM_BEAUTIFY_FLAG" val="#wm#"/>
  <p:tag name="KSO_WM_UNIT_PRESET_TEXT" val="添加标题"/>
  <p:tag name="KSO_WM_UNIT_DEFAULT_FONT" val="24;44;4"/>
  <p:tag name="KSO_WM_UNIT_BLOCK" val="0"/>
  <p:tag name="KSO_WM_UNIT_SHOW_EDIT_AREA_INDICATION" val="1"/>
  <p:tag name="KSO_WM_CHIP_GROUPID" val="5e7881253197e252a37019b5"/>
  <p:tag name="KSO_WM_CHIP_XID" val="5e7881253197e252a37019b6"/>
  <p:tag name="KSO_WM_CHIP_FILLAREA_FILL_RULE" val="{&quot;fill_align&quot;:&quot;cm&quot;,&quot;fill_mode&quot;:&quot;full&quot;}"/>
  <p:tag name="KSO_WM_UNIT_DEC_AREA_ID" val="50906fd94a024889bf2c9efdc4af3aa7"/>
  <p:tag name="KSO_WM_ASSEMBLE_CHIP_INDEX" val="2bbb7128e17541f788a6359216642cf5"/>
  <p:tag name="KSO_WM_UNIT_TEXT_FILL_FORE_SCHEMECOLOR_INDEX_BRIGHTNESS" val="0"/>
  <p:tag name="KSO_WM_UNIT_TEXT_FILL_FORE_SCHEMECOLOR_INDEX" val="13"/>
  <p:tag name="KSO_WM_UNIT_TEXT_FILL_TYPE" val="1"/>
  <p:tag name="KSO_WM_TEMPLATE_ASSEMBLE_XID" val="5f6231403b8f58ab2f1d716d"/>
  <p:tag name="KSO_WM_TEMPLATE_ASSEMBLE_GROUPID" val="5f6231403b8f58ab2f1d716d"/>
  <p:tag name="KSO_WM_TAG_Front_Size" val=""/>
  <p:tag name="KSO_WM_TAG_Backgroup_Id" val=""/>
  <p:tag name="KSO_WM_TAG_Backgroup_Size" val=""/>
  <p:tag name="KSO_WM_TAG_Zoder_Position" val=""/>
</p:tagLst>
</file>

<file path=ppt/tags/tag152.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7574_1*f*1"/>
  <p:tag name="KSO_WM_TEMPLATE_CATEGORY" val="diagram"/>
  <p:tag name="KSO_WM_TEMPLATE_INDEX" val="20207574"/>
  <p:tag name="KSO_WM_UNIT_LAYERLEVEL" val="1"/>
  <p:tag name="KSO_WM_TAG_VERSION" val="1.0"/>
  <p:tag name="KSO_WM_BEAUTIFY_FLAG" val="#wm#"/>
  <p:tag name="KSO_WM_UNIT_DEFAULT_FONT" val="14;20;2"/>
  <p:tag name="KSO_WM_UNIT_BLOCK" val="0"/>
  <p:tag name="KSO_WM_UNIT_VALUE" val="95"/>
  <p:tag name="KSO_WM_UNIT_SHOW_EDIT_AREA_INDICATION" val="1"/>
  <p:tag name="KSO_WM_CHIP_GROUPID" val="5e6b05596848fb12bee65ac8"/>
  <p:tag name="KSO_WM_CHIP_XID" val="5e6b05596848fb12bee65aca"/>
  <p:tag name="KSO_WM_CHIP_FILLAREA_FILL_RULE" val="{&quot;fill_align&quot;:&quot;cm&quot;,&quot;fill_mode&quot;:&quot;full&quot;}"/>
  <p:tag name="KSO_WM_UNIT_DEC_AREA_ID" val="fefe7795749b4bc8b840cc1bee924054"/>
  <p:tag name="KSO_WM_ASSEMBLE_CHIP_INDEX" val="bf7ee33346304a7da1998c8685d305d7"/>
  <p:tag name="KSO_WM_UNIT_SUPPORT_UNIT_TYPE" val="[&quot;l&quot;,&quot;m&quot;,&quot;n&quot;,&quot;o&quot;,&quot;p&quot;,&quot;q&quot;,&quot;r&quot;,&quot;δ&quot;,&quot;ε&quot;,&quot;ζ&quot;,&quot;η&quot;,&quot;d&quot;,&quot;α&quot;,&quot;β&quot;,&quot;θ&quot;]"/>
  <p:tag name="KSO_WM_UNIT_TEXT_FILL_FORE_SCHEMECOLOR_INDEX_BRIGHTNESS" val="0.25"/>
  <p:tag name="KSO_WM_UNIT_TEXT_FILL_FORE_SCHEMECOLOR_INDEX" val="13"/>
  <p:tag name="KSO_WM_UNIT_TEXT_FILL_TYPE" val="1"/>
  <p:tag name="KSO_WM_TEMPLATE_ASSEMBLE_XID" val="5f6231403b8f58ab2f1d716d"/>
  <p:tag name="KSO_WM_TEMPLATE_ASSEMBLE_GROUPID" val="5f6231403b8f58ab2f1d716d"/>
  <p:tag name="KSO_WM_TAG_Front_Size" val=""/>
  <p:tag name="KSO_WM_TAG_Backgroup_Id" val=""/>
  <p:tag name="KSO_WM_TAG_Backgroup_Size" val=""/>
  <p:tag name="KSO_WM_TAG_Zoder_Position" val=""/>
</p:tagLst>
</file>

<file path=ppt/tags/tag153.xml><?xml version="1.0" encoding="utf-8"?>
<p:tagLst xmlns:p="http://schemas.openxmlformats.org/presentationml/2006/main">
  <p:tag name="KSO_WM_UNIT_PLACING_PICTURE_USER_VIEWPORT" val="{&quot;height&quot;:3299,&quot;width&quot;:5438}"/>
</p:tagLst>
</file>

<file path=ppt/tags/tag154.xml><?xml version="1.0" encoding="utf-8"?>
<p:tagLst xmlns:p="http://schemas.openxmlformats.org/presentationml/2006/main">
  <p:tag name="KSO_WM_BEAUTIFY_FLAG" val="#wm#"/>
  <p:tag name="KSO_WM_TEMPLATE_CATEGORY" val="diagram"/>
  <p:tag name="KSO_WM_TEMPLATE_INDEX" val="20207574"/>
  <p:tag name="KSO_WM_SLIDE_LAYOUT_INFO" val="{&quot;backgroundInfo&quot;:[{&quot;bottom&quot;:0,&quot;bottomAbs&quot;:false,&quot;left&quot;:0,&quot;leftAbs&quot;:false,&quot;right&quot;:0,&quot;rightAbs&quot;:false,&quot;top&quot;:0,&quot;topAbs&quot;:false,&quot;type&quot;:&quot;general&quot;}],&quot;direction&quot;:1,&quot;id&quot;:&quot;2020-09-16T23:37:36&quot;,&quot;maxSize&quot;:{&quot;size1&quot;:32.5},&quot;minSize&quot;:{&quot;size1&quot;:32.5},&quot;normalSize&quot;:{&quot;size1&quot;:32.5},&quot;subLayout&quot;:[{&quot;id&quot;:&quot;2020-09-16T23:37:36&quot;,&quot;margin&quot;:{&quot;bottom&quot;:6.7729997634887695,&quot;left&quot;:1.6929999589920044,&quot;right&quot;:2.1170001029968262,&quot;top&quot;:5.9270000457763672},&quot;type&quot;:0},{&quot;id&quot;:&quot;2020-09-16T23:37:36&quot;,&quot;margin&quot;:{&quot;bottom&quot;:4.2329998016357422,&quot;left&quot;:0.42300000786781311,&quot;right&quot;:4.6570000648498535,&quot;top&quot;:4.2329998016357422},&quot;type&quot;:0}],&quot;type&quot;:0}"/>
  <p:tag name="KSO_WM_SLIDE_RATIO" val="1.777778"/>
  <p:tag name="KSO_WM_CHIP_INFOS" val="{&quot;layout_type&quot;:&quot;leftright&quot;,&quot;layout_feature&quot;:1,&quot;tags&quot;:{&quot;style&quot;:[&quot;商务&quot;,&quot;简约&quot;,&quot;文艺清新&quot;,&quot;卡通&quot;,&quot;欧美风&quot;,&quot;黑板风&quot;,&quot;渐变风&quot;]},&quot;slide_type&quot;:[&quot;text&quot;],&quot;aspect_ratio&quot;:&quot;16:9&quot;,&quot;diagram&quot;:{&quot;type&quot;:[],&quot;direction&quot;:0,&quot;isSupportDecBetweenItems&quot;:false}}"/>
  <p:tag name="KSO_WM_CHIP_XID" val="5ed21bffdaf2e53b70be3ec4"/>
  <p:tag name="KSO_WM_CHIP_FILLPROP" val="[[{&quot;fill_id&quot;:&quot;9a355c80c5954ee09524de9ebc4c51fa&quot;,&quot;fill_align&quot;:&quot;cm&quot;,&quot;text_align&quot;:&quot;cm&quot;,&quot;text_direction&quot;:&quot;horizontal&quot;,&quot;chip_types&quot;:[&quot;header&quot;]},{&quot;fill_id&quot;:&quot;d54c11053c694c528a73c81ffd135bd4&quot;,&quot;fill_align&quot;:&quot;cm&quot;,&quot;text_align&quot;:&quot;lm&quot;,&quot;text_direction&quot;:&quot;horizontal&quot;,&quot;chip_types&quot;:[&quot;diagram&quot;,&quot;pictext&quot;,&quot;text&quot;,&quot;picture&quot;,&quot;chart&quot;,&quot;table&quot;,&quot;video&quot;],&quot;support_features&quot;:[&quot;collage&quot;,&quot;carousel&quot;]}]]"/>
  <p:tag name="KSO_WM_SLIDE_ID" val="diagram20207574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840*396"/>
  <p:tag name="KSO_WM_SLIDE_POSITION" val="48*71"/>
  <p:tag name="KSO_WM_TAG_VERSION" val="1.0"/>
  <p:tag name="KSO_WM_SLIDE_LAYOUT" val="a_f"/>
  <p:tag name="KSO_WM_SLIDE_LAYOUT_CNT" val="1_1"/>
  <p:tag name="KSO_WM_SLIDE_BACKGROUND" val="[&quot;general&quot;]"/>
  <p:tag name="KSO_WM_CHIP_GROUPID" val="5ed745afafe44fab1839bd05"/>
  <p:tag name="KSO_WM_SLIDE_BK_DARK_LIGHT" val="2"/>
  <p:tag name="KSO_WM_SLIDE_BACKGROUND_TYPE" val="general"/>
  <p:tag name="KSO_WM_SLIDE_SUPPORT_FEATURE_TYPE" val="0"/>
  <p:tag name="KSO_WM_TEMPLATE_ASSEMBLE_XID" val="5f6231403b8f58ab2f1d716d"/>
  <p:tag name="KSO_WM_TEMPLATE_ASSEMBLE_GROUPID" val="5f6231403b8f58ab2f1d716d"/>
</p:tagLst>
</file>

<file path=ppt/tags/tag155.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8724_1*i*1"/>
  <p:tag name="KSO_WM_TEMPLATE_CATEGORY" val="diagram"/>
  <p:tag name="KSO_WM_TEMPLATE_INDEX" val="20208724"/>
  <p:tag name="KSO_WM_UNIT_LAYERLEVEL" val="1"/>
  <p:tag name="KSO_WM_TAG_VERSION" val="1.0"/>
  <p:tag name="KSO_WM_BEAUTIFY_FLAG" val="#wm#"/>
  <p:tag name="KSO_WM_UNIT_BLOCK" val="0"/>
  <p:tag name="KSO_WM_UNIT_SM_LIMIT_TYPE" val="2"/>
  <p:tag name="KSO_WM_UNIT_DEC_AREA_ID" val="15e61f72b9a74f088679384a6b68ef60"/>
  <p:tag name="KSO_WM_UNIT_DECORATE_INFO" val="{&quot;DecorateInfoH&quot;:{&quot;IsAbs&quot;:true},&quot;DecorateInfoW&quot;:{&quot;IsAbs&quot;:true},&quot;DecorateInfoX&quot;:{&quot;IsAbs&quot;:true,&quot;Pos&quot;:1},&quot;DecorateInfoY&quot;:{&quot;IsAbs&quot;:true,&quot;Pos&quot;:1},&quot;ReferentInfo&quot;:{&quot;Id&quot;:&quot;fbd695a807a24793ba664e07c8b0ba1a&quot;,&quot;X&quot;:{&quot;Pos&quot;:1},&quot;Y&quot;:{&quot;Pos&quot;:1}},&quot;whChangeMode&quot;:0}"/>
  <p:tag name="KSO_WM_CHIP_GROUPID" val="5ef16cf55bb2a422ac9a2b39"/>
  <p:tag name="KSO_WM_CHIP_XID" val="5ef16cf55bb2a422ac9a2b3a"/>
  <p:tag name="KSO_WM_UNIT_FILL_FORE_SCHEMECOLOR_INDEX_BRIGHTNESS" val="0"/>
  <p:tag name="KSO_WM_UNIT_FILL_FORE_SCHEMECOLOR_INDEX" val="14"/>
  <p:tag name="KSO_WM_UNIT_FILL_TYPE" val="1"/>
  <p:tag name="KSO_WM_UNIT_SHADOW_SCHEMECOLOR_INDEX_BRIGHTNESS" val="0"/>
  <p:tag name="KSO_WM_UNIT_SHADOW_SCHEMECOLOR_INDEX" val="13"/>
  <p:tag name="KSO_WM_UNIT_TEXT_FILL_FORE_SCHEMECOLOR_INDEX_BRIGHTNESS" val="0"/>
  <p:tag name="KSO_WM_UNIT_TEXT_FILL_FORE_SCHEMECOLOR_INDEX" val="2"/>
  <p:tag name="KSO_WM_UNIT_TEXT_FILL_TYPE" val="1"/>
  <p:tag name="KSO_WM_UNIT_VALUE" val="114"/>
  <p:tag name="KSO_WM_TEMPLATE_ASSEMBLE_XID" val="5f69c079b22fc7aed70b6165"/>
  <p:tag name="KSO_WM_TEMPLATE_ASSEMBLE_GROUPID" val="5f69c079b22fc7aed70b6165"/>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8724_1*i*2"/>
  <p:tag name="KSO_WM_TEMPLATE_CATEGORY" val="diagram"/>
  <p:tag name="KSO_WM_TEMPLATE_INDEX" val="20208724"/>
  <p:tag name="KSO_WM_UNIT_LAYERLEVEL" val="1"/>
  <p:tag name="KSO_WM_TAG_VERSION" val="1.0"/>
  <p:tag name="KSO_WM_BEAUTIFY_FLAG" val="#wm#"/>
  <p:tag name="KSO_WM_UNIT_BLOCK" val="0"/>
  <p:tag name="KSO_WM_UNIT_SM_LIMIT_TYPE" val="1"/>
  <p:tag name="KSO_WM_UNIT_DEC_AREA_ID" val="ba7081483e1b462196cb4cf6d67e99ee"/>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CHIP_GROUPID" val="5ef16cf55bb2a422ac9a2b39"/>
  <p:tag name="KSO_WM_CHIP_XID" val="5ef16cf55bb2a422ac9a2b3a"/>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0"/>
  <p:tag name="KSO_WM_TEMPLATE_ASSEMBLE_XID" val="5f69c079b22fc7aed70b6165"/>
  <p:tag name="KSO_WM_TEMPLATE_ASSEMBLE_GROUPID" val="5f69c079b22fc7aed70b6165"/>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8724_1*i*3"/>
  <p:tag name="KSO_WM_TEMPLATE_CATEGORY" val="diagram"/>
  <p:tag name="KSO_WM_TEMPLATE_INDEX" val="20208724"/>
  <p:tag name="KSO_WM_UNIT_LAYERLEVEL" val="1"/>
  <p:tag name="KSO_WM_TAG_VERSION" val="1.0"/>
  <p:tag name="KSO_WM_BEAUTIFY_FLAG" val="#wm#"/>
  <p:tag name="KSO_WM_UNIT_BLOCK" val="0"/>
  <p:tag name="KSO_WM_UNIT_SM_LIMIT_TYPE" val="1"/>
  <p:tag name="KSO_WM_UNIT_DEC_AREA_ID" val="d82ac3d2021f4a4e883509ca1c1b252d"/>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CHIP_GROUPID" val="5ef16cf55bb2a422ac9a2b39"/>
  <p:tag name="KSO_WM_CHIP_XID" val="5ef16cf55bb2a422ac9a2b3a"/>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0"/>
  <p:tag name="KSO_WM_TEMPLATE_ASSEMBLE_XID" val="5f69c079b22fc7aed70b6165"/>
  <p:tag name="KSO_WM_TEMPLATE_ASSEMBLE_GROUPID" val="5f69c079b22fc7aed70b6165"/>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08724_1*i*4"/>
  <p:tag name="KSO_WM_TEMPLATE_CATEGORY" val="diagram"/>
  <p:tag name="KSO_WM_TEMPLATE_INDEX" val="20208724"/>
  <p:tag name="KSO_WM_UNIT_LAYERLEVEL" val="1"/>
  <p:tag name="KSO_WM_TAG_VERSION" val="1.0"/>
  <p:tag name="KSO_WM_BEAUTIFY_FLAG" val="#wm#"/>
  <p:tag name="KSO_WM_UNIT_BLOCK" val="0"/>
  <p:tag name="KSO_WM_UNIT_SM_LIMIT_TYPE" val="2"/>
  <p:tag name="KSO_WM_UNIT_DEC_AREA_ID" val="eb1707d03c6a4c3587fcb8453a328360"/>
  <p:tag name="KSO_WM_UNIT_DECORATE_INFO" val="{&quot;DecorateInfoH&quot;:{&quot;IsAbs&quot;:true},&quot;DecorateInfoW&quot;:{&quot;IsAbs&quot;:true},&quot;DecorateInfoX&quot;:{&quot;IsAbs&quot;:true,&quot;Pos&quot;:1},&quot;DecorateInfoY&quot;:{&quot;IsAbs&quot;:true,&quot;Pos&quot;:1},&quot;ReferentInfo&quot;:{&quot;Id&quot;:&quot;fbef37cbbef34a98acb9d420d73134a5&quot;,&quot;X&quot;:{&quot;Pos&quot;:1},&quot;Y&quot;:{&quot;Pos&quot;:1}},&quot;whChangeMode&quot;:0}"/>
  <p:tag name="KSO_WM_CHIP_GROUPID" val="5ef16cf55bb2a422ac9a2b39"/>
  <p:tag name="KSO_WM_CHIP_XID" val="5ef16cf55bb2a422ac9a2b3a"/>
  <p:tag name="KSO_WM_UNIT_FILL_FORE_SCHEMECOLOR_INDEX_BRIGHTNESS" val="0"/>
  <p:tag name="KSO_WM_UNIT_FILL_FORE_SCHEMECOLOR_INDEX" val="14"/>
  <p:tag name="KSO_WM_UNIT_FILL_TYPE" val="1"/>
  <p:tag name="KSO_WM_UNIT_SHADOW_SCHEMECOLOR_INDEX_BRIGHTNESS" val="0"/>
  <p:tag name="KSO_WM_UNIT_SHADOW_SCHEMECOLOR_INDEX" val="13"/>
  <p:tag name="KSO_WM_UNIT_TEXT_FILL_FORE_SCHEMECOLOR_INDEX_BRIGHTNESS" val="0"/>
  <p:tag name="KSO_WM_UNIT_TEXT_FILL_FORE_SCHEMECOLOR_INDEX" val="2"/>
  <p:tag name="KSO_WM_UNIT_TEXT_FILL_TYPE" val="1"/>
  <p:tag name="KSO_WM_UNIT_VALUE" val="380"/>
  <p:tag name="KSO_WM_TEMPLATE_ASSEMBLE_XID" val="5f69c079b22fc7aed70b6165"/>
  <p:tag name="KSO_WM_TEMPLATE_ASSEMBLE_GROUPID" val="5f69c079b22fc7aed70b6165"/>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08724_1*i*5"/>
  <p:tag name="KSO_WM_TEMPLATE_CATEGORY" val="diagram"/>
  <p:tag name="KSO_WM_TEMPLATE_INDEX" val="20208724"/>
  <p:tag name="KSO_WM_UNIT_LAYERLEVEL" val="1"/>
  <p:tag name="KSO_WM_TAG_VERSION" val="1.0"/>
  <p:tag name="KSO_WM_BEAUTIFY_FLAG" val="#wm#"/>
  <p:tag name="KSO_WM_UNIT_BLOCK" val="0"/>
  <p:tag name="KSO_WM_UNIT_SM_LIMIT_TYPE" val="1"/>
  <p:tag name="KSO_WM_UNIT_DEC_AREA_ID" val="1c8bd37d19a3427cbf432b66fecf5d96"/>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CHIP_GROUPID" val="5ef16cf55bb2a422ac9a2b39"/>
  <p:tag name="KSO_WM_CHIP_XID" val="5ef16cf55bb2a422ac9a2b3a"/>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2"/>
  <p:tag name="KSO_WM_TEMPLATE_ASSEMBLE_XID" val="5f69c079b22fc7aed70b6165"/>
  <p:tag name="KSO_WM_TEMPLATE_ASSEMBLE_GROUPID" val="5f69c079b22fc7aed70b6165"/>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208724_1*i*6"/>
  <p:tag name="KSO_WM_TEMPLATE_CATEGORY" val="diagram"/>
  <p:tag name="KSO_WM_TEMPLATE_INDEX" val="20208724"/>
  <p:tag name="KSO_WM_UNIT_LAYERLEVEL" val="1"/>
  <p:tag name="KSO_WM_TAG_VERSION" val="1.0"/>
  <p:tag name="KSO_WM_BEAUTIFY_FLAG" val="#wm#"/>
  <p:tag name="KSO_WM_UNIT_BLOCK" val="0"/>
  <p:tag name="KSO_WM_UNIT_SM_LIMIT_TYPE" val="1"/>
  <p:tag name="KSO_WM_UNIT_DEC_AREA_ID" val="fa4da34123114e7191a39190d84d996d"/>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CHIP_GROUPID" val="5ef16cf55bb2a422ac9a2b39"/>
  <p:tag name="KSO_WM_CHIP_XID" val="5ef16cf55bb2a422ac9a2b3a"/>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2"/>
  <p:tag name="KSO_WM_TEMPLATE_ASSEMBLE_XID" val="5f69c079b22fc7aed70b6165"/>
  <p:tag name="KSO_WM_TEMPLATE_ASSEMBLE_GROUPID" val="5f69c079b22fc7aed70b6165"/>
</p:tagLst>
</file>

<file path=ppt/tags/tag162.xml><?xml version="1.0" encoding="utf-8"?>
<p:tagLst xmlns:p="http://schemas.openxmlformats.org/presentationml/2006/main">
  <p:tag name="KSO_WM_UNIT_ISCONTENTSTITLE" val="0"/>
  <p:tag name="KSO_WM_UNIT_ISNUMDGMTITLE" val="0"/>
  <p:tag name="KSO_WM_UNIT_NOCLEAR" val="0"/>
  <p:tag name="KSO_WM_UNIT_VALUE" val="23"/>
  <p:tag name="KSO_WM_UNIT_HIGHLIGHT" val="0"/>
  <p:tag name="KSO_WM_UNIT_COMPATIBLE" val="0"/>
  <p:tag name="KSO_WM_UNIT_DIAGRAM_ISNUMVISUAL" val="0"/>
  <p:tag name="KSO_WM_UNIT_DIAGRAM_ISREFERUNIT" val="0"/>
  <p:tag name="KSO_WM_UNIT_TYPE" val="a"/>
  <p:tag name="KSO_WM_UNIT_INDEX" val="1"/>
  <p:tag name="KSO_WM_UNIT_ID" val="diagram20208724_1*a*1"/>
  <p:tag name="KSO_WM_TEMPLATE_CATEGORY" val="diagram"/>
  <p:tag name="KSO_WM_TEMPLATE_INDEX" val="20208724"/>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CHIP_FILLAREA_FILL_RULE" val="{&quot;fill_align&quot;:&quot;cm&quot;,&quot;fill_mode&quot;:&quot;full&quot;}"/>
  <p:tag name="KSO_WM_UNIT_DEC_AREA_ID" val="fbd695a807a24793ba664e07c8b0ba1a"/>
  <p:tag name="KSO_WM_ASSEMBLE_CHIP_INDEX" val="732749b72e6c4417aa8298144dce1593"/>
  <p:tag name="KSO_WM_UNIT_TEXT_FILL_FORE_SCHEMECOLOR_INDEX_BRIGHTNESS" val="0"/>
  <p:tag name="KSO_WM_UNIT_TEXT_FILL_FORE_SCHEMECOLOR_INDEX" val="13"/>
  <p:tag name="KSO_WM_UNIT_TEXT_FILL_TYPE" val="1"/>
  <p:tag name="KSO_WM_TEMPLATE_ASSEMBLE_XID" val="5f69c079b22fc7aed70b6165"/>
  <p:tag name="KSO_WM_TEMPLATE_ASSEMBLE_GROUPID" val="5f69c079b22fc7aed70b6165"/>
  <p:tag name="KSO_WM_TAG_Front_Size" val=""/>
  <p:tag name="KSO_WM_TAG_Backgroup_Id" val=""/>
  <p:tag name="KSO_WM_TAG_Backgroup_Size" val=""/>
  <p:tag name="KSO_WM_TAG_Zoder_Position" val=""/>
  <p:tag name="KSO_WM_UNIT_SMARTLAYOUT_COMPRESS_INFO" val="{&#10;    &quot;id&quot;: &quot;2020-09-22T17:14:34&quot;,&#10;    &quot;max&quot;: 2.077952755905514,&#10;    &quot;topChanged&quot;: 2.06613539571131&#10;}&#10;"/>
</p:tagLst>
</file>

<file path=ppt/tags/tag163.xml><?xml version="1.0" encoding="utf-8"?>
<p:tagLst xmlns:p="http://schemas.openxmlformats.org/presentationml/2006/main">
  <p:tag name="KSO_WM_BEAUTIFY_FLAG" val="#wm#"/>
  <p:tag name="KSO_WM_TEMPLATE_CATEGORY" val="diagram"/>
  <p:tag name="KSO_WM_TEMPLATE_INDEX" val="20208724"/>
  <p:tag name="KSO_WM_SLIDE_ID" val="diagram20208724_1"/>
  <p:tag name="KSO_WM_TEMPLATE_SUBCATEGORY" val="21"/>
  <p:tag name="KSO_WM_SLIDE_TYPE" val="text"/>
  <p:tag name="KSO_WM_SLIDE_SUBTYPE" val="pureTxt"/>
  <p:tag name="KSO_WM_SLIDE_ITEM_CNT" val="0"/>
  <p:tag name="KSO_WM_SLIDE_INDEX" val="1"/>
  <p:tag name="KSO_WM_SLIDE_SIZE" val="885*475"/>
  <p:tag name="KSO_WM_SLIDE_POSITION" val="30*34"/>
  <p:tag name="KSO_WM_TAG_VERSION" val="1.0"/>
  <p:tag name="KSO_WM_SLIDE_LAYOUT" val="a_f"/>
  <p:tag name="KSO_WM_SLIDE_LAYOUT_CNT" val="1_1"/>
  <p:tag name="KSO_WM_TEMPLATE_MASTER_TYPE" val="0"/>
  <p:tag name="KSO_WM_TEMPLATE_COLOR_TYPE" val="1"/>
  <p:tag name="KSO_WM_SLIDE_LAYOUT_INFO" val="{&quot;backgroundInfo&quot;:[{&quot;bottom&quot;:0,&quot;bottomAbs&quot;:false,&quot;left&quot;:0,&quot;leftAbs&quot;:false,&quot;right&quot;:0,&quot;rightAbs&quot;:false,&quot;top&quot;:0,&quot;topAbs&quot;:false,&quot;type&quot;:&quot;general&quot;}],&quot;id&quot;:&quot;2020-09-22T17:14:34&quot;,&quot;maxSize&quot;:{&quot;size1&quot;:31},&quot;minSize&quot;:{&quot;size1&quot;:22.100000000000001},&quot;normalSize&quot;:{&quot;size1&quot;:25.894814814814811},&quot;subLayout&quot;:[{&quot;id&quot;:&quot;2020-09-22T17:14:34&quot;,&quot;margin&quot;:{&quot;bottom&quot;:0.42300000786781311,&quot;left&quot;:5.5029997825622559,&quot;right&quot;:5.5029997825622559,&quot;top&quot;:2.9630000591278076},&quot;type&quot;:0},{&quot;id&quot;:&quot;2020-09-22T17:14:34&quot;,&quot;margin&quot;:{&quot;bottom&quot;:2.9630000591278076,&quot;left&quot;:5.5029997825622559,&quot;right&quot;:5.5029997825622559,&quot;top&quot;:2.1170001029968262},&quot;type&quot;:0}],&quot;type&quot;:0}"/>
  <p:tag name="KSO_WM_SLIDE_BACKGROUND" val="[&quot;general&quot;]"/>
  <p:tag name="KSO_WM_SLIDE_RATIO" val="1.777778"/>
  <p:tag name="KSO_WM_CHIP_INFOS" val="{&quot;layout_type&quot;:&quot;topbottom&quot;,&quot;layout_feature&quot;:1,&quot;tags&quot;:{&quot;style&quot;:[&quot;商务&quot;,&quot;简约&quot;,&quot;文艺清新&quot;,&quot;中国风&quot;,&quot;卡通&quot;,&quot;欧美风&quot;,&quot;黑板风&quot;,&quot;渐变风&quot;,&quot;党政风&quot;]},&quot;slide_type&quot;:[&quot;text&quot;],&quot;aspect_ratio&quot;:&quot;16:9&quot;,&quot;diagram&quot;:{&quot;type&quot;:[],&quot;direction&quot;:0,&quot;isSupportDecBetweenItems&quot;:false}}"/>
  <p:tag name="KSO_WM_CHIP_FILLPROP" val="[[{&quot;fill_id&quot;:&quot;ae62fc3b35c9411d905b7bc231385e5c&quot;,&quot;fill_align&quot;:&quot;cm&quot;,&quot;text_align&quot;:&quot;cm&quot;,&quot;text_direction&quot;:&quot;horizontal&quot;,&quot;chip_types&quot;:[&quot;header&quot;]},{&quot;fill_id&quot;:&quot;fd2aa0c658d24d49b39a205f095b05d5&quot;,&quot;fill_align&quot;:&quot;cm&quot;,&quot;text_align&quot;:&quot;lm&quot;,&quot;text_direction&quot;:&quot;horizontal&quot;,&quot;chip_types&quot;:[&quot;text&quot;]}],[{&quot;fill_id&quot;:&quot;ae62fc3b35c9411d905b7bc231385e5c&quot;,&quot;fill_align&quot;:&quot;cm&quot;,&quot;text_align&quot;:&quot;cm&quot;,&quot;text_direction&quot;:&quot;horizontal&quot;,&quot;chip_types&quot;:[&quot;header&quot;]},{&quot;fill_id&quot;:&quot;fd2aa0c658d24d49b39a205f095b05d5&quot;,&quot;fill_align&quot;:&quot;cm&quot;,&quot;text_align&quot;:&quot;cm&quot;,&quot;text_direction&quot;:&quot;horizontal&quot;,&quot;chip_types&quot;:[&quot;diagram&quot;,&quot;pictext&quot;,&quot;picture&quot;,&quot;chart&quot;,&quot;table&quot;,&quot;video&quot;],&quot;support_features&quot;:[&quot;collage&quot;,&quot;carousel&quot;]}]]"/>
  <p:tag name="KSO_WM_CHIP_XID" val="5ef16cf55bb2a422ac9a2b3a"/>
  <p:tag name="KSO_WM_SLIDE_CAN_ADD_NAVIGATION" val="1"/>
  <p:tag name="KSO_WM_CHIP_GROUPID" val="5ef16cf55bb2a422ac9a2b39"/>
  <p:tag name="KSO_WM_SLIDE_BK_DARK_LIGHT" val="2"/>
  <p:tag name="KSO_WM_SLIDE_BACKGROUND_TYPE" val="general"/>
  <p:tag name="KSO_WM_SLIDE_SUPPORT_FEATURE_TYPE" val="0"/>
  <p:tag name="KSO_WM_TEMPLATE_ASSEMBLE_XID" val="5f69c079b22fc7aed70b6165"/>
  <p:tag name="KSO_WM_TEMPLATE_ASSEMBLE_GROUPID" val="5f69c079b22fc7aed70b6165"/>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05190_1*i*4"/>
  <p:tag name="KSO_WM_TEMPLATE_CATEGORY" val="diagram"/>
  <p:tag name="KSO_WM_TEMPLATE_INDEX" val="20205190"/>
  <p:tag name="KSO_WM_UNIT_LAYERLEVEL" val="1"/>
  <p:tag name="KSO_WM_TAG_VERSION" val="1.0"/>
  <p:tag name="KSO_WM_BEAUTIFY_FLAG" val="#wm#"/>
  <p:tag name="KSO_WM_UNIT_FILL_FORE_SCHEMECOLOR_INDEX_BRIGHTNESS" val="-0.25"/>
  <p:tag name="KSO_WM_UNIT_FILL_FORE_SCHEMECOLOR_INDEX" val="16"/>
  <p:tag name="KSO_WM_UNIT_FILL_TYPE" val="1"/>
  <p:tag name="KSO_WM_UNIT_TEXT_FILL_FORE_SCHEMECOLOR_INDEX_BRIGHTNESS" val="0"/>
  <p:tag name="KSO_WM_UNIT_TEXT_FILL_FORE_SCHEMECOLOR_INDEX" val="2"/>
  <p:tag name="KSO_WM_UNIT_TEXT_FILL_TYPE" val="1"/>
</p:tagLst>
</file>

<file path=ppt/tags/tag165.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UNIT_TYPE" val="i"/>
  <p:tag name="KSO_WM_UNIT_INDEX" val="1"/>
  <p:tag name="KSO_WM_UNIT_ID" val="diagram20205190_1*i*1"/>
  <p:tag name="KSO_WM_TEMPLATE_CATEGORY" val="diagram"/>
  <p:tag name="KSO_WM_TEMPLATE_INDEX" val="20205190"/>
  <p:tag name="KSO_WM_UNIT_LAYERLEVEL" val="1"/>
  <p:tag name="KSO_WM_TAG_VERSION" val="1.0"/>
  <p:tag name="KSO_WM_BEAUTIFY_FLAG" val="#wm#"/>
  <p:tag name="KSO_WM_UNIT_FILL_FORE_SCHEMECOLOR_INDEX_BRIGHTNESS" val="0"/>
  <p:tag name="KSO_WM_UNIT_FILL_FORE_SCHEMECOLOR_INDEX" val="14"/>
  <p:tag name="KSO_WM_UNIT_FILL_TYPE" val="1"/>
  <p:tag name="KSO_WM_UNIT_LINE_FORE_SCHEMECOLOR_INDEX_BRIGHTNESS" val="0.4"/>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diagram20205190_1*i*7"/>
  <p:tag name="KSO_WM_TEMPLATE_CATEGORY" val="diagram"/>
  <p:tag name="KSO_WM_TEMPLATE_INDEX" val="20205190"/>
  <p:tag name="KSO_WM_UNIT_LAYERLEVEL" val="1"/>
  <p:tag name="KSO_WM_TAG_VERSION" val="1.0"/>
  <p:tag name="KSO_WM_BEAUTIFY_FLAG" val="#wm#"/>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diagram20205190_1*i*8"/>
  <p:tag name="KSO_WM_TEMPLATE_CATEGORY" val="diagram"/>
  <p:tag name="KSO_WM_TEMPLATE_INDEX" val="20205190"/>
  <p:tag name="KSO_WM_UNIT_LAYERLEVEL" val="1"/>
  <p:tag name="KSO_WM_TAG_VERSION" val="1.0"/>
  <p:tag name="KSO_WM_BEAUTIFY_FLAG" val="#wm#"/>
  <p:tag name="KSO_WM_UNIT_FILL_FORE_SCHEMECOLOR_INDEX_BRIGHTNESS" val="0.4"/>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diagram20205190_1*i*9"/>
  <p:tag name="KSO_WM_TEMPLATE_CATEGORY" val="diagram"/>
  <p:tag name="KSO_WM_TEMPLATE_INDEX" val="20205190"/>
  <p:tag name="KSO_WM_UNIT_LAYERLEVEL" val="1"/>
  <p:tag name="KSO_WM_TAG_VERSION" val="1.0"/>
  <p:tag name="KSO_WM_BEAUTIFY_FLAG" val="#wm#"/>
  <p:tag name="KSO_WM_UNIT_LINE_FORE_SCHEMECOLOR_INDEX_BRIGHTNESS" val="0.4"/>
  <p:tag name="KSO_WM_UNIT_LINE_FORE_SCHEMECOLOR_INDEX" val="5"/>
  <p:tag name="KSO_WM_UNIT_LINE_FILL_TYPE" val="2"/>
</p:tagLst>
</file>

<file path=ppt/tags/tag1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diagram20205190_1*i*10"/>
  <p:tag name="KSO_WM_TEMPLATE_CATEGORY" val="diagram"/>
  <p:tag name="KSO_WM_TEMPLATE_INDEX" val="20205190"/>
  <p:tag name="KSO_WM_UNIT_LAYERLEVEL" val="1"/>
  <p:tag name="KSO_WM_TAG_VERSION" val="1.0"/>
  <p:tag name="KSO_WM_BEAUTIFY_FLAG" val="#wm#"/>
  <p:tag name="KSO_WM_UNIT_LINE_FORE_SCHEMECOLOR_INDEX_BRIGHTNESS" val="0.4"/>
  <p:tag name="KSO_WM_UNIT_LINE_FORE_SCHEMECOLOR_INDEX" val="5"/>
  <p:tag name="KSO_WM_UNIT_LINE_FILL_TYPE" val="2"/>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5190_1*i*2"/>
  <p:tag name="KSO_WM_TEMPLATE_CATEGORY" val="diagram"/>
  <p:tag name="KSO_WM_TEMPLATE_INDEX" val="20205190"/>
  <p:tag name="KSO_WM_UNIT_LAYERLEVEL" val="1"/>
  <p:tag name="KSO_WM_TAG_VERSION" val="1.0"/>
  <p:tag name="KSO_WM_BEAUTIFY_FLAG" val="#wm#"/>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1"/>
  <p:tag name="KSO_WM_UNIT_ID" val="diagram20205190_1*i*11"/>
  <p:tag name="KSO_WM_TEMPLATE_CATEGORY" val="diagram"/>
  <p:tag name="KSO_WM_TEMPLATE_INDEX" val="20205190"/>
  <p:tag name="KSO_WM_UNIT_LAYERLEVEL" val="1"/>
  <p:tag name="KSO_WM_TAG_VERSION" val="1.0"/>
  <p:tag name="KSO_WM_BEAUTIFY_FLAG" val="#wm#"/>
  <p:tag name="KSO_WM_UNIT_FILL_FORE_SCHEMECOLOR_INDEX_BRIGHTNESS" val="0.4"/>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5190_1*i*3"/>
  <p:tag name="KSO_WM_TEMPLATE_CATEGORY" val="diagram"/>
  <p:tag name="KSO_WM_TEMPLATE_INDEX" val="20205190"/>
  <p:tag name="KSO_WM_UNIT_LAYERLEVEL" val="1"/>
  <p:tag name="KSO_WM_TAG_VERSION" val="1.0"/>
  <p:tag name="KSO_WM_BEAUTIFY_FLAG" val="#wm#"/>
  <p:tag name="KSO_WM_UNIT_LINE_FORE_SCHEMECOLOR_INDEX_BRIGHTNESS" val="0.4"/>
  <p:tag name="KSO_WM_UNIT_LINE_FORE_SCHEMECOLOR_INDEX" val="5"/>
  <p:tag name="KSO_WM_UNIT_LINE_FILL_TYPE" val="2"/>
</p:tagLst>
</file>

<file path=ppt/tags/tag1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05190_1*i*5"/>
  <p:tag name="KSO_WM_TEMPLATE_CATEGORY" val="diagram"/>
  <p:tag name="KSO_WM_TEMPLATE_INDEX" val="20205190"/>
  <p:tag name="KSO_WM_UNIT_LAYERLEVEL" val="1"/>
  <p:tag name="KSO_WM_TAG_VERSION" val="1.0"/>
  <p:tag name="KSO_WM_BEAUTIFY_FLAG" val="#wm#"/>
  <p:tag name="KSO_WM_UNIT_LINE_FORE_SCHEMECOLOR_INDEX_BRIGHTNESS" val="0.4"/>
  <p:tag name="KSO_WM_UNIT_LINE_FORE_SCHEMECOLOR_INDEX" val="5"/>
  <p:tag name="KSO_WM_UNIT_LINE_FILL_TYPE" val="2"/>
</p:tagLst>
</file>

<file path=ppt/tags/tag174.xml><?xml version="1.0" encoding="utf-8"?>
<p:tagLst xmlns:p="http://schemas.openxmlformats.org/presentationml/2006/main">
  <p:tag name="KSO_WM_UNIT_TEXT_PART_ID_V2" val="d-4-2"/>
  <p:tag name="KSO_WM_UNIT_ISCONTENTSTITLE" val="0"/>
  <p:tag name="KSO_WM_UNIT_ISNUMDGMTITLE" val="0"/>
  <p:tag name="KSO_WM_UNIT_PRESET_TEXT" val="添加副标题"/>
  <p:tag name="KSO_WM_UNIT_NOCLEAR" val="0"/>
  <p:tag name="KSO_WM_UNIT_VALUE" val="40"/>
  <p:tag name="KSO_WM_UNIT_HIGHLIGHT" val="0"/>
  <p:tag name="KSO_WM_UNIT_COMPATIBLE" val="0"/>
  <p:tag name="KSO_WM_UNIT_DIAGRAM_ISNUMVISUAL" val="0"/>
  <p:tag name="KSO_WM_UNIT_DIAGRAM_ISREFERUNIT" val="0"/>
  <p:tag name="KSO_WM_UNIT_TYPE" val="b"/>
  <p:tag name="KSO_WM_UNIT_INDEX" val="1"/>
  <p:tag name="KSO_WM_UNIT_ID" val="diagram20205190_1*b*1"/>
  <p:tag name="KSO_WM_TEMPLATE_CATEGORY" val="diagram"/>
  <p:tag name="KSO_WM_TEMPLATE_INDEX" val="20205190"/>
  <p:tag name="KSO_WM_UNIT_LAYERLEVEL" val="1"/>
  <p:tag name="KSO_WM_TAG_VERSION" val="1.0"/>
  <p:tag name="KSO_WM_BEAUTIFY_FLAG" val="#wm#"/>
  <p:tag name="KSO_WM_UNIT_TEXT_FILL_FORE_SCHEMECOLOR_INDEX_BRIGHTNESS" val="0.25"/>
  <p:tag name="KSO_WM_UNIT_TEXT_FILL_FORE_SCHEMECOLOR_INDEX" val="13"/>
  <p:tag name="KSO_WM_UNIT_TEXT_FILL_TYPE" val="1"/>
</p:tagLst>
</file>

<file path=ppt/tags/tag1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f"/>
  <p:tag name="KSO_WM_UNIT_INDEX" val="1"/>
  <p:tag name="KSO_WM_UNIT_ID" val="diagram20205190_1*f*1"/>
  <p:tag name="KSO_WM_TEMPLATE_CATEGORY" val="diagram"/>
  <p:tag name="KSO_WM_TEMPLATE_INDEX" val="20205190"/>
  <p:tag name="KSO_WM_UNIT_LAYERLEVEL" val="1"/>
  <p:tag name="KSO_WM_TAG_VERSION" val="1.0"/>
  <p:tag name="KSO_WM_BEAUTIFY_FLAG" val="#wm#"/>
  <p:tag name="KSO_WM_UNIT_SUBTYPE" val="a"/>
  <p:tag name="KSO_WM_UNIT_PRESET_TEXT" val="单击此处输入你的正文，文字是您思想的提炼，为了最终演示发布的良好效果，请尽量言简意赅的阐述观点；根据需要可酌情增减文字，以便观者可以准确理解您所传达的信息。&#13;单击此处输入你的正文，文字是您思想的提炼，为了最终演示发布的良好效果，请尽量言简意赅的阐述观点；根据需要可酌情增减文字，以便观者可以准确理解您所传达的信息。&#13;单击此处输入你的正文，文字是您思想的提炼，为了最终演示发布的良好效果，请尽量言简意赅的阐述观点；根据需要可酌情增减文字，以便观者可以准确理解您所传达的信息。"/>
  <p:tag name="KSO_WM_UNIT_NOCLEAR" val="0"/>
  <p:tag name="KSO_WM_UNIT_VALUE" val="357"/>
  <p:tag name="KSO_WM_TAG_Front_Size" val=""/>
  <p:tag name="KSO_WM_TAG_Backgroup_Id" val=""/>
  <p:tag name="KSO_WM_TAG_Backgroup_Size" val=""/>
  <p:tag name="KSO_WM_TAG_Zoder_Position" val=""/>
  <p:tag name="KSO_WM_UNIT_TEXT_FILL_FORE_SCHEMECOLOR_INDEX_BRIGHTNESS" val="0.25"/>
  <p:tag name="KSO_WM_UNIT_TEXT_FILL_FORE_SCHEMECOLOR_INDEX" val="13"/>
  <p:tag name="KSO_WM_UNIT_TEXT_FILL_TYPE" val="1"/>
</p:tagLst>
</file>

<file path=ppt/tags/tag1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205190_1*i*6"/>
  <p:tag name="KSO_WM_TEMPLATE_CATEGORY" val="diagram"/>
  <p:tag name="KSO_WM_TEMPLATE_INDEX" val="20205190"/>
  <p:tag name="KSO_WM_UNIT_LAYERLEVEL" val="1"/>
  <p:tag name="KSO_WM_TAG_VERSION" val="1.0"/>
  <p:tag name="KSO_WM_BEAUTIFY_FLAG" val="#wm#"/>
  <p:tag name="KSO_WM_UNIT_LINE_FORE_SCHEMECOLOR_INDEX_BRIGHTNESS" val="0.4"/>
  <p:tag name="KSO_WM_UNIT_LINE_FORE_SCHEMECOLOR_INDEX" val="5"/>
  <p:tag name="KSO_WM_UNIT_LINE_FILL_TYPE" val="2"/>
</p:tagLst>
</file>

<file path=ppt/tags/tag177.xml><?xml version="1.0" encoding="utf-8"?>
<p:tagLst xmlns:p="http://schemas.openxmlformats.org/presentationml/2006/main">
  <p:tag name="KSO_WM_UNIT_ISCONTENTSTITLE" val="0"/>
  <p:tag name="KSO_WM_UNIT_ISNUMDGMTITLE" val="0"/>
  <p:tag name="KSO_WM_UNIT_PRESET_TEXT" val="单击此处添加大标题内容"/>
  <p:tag name="KSO_WM_UNIT_NOCLEAR" val="0"/>
  <p:tag name="KSO_WM_UNIT_VALUE" val="22"/>
  <p:tag name="KSO_WM_UNIT_HIGHLIGHT" val="0"/>
  <p:tag name="KSO_WM_UNIT_COMPATIBLE" val="0"/>
  <p:tag name="KSO_WM_UNIT_DIAGRAM_ISNUMVISUAL" val="0"/>
  <p:tag name="KSO_WM_UNIT_DIAGRAM_ISREFERUNIT" val="0"/>
  <p:tag name="KSO_WM_UNIT_TYPE" val="a"/>
  <p:tag name="KSO_WM_UNIT_INDEX" val="1"/>
  <p:tag name="KSO_WM_UNIT_ID" val="diagram20205190_1*a*1"/>
  <p:tag name="KSO_WM_TEMPLATE_CATEGORY" val="diagram"/>
  <p:tag name="KSO_WM_TEMPLATE_INDEX" val="20205190"/>
  <p:tag name="KSO_WM_UNIT_LAYERLEVEL" val="1"/>
  <p:tag name="KSO_WM_TAG_VERSION" val="1.0"/>
  <p:tag name="KSO_WM_BEAUTIFY_FLAG" val="#wm#"/>
  <p:tag name="KSO_WM_TAG_Front_Size" val=""/>
  <p:tag name="KSO_WM_TAG_Backgroup_Id" val=""/>
  <p:tag name="KSO_WM_TAG_Backgroup_Size" val=""/>
  <p:tag name="KSO_WM_TAG_Zoder_Position" val=""/>
</p:tagLst>
</file>

<file path=ppt/tags/tag178.xml><?xml version="1.0" encoding="utf-8"?>
<p:tagLst xmlns:p="http://schemas.openxmlformats.org/presentationml/2006/main">
  <p:tag name="KSO_WM_BEAUTIFY_FLAG" val="#wm#"/>
  <p:tag name="KSO_WM_TEMPLATE_CATEGORY" val="diagram"/>
  <p:tag name="KSO_WM_TEMPLATE_INDEX" val="20205190"/>
  <p:tag name="KSO_WM_SLIDE_ID" val="diagram20205190_1"/>
  <p:tag name="KSO_WM_TEMPLATE_SUBCATEGORY" val="0"/>
  <p:tag name="KSO_WM_TEMPLATE_MASTER_TYPE" val="0"/>
  <p:tag name="KSO_WM_TEMPLATE_COLOR_TYPE" val="1"/>
  <p:tag name="KSO_WM_SLIDE_TYPE" val="text"/>
  <p:tag name="KSO_WM_SLIDE_SUBTYPE" val="pureTxt"/>
  <p:tag name="KSO_WM_SLIDE_ITEM_CNT" val="0"/>
  <p:tag name="KSO_WM_SLIDE_INDEX" val="1"/>
  <p:tag name="KSO_WM_SLIDE_SIZE" val="932*488"/>
  <p:tag name="KSO_WM_SLIDE_POSITION" val="13*30"/>
  <p:tag name="KSO_WM_TAG_VERSION" val="1.0"/>
  <p:tag name="KSO_WM_SLIDE_LAYOUT" val="a_b_f"/>
  <p:tag name="KSO_WM_SLIDE_LAYOUT_CNT" val="1_1_1"/>
  <p:tag name="KSO_WM_SLIDE_BK_DARK_LIGHT" val="2"/>
  <p:tag name="KSO_WM_SLIDE_BACKGROUND_TYPE" val="general"/>
</p:tagLst>
</file>

<file path=ppt/tags/tag179.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7574_1*i*1"/>
  <p:tag name="KSO_WM_TEMPLATE_CATEGORY" val="diagram"/>
  <p:tag name="KSO_WM_TEMPLATE_INDEX" val="20207574"/>
  <p:tag name="KSO_WM_UNIT_LAYERLEVEL" val="1"/>
  <p:tag name="KSO_WM_TAG_VERSION" val="1.0"/>
  <p:tag name="KSO_WM_BEAUTIFY_FLAG" val="#wm#"/>
  <p:tag name="KSO_WM_UNIT_TYPE" val="i"/>
  <p:tag name="KSO_WM_UNIT_INDEX" val="1"/>
  <p:tag name="KSO_WM_UNIT_BLOCK" val="0"/>
  <p:tag name="KSO_WM_UNIT_SM_LIMIT_TYPE" val="0"/>
  <p:tag name="KSO_WM_UNIT_DECORATE_INFO" val="{&quot;DecorateInfoH&quot;:{&quot;IsAbs&quot;:true},&quot;DecorateInfoW&quot;:{&quot;IsAbs&quot;:true},&quot;DecorateInfoX&quot;:{&quot;IsAbs&quot;:true,&quot;Pos&quot;:0},&quot;DecorateInfoY&quot;:{&quot;IsAbs&quot;:true,&quot;Pos&quot;:0},&quot;ReferentInfo&quot;:{&quot;Id&quot;:&quot;50906fd94a024889bf2c9efdc4af3aa7&quot;,&quot;X&quot;:{&quot;Pos&quot;:0},&quot;Y&quot;:{&quot;Pos&quot;:2}}}"/>
  <p:tag name="KSO_WM_UNIT_DEC_AREA_ID" val="09240465933a4aa094e2c5ad1ee454ef"/>
  <p:tag name="KSO_WM_CHIP_GROUPID" val="5ed745afafe44fab1839bd05"/>
  <p:tag name="KSO_WM_CHIP_XID" val="5ed21bffdaf2e53b70be3ec4"/>
  <p:tag name="KSO_WM_UNIT_FILL_FORE_SCHEMECOLOR_INDEX_BRIGHTNESS" val="0"/>
  <p:tag name="KSO_WM_UNIT_FILL_FORE_SCHEMECOLOR_INDEX" val="5"/>
  <p:tag name="KSO_WM_UNIT_FILL_TYPE" val="1"/>
  <p:tag name="KSO_WM_UNIT_TEXT_FILL_FORE_SCHEMECOLOR_INDEX_BRIGHTNESS" val="0.15"/>
  <p:tag name="KSO_WM_UNIT_TEXT_FILL_FORE_SCHEMECOLOR_INDEX" val="13"/>
  <p:tag name="KSO_WM_UNIT_TEXT_FILL_TYPE" val="1"/>
  <p:tag name="KSO_WM_UNIT_VALUE" val="10"/>
  <p:tag name="KSO_WM_TEMPLATE_ASSEMBLE_XID" val="5f6231403b8f58ab2f1d716d"/>
  <p:tag name="KSO_WM_TEMPLATE_ASSEMBLE_GROUPID" val="5f6231403b8f58ab2f1d716d"/>
</p:tagLst>
</file>

<file path=ppt/tags/tag1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7574_1*i*2"/>
  <p:tag name="KSO_WM_TEMPLATE_CATEGORY" val="diagram"/>
  <p:tag name="KSO_WM_TEMPLATE_INDEX" val="20207574"/>
  <p:tag name="KSO_WM_UNIT_LAYERLEVEL" val="1"/>
  <p:tag name="KSO_WM_TAG_VERSION" val="1.0"/>
  <p:tag name="KSO_WM_BEAUTIFY_FLAG" val="#wm#"/>
  <p:tag name="KSO_WM_UNIT_TYPE" val="i"/>
  <p:tag name="KSO_WM_UNIT_INDEX" val="2"/>
  <p:tag name="KSO_WM_UNIT_BLOCK" val="0"/>
  <p:tag name="KSO_WM_UNIT_SM_LIMIT_TYPE" val="1"/>
  <p:tag name="KSO_WM_UNIT_DECORATE_INFO" val="{&quot;ReferentInfo&quot;:{&quot;X&quot;:{&quot;Pos&quot;:0},&quot;Y&quot;:{&quot;Pos&quot;:0}},&quot;DecorateInfoX&quot;:{&quot;Pos&quot;:0,&quot;IsAbs&quot;:false},&quot;DecorateInfoY&quot;:{&quot;Pos&quot;:0,&quot;IsAbs&quot;:false},&quot;DecorateInfoW&quot;:{&quot;IsAbs&quot;:true},&quot;DecorateInfoH&quot;:{&quot;IsAbs&quot;:true}}"/>
  <p:tag name="KSO_WM_UNIT_DEC_AREA_ID" val="51fc2a00958e4110a7400cf7c5fb9b10"/>
  <p:tag name="KSO_WM_CHIP_GROUPID" val="5ed745afafe44fab1839bd05"/>
  <p:tag name="KSO_WM_CHIP_XID" val="5ed21bffdaf2e53b70be3ec4"/>
  <p:tag name="KSO_WM_UNIT_LINE_FORE_SCHEMECOLOR_INDEX_BRIGHTNESS" val="-0.15"/>
  <p:tag name="KSO_WM_UNIT_LINE_FORE_SCHEMECOLOR_INDEX" val="14"/>
  <p:tag name="KSO_WM_UNIT_LINE_FILL_TYPE" val="2"/>
  <p:tag name="KSO_WM_UNIT_VALUE" val="738"/>
  <p:tag name="KSO_WM_TEMPLATE_ASSEMBLE_XID" val="5f6231403b8f58ab2f1d716d"/>
  <p:tag name="KSO_WM_TEMPLATE_ASSEMBLE_GROUPID" val="5f6231403b8f58ab2f1d716d"/>
</p:tagLst>
</file>

<file path=ppt/tags/tag18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diagram20207574_1*a*1"/>
  <p:tag name="KSO_WM_TEMPLATE_CATEGORY" val="diagram"/>
  <p:tag name="KSO_WM_TEMPLATE_INDEX" val="20207574"/>
  <p:tag name="KSO_WM_UNIT_LAYERLEVEL" val="1"/>
  <p:tag name="KSO_WM_TAG_VERSION" val="1.0"/>
  <p:tag name="KSO_WM_BEAUTIFY_FLAG" val="#wm#"/>
  <p:tag name="KSO_WM_UNIT_PRESET_TEXT" val="添加标题"/>
  <p:tag name="KSO_WM_UNIT_DEFAULT_FONT" val="24;44;4"/>
  <p:tag name="KSO_WM_UNIT_BLOCK" val="0"/>
  <p:tag name="KSO_WM_UNIT_SHOW_EDIT_AREA_INDICATION" val="1"/>
  <p:tag name="KSO_WM_CHIP_GROUPID" val="5e7881253197e252a37019b5"/>
  <p:tag name="KSO_WM_CHIP_XID" val="5e7881253197e252a37019b6"/>
  <p:tag name="KSO_WM_CHIP_FILLAREA_FILL_RULE" val="{&quot;fill_align&quot;:&quot;cm&quot;,&quot;fill_mode&quot;:&quot;full&quot;}"/>
  <p:tag name="KSO_WM_UNIT_DEC_AREA_ID" val="50906fd94a024889bf2c9efdc4af3aa7"/>
  <p:tag name="KSO_WM_ASSEMBLE_CHIP_INDEX" val="2bbb7128e17541f788a6359216642cf5"/>
  <p:tag name="KSO_WM_UNIT_TEXT_FILL_FORE_SCHEMECOLOR_INDEX_BRIGHTNESS" val="0"/>
  <p:tag name="KSO_WM_UNIT_TEXT_FILL_FORE_SCHEMECOLOR_INDEX" val="13"/>
  <p:tag name="KSO_WM_UNIT_TEXT_FILL_TYPE" val="1"/>
  <p:tag name="KSO_WM_TEMPLATE_ASSEMBLE_XID" val="5f6231403b8f58ab2f1d716d"/>
  <p:tag name="KSO_WM_TEMPLATE_ASSEMBLE_GROUPID" val="5f6231403b8f58ab2f1d716d"/>
  <p:tag name="KSO_WM_TAG_Front_Size" val=""/>
  <p:tag name="KSO_WM_TAG_Backgroup_Id" val=""/>
  <p:tag name="KSO_WM_TAG_Backgroup_Size" val=""/>
  <p:tag name="KSO_WM_TAG_Zoder_Position" val=""/>
</p:tagLst>
</file>

<file path=ppt/tags/tag183.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7574_1*f*1"/>
  <p:tag name="KSO_WM_TEMPLATE_CATEGORY" val="diagram"/>
  <p:tag name="KSO_WM_TEMPLATE_INDEX" val="20207574"/>
  <p:tag name="KSO_WM_UNIT_LAYERLEVEL" val="1"/>
  <p:tag name="KSO_WM_TAG_VERSION" val="1.0"/>
  <p:tag name="KSO_WM_BEAUTIFY_FLAG" val="#wm#"/>
  <p:tag name="KSO_WM_UNIT_DEFAULT_FONT" val="14;20;2"/>
  <p:tag name="KSO_WM_UNIT_BLOCK" val="0"/>
  <p:tag name="KSO_WM_UNIT_VALUE" val="95"/>
  <p:tag name="KSO_WM_UNIT_SHOW_EDIT_AREA_INDICATION" val="1"/>
  <p:tag name="KSO_WM_CHIP_GROUPID" val="5e6b05596848fb12bee65ac8"/>
  <p:tag name="KSO_WM_CHIP_XID" val="5e6b05596848fb12bee65aca"/>
  <p:tag name="KSO_WM_CHIP_FILLAREA_FILL_RULE" val="{&quot;fill_align&quot;:&quot;cm&quot;,&quot;fill_mode&quot;:&quot;full&quot;}"/>
  <p:tag name="KSO_WM_UNIT_DEC_AREA_ID" val="fefe7795749b4bc8b840cc1bee924054"/>
  <p:tag name="KSO_WM_ASSEMBLE_CHIP_INDEX" val="bf7ee33346304a7da1998c8685d305d7"/>
  <p:tag name="KSO_WM_UNIT_SUPPORT_UNIT_TYPE" val="[&quot;l&quot;,&quot;m&quot;,&quot;n&quot;,&quot;o&quot;,&quot;p&quot;,&quot;q&quot;,&quot;r&quot;,&quot;δ&quot;,&quot;ε&quot;,&quot;ζ&quot;,&quot;η&quot;,&quot;d&quot;,&quot;α&quot;,&quot;β&quot;,&quot;θ&quot;]"/>
  <p:tag name="KSO_WM_UNIT_TEXT_FILL_FORE_SCHEMECOLOR_INDEX_BRIGHTNESS" val="0.25"/>
  <p:tag name="KSO_WM_UNIT_TEXT_FILL_FORE_SCHEMECOLOR_INDEX" val="13"/>
  <p:tag name="KSO_WM_UNIT_TEXT_FILL_TYPE" val="1"/>
  <p:tag name="KSO_WM_TEMPLATE_ASSEMBLE_XID" val="5f6231403b8f58ab2f1d716d"/>
  <p:tag name="KSO_WM_TEMPLATE_ASSEMBLE_GROUPID" val="5f6231403b8f58ab2f1d716d"/>
  <p:tag name="KSO_WM_TAG_Front_Size" val=""/>
  <p:tag name="KSO_WM_TAG_Backgroup_Id" val=""/>
  <p:tag name="KSO_WM_TAG_Backgroup_Size" val=""/>
  <p:tag name="KSO_WM_TAG_Zoder_Position" val=""/>
</p:tagLst>
</file>

<file path=ppt/tags/tag184.xml><?xml version="1.0" encoding="utf-8"?>
<p:tagLst xmlns:p="http://schemas.openxmlformats.org/presentationml/2006/main">
  <p:tag name="KSO_WM_BEAUTIFY_FLAG" val="#wm#"/>
  <p:tag name="KSO_WM_TEMPLATE_CATEGORY" val="diagram"/>
  <p:tag name="KSO_WM_TEMPLATE_INDEX" val="20207574"/>
  <p:tag name="KSO_WM_SLIDE_LAYOUT_INFO" val="{&quot;backgroundInfo&quot;:[{&quot;bottom&quot;:0,&quot;bottomAbs&quot;:false,&quot;left&quot;:0,&quot;leftAbs&quot;:false,&quot;right&quot;:0,&quot;rightAbs&quot;:false,&quot;top&quot;:0,&quot;topAbs&quot;:false,&quot;type&quot;:&quot;general&quot;}],&quot;direction&quot;:1,&quot;id&quot;:&quot;2020-09-16T23:37:36&quot;,&quot;maxSize&quot;:{&quot;size1&quot;:32.5},&quot;minSize&quot;:{&quot;size1&quot;:32.5},&quot;normalSize&quot;:{&quot;size1&quot;:32.5},&quot;subLayout&quot;:[{&quot;id&quot;:&quot;2020-09-16T23:37:36&quot;,&quot;margin&quot;:{&quot;bottom&quot;:6.7729997634887695,&quot;left&quot;:1.6929999589920044,&quot;right&quot;:2.1170001029968262,&quot;top&quot;:5.9270000457763672},&quot;type&quot;:0},{&quot;id&quot;:&quot;2020-09-16T23:37:36&quot;,&quot;margin&quot;:{&quot;bottom&quot;:4.2329998016357422,&quot;left&quot;:0.42300000786781311,&quot;right&quot;:4.6570000648498535,&quot;top&quot;:4.2329998016357422},&quot;type&quot;:0}],&quot;type&quot;:0}"/>
  <p:tag name="KSO_WM_SLIDE_RATIO" val="1.777778"/>
  <p:tag name="KSO_WM_CHIP_INFOS" val="{&quot;layout_type&quot;:&quot;leftright&quot;,&quot;layout_feature&quot;:1,&quot;tags&quot;:{&quot;style&quot;:[&quot;商务&quot;,&quot;简约&quot;,&quot;文艺清新&quot;,&quot;卡通&quot;,&quot;欧美风&quot;,&quot;黑板风&quot;,&quot;渐变风&quot;]},&quot;slide_type&quot;:[&quot;text&quot;],&quot;aspect_ratio&quot;:&quot;16:9&quot;,&quot;diagram&quot;:{&quot;type&quot;:[],&quot;direction&quot;:0,&quot;isSupportDecBetweenItems&quot;:false}}"/>
  <p:tag name="KSO_WM_CHIP_XID" val="5ed21bffdaf2e53b70be3ec4"/>
  <p:tag name="KSO_WM_CHIP_FILLPROP" val="[[{&quot;fill_id&quot;:&quot;9a355c80c5954ee09524de9ebc4c51fa&quot;,&quot;fill_align&quot;:&quot;cm&quot;,&quot;text_align&quot;:&quot;cm&quot;,&quot;text_direction&quot;:&quot;horizontal&quot;,&quot;chip_types&quot;:[&quot;header&quot;]},{&quot;fill_id&quot;:&quot;d54c11053c694c528a73c81ffd135bd4&quot;,&quot;fill_align&quot;:&quot;cm&quot;,&quot;text_align&quot;:&quot;lm&quot;,&quot;text_direction&quot;:&quot;horizontal&quot;,&quot;chip_types&quot;:[&quot;diagram&quot;,&quot;pictext&quot;,&quot;text&quot;,&quot;picture&quot;,&quot;chart&quot;,&quot;table&quot;,&quot;video&quot;],&quot;support_features&quot;:[&quot;collage&quot;,&quot;carousel&quot;]}]]"/>
  <p:tag name="KSO_WM_SLIDE_ID" val="diagram20207574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840*396"/>
  <p:tag name="KSO_WM_SLIDE_POSITION" val="48*71"/>
  <p:tag name="KSO_WM_TAG_VERSION" val="1.0"/>
  <p:tag name="KSO_WM_SLIDE_LAYOUT" val="a_f"/>
  <p:tag name="KSO_WM_SLIDE_LAYOUT_CNT" val="1_1"/>
  <p:tag name="KSO_WM_SLIDE_BACKGROUND" val="[&quot;general&quot;]"/>
  <p:tag name="KSO_WM_CHIP_GROUPID" val="5ed745afafe44fab1839bd05"/>
  <p:tag name="KSO_WM_SLIDE_BK_DARK_LIGHT" val="2"/>
  <p:tag name="KSO_WM_SLIDE_BACKGROUND_TYPE" val="general"/>
  <p:tag name="KSO_WM_SLIDE_SUPPORT_FEATURE_TYPE" val="0"/>
  <p:tag name="KSO_WM_TEMPLATE_ASSEMBLE_XID" val="5f6231403b8f58ab2f1d716d"/>
  <p:tag name="KSO_WM_TEMPLATE_ASSEMBLE_GROUPID" val="5f6231403b8f58ab2f1d716d"/>
</p:tagLst>
</file>

<file path=ppt/tags/tag185.xml><?xml version="1.0" encoding="utf-8"?>
<p:tagLst xmlns:p="http://schemas.openxmlformats.org/presentationml/2006/main">
  <p:tag name="KSO_WM_UNIT_TYPE" val="i"/>
  <p:tag name="KSO_WM_UNIT_SUBTYPE" val="h"/>
  <p:tag name="KSO_WM_SLIDE_BACKGROUND_TYPE" val="leftRight"/>
  <p:tag name="KSO_WM_SLIDE_BK_DARK_LIGHT" val="2"/>
  <p:tag name="KSO_WM_UNIT_BK_DARK_LIGHT" val="2"/>
  <p:tag name="KSO_WM_UNIT_HIGHLIGHT" val="0"/>
  <p:tag name="KSO_WM_UNIT_COMPATIBLE" val="0"/>
  <p:tag name="KSO_WM_UNIT_DIAGRAM_ISNUMVISUAL" val="0"/>
  <p:tag name="KSO_WM_UNIT_DIAGRAM_ISREFERUNIT" val="0"/>
  <p:tag name="KSO_WM_UNIT_INDEX" val="0"/>
  <p:tag name="KSO_WM_UNIT_ID" val="_14*i*0"/>
  <p:tag name="KSO_WM_UNIT_LAYERLEVEL" val="1"/>
  <p:tag name="KSO_WM_TAG_VERSION" val="1.0"/>
  <p:tag name="KSO_WM_BEAUTIFY_FLAG" val="#wm#"/>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186.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455_1*f*1"/>
  <p:tag name="KSO_WM_TEMPLATE_CATEGORY" val="diagram"/>
  <p:tag name="KSO_WM_TEMPLATE_INDEX" val="20211455"/>
  <p:tag name="KSO_WM_UNIT_LAYERLEVEL" val="1"/>
  <p:tag name="KSO_WM_TAG_VERSION" val="1.0"/>
  <p:tag name="KSO_WM_BEAUTIFY_FLAG" val="#wm#"/>
  <p:tag name="KSO_WM_UNIT_DEFAULT_FONT" val="14;20;2"/>
  <p:tag name="KSO_WM_UNIT_BLOCK" val="0"/>
  <p:tag name="KSO_WM_UNIT_VALUE" val="84"/>
  <p:tag name="KSO_WM_UNIT_SHOW_EDIT_AREA_INDICATION" val="1"/>
  <p:tag name="KSO_WM_CHIP_GROUPID" val="5e6b05596848fb12bee65ac8"/>
  <p:tag name="KSO_WM_CHIP_XID" val="5e6b05596848fb12bee65aca"/>
  <p:tag name="KSO_WM_UNIT_DEC_AREA_ID" val="5ffb051ef4f44940bf6a2d24a64aa714"/>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UNIT_SM_LIMIT_TYPE" val="0"/>
  <p:tag name="KSO_WM_CHIP_FILLAREA_FILL_RULE" val="{&quot;fill_align&quot;:&quot;cm&quot;,&quot;fill_mode&quot;:&quot;full&quot;,&quot;sacle_strategy&quot;:&quot;smart&quot;}"/>
  <p:tag name="KSO_WM_ASSEMBLE_CHIP_INDEX" val="58eb214a8d234baf871225f2ccadabf1"/>
  <p:tag name="KSO_WM_UNIT_TEXT_FILL_FORE_SCHEMECOLOR_INDEX_BRIGHTNESS" val="0.25"/>
  <p:tag name="KSO_WM_UNIT_TEXT_FILL_FORE_SCHEMECOLOR_INDEX" val="13"/>
  <p:tag name="KSO_WM_UNIT_TEXT_FILL_TYPE" val="1"/>
  <p:tag name="KSO_WM_TEMPLATE_ASSEMBLE_XID" val="5f6df32a0ff15d9a40e85046"/>
  <p:tag name="KSO_WM_TEMPLATE_ASSEMBLE_GROUPID" val="5f6df32a0ff15d9a40e85046"/>
  <p:tag name="KSO_WM_TAG_Front_Size" val=""/>
  <p:tag name="KSO_WM_TAG_Backgroup_Id" val=""/>
  <p:tag name="KSO_WM_TAG_Backgroup_Size" val=""/>
  <p:tag name="KSO_WM_TAG_Zoder_Position" val=""/>
</p:tagLst>
</file>

<file path=ppt/tags/tag187.xml><?xml version="1.0" encoding="utf-8"?>
<p:tagLst xmlns:p="http://schemas.openxmlformats.org/presentationml/2006/main">
  <p:tag name="KSO_WM_UNIT_VALUE" val="1227*1819"/>
  <p:tag name="KSO_WM_UNIT_HIGHLIGHT" val="0"/>
  <p:tag name="KSO_WM_UNIT_COMPATIBLE" val="0"/>
  <p:tag name="KSO_WM_UNIT_DIAGRAM_ISNUMVISUAL" val="0"/>
  <p:tag name="KSO_WM_UNIT_DIAGRAM_ISREFERUNIT" val="0"/>
  <p:tag name="KSO_WM_UNIT_TYPE" val="d"/>
  <p:tag name="KSO_WM_UNIT_INDEX" val="1"/>
  <p:tag name="KSO_WM_UNIT_ID" val="diagram20211455_1*d*1"/>
  <p:tag name="KSO_WM_TEMPLATE_CATEGORY" val="diagram"/>
  <p:tag name="KSO_WM_TEMPLATE_INDEX" val="20211455"/>
  <p:tag name="KSO_WM_UNIT_LAYERLEVEL" val="1"/>
  <p:tag name="KSO_WM_TAG_VERSION" val="1.0"/>
  <p:tag name="KSO_WM_BEAUTIFY_FLAG" val="#wm#"/>
  <p:tag name="KSO_WM_CHIP_GROUPID" val="5e7310da9a230a26b9e88a19"/>
  <p:tag name="KSO_WM_CHIP_XID" val="5e7310da9a230a26b9e88a1a"/>
  <p:tag name="KSO_WM_UNIT_DEC_AREA_ID" val="cf228f23e9694f9295bcfeda7a5340e6"/>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UNIT_SM_LIMIT_TYPE" val="0"/>
  <p:tag name="KSO_WM_CHIP_FILLAREA_FILL_RULE" val="{&quot;fill_align&quot;:&quot;cm&quot;,&quot;fill_mode&quot;:&quot;full&quot;,&quot;sacle_strategy&quot;:&quot;smart&quot;}"/>
  <p:tag name="KSO_WM_ASSEMBLE_CHIP_INDEX" val="59413e63e07a4345b990aaa804a11548"/>
  <p:tag name="KSO_WM_UNIT_PLACING_PICTURE" val="59413e63e07a4345b990aaa804a11548"/>
  <p:tag name="KSO_WM_UNIT_SUPPORT_UNIT_TYPE" val="[&quot;l&quot;,&quot;m&quot;,&quot;n&quot;,&quot;o&quot;,&quot;p&quot;,&quot;q&quot;,&quot;r&quot;,&quot;δ&quot;,&quot;ε&quot;,&quot;ζ&quot;,&quot;η&quot;,&quot;d&quot;,&quot;α&quot;,&quot;β&quot;,&quot;θ&quot;]"/>
  <p:tag name="KSO_WM_TEMPLATE_ASSEMBLE_XID" val="5f6df32a0ff15d9a40e85046"/>
  <p:tag name="KSO_WM_TEMPLATE_ASSEMBLE_GROUPID" val="5f6df32a0ff15d9a40e85046"/>
  <p:tag name="KSO_WM_UNIT_PICTURE_CLIP_FLAG" val="0"/>
  <p:tag name="KSO_WM_TAG_Front_Size" val=""/>
  <p:tag name="KSO_WM_TAG_Backgroup_Id" val=""/>
  <p:tag name="KSO_WM_TAG_Backgroup_Size" val=""/>
  <p:tag name="KSO_WM_TAG_Zoder_Position" val=""/>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1455_1*i*2"/>
  <p:tag name="KSO_WM_TEMPLATE_CATEGORY" val="diagram"/>
  <p:tag name="KSO_WM_TEMPLATE_INDEX" val="20211455"/>
  <p:tag name="KSO_WM_UNIT_LAYERLEVEL" val="1"/>
  <p:tag name="KSO_WM_TAG_VERSION" val="1.0"/>
  <p:tag name="KSO_WM_BEAUTIFY_FLAG" val="#wm#"/>
  <p:tag name="KSO_WM_UNIT_TYPE" val="i"/>
  <p:tag name="KSO_WM_UNIT_INDEX" val="2"/>
  <p:tag name="KSO_WM_UNIT_BLOCK" val="0"/>
  <p:tag name="KSO_WM_UNIT_SM_LIMIT_TYPE" val="1"/>
  <p:tag name="KSO_WM_UNIT_DEC_AREA_ID" val="e24cf69af5c44dfb80597a9df8af8ddb"/>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CHIP_GROUPID" val="5f6c937b7b7ee298d401b012"/>
  <p:tag name="KSO_WM_CHIP_XID" val="5f6c937b7b7ee298d401b013"/>
  <p:tag name="KSO_WM_UNIT_LINE_FORE_SCHEMECOLOR_INDEX_BRIGHTNESS" val="0"/>
  <p:tag name="KSO_WM_UNIT_LINE_FORE_SCHEMECOLOR_INDEX" val="16"/>
  <p:tag name="KSO_WM_UNIT_LINE_FILL_TYPE" val="2"/>
  <p:tag name="KSO_WM_TEMPLATE_ASSEMBLE_XID" val="5f6df32a0ff15d9a40e85046"/>
  <p:tag name="KSO_WM_TEMPLATE_ASSEMBLE_GROUPID" val="5f6df32a0ff15d9a40e85046"/>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1455_1*i*3"/>
  <p:tag name="KSO_WM_TEMPLATE_CATEGORY" val="diagram"/>
  <p:tag name="KSO_WM_TEMPLATE_INDEX" val="20211455"/>
  <p:tag name="KSO_WM_UNIT_LAYERLEVEL" val="1"/>
  <p:tag name="KSO_WM_TAG_VERSION" val="1.0"/>
  <p:tag name="KSO_WM_BEAUTIFY_FLAG" val="#wm#"/>
  <p:tag name="KSO_WM_UNIT_TYPE" val="i"/>
  <p:tag name="KSO_WM_UNIT_INDEX" val="3"/>
  <p:tag name="KSO_WM_UNIT_BLOCK" val="0"/>
  <p:tag name="KSO_WM_UNIT_SM_LIMIT_TYPE" val="1"/>
  <p:tag name="KSO_WM_UNIT_DEC_AREA_ID" val="95a8901f6987490aae7593183023a668"/>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CHIP_GROUPID" val="5f6c937b7b7ee298d401b012"/>
  <p:tag name="KSO_WM_CHIP_XID" val="5f6c937b7b7ee298d401b013"/>
  <p:tag name="KSO_WM_UNIT_LINE_FORE_SCHEMECOLOR_INDEX_BRIGHTNESS" val="0"/>
  <p:tag name="KSO_WM_UNIT_LINE_FORE_SCHEMECOLOR_INDEX" val="16"/>
  <p:tag name="KSO_WM_UNIT_LINE_FILL_TYPE" val="2"/>
  <p:tag name="KSO_WM_TEMPLATE_ASSEMBLE_XID" val="5f6df32a0ff15d9a40e85046"/>
  <p:tag name="KSO_WM_TEMPLATE_ASSEMBLE_GROUPID" val="5f6df32a0ff15d9a40e85046"/>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1455_1*i*4"/>
  <p:tag name="KSO_WM_TEMPLATE_CATEGORY" val="diagram"/>
  <p:tag name="KSO_WM_TEMPLATE_INDEX" val="20211455"/>
  <p:tag name="KSO_WM_UNIT_LAYERLEVEL" val="1"/>
  <p:tag name="KSO_WM_TAG_VERSION" val="1.0"/>
  <p:tag name="KSO_WM_BEAUTIFY_FLAG" val="#wm#"/>
  <p:tag name="KSO_WM_UNIT_TYPE" val="i"/>
  <p:tag name="KSO_WM_UNIT_INDEX" val="4"/>
  <p:tag name="KSO_WM_UNIT_BLOCK" val="0"/>
  <p:tag name="KSO_WM_UNIT_SM_LIMIT_TYPE" val="1"/>
  <p:tag name="KSO_WM_UNIT_DEC_AREA_ID" val="2244a0f1b14b4a268f8a2990b42fe12d"/>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CHIP_GROUPID" val="5f6c937b7b7ee298d401b012"/>
  <p:tag name="KSO_WM_CHIP_XID" val="5f6c937b7b7ee298d401b013"/>
  <p:tag name="KSO_WM_UNIT_LINE_FORE_SCHEMECOLOR_INDEX_BRIGHTNESS" val="0"/>
  <p:tag name="KSO_WM_UNIT_LINE_FORE_SCHEMECOLOR_INDEX" val="15"/>
  <p:tag name="KSO_WM_UNIT_LINE_FILL_TYPE" val="2"/>
  <p:tag name="KSO_WM_TEMPLATE_ASSEMBLE_XID" val="5f6df32a0ff15d9a40e85046"/>
  <p:tag name="KSO_WM_TEMPLATE_ASSEMBLE_GROUPID" val="5f6df32a0ff15d9a40e85046"/>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1455_1*i*5"/>
  <p:tag name="KSO_WM_TEMPLATE_CATEGORY" val="diagram"/>
  <p:tag name="KSO_WM_TEMPLATE_INDEX" val="20211455"/>
  <p:tag name="KSO_WM_UNIT_LAYERLEVEL" val="1"/>
  <p:tag name="KSO_WM_TAG_VERSION" val="1.0"/>
  <p:tag name="KSO_WM_BEAUTIFY_FLAG" val="#wm#"/>
  <p:tag name="KSO_WM_UNIT_TYPE" val="i"/>
  <p:tag name="KSO_WM_UNIT_INDEX" val="5"/>
  <p:tag name="KSO_WM_UNIT_BLOCK" val="0"/>
  <p:tag name="KSO_WM_UNIT_SM_LIMIT_TYPE" val="1"/>
  <p:tag name="KSO_WM_UNIT_DEC_AREA_ID" val="3e56843929ba4590b1dd56db50fbcb5f"/>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CHIP_GROUPID" val="5f6c937b7b7ee298d401b012"/>
  <p:tag name="KSO_WM_CHIP_XID" val="5f6c937b7b7ee298d401b013"/>
  <p:tag name="KSO_WM_UNIT_LINE_FORE_SCHEMECOLOR_INDEX_BRIGHTNESS" val="0"/>
  <p:tag name="KSO_WM_UNIT_LINE_FORE_SCHEMECOLOR_INDEX" val="15"/>
  <p:tag name="KSO_WM_UNIT_LINE_FILL_TYPE" val="2"/>
  <p:tag name="KSO_WM_TEMPLATE_ASSEMBLE_XID" val="5f6df32a0ff15d9a40e85046"/>
  <p:tag name="KSO_WM_TEMPLATE_ASSEMBLE_GROUPID" val="5f6df32a0ff15d9a40e85046"/>
</p:tagLst>
</file>

<file path=ppt/tags/tag192.xml><?xml version="1.0" encoding="utf-8"?>
<p:tagLst xmlns:p="http://schemas.openxmlformats.org/presentationml/2006/main">
  <p:tag name="KSO_WM_BEAUTIFY_FLAG" val="#wm#"/>
  <p:tag name="KSO_WM_TEMPLATE_CATEGORY" val="diagram"/>
  <p:tag name="KSO_WM_TEMPLATE_INDEX" val="20211455"/>
  <p:tag name="KSO_WM_SLIDE_ID" val="diagram20211455_1"/>
  <p:tag name="KSO_WM_TEMPLATE_SUBCATEGORY" val="21"/>
  <p:tag name="KSO_WM_TEMPLATE_MASTER_TYPE" val="0"/>
  <p:tag name="KSO_WM_TEMPLATE_COLOR_TYPE" val="1"/>
  <p:tag name="KSO_WM_SLIDE_ITEM_CNT" val="0"/>
  <p:tag name="KSO_WM_SLIDE_INDEX" val="1"/>
  <p:tag name="KSO_WM_TAG_VERSION" val="1.0"/>
  <p:tag name="KSO_WM_SLIDE_LAYOUT" val="d_f"/>
  <p:tag name="KSO_WM_SLIDE_LAYOUT_CNT" val="1_1"/>
  <p:tag name="KSO_WM_SLIDE_TYPE" val="text"/>
  <p:tag name="KSO_WM_SLIDE_SUBTYPE" val="picTxt"/>
  <p:tag name="KSO_WM_SLIDE_SIZE" val="906*540"/>
  <p:tag name="KSO_WM_SLIDE_POSITION" val="0*0"/>
  <p:tag name="KSO_WM_SLIDE_LAYOUT_INFO" val="{&quot;direction&quot;:1,&quot;id&quot;:&quot;2020-09-25T21:39:54&quot;,&quot;maxSize&quot;:{&quot;size1&quot;:39.899999999999999},&quot;minSize&quot;:{&quot;size1&quot;:39.899999999999999},&quot;normalSize&quot;:{&quot;size1&quot;:39.899999999999999},&quot;subLayout&quot;:[{&quot;backgroundInfo&quot;:[{&quot;bottom&quot;:0,&quot;bottomAbs&quot;:false,&quot;left&quot;:0,&quot;leftAbs&quot;:false,&quot;right&quot;:0.125244617,&quot;rightAbs&quot;:false,&quot;top&quot;:0,&quot;topAbs&quot;:false,&quot;type&quot;:&quot;leftRight&quot;}],&quot;id&quot;:&quot;2020-09-25T21:39:54&quot;,&quot;margin&quot;:{&quot;bottom&quot;:5.5029997825622559,&quot;left&quot;:1.2450000047683716,&quot;right&quot;:2.937000036239624,&quot;top&quot;:3.3870000839233398},&quot;type&quot;:0},{&quot;id&quot;:&quot;2020-09-25T21:39:54&quot;,&quot;margin&quot;:{&quot;bottom&quot;:2.5399999618530273,&quot;left&quot;:0.026000002399086952,&quot;right&quot;:2.1170001029968262,&quot;top&quot;:2.5399999618530273},&quot;type&quot;:0}],&quot;type&quot;:0}"/>
  <p:tag name="KSO_WM_SLIDE_BACKGROUND" val="[&quot;leftRight&quot;]"/>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6c937b7b7ee298d401b013"/>
  <p:tag name="KSO_WM_CHIP_FILLPROP" val="[[{&quot;text_align&quot;:&quot;lm&quot;,&quot;text_direction&quot;:&quot;horizontal&quot;,&quot;support_big_font&quot;:false,&quot;fill_id&quot;:&quot;350ec91c9ad44fdbb206e19c2af94b5f&quot;,&quot;fill_align&quot;:&quot;cm&quot;,&quot;chip_types&quot;:[&quot;text&quot;,&quot;header&quot;]},{&quot;text_align&quot;:&quot;lm&quot;,&quot;text_direction&quot;:&quot;horizontal&quot;,&quot;support_features&quot;:[&quot;collage&quot;,&quot;carousel&quot;],&quot;support_big_font&quot;:false,&quot;fill_id&quot;:&quot;7dc253cee86c47f8a027a0eb4441b5ce&quot;,&quot;fill_align&quot;:&quot;cm&quot;,&quot;chip_types&quot;:[&quot;diagram&quot;,&quot;text&quot;,&quot;picture&quot;,&quot;chart&quot;,&quot;table&quot;,&quot;video&quot;]}]]"/>
  <p:tag name="KSO_WM_CHIP_DECFILLPROP" val="[]"/>
  <p:tag name="KSO_WM_CHIP_GROUPID" val="5f6c937b7b7ee298d401b012"/>
  <p:tag name="KSO_WM_SLIDE_BK_DARK_LIGHT" val="2"/>
  <p:tag name="KSO_WM_SLIDE_BACKGROUND_TYPE" val="leftRight"/>
  <p:tag name="KSO_WM_SLIDE_SUPPORT_FEATURE_TYPE" val="3"/>
  <p:tag name="KSO_WM_TEMPLATE_ASSEMBLE_XID" val="5f6df32a0ff15d9a40e85046"/>
  <p:tag name="KSO_WM_TEMPLATE_ASSEMBLE_GROUPID" val="5f6df32a0ff15d9a40e85046"/>
</p:tagLst>
</file>

<file path=ppt/tags/tag193.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1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7574_1*i*1"/>
  <p:tag name="KSO_WM_TEMPLATE_CATEGORY" val="diagram"/>
  <p:tag name="KSO_WM_TEMPLATE_INDEX" val="20207574"/>
  <p:tag name="KSO_WM_UNIT_LAYERLEVEL" val="1"/>
  <p:tag name="KSO_WM_TAG_VERSION" val="1.0"/>
  <p:tag name="KSO_WM_BEAUTIFY_FLAG" val="#wm#"/>
  <p:tag name="KSO_WM_UNIT_TYPE" val="i"/>
  <p:tag name="KSO_WM_UNIT_INDEX" val="1"/>
  <p:tag name="KSO_WM_UNIT_BLOCK" val="0"/>
  <p:tag name="KSO_WM_UNIT_SM_LIMIT_TYPE" val="0"/>
  <p:tag name="KSO_WM_UNIT_DECORATE_INFO" val="{&quot;DecorateInfoH&quot;:{&quot;IsAbs&quot;:true},&quot;DecorateInfoW&quot;:{&quot;IsAbs&quot;:true},&quot;DecorateInfoX&quot;:{&quot;IsAbs&quot;:true,&quot;Pos&quot;:0},&quot;DecorateInfoY&quot;:{&quot;IsAbs&quot;:true,&quot;Pos&quot;:0},&quot;ReferentInfo&quot;:{&quot;Id&quot;:&quot;50906fd94a024889bf2c9efdc4af3aa7&quot;,&quot;X&quot;:{&quot;Pos&quot;:0},&quot;Y&quot;:{&quot;Pos&quot;:2}}}"/>
  <p:tag name="KSO_WM_UNIT_DEC_AREA_ID" val="09240465933a4aa094e2c5ad1ee454ef"/>
  <p:tag name="KSO_WM_CHIP_GROUPID" val="5ed745afafe44fab1839bd05"/>
  <p:tag name="KSO_WM_CHIP_XID" val="5ed21bffdaf2e53b70be3ec4"/>
  <p:tag name="KSO_WM_UNIT_FILL_FORE_SCHEMECOLOR_INDEX_BRIGHTNESS" val="0"/>
  <p:tag name="KSO_WM_UNIT_FILL_FORE_SCHEMECOLOR_INDEX" val="5"/>
  <p:tag name="KSO_WM_UNIT_FILL_TYPE" val="1"/>
  <p:tag name="KSO_WM_UNIT_TEXT_FILL_FORE_SCHEMECOLOR_INDEX_BRIGHTNESS" val="0.15"/>
  <p:tag name="KSO_WM_UNIT_TEXT_FILL_FORE_SCHEMECOLOR_INDEX" val="13"/>
  <p:tag name="KSO_WM_UNIT_TEXT_FILL_TYPE" val="1"/>
  <p:tag name="KSO_WM_UNIT_VALUE" val="10"/>
  <p:tag name="KSO_WM_TEMPLATE_ASSEMBLE_XID" val="5f6231403b8f58ab2f1d716d"/>
  <p:tag name="KSO_WM_TEMPLATE_ASSEMBLE_GROUPID" val="5f6231403b8f58ab2f1d716d"/>
</p:tagLst>
</file>

<file path=ppt/tags/tag1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7574_1*i*2"/>
  <p:tag name="KSO_WM_TEMPLATE_CATEGORY" val="diagram"/>
  <p:tag name="KSO_WM_TEMPLATE_INDEX" val="20207574"/>
  <p:tag name="KSO_WM_UNIT_LAYERLEVEL" val="1"/>
  <p:tag name="KSO_WM_TAG_VERSION" val="1.0"/>
  <p:tag name="KSO_WM_BEAUTIFY_FLAG" val="#wm#"/>
  <p:tag name="KSO_WM_UNIT_TYPE" val="i"/>
  <p:tag name="KSO_WM_UNIT_INDEX" val="2"/>
  <p:tag name="KSO_WM_UNIT_BLOCK" val="0"/>
  <p:tag name="KSO_WM_UNIT_SM_LIMIT_TYPE" val="1"/>
  <p:tag name="KSO_WM_UNIT_DECORATE_INFO" val="{&quot;ReferentInfo&quot;:{&quot;X&quot;:{&quot;Pos&quot;:0},&quot;Y&quot;:{&quot;Pos&quot;:0}},&quot;DecorateInfoX&quot;:{&quot;Pos&quot;:0,&quot;IsAbs&quot;:false},&quot;DecorateInfoY&quot;:{&quot;Pos&quot;:0,&quot;IsAbs&quot;:false},&quot;DecorateInfoW&quot;:{&quot;IsAbs&quot;:true},&quot;DecorateInfoH&quot;:{&quot;IsAbs&quot;:true}}"/>
  <p:tag name="KSO_WM_UNIT_DEC_AREA_ID" val="51fc2a00958e4110a7400cf7c5fb9b10"/>
  <p:tag name="KSO_WM_CHIP_GROUPID" val="5ed745afafe44fab1839bd05"/>
  <p:tag name="KSO_WM_CHIP_XID" val="5ed21bffdaf2e53b70be3ec4"/>
  <p:tag name="KSO_WM_UNIT_LINE_FORE_SCHEMECOLOR_INDEX_BRIGHTNESS" val="-0.15"/>
  <p:tag name="KSO_WM_UNIT_LINE_FORE_SCHEMECOLOR_INDEX" val="14"/>
  <p:tag name="KSO_WM_UNIT_LINE_FILL_TYPE" val="2"/>
  <p:tag name="KSO_WM_UNIT_VALUE" val="738"/>
  <p:tag name="KSO_WM_TEMPLATE_ASSEMBLE_XID" val="5f6231403b8f58ab2f1d716d"/>
  <p:tag name="KSO_WM_TEMPLATE_ASSEMBLE_GROUPID" val="5f6231403b8f58ab2f1d716d"/>
</p:tagLst>
</file>

<file path=ppt/tags/tag19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diagram20207574_1*a*1"/>
  <p:tag name="KSO_WM_TEMPLATE_CATEGORY" val="diagram"/>
  <p:tag name="KSO_WM_TEMPLATE_INDEX" val="20207574"/>
  <p:tag name="KSO_WM_UNIT_LAYERLEVEL" val="1"/>
  <p:tag name="KSO_WM_TAG_VERSION" val="1.0"/>
  <p:tag name="KSO_WM_BEAUTIFY_FLAG" val="#wm#"/>
  <p:tag name="KSO_WM_UNIT_PRESET_TEXT" val="添加标题"/>
  <p:tag name="KSO_WM_UNIT_DEFAULT_FONT" val="24;44;4"/>
  <p:tag name="KSO_WM_UNIT_BLOCK" val="0"/>
  <p:tag name="KSO_WM_UNIT_SHOW_EDIT_AREA_INDICATION" val="1"/>
  <p:tag name="KSO_WM_CHIP_GROUPID" val="5e7881253197e252a37019b5"/>
  <p:tag name="KSO_WM_CHIP_XID" val="5e7881253197e252a37019b6"/>
  <p:tag name="KSO_WM_CHIP_FILLAREA_FILL_RULE" val="{&quot;fill_align&quot;:&quot;cm&quot;,&quot;fill_mode&quot;:&quot;full&quot;}"/>
  <p:tag name="KSO_WM_UNIT_DEC_AREA_ID" val="50906fd94a024889bf2c9efdc4af3aa7"/>
  <p:tag name="KSO_WM_ASSEMBLE_CHIP_INDEX" val="2bbb7128e17541f788a6359216642cf5"/>
  <p:tag name="KSO_WM_UNIT_TEXT_FILL_FORE_SCHEMECOLOR_INDEX_BRIGHTNESS" val="0"/>
  <p:tag name="KSO_WM_UNIT_TEXT_FILL_FORE_SCHEMECOLOR_INDEX" val="13"/>
  <p:tag name="KSO_WM_UNIT_TEXT_FILL_TYPE" val="1"/>
  <p:tag name="KSO_WM_TEMPLATE_ASSEMBLE_XID" val="5f6231403b8f58ab2f1d716d"/>
  <p:tag name="KSO_WM_TEMPLATE_ASSEMBLE_GROUPID" val="5f6231403b8f58ab2f1d716d"/>
  <p:tag name="KSO_WM_TAG_Front_Size" val=""/>
  <p:tag name="KSO_WM_TAG_Backgroup_Id" val=""/>
  <p:tag name="KSO_WM_TAG_Backgroup_Size" val=""/>
  <p:tag name="KSO_WM_TAG_Zoder_Position" val=""/>
</p:tagLst>
</file>

<file path=ppt/tags/tag197.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7574_1*f*1"/>
  <p:tag name="KSO_WM_TEMPLATE_CATEGORY" val="diagram"/>
  <p:tag name="KSO_WM_TEMPLATE_INDEX" val="20207574"/>
  <p:tag name="KSO_WM_UNIT_LAYERLEVEL" val="1"/>
  <p:tag name="KSO_WM_TAG_VERSION" val="1.0"/>
  <p:tag name="KSO_WM_BEAUTIFY_FLAG" val="#wm#"/>
  <p:tag name="KSO_WM_UNIT_DEFAULT_FONT" val="14;20;2"/>
  <p:tag name="KSO_WM_UNIT_BLOCK" val="0"/>
  <p:tag name="KSO_WM_UNIT_VALUE" val="95"/>
  <p:tag name="KSO_WM_UNIT_SHOW_EDIT_AREA_INDICATION" val="1"/>
  <p:tag name="KSO_WM_CHIP_GROUPID" val="5e6b05596848fb12bee65ac8"/>
  <p:tag name="KSO_WM_CHIP_XID" val="5e6b05596848fb12bee65aca"/>
  <p:tag name="KSO_WM_CHIP_FILLAREA_FILL_RULE" val="{&quot;fill_align&quot;:&quot;cm&quot;,&quot;fill_mode&quot;:&quot;full&quot;}"/>
  <p:tag name="KSO_WM_UNIT_DEC_AREA_ID" val="fefe7795749b4bc8b840cc1bee924054"/>
  <p:tag name="KSO_WM_ASSEMBLE_CHIP_INDEX" val="bf7ee33346304a7da1998c8685d305d7"/>
  <p:tag name="KSO_WM_UNIT_SUPPORT_UNIT_TYPE" val="[&quot;l&quot;,&quot;m&quot;,&quot;n&quot;,&quot;o&quot;,&quot;p&quot;,&quot;q&quot;,&quot;r&quot;,&quot;δ&quot;,&quot;ε&quot;,&quot;ζ&quot;,&quot;η&quot;,&quot;d&quot;,&quot;α&quot;,&quot;β&quot;,&quot;θ&quot;]"/>
  <p:tag name="KSO_WM_UNIT_TEXT_FILL_FORE_SCHEMECOLOR_INDEX_BRIGHTNESS" val="0.25"/>
  <p:tag name="KSO_WM_UNIT_TEXT_FILL_FORE_SCHEMECOLOR_INDEX" val="13"/>
  <p:tag name="KSO_WM_UNIT_TEXT_FILL_TYPE" val="1"/>
  <p:tag name="KSO_WM_TEMPLATE_ASSEMBLE_XID" val="5f6231403b8f58ab2f1d716d"/>
  <p:tag name="KSO_WM_TEMPLATE_ASSEMBLE_GROUPID" val="5f6231403b8f58ab2f1d716d"/>
  <p:tag name="KSO_WM_TAG_Front_Size" val=""/>
  <p:tag name="KSO_WM_TAG_Backgroup_Id" val=""/>
  <p:tag name="KSO_WM_TAG_Backgroup_Size" val=""/>
  <p:tag name="KSO_WM_TAG_Zoder_Position" val=""/>
</p:tagLst>
</file>

<file path=ppt/tags/tag198.xml><?xml version="1.0" encoding="utf-8"?>
<p:tagLst xmlns:p="http://schemas.openxmlformats.org/presentationml/2006/main">
  <p:tag name="KSO_WM_BEAUTIFY_FLAG" val="#wm#"/>
  <p:tag name="KSO_WM_TEMPLATE_CATEGORY" val="diagram"/>
  <p:tag name="KSO_WM_TEMPLATE_INDEX" val="20207574"/>
  <p:tag name="KSO_WM_SLIDE_LAYOUT_INFO" val="{&quot;backgroundInfo&quot;:[{&quot;bottom&quot;:0,&quot;bottomAbs&quot;:false,&quot;left&quot;:0,&quot;leftAbs&quot;:false,&quot;right&quot;:0,&quot;rightAbs&quot;:false,&quot;top&quot;:0,&quot;topAbs&quot;:false,&quot;type&quot;:&quot;general&quot;}],&quot;direction&quot;:1,&quot;id&quot;:&quot;2020-09-16T23:37:36&quot;,&quot;maxSize&quot;:{&quot;size1&quot;:32.5},&quot;minSize&quot;:{&quot;size1&quot;:32.5},&quot;normalSize&quot;:{&quot;size1&quot;:32.5},&quot;subLayout&quot;:[{&quot;id&quot;:&quot;2020-09-16T23:37:36&quot;,&quot;margin&quot;:{&quot;bottom&quot;:6.7729997634887695,&quot;left&quot;:1.6929999589920044,&quot;right&quot;:2.1170001029968262,&quot;top&quot;:5.9270000457763672},&quot;type&quot;:0},{&quot;id&quot;:&quot;2020-09-16T23:37:36&quot;,&quot;margin&quot;:{&quot;bottom&quot;:4.2329998016357422,&quot;left&quot;:0.42300000786781311,&quot;right&quot;:4.6570000648498535,&quot;top&quot;:4.2329998016357422},&quot;type&quot;:0}],&quot;type&quot;:0}"/>
  <p:tag name="KSO_WM_SLIDE_RATIO" val="1.777778"/>
  <p:tag name="KSO_WM_CHIP_INFOS" val="{&quot;layout_type&quot;:&quot;leftright&quot;,&quot;layout_feature&quot;:1,&quot;tags&quot;:{&quot;style&quot;:[&quot;商务&quot;,&quot;简约&quot;,&quot;文艺清新&quot;,&quot;卡通&quot;,&quot;欧美风&quot;,&quot;黑板风&quot;,&quot;渐变风&quot;]},&quot;slide_type&quot;:[&quot;text&quot;],&quot;aspect_ratio&quot;:&quot;16:9&quot;,&quot;diagram&quot;:{&quot;type&quot;:[],&quot;direction&quot;:0,&quot;isSupportDecBetweenItems&quot;:false}}"/>
  <p:tag name="KSO_WM_CHIP_XID" val="5ed21bffdaf2e53b70be3ec4"/>
  <p:tag name="KSO_WM_CHIP_FILLPROP" val="[[{&quot;fill_id&quot;:&quot;9a355c80c5954ee09524de9ebc4c51fa&quot;,&quot;fill_align&quot;:&quot;cm&quot;,&quot;text_align&quot;:&quot;cm&quot;,&quot;text_direction&quot;:&quot;horizontal&quot;,&quot;chip_types&quot;:[&quot;header&quot;]},{&quot;fill_id&quot;:&quot;d54c11053c694c528a73c81ffd135bd4&quot;,&quot;fill_align&quot;:&quot;cm&quot;,&quot;text_align&quot;:&quot;lm&quot;,&quot;text_direction&quot;:&quot;horizontal&quot;,&quot;chip_types&quot;:[&quot;diagram&quot;,&quot;pictext&quot;,&quot;text&quot;,&quot;picture&quot;,&quot;chart&quot;,&quot;table&quot;,&quot;video&quot;],&quot;support_features&quot;:[&quot;collage&quot;,&quot;carousel&quot;]}]]"/>
  <p:tag name="KSO_WM_SLIDE_ID" val="diagram20207574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840*396"/>
  <p:tag name="KSO_WM_SLIDE_POSITION" val="48*71"/>
  <p:tag name="KSO_WM_TAG_VERSION" val="1.0"/>
  <p:tag name="KSO_WM_SLIDE_LAYOUT" val="a_f"/>
  <p:tag name="KSO_WM_SLIDE_LAYOUT_CNT" val="1_1"/>
  <p:tag name="KSO_WM_SLIDE_BACKGROUND" val="[&quot;general&quot;]"/>
  <p:tag name="KSO_WM_CHIP_GROUPID" val="5ed745afafe44fab1839bd05"/>
  <p:tag name="KSO_WM_SLIDE_BK_DARK_LIGHT" val="2"/>
  <p:tag name="KSO_WM_SLIDE_BACKGROUND_TYPE" val="general"/>
  <p:tag name="KSO_WM_SLIDE_SUPPORT_FEATURE_TYPE" val="0"/>
  <p:tag name="KSO_WM_TEMPLATE_ASSEMBLE_XID" val="5f6231403b8f58ab2f1d716d"/>
  <p:tag name="KSO_WM_TEMPLATE_ASSEMBLE_GROUPID" val="5f6231403b8f58ab2f1d716d"/>
</p:tagLst>
</file>

<file path=ppt/tags/tag1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TEMPLATE_CATEGORY" val="custom"/>
  <p:tag name="KSO_WM_TEMPLATE_INDEX" val="20206112"/>
  <p:tag name="KSO_WM_UNIT_ID" val="custom20206112_7*i*1"/>
  <p:tag name="KSO_WM_UNIT_TYPE" val="i"/>
  <p:tag name="KSO_WM_UNIT_INDEX" val="1"/>
</p:tagLst>
</file>

<file path=ppt/tags/tag2.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LAYERLEVEL" val="1"/>
  <p:tag name="KSO_WM_TAG_VERSION" val="1.0"/>
  <p:tag name="KSO_WM_BEAUTIFY_FLAG" val="#wm#"/>
  <p:tag name="KSO_WM_UNIT_NOCLEAR" val="0"/>
  <p:tag name="KSO_WM_UNIT_VALUE" val="1"/>
  <p:tag name="KSO_WM_UNIT_TYPE" val="e"/>
  <p:tag name="KSO_WM_UNIT_INDEX" val="1"/>
  <p:tag name="KSO_WM_UNIT_PRESET_TEXT" val="01"/>
  <p:tag name="KSO_WM_TEMPLATE_CATEGORY" val="custom"/>
  <p:tag name="KSO_WM_TEMPLATE_INDEX" val="20206112"/>
  <p:tag name="KSO_WM_UNIT_ID" val="custom20206112_7*e*1"/>
</p:tagLst>
</file>

<file path=ppt/tags/tag2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UNIT_ISCONTENTSTITLE" val="0"/>
  <p:tag name="KSO_WM_UNIT_NOCLEAR" val="0"/>
  <p:tag name="KSO_WM_UNIT_VALUE" val="8"/>
  <p:tag name="KSO_WM_UNIT_TYPE" val="a"/>
  <p:tag name="KSO_WM_UNIT_INDEX" val="1"/>
  <p:tag name="KSO_WM_UNIT_PRESET_TEXT" val="单击添加大标题"/>
  <p:tag name="KSO_WM_TEMPLATE_CATEGORY" val="custom"/>
  <p:tag name="KSO_WM_TEMPLATE_INDEX" val="20206112"/>
  <p:tag name="KSO_WM_UNIT_ID" val="custom20206112_7*a*1"/>
  <p:tag name="KSO_WM_UNIT_ISNUMDGMTITLE" val="0"/>
</p:tagLst>
</file>

<file path=ppt/tags/tag202.xml><?xml version="1.0" encoding="utf-8"?>
<p:tagLst xmlns:p="http://schemas.openxmlformats.org/presentationml/2006/main">
  <p:tag name="KSO_WM_SLIDE_ID" val="custom20206112_7"/>
  <p:tag name="KSO_WM_TEMPLATE_SUBCATEGORY" val="0"/>
  <p:tag name="KSO_WM_TEMPLATE_MASTER_TYPE" val="1"/>
  <p:tag name="KSO_WM_TEMPLATE_COLOR_TYPE" val="1"/>
  <p:tag name="KSO_WM_SLIDE_TYPE" val="sectionTitle"/>
  <p:tag name="KSO_WM_SLIDE_SUBTYPE" val="pureTxt"/>
  <p:tag name="KSO_WM_SLIDE_ITEM_CNT" val="0"/>
  <p:tag name="KSO_WM_SLIDE_INDEX" val="7"/>
  <p:tag name="KSO_WM_SLIDE_SIZE" val="960*466"/>
  <p:tag name="KSO_WM_SLIDE_POSITION" val="0*74"/>
  <p:tag name="KSO_WM_TAG_VERSION" val="1.0"/>
  <p:tag name="KSO_WM_BEAUTIFY_FLAG" val="#wm#"/>
  <p:tag name="KSO_WM_TEMPLATE_CATEGORY" val="custom"/>
  <p:tag name="KSO_WM_TEMPLATE_INDEX" val="20206112"/>
  <p:tag name="KSO_WM_SLIDE_LAYOUT" val="a_e"/>
  <p:tag name="KSO_WM_SLIDE_LAYOUT_CNT" val="1_1"/>
</p:tagLst>
</file>

<file path=ppt/tags/tag203.xml><?xml version="1.0" encoding="utf-8"?>
<p:tagLst xmlns:p="http://schemas.openxmlformats.org/presentationml/2006/main">
  <p:tag name="KSO_WM_UNIT_TYPE" val="i"/>
  <p:tag name="KSO_WM_UNIT_SUBTYPE" val="h"/>
  <p:tag name="KSO_WM_SLIDE_BACKGROUND_TYPE" val="frame"/>
  <p:tag name="KSO_WM_SLIDE_BK_DARK_LIGHT" val="2"/>
  <p:tag name="KSO_WM_UNIT_BK_DARK_LIGHT" val="2"/>
  <p:tag name="KSO_WM_UNIT_HIGHLIGHT" val="0"/>
  <p:tag name="KSO_WM_UNIT_COMPATIBLE" val="0"/>
  <p:tag name="KSO_WM_UNIT_DIAGRAM_ISNUMVISUAL" val="0"/>
  <p:tag name="KSO_WM_UNIT_DIAGRAM_ISREFERUNIT" val="0"/>
  <p:tag name="KSO_WM_UNIT_INDEX" val="0"/>
  <p:tag name="KSO_WM_UNIT_ID" val="_13*i*0"/>
  <p:tag name="KSO_WM_UNIT_LAYERLEVEL" val="1"/>
  <p:tag name="KSO_WM_TAG_VERSION" val="1.0"/>
  <p:tag name="KSO_WM_BEAUTIFY_FLAG" val="#wm#"/>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204.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UNIT_TYPE" val="i"/>
</p:tagLst>
</file>

<file path=ppt/tags/tag205.xml><?xml version="1.0" encoding="utf-8"?>
<p:tagLst xmlns:p="http://schemas.openxmlformats.org/presentationml/2006/main">
  <p:tag name="KSO_WM_UNIT_VALUE" val="1227*761"/>
  <p:tag name="KSO_WM_UNIT_HIGHLIGHT" val="0"/>
  <p:tag name="KSO_WM_UNIT_COMPATIBLE" val="0"/>
  <p:tag name="KSO_WM_UNIT_DIAGRAM_ISNUMVISUAL" val="0"/>
  <p:tag name="KSO_WM_UNIT_DIAGRAM_ISREFERUNIT" val="0"/>
  <p:tag name="KSO_WM_UNIT_TYPE" val="d"/>
  <p:tag name="KSO_WM_UNIT_INDEX" val="1"/>
  <p:tag name="KSO_WM_UNIT_ID" val="diagram20208441_1*d*1"/>
  <p:tag name="KSO_WM_TEMPLATE_CATEGORY" val="diagram"/>
  <p:tag name="KSO_WM_TEMPLATE_INDEX" val="20208441"/>
  <p:tag name="KSO_WM_UNIT_LAYERLEVEL" val="1"/>
  <p:tag name="KSO_WM_TAG_VERSION" val="1.0"/>
  <p:tag name="KSO_WM_BEAUTIFY_FLAG" val="#wm#"/>
  <p:tag name="KSO_WM_CHIP_GROUPID" val="5e7310da9a230a26b9e88a19"/>
  <p:tag name="KSO_WM_CHIP_XID" val="5e7310da9a230a26b9e88a1a"/>
  <p:tag name="KSO_WM_UNIT_DEC_AREA_ID" val="6d1df7c7ddf2475890d4df6f378f7cff"/>
  <p:tag name="KSO_WM_ASSEMBLE_CHIP_INDEX" val="fe2824b0ad824e9fad1be658c38b0abc"/>
  <p:tag name="KSO_WM_UNIT_PLACING_PICTURE" val="fe2824b0ad824e9fad1be658c38b0abc"/>
  <p:tag name="KSO_WM_UNIT_SUPPORT_UNIT_TYPE" val="[&quot;β&quot;]"/>
  <p:tag name="KSO_WM_TEMPLATE_ASSEMBLE_XID" val="5ef2284d770fdf8a85bd4630"/>
  <p:tag name="KSO_WM_TEMPLATE_ASSEMBLE_GROUPID" val="5ef2284d770fdf8a85bd4630"/>
  <p:tag name="KSO_WM_UNIT_PICTURE_CLIP_FLAG" val="0"/>
  <p:tag name="KSO_WM_TAG_Front_Size" val=""/>
  <p:tag name="KSO_WM_TAG_Backgroup_Id" val=""/>
  <p:tag name="KSO_WM_TAG_Backgroup_Size" val=""/>
  <p:tag name="KSO_WM_TAG_Zoder_Position" val=""/>
  <p:tag name="KSO_WM_UNIT_PLACING_PICTURE_USER_VIEWPORT" val="{&quot;height&quot;:6960,&quot;width&quot;:3755}"/>
</p:tagLst>
</file>

<file path=ppt/tags/tag206.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8441_1*f*1"/>
  <p:tag name="KSO_WM_TEMPLATE_CATEGORY" val="diagram"/>
  <p:tag name="KSO_WM_TEMPLATE_INDEX" val="20208441"/>
  <p:tag name="KSO_WM_UNIT_LAYERLEVEL" val="1"/>
  <p:tag name="KSO_WM_TAG_VERSION" val="1.0"/>
  <p:tag name="KSO_WM_BEAUTIFY_FLAG" val="#wm#"/>
  <p:tag name="KSO_WM_UNIT_DEFAULT_FONT" val="14;20;2"/>
  <p:tag name="KSO_WM_UNIT_BLOCK" val="0"/>
  <p:tag name="KSO_WM_UNIT_VALUE" val="288"/>
  <p:tag name="KSO_WM_UNIT_SHOW_EDIT_AREA_INDICATION" val="1"/>
  <p:tag name="KSO_WM_CHIP_GROUPID" val="5e6b05596848fb12bee65ac8"/>
  <p:tag name="KSO_WM_CHIP_XID" val="5e6b05596848fb12bee65aca"/>
  <p:tag name="KSO_WM_UNIT_DEC_AREA_ID" val="98c78c88f3da46d79af5f0fad46d8f4d"/>
  <p:tag name="KSO_WM_ASSEMBLE_CHIP_INDEX" val="64a9a8a6fb234394859900d4d43b6d4a"/>
  <p:tag name="KSO_WM_UNIT_SUPPORT_UNIT_TYPE" val="[&quot;l&quot;,&quot;m&quot;,&quot;n&quot;,&quot;o&quot;,&quot;p&quot;,&quot;q&quot;,&quot;r&quot;,&quot;δ&quot;,&quot;η&quot;,&quot;β&quot;,&quot;α&quot;,&quot;θ&quot;]"/>
  <p:tag name="KSO_WM_UNIT_TEXT_FILL_FORE_SCHEMECOLOR_INDEX_BRIGHTNESS" val="0.25"/>
  <p:tag name="KSO_WM_UNIT_TEXT_FILL_FORE_SCHEMECOLOR_INDEX" val="13"/>
  <p:tag name="KSO_WM_UNIT_TEXT_FILL_TYPE" val="1"/>
  <p:tag name="KSO_WM_TEMPLATE_ASSEMBLE_XID" val="5ef2284d770fdf8a85bd4630"/>
  <p:tag name="KSO_WM_TEMPLATE_ASSEMBLE_GROUPID" val="5ef2284d770fdf8a85bd4630"/>
  <p:tag name="KSO_WM_TAG_Front_Size" val=""/>
  <p:tag name="KSO_WM_TAG_Backgroup_Id" val=""/>
  <p:tag name="KSO_WM_TAG_Backgroup_Size" val=""/>
  <p:tag name="KSO_WM_TAG_Zoder_Position" val=""/>
</p:tagLst>
</file>

<file path=ppt/tags/tag207.xml><?xml version="1.0" encoding="utf-8"?>
<p:tagLst xmlns:p="http://schemas.openxmlformats.org/presentationml/2006/main">
  <p:tag name="KSO_WM_BEAUTIFY_FLAG" val="#wm#"/>
  <p:tag name="KSO_WM_TEMPLATE_CATEGORY" val="diagram"/>
  <p:tag name="KSO_WM_TEMPLATE_INDEX" val="20208441"/>
  <p:tag name="KSO_WM_SLIDE_LAYOUT_INFO" val="{&quot;backgroundInfo&quot;:[{&quot;bottom&quot;:0,&quot;bottomAbs&quot;:false,&quot;left&quot;:0,&quot;leftAbs&quot;:false,&quot;right&quot;:0,&quot;rightAbs&quot;:false,&quot;top&quot;:0,&quot;topAbs&quot;:false,&quot;type&quot;:&quot;general&quot;},{&quot;bottom&quot;:0,&quot;bottomAbs&quot;:false,&quot;left&quot;:0,&quot;leftAbs&quot;:false,&quot;right&quot;:0,&quot;rightAbs&quot;:false,&quot;top&quot;:0,&quot;topAbs&quot;:false,&quot;type&quot;:&quot;frame&quot;}],&quot;direction&quot;:1,&quot;id&quot;:&quot;2020-06-24T00:05:34&quot;,&quot;maxSize&quot;:{&quot;size1&quot;:41.200000000000003},&quot;minSize&quot;:{&quot;size1&quot;:32.5},&quot;normalSize&quot;:{&quot;size1&quot;:38.383333333333333},&quot;subLayout&quot;:[{&quot;id&quot;:&quot;2020-06-24T00:05:34&quot;,&quot;margin&quot;:{&quot;bottom&quot;:3.380000114440918,&quot;left&quot;:3.380000114440918,&quot;right&quot;:0.026000002399086952,&quot;top&quot;:3.380000114440918},&quot;type&quot;:0},{&quot;id&quot;:&quot;2020-06-24T00:05:34&quot;,&quot;margin&quot;:{&quot;bottom&quot;:3.3619999885559082,&quot;left&quot;:1.2439998388290405,&quot;right&quot;:3.3870000839233398,&quot;top&quot;:3.4110000133514404},&quot;type&quot;:0}],&quot;type&quot;:0}"/>
  <p:tag name="KSO_WM_SLIDE_BACKGROUND" val="[&quot;general&quot;,&quot;frame&quot;]"/>
  <p:tag name="KSO_WM_SLIDE_RATIO" val="1.777778"/>
  <p:tag name="KSO_WM_CHIP_INFOS" val="{&quot;layout_type&quot;:&quot;leftright&quot;,&quot;tags&quot;:{&quot;style&quot;:[&quot;商务&quot;,&quot;简约&quot;,&quot;文艺清新&quot;,&quot;中国风&quot;,&quot;卡通&quot;,&quot;欧美风&quot;,&quot;黑板风&quot;,&quot;渐变风&quot;,&quot;党政风&quot;]},&quot;slide_type&quot;:[&quot;text&quot;],&quot;aspect_ratio&quot;:&quot;16:9&quot;}"/>
  <p:tag name="KSO_WM_CHIP_XID" val="5e6efaa6605d5daf04fe5f6d"/>
  <p:tag name="KSO_WM_SLIDE_CAN_ADD_NAVIGATION" val="1"/>
  <p:tag name="KSO_WM_SLIDE_ID" val="diagram20208441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684*348"/>
  <p:tag name="KSO_WM_SLIDE_POSITION" val="132*96"/>
  <p:tag name="KSO_WM_TAG_VERSION" val="1.0"/>
  <p:tag name="KSO_WM_SLIDE_LAYOUT" val="d_f"/>
  <p:tag name="KSO_WM_SLIDE_LAYOUT_CNT" val="1_1"/>
  <p:tag name="KSO_WM_CHIP_FILLPROP" val="[[{&quot;fill_id&quot;:&quot;7159262999874eceaa30c44b1f11ff56&quot;,&quot;fill_align&quot;:&quot;rm&quot;,&quot;text_align&quot;:&quot;lm&quot;,&quot;text_direction&quot;:&quot;horizontal&quot;,&quot;chip_types&quot;:[&quot;pictext&quot;,&quot;picture&quot;,&quot;header&quot;,&quot;table&quot;]},{&quot;fill_id&quot;:&quot;d5d8eeaeb1344471b625b5dec64152c0&quot;,&quot;fill_align&quot;:&quot;lm&quot;,&quot;text_align&quot;:&quot;lm&quot;,&quot;text_direction&quot;:&quot;horizontal&quot;,&quot;chip_types&quot;:[&quot;picture&quot;,&quot;diagram&quot;,&quot;pictext&quot;,&quot;table&quot;,&quot;chart&quot;,&quot;video&quot;,&quot;text&quot;],&quot;support_features&quot;:[&quot;collage&quot;,&quot;carousel&quot;]}],[{&quot;fill_id&quot;:&quot;7159262999874eceaa30c44b1f11ff56&quot;,&quot;fill_align&quot;:&quot;rm&quot;,&quot;text_align&quot;:&quot;lm&quot;,&quot;text_direction&quot;:&quot;horizontal&quot;,&quot;chip_types&quot;:[&quot;text&quot;]},{&quot;fill_id&quot;:&quot;d5d8eeaeb1344471b625b5dec64152c0&quot;,&quot;fill_align&quot;:&quot;lm&quot;,&quot;text_align&quot;:&quot;lm&quot;,&quot;text_direction&quot;:&quot;horizontal&quot;,&quot;chip_types&quot;:[&quot;diagram&quot;,&quot;pictext&quot;,&quot;picture&quot;,&quot;chart&quot;,&quot;table&quot;,&quot;video&quot;],&quot;support_features&quot;:[&quot;collage&quot;,&quot;carousel&quot;]}]]"/>
  <p:tag name="KSO_WM_CHIP_GROUPID" val="5e6efaa6605d5daf04fe5f6c"/>
  <p:tag name="KSO_WM_SLIDE_BK_DARK_LIGHT" val="2"/>
  <p:tag name="KSO_WM_SLIDE_BACKGROUND_TYPE" val="frame"/>
  <p:tag name="KSO_WM_SLIDE_SUPPORT_FEATURE_TYPE" val="0"/>
  <p:tag name="KSO_WM_TEMPLATE_ASSEMBLE_XID" val="5ef2284d770fdf8a85bd4630"/>
  <p:tag name="KSO_WM_TEMPLATE_ASSEMBLE_GROUPID" val="5ef2284d770fdf8a85bd4630"/>
</p:tagLst>
</file>

<file path=ppt/tags/tag2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9333_1*i*1"/>
  <p:tag name="KSO_WM_TEMPLATE_CATEGORY" val="diagram"/>
  <p:tag name="KSO_WM_TEMPLATE_INDEX" val="20209333"/>
  <p:tag name="KSO_WM_UNIT_LAYERLEVEL" val="1"/>
  <p:tag name="KSO_WM_TAG_VERSION" val="1.0"/>
  <p:tag name="KSO_WM_BEAUTIFY_FLAG" val="#wm#"/>
  <p:tag name="KSO_WM_UNIT_ADJUSTLAYOUT_ID" val="25"/>
  <p:tag name="KSO_WM_UNIT_COLOR_SCHEME_SHAPE_ID" val="25"/>
  <p:tag name="KSO_WM_UNIT_COLOR_SCHEME_PARENT_PAGE" val="0_1"/>
  <p:tag name="KSO_WM_UNIT_FOIL_COLOR" val="1"/>
  <p:tag name="KSO_WM_UNIT_BLOCK" val="0"/>
  <p:tag name="KSO_WM_UNIT_SM_LIMIT_TYPE" val="1"/>
  <p:tag name="KSO_WM_UNIT_DEC_AREA_ID" val="dc4ab721f7e44c728458d3a6fc27f4a5"/>
  <p:tag name="KSO_WM_UNIT_DECORATE_INFO" val="{&quot;ReferentInfo&quot;:{&quot;X&quot;:{&quot;Pos&quot;:0},&quot;Y&quot;:{&quot;Pos&quot;:0}},&quot;DecorateInfoX&quot;:{&quot;Pos&quot;:0,&quot;IsAbs&quot;:false},&quot;DecorateInfoY&quot;:{&quot;Pos&quot;:0,&quot;IsAbs&quot;:false},&quot;DecorateInfoW&quot;:{&quot;IsAbs&quot;:true},&quot;DecorateInfoH&quot;:{&quot;IsAbs&quot;:true}}"/>
  <p:tag name="KSO_WM_CHIP_GROUPID" val="5eedbea4fa6683b8872baaba"/>
  <p:tag name="KSO_WM_CHIP_XID" val="5eedbea4fa6683b8872baabb"/>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14"/>
  <p:tag name="KSO_WM_UNIT_TEXT_FILL_TYPE" val="1"/>
  <p:tag name="KSO_WM_UNIT_VALUE" val="589"/>
  <p:tag name="KSO_WM_TEMPLATE_ASSEMBLE_XID" val="5f15026c8050c250ba65d220"/>
  <p:tag name="KSO_WM_TEMPLATE_ASSEMBLE_GROUPID" val="5f15026c8050c250ba65d220"/>
</p:tagLst>
</file>

<file path=ppt/tags/tag209.xml><?xml version="1.0" encoding="utf-8"?>
<p:tagLst xmlns:p="http://schemas.openxmlformats.org/presentationml/2006/main">
  <p:tag name="KSO_WM_UNIT_VALUE" val="1269*1269"/>
  <p:tag name="KSO_WM_UNIT_HIGHLIGHT" val="0"/>
  <p:tag name="KSO_WM_UNIT_COMPATIBLE" val="0"/>
  <p:tag name="KSO_WM_UNIT_DIAGRAM_ISNUMVISUAL" val="0"/>
  <p:tag name="KSO_WM_UNIT_DIAGRAM_ISREFERUNIT" val="0"/>
  <p:tag name="KSO_WM_UNIT_TYPE" val="d"/>
  <p:tag name="KSO_WM_UNIT_INDEX" val="1"/>
  <p:tag name="KSO_WM_UNIT_ID" val="diagram20209333_1*d*1"/>
  <p:tag name="KSO_WM_TEMPLATE_CATEGORY" val="diagram"/>
  <p:tag name="KSO_WM_TEMPLATE_INDEX" val="20209333"/>
  <p:tag name="KSO_WM_UNIT_LAYERLEVEL" val="1"/>
  <p:tag name="KSO_WM_TAG_VERSION" val="1.0"/>
  <p:tag name="KSO_WM_BEAUTIFY_FLAG" val="#wm#"/>
  <p:tag name="KSO_WM_CHIP_GROUPID" val="5e7310da9a230a26b9e88a19"/>
  <p:tag name="KSO_WM_CHIP_XID" val="5e7310da9a230a26b9e88a1a"/>
  <p:tag name="KSO_WM_UNIT_DEC_AREA_ID" val="aa9a69bd20594432bb3f42339fc5987a"/>
  <p:tag name="KSO_WM_ASSEMBLE_CHIP_INDEX" val="63feeefa2d014edfbf37e4e50de05c17"/>
  <p:tag name="KSO_WM_UNIT_PLACING_PICTURE" val="63feeefa2d014edfbf37e4e50de05c17"/>
  <p:tag name="KSO_WM_TEMPLATE_ASSEMBLE_XID" val="5f15026c8050c250ba65d220"/>
  <p:tag name="KSO_WM_TEMPLATE_ASSEMBLE_GROUPID" val="5f15026c8050c250ba65d220"/>
  <p:tag name="KSO_WM_UNIT_PICTURE_CLIP_FLAG" val="0"/>
  <p:tag name="KSO_WM_TAG_Front_Size" val=""/>
  <p:tag name="KSO_WM_TAG_Backgroup_Id" val=""/>
  <p:tag name="KSO_WM_TAG_Backgroup_Size" val=""/>
  <p:tag name="KSO_WM_TAG_Zoder_Position" val=""/>
  <p:tag name="KSO_WM_UNIT_PLACING_PICTURE_USER_VIEWPORT" val="{&quot;height&quot;:7178,&quot;width&quot;:5400}"/>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UNIT_TEXT_SUBTYPE" val="a"/>
  <p:tag name="KSO_WM_UNIT_SUBTYPE" val="a"/>
  <p:tag name="KSO_WM_UNIT_PRESET_TEXT" val="单击此处添加正文。"/>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9333_1*f*1"/>
  <p:tag name="KSO_WM_TEMPLATE_CATEGORY" val="diagram"/>
  <p:tag name="KSO_WM_TEMPLATE_INDEX" val="20209333"/>
  <p:tag name="KSO_WM_UNIT_LAYERLEVEL" val="1"/>
  <p:tag name="KSO_WM_TAG_VERSION" val="1.0"/>
  <p:tag name="KSO_WM_BEAUTIFY_FLAG" val="#wm#"/>
  <p:tag name="KSO_WM_UNIT_DEFAULT_FONT" val="14;20;2"/>
  <p:tag name="KSO_WM_UNIT_BLOCK" val="0"/>
  <p:tag name="KSO_WM_UNIT_VALUE" val="44"/>
  <p:tag name="KSO_WM_UNIT_SHOW_EDIT_AREA_INDICATION" val="1"/>
  <p:tag name="KSO_WM_CHIP_GROUPID" val="5e6b05596848fb12bee65ac8"/>
  <p:tag name="KSO_WM_CHIP_XID" val="5e6b05596848fb12bee65aca"/>
  <p:tag name="KSO_WM_UNIT_DEC_AREA_ID" val="72485c7579f04a9e97f3a7ce85f090aa"/>
  <p:tag name="KSO_WM_ASSEMBLE_CHIP_INDEX" val="4f6db5cdc4ed4e66ace74c4d7f257f03"/>
  <p:tag name="KSO_WM_UNIT_TEXT_FILL_FORE_SCHEMECOLOR_INDEX_BRIGHTNESS" val="0.25"/>
  <p:tag name="KSO_WM_UNIT_TEXT_FILL_FORE_SCHEMECOLOR_INDEX" val="13"/>
  <p:tag name="KSO_WM_UNIT_TEXT_FILL_TYPE" val="1"/>
  <p:tag name="KSO_WM_TEMPLATE_ASSEMBLE_XID" val="5f15026c8050c250ba65d220"/>
  <p:tag name="KSO_WM_TEMPLATE_ASSEMBLE_GROUPID" val="5f15026c8050c250ba65d220"/>
  <p:tag name="KSO_WM_TAG_Front_Size" val=""/>
  <p:tag name="KSO_WM_TAG_Backgroup_Id" val=""/>
  <p:tag name="KSO_WM_TAG_Backgroup_Size" val=""/>
  <p:tag name="KSO_WM_TAG_Zoder_Position" val=""/>
</p:tagLst>
</file>

<file path=ppt/tags/tag211.xml><?xml version="1.0" encoding="utf-8"?>
<p:tagLst xmlns:p="http://schemas.openxmlformats.org/presentationml/2006/main">
  <p:tag name="KSO_WM_BEAUTIFY_FLAG" val="#wm#"/>
  <p:tag name="KSO_WM_TEMPLATE_CATEGORY" val="diagram"/>
  <p:tag name="KSO_WM_TEMPLATE_INDEX" val="20209333"/>
  <p:tag name="KSO_WM_SLIDE_LAYOUT_INFO" val="{&quot;backgroundInfo&quot;:[{&quot;bottom&quot;:0,&quot;bottomAbs&quot;:false,&quot;left&quot;:0,&quot;leftAbs&quot;:false,&quot;right&quot;:0,&quot;rightAbs&quot;:false,&quot;top&quot;:0,&quot;topAbs&quot;:false,&quot;type&quot;:&quot;general&quot;}],&quot;direction&quot;:1,&quot;id&quot;:&quot;2020-07-20T10:33:18&quot;,&quot;maxSize&quot;:{&quot;size1&quot;:42.600000000000001},&quot;minSize&quot;:{&quot;size1&quot;:42.600000000000001},&quot;normalSize&quot;:{&quot;size1&quot;:42.600000000000001},&quot;subLayout&quot;:[{&quot;id&quot;:&quot;2020-07-20T10:33:18&quot;,&quot;margin&quot;:{&quot;bottom&quot;:1.6929999589920044,&quot;left&quot;:1.6929999589920044,&quot;right&quot;:0.026000002399086952,&quot;top&quot;:1.6929999589920044},&quot;type&quot;:0},{&quot;id&quot;:&quot;2020-07-20T10:33:18&quot;,&quot;margin&quot;:{&quot;bottom&quot;:5.0799999237060547,&quot;left&quot;:1.7130000591278076,&quot;right&quot;:3.3410000801086426,&quot;top&quot;:5.0799999237060547},&quot;type&quot;:0}],&quot;type&quot;:0}"/>
  <p:tag name="KSO_WM_SLIDE_BACKGROUND" val="[&quot;general&quot;]"/>
  <p:tag name="KSO_WM_SLIDE_RATIO" val="1.777778"/>
  <p:tag name="KSO_WM_CHIP_INFOS" val="{&quot;layout_type&quot;:&quot;leftright&quot;,&quot;tags&quot;:{&quot;style&quot;:[&quot;商务&quot;,&quot;简约&quot;,&quot;文艺清新&quot;,&quot;中国风&quot;,&quot;卡通&quot;,&quot;欧美风&quot;,&quot;黑板风&quot;,&quot;渐变风&quot;,&quot;党政风&quot;]},&quot;slide_type&quot;:[&quot;text&quot;],&quot;aspect_ratio&quot;:&quot;16:9&quot;}"/>
  <p:tag name="KSO_WM_CHIP_FILLPROP" val="[[{&quot;fill_id&quot;:&quot;50ebde9cedf940d1aeb735da52ac9dd9&quot;,&quot;fill_align&quot;:&quot;lm&quot;,&quot;text_align&quot;:&quot;lm&quot;,&quot;text_direction&quot;:&quot;horizontal&quot;,&quot;chip_types&quot;:[&quot;picture&quot;],&quot;support_features&quot;:[&quot;collage&quot;]},{&quot;fill_id&quot;:&quot;fadd3788f02f444db785165969f73384&quot;,&quot;fill_align&quot;:&quot;cm&quot;,&quot;text_align&quot;:&quot;cm&quot;,&quot;text_direction&quot;:&quot;horizontal&quot;,&quot;chip_types&quot;:[&quot;header&quot;]}],[{&quot;fill_id&quot;:&quot;50ebde9cedf940d1aeb735da52ac9dd9&quot;,&quot;fill_align&quot;:&quot;lm&quot;,&quot;text_align&quot;:&quot;lm&quot;,&quot;text_direction&quot;:&quot;horizontal&quot;,&quot;chip_types&quot;:[&quot;picture&quot;],&quot;support_features&quot;:[&quot;collage&quot;]},{&quot;fill_id&quot;:&quot;fadd3788f02f444db785165969f73384&quot;,&quot;fill_align&quot;:&quot;cm&quot;,&quot;text_align&quot;:&quot;lm&quot;,&quot;text_direction&quot;:&quot;horizontal&quot;,&quot;chip_types&quot;:[&quot;text&quot;]}]]"/>
  <p:tag name="KSO_WM_SLIDE_ID" val="diagram20209333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60"/>
  <p:tag name="KSO_WM_SLIDE_POSITION" val="48*84"/>
  <p:tag name="KSO_WM_TAG_VERSION" val="1.0"/>
  <p:tag name="KSO_WM_SLIDE_LAYOUT" val="d_f"/>
  <p:tag name="KSO_WM_SLIDE_LAYOUT_CNT" val="1_1"/>
  <p:tag name="KSO_WM_CHIP_XID" val="5eedbea4fa6683b8872baabb"/>
  <p:tag name="KSO_WM_CHIP_GROUPID" val="5eedbea4fa6683b8872baaba"/>
  <p:tag name="KSO_WM_SLIDE_BK_DARK_LIGHT" val="2"/>
  <p:tag name="KSO_WM_SLIDE_BACKGROUND_TYPE" val="general"/>
  <p:tag name="KSO_WM_SLIDE_SUPPORT_FEATURE_TYPE" val="1"/>
  <p:tag name="KSO_WM_TEMPLATE_ASSEMBLE_XID" val="5f15026c8050c250ba65d220"/>
  <p:tag name="KSO_WM_TEMPLATE_ASSEMBLE_GROUPID" val="5f15026c8050c250ba65d220"/>
</p:tagLst>
</file>

<file path=ppt/tags/tag2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9333_1*i*1"/>
  <p:tag name="KSO_WM_TEMPLATE_CATEGORY" val="diagram"/>
  <p:tag name="KSO_WM_TEMPLATE_INDEX" val="20209333"/>
  <p:tag name="KSO_WM_UNIT_LAYERLEVEL" val="1"/>
  <p:tag name="KSO_WM_TAG_VERSION" val="1.0"/>
  <p:tag name="KSO_WM_BEAUTIFY_FLAG" val="#wm#"/>
  <p:tag name="KSO_WM_UNIT_ADJUSTLAYOUT_ID" val="25"/>
  <p:tag name="KSO_WM_UNIT_COLOR_SCHEME_SHAPE_ID" val="25"/>
  <p:tag name="KSO_WM_UNIT_COLOR_SCHEME_PARENT_PAGE" val="0_1"/>
  <p:tag name="KSO_WM_UNIT_FOIL_COLOR" val="1"/>
  <p:tag name="KSO_WM_UNIT_BLOCK" val="0"/>
  <p:tag name="KSO_WM_UNIT_SM_LIMIT_TYPE" val="1"/>
  <p:tag name="KSO_WM_UNIT_DEC_AREA_ID" val="dc4ab721f7e44c728458d3a6fc27f4a5"/>
  <p:tag name="KSO_WM_UNIT_DECORATE_INFO" val="{&quot;ReferentInfo&quot;:{&quot;X&quot;:{&quot;Pos&quot;:0},&quot;Y&quot;:{&quot;Pos&quot;:0}},&quot;DecorateInfoX&quot;:{&quot;Pos&quot;:0,&quot;IsAbs&quot;:false},&quot;DecorateInfoY&quot;:{&quot;Pos&quot;:0,&quot;IsAbs&quot;:false},&quot;DecorateInfoW&quot;:{&quot;IsAbs&quot;:true},&quot;DecorateInfoH&quot;:{&quot;IsAbs&quot;:true}}"/>
  <p:tag name="KSO_WM_CHIP_GROUPID" val="5eedbea4fa6683b8872baaba"/>
  <p:tag name="KSO_WM_CHIP_XID" val="5eedbea4fa6683b8872baabb"/>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14"/>
  <p:tag name="KSO_WM_UNIT_TEXT_FILL_TYPE" val="1"/>
  <p:tag name="KSO_WM_UNIT_VALUE" val="589"/>
  <p:tag name="KSO_WM_TEMPLATE_ASSEMBLE_XID" val="5f15026c8050c250ba65d220"/>
  <p:tag name="KSO_WM_TEMPLATE_ASSEMBLE_GROUPID" val="5f15026c8050c250ba65d220"/>
</p:tagLst>
</file>

<file path=ppt/tags/tag213.xml><?xml version="1.0" encoding="utf-8"?>
<p:tagLst xmlns:p="http://schemas.openxmlformats.org/presentationml/2006/main">
  <p:tag name="KSO_WM_UNIT_VALUE" val="1269*1269"/>
  <p:tag name="KSO_WM_UNIT_HIGHLIGHT" val="0"/>
  <p:tag name="KSO_WM_UNIT_COMPATIBLE" val="0"/>
  <p:tag name="KSO_WM_UNIT_DIAGRAM_ISNUMVISUAL" val="0"/>
  <p:tag name="KSO_WM_UNIT_DIAGRAM_ISREFERUNIT" val="0"/>
  <p:tag name="KSO_WM_UNIT_TYPE" val="d"/>
  <p:tag name="KSO_WM_UNIT_INDEX" val="1"/>
  <p:tag name="KSO_WM_UNIT_ID" val="diagram20209333_1*d*1"/>
  <p:tag name="KSO_WM_TEMPLATE_CATEGORY" val="diagram"/>
  <p:tag name="KSO_WM_TEMPLATE_INDEX" val="20209333"/>
  <p:tag name="KSO_WM_UNIT_LAYERLEVEL" val="1"/>
  <p:tag name="KSO_WM_TAG_VERSION" val="1.0"/>
  <p:tag name="KSO_WM_BEAUTIFY_FLAG" val="#wm#"/>
  <p:tag name="KSO_WM_CHIP_GROUPID" val="5e7310da9a230a26b9e88a19"/>
  <p:tag name="KSO_WM_CHIP_XID" val="5e7310da9a230a26b9e88a1a"/>
  <p:tag name="KSO_WM_UNIT_DEC_AREA_ID" val="aa9a69bd20594432bb3f42339fc5987a"/>
  <p:tag name="KSO_WM_ASSEMBLE_CHIP_INDEX" val="63feeefa2d014edfbf37e4e50de05c17"/>
  <p:tag name="KSO_WM_UNIT_PLACING_PICTURE" val="63feeefa2d014edfbf37e4e50de05c17"/>
  <p:tag name="KSO_WM_TEMPLATE_ASSEMBLE_XID" val="5f15026c8050c250ba65d220"/>
  <p:tag name="KSO_WM_TEMPLATE_ASSEMBLE_GROUPID" val="5f15026c8050c250ba65d220"/>
  <p:tag name="KSO_WM_UNIT_PICTURE_CLIP_FLAG" val="0"/>
  <p:tag name="KSO_WM_TAG_Front_Size" val=""/>
  <p:tag name="KSO_WM_TAG_Backgroup_Id" val=""/>
  <p:tag name="KSO_WM_TAG_Backgroup_Size" val=""/>
  <p:tag name="KSO_WM_TAG_Zoder_Position" val=""/>
</p:tagLst>
</file>

<file path=ppt/tags/tag214.xml><?xml version="1.0" encoding="utf-8"?>
<p:tagLst xmlns:p="http://schemas.openxmlformats.org/presentationml/2006/main">
  <p:tag name="KSO_WM_UNIT_TEXT_SUBTYPE" val="a"/>
  <p:tag name="KSO_WM_UNIT_SUBTYPE" val="a"/>
  <p:tag name="KSO_WM_UNIT_PRESET_TEXT" val="单击此处添加正文。"/>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9333_1*f*1"/>
  <p:tag name="KSO_WM_TEMPLATE_CATEGORY" val="diagram"/>
  <p:tag name="KSO_WM_TEMPLATE_INDEX" val="20209333"/>
  <p:tag name="KSO_WM_UNIT_LAYERLEVEL" val="1"/>
  <p:tag name="KSO_WM_TAG_VERSION" val="1.0"/>
  <p:tag name="KSO_WM_BEAUTIFY_FLAG" val="#wm#"/>
  <p:tag name="KSO_WM_UNIT_DEFAULT_FONT" val="14;20;2"/>
  <p:tag name="KSO_WM_UNIT_BLOCK" val="0"/>
  <p:tag name="KSO_WM_UNIT_VALUE" val="44"/>
  <p:tag name="KSO_WM_UNIT_SHOW_EDIT_AREA_INDICATION" val="1"/>
  <p:tag name="KSO_WM_CHIP_GROUPID" val="5e6b05596848fb12bee65ac8"/>
  <p:tag name="KSO_WM_CHIP_XID" val="5e6b05596848fb12bee65aca"/>
  <p:tag name="KSO_WM_UNIT_DEC_AREA_ID" val="72485c7579f04a9e97f3a7ce85f090aa"/>
  <p:tag name="KSO_WM_ASSEMBLE_CHIP_INDEX" val="4f6db5cdc4ed4e66ace74c4d7f257f03"/>
  <p:tag name="KSO_WM_UNIT_TEXT_FILL_FORE_SCHEMECOLOR_INDEX_BRIGHTNESS" val="0.25"/>
  <p:tag name="KSO_WM_UNIT_TEXT_FILL_FORE_SCHEMECOLOR_INDEX" val="13"/>
  <p:tag name="KSO_WM_UNIT_TEXT_FILL_TYPE" val="1"/>
  <p:tag name="KSO_WM_TEMPLATE_ASSEMBLE_XID" val="5f15026c8050c250ba65d220"/>
  <p:tag name="KSO_WM_TEMPLATE_ASSEMBLE_GROUPID" val="5f15026c8050c250ba65d220"/>
  <p:tag name="KSO_WM_TAG_Front_Size" val=""/>
  <p:tag name="KSO_WM_TAG_Backgroup_Id" val=""/>
  <p:tag name="KSO_WM_TAG_Backgroup_Size" val=""/>
  <p:tag name="KSO_WM_TAG_Zoder_Position" val=""/>
</p:tagLst>
</file>

<file path=ppt/tags/tag215.xml><?xml version="1.0" encoding="utf-8"?>
<p:tagLst xmlns:p="http://schemas.openxmlformats.org/presentationml/2006/main">
  <p:tag name="KSO_WM_BEAUTIFY_FLAG" val="#wm#"/>
  <p:tag name="KSO_WM_TEMPLATE_CATEGORY" val="diagram"/>
  <p:tag name="KSO_WM_TEMPLATE_INDEX" val="20209333"/>
  <p:tag name="KSO_WM_SLIDE_LAYOUT_INFO" val="{&quot;backgroundInfo&quot;:[{&quot;bottom&quot;:0,&quot;bottomAbs&quot;:false,&quot;left&quot;:0,&quot;leftAbs&quot;:false,&quot;right&quot;:0,&quot;rightAbs&quot;:false,&quot;top&quot;:0,&quot;topAbs&quot;:false,&quot;type&quot;:&quot;general&quot;}],&quot;direction&quot;:1,&quot;id&quot;:&quot;2020-07-20T10:33:18&quot;,&quot;maxSize&quot;:{&quot;size1&quot;:42.600000000000001},&quot;minSize&quot;:{&quot;size1&quot;:42.600000000000001},&quot;normalSize&quot;:{&quot;size1&quot;:42.600000000000001},&quot;subLayout&quot;:[{&quot;id&quot;:&quot;2020-07-20T10:33:18&quot;,&quot;margin&quot;:{&quot;bottom&quot;:1.6929999589920044,&quot;left&quot;:1.6929999589920044,&quot;right&quot;:0.026000002399086952,&quot;top&quot;:1.6929999589920044},&quot;type&quot;:0},{&quot;id&quot;:&quot;2020-07-20T10:33:18&quot;,&quot;margin&quot;:{&quot;bottom&quot;:5.0799999237060547,&quot;left&quot;:1.7130000591278076,&quot;right&quot;:3.3410000801086426,&quot;top&quot;:5.0799999237060547},&quot;type&quot;:0}],&quot;type&quot;:0}"/>
  <p:tag name="KSO_WM_SLIDE_BACKGROUND" val="[&quot;general&quot;]"/>
  <p:tag name="KSO_WM_SLIDE_RATIO" val="1.777778"/>
  <p:tag name="KSO_WM_CHIP_INFOS" val="{&quot;layout_type&quot;:&quot;leftright&quot;,&quot;tags&quot;:{&quot;style&quot;:[&quot;商务&quot;,&quot;简约&quot;,&quot;文艺清新&quot;,&quot;中国风&quot;,&quot;卡通&quot;,&quot;欧美风&quot;,&quot;黑板风&quot;,&quot;渐变风&quot;,&quot;党政风&quot;]},&quot;slide_type&quot;:[&quot;text&quot;],&quot;aspect_ratio&quot;:&quot;16:9&quot;}"/>
  <p:tag name="KSO_WM_CHIP_FILLPROP" val="[[{&quot;fill_id&quot;:&quot;50ebde9cedf940d1aeb735da52ac9dd9&quot;,&quot;fill_align&quot;:&quot;lm&quot;,&quot;text_align&quot;:&quot;lm&quot;,&quot;text_direction&quot;:&quot;horizontal&quot;,&quot;chip_types&quot;:[&quot;picture&quot;],&quot;support_features&quot;:[&quot;collage&quot;]},{&quot;fill_id&quot;:&quot;fadd3788f02f444db785165969f73384&quot;,&quot;fill_align&quot;:&quot;cm&quot;,&quot;text_align&quot;:&quot;cm&quot;,&quot;text_direction&quot;:&quot;horizontal&quot;,&quot;chip_types&quot;:[&quot;header&quot;]}],[{&quot;fill_id&quot;:&quot;50ebde9cedf940d1aeb735da52ac9dd9&quot;,&quot;fill_align&quot;:&quot;lm&quot;,&quot;text_align&quot;:&quot;lm&quot;,&quot;text_direction&quot;:&quot;horizontal&quot;,&quot;chip_types&quot;:[&quot;picture&quot;],&quot;support_features&quot;:[&quot;collage&quot;]},{&quot;fill_id&quot;:&quot;fadd3788f02f444db785165969f73384&quot;,&quot;fill_align&quot;:&quot;cm&quot;,&quot;text_align&quot;:&quot;lm&quot;,&quot;text_direction&quot;:&quot;horizontal&quot;,&quot;chip_types&quot;:[&quot;text&quot;]}]]"/>
  <p:tag name="KSO_WM_SLIDE_ID" val="diagram20209333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60"/>
  <p:tag name="KSO_WM_SLIDE_POSITION" val="48*84"/>
  <p:tag name="KSO_WM_TAG_VERSION" val="1.0"/>
  <p:tag name="KSO_WM_SLIDE_LAYOUT" val="d_f"/>
  <p:tag name="KSO_WM_SLIDE_LAYOUT_CNT" val="1_1"/>
  <p:tag name="KSO_WM_CHIP_XID" val="5eedbea4fa6683b8872baabb"/>
  <p:tag name="KSO_WM_CHIP_GROUPID" val="5eedbea4fa6683b8872baaba"/>
  <p:tag name="KSO_WM_SLIDE_BK_DARK_LIGHT" val="2"/>
  <p:tag name="KSO_WM_SLIDE_BACKGROUND_TYPE" val="general"/>
  <p:tag name="KSO_WM_SLIDE_SUPPORT_FEATURE_TYPE" val="1"/>
  <p:tag name="KSO_WM_TEMPLATE_ASSEMBLE_XID" val="5f15026c8050c250ba65d220"/>
  <p:tag name="KSO_WM_TEMPLATE_ASSEMBLE_GROUPID" val="5f15026c8050c250ba65d220"/>
</p:tagLst>
</file>

<file path=ppt/tags/tag2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9333_1*i*1"/>
  <p:tag name="KSO_WM_TEMPLATE_CATEGORY" val="diagram"/>
  <p:tag name="KSO_WM_TEMPLATE_INDEX" val="20209333"/>
  <p:tag name="KSO_WM_UNIT_LAYERLEVEL" val="1"/>
  <p:tag name="KSO_WM_TAG_VERSION" val="1.0"/>
  <p:tag name="KSO_WM_BEAUTIFY_FLAG" val="#wm#"/>
  <p:tag name="KSO_WM_UNIT_ADJUSTLAYOUT_ID" val="25"/>
  <p:tag name="KSO_WM_UNIT_COLOR_SCHEME_SHAPE_ID" val="25"/>
  <p:tag name="KSO_WM_UNIT_COLOR_SCHEME_PARENT_PAGE" val="0_1"/>
  <p:tag name="KSO_WM_UNIT_FOIL_COLOR" val="1"/>
  <p:tag name="KSO_WM_UNIT_BLOCK" val="0"/>
  <p:tag name="KSO_WM_UNIT_SM_LIMIT_TYPE" val="1"/>
  <p:tag name="KSO_WM_UNIT_DEC_AREA_ID" val="dc4ab721f7e44c728458d3a6fc27f4a5"/>
  <p:tag name="KSO_WM_UNIT_DECORATE_INFO" val="{&quot;ReferentInfo&quot;:{&quot;X&quot;:{&quot;Pos&quot;:0},&quot;Y&quot;:{&quot;Pos&quot;:0}},&quot;DecorateInfoX&quot;:{&quot;Pos&quot;:0,&quot;IsAbs&quot;:false},&quot;DecorateInfoY&quot;:{&quot;Pos&quot;:0,&quot;IsAbs&quot;:false},&quot;DecorateInfoW&quot;:{&quot;IsAbs&quot;:true},&quot;DecorateInfoH&quot;:{&quot;IsAbs&quot;:true}}"/>
  <p:tag name="KSO_WM_CHIP_GROUPID" val="5eedbea4fa6683b8872baaba"/>
  <p:tag name="KSO_WM_CHIP_XID" val="5eedbea4fa6683b8872baabb"/>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14"/>
  <p:tag name="KSO_WM_UNIT_TEXT_FILL_TYPE" val="1"/>
  <p:tag name="KSO_WM_UNIT_VALUE" val="589"/>
  <p:tag name="KSO_WM_TEMPLATE_ASSEMBLE_XID" val="5f15026c8050c250ba65d220"/>
  <p:tag name="KSO_WM_TEMPLATE_ASSEMBLE_GROUPID" val="5f15026c8050c250ba65d220"/>
</p:tagLst>
</file>

<file path=ppt/tags/tag217.xml><?xml version="1.0" encoding="utf-8"?>
<p:tagLst xmlns:p="http://schemas.openxmlformats.org/presentationml/2006/main">
  <p:tag name="KSO_WM_UNIT_VALUE" val="1269*1269"/>
  <p:tag name="KSO_WM_UNIT_HIGHLIGHT" val="0"/>
  <p:tag name="KSO_WM_UNIT_COMPATIBLE" val="0"/>
  <p:tag name="KSO_WM_UNIT_DIAGRAM_ISNUMVISUAL" val="0"/>
  <p:tag name="KSO_WM_UNIT_DIAGRAM_ISREFERUNIT" val="0"/>
  <p:tag name="KSO_WM_UNIT_TYPE" val="d"/>
  <p:tag name="KSO_WM_UNIT_INDEX" val="1"/>
  <p:tag name="KSO_WM_UNIT_ID" val="diagram20209333_1*d*1"/>
  <p:tag name="KSO_WM_TEMPLATE_CATEGORY" val="diagram"/>
  <p:tag name="KSO_WM_TEMPLATE_INDEX" val="20209333"/>
  <p:tag name="KSO_WM_UNIT_LAYERLEVEL" val="1"/>
  <p:tag name="KSO_WM_TAG_VERSION" val="1.0"/>
  <p:tag name="KSO_WM_BEAUTIFY_FLAG" val="#wm#"/>
  <p:tag name="KSO_WM_CHIP_GROUPID" val="5e7310da9a230a26b9e88a19"/>
  <p:tag name="KSO_WM_CHIP_XID" val="5e7310da9a230a26b9e88a1a"/>
  <p:tag name="KSO_WM_UNIT_DEC_AREA_ID" val="aa9a69bd20594432bb3f42339fc5987a"/>
  <p:tag name="KSO_WM_ASSEMBLE_CHIP_INDEX" val="63feeefa2d014edfbf37e4e50de05c17"/>
  <p:tag name="KSO_WM_UNIT_PLACING_PICTURE" val="63feeefa2d014edfbf37e4e50de05c17"/>
  <p:tag name="KSO_WM_TEMPLATE_ASSEMBLE_XID" val="5f15026c8050c250ba65d220"/>
  <p:tag name="KSO_WM_TEMPLATE_ASSEMBLE_GROUPID" val="5f15026c8050c250ba65d220"/>
  <p:tag name="KSO_WM_UNIT_PICTURE_CLIP_FLAG" val="0"/>
  <p:tag name="KSO_WM_TAG_Front_Size" val=""/>
  <p:tag name="KSO_WM_TAG_Backgroup_Id" val=""/>
  <p:tag name="KSO_WM_TAG_Backgroup_Size" val=""/>
  <p:tag name="KSO_WM_TAG_Zoder_Position" val=""/>
  <p:tag name="KSO_WM_UNIT_PLACING_PICTURE_USER_VIEWPORT" val="{&quot;height&quot;:5022,&quot;width&quot;:5400}"/>
</p:tagLst>
</file>

<file path=ppt/tags/tag218.xml><?xml version="1.0" encoding="utf-8"?>
<p:tagLst xmlns:p="http://schemas.openxmlformats.org/presentationml/2006/main">
  <p:tag name="KSO_WM_UNIT_TEXT_SUBTYPE" val="a"/>
  <p:tag name="KSO_WM_UNIT_SUBTYPE" val="a"/>
  <p:tag name="KSO_WM_UNIT_PRESET_TEXT" val="单击此处添加正文。"/>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9333_1*f*1"/>
  <p:tag name="KSO_WM_TEMPLATE_CATEGORY" val="diagram"/>
  <p:tag name="KSO_WM_TEMPLATE_INDEX" val="20209333"/>
  <p:tag name="KSO_WM_UNIT_LAYERLEVEL" val="1"/>
  <p:tag name="KSO_WM_TAG_VERSION" val="1.0"/>
  <p:tag name="KSO_WM_BEAUTIFY_FLAG" val="#wm#"/>
  <p:tag name="KSO_WM_UNIT_DEFAULT_FONT" val="14;20;2"/>
  <p:tag name="KSO_WM_UNIT_BLOCK" val="0"/>
  <p:tag name="KSO_WM_UNIT_VALUE" val="44"/>
  <p:tag name="KSO_WM_UNIT_SHOW_EDIT_AREA_INDICATION" val="1"/>
  <p:tag name="KSO_WM_CHIP_GROUPID" val="5e6b05596848fb12bee65ac8"/>
  <p:tag name="KSO_WM_CHIP_XID" val="5e6b05596848fb12bee65aca"/>
  <p:tag name="KSO_WM_UNIT_DEC_AREA_ID" val="72485c7579f04a9e97f3a7ce85f090aa"/>
  <p:tag name="KSO_WM_ASSEMBLE_CHIP_INDEX" val="4f6db5cdc4ed4e66ace74c4d7f257f03"/>
  <p:tag name="KSO_WM_UNIT_TEXT_FILL_FORE_SCHEMECOLOR_INDEX_BRIGHTNESS" val="0.25"/>
  <p:tag name="KSO_WM_UNIT_TEXT_FILL_FORE_SCHEMECOLOR_INDEX" val="13"/>
  <p:tag name="KSO_WM_UNIT_TEXT_FILL_TYPE" val="1"/>
  <p:tag name="KSO_WM_TEMPLATE_ASSEMBLE_XID" val="5f15026c8050c250ba65d220"/>
  <p:tag name="KSO_WM_TEMPLATE_ASSEMBLE_GROUPID" val="5f15026c8050c250ba65d220"/>
  <p:tag name="KSO_WM_TAG_Front_Size" val=""/>
  <p:tag name="KSO_WM_TAG_Backgroup_Id" val=""/>
  <p:tag name="KSO_WM_TAG_Backgroup_Size" val=""/>
  <p:tag name="KSO_WM_TAG_Zoder_Position" val=""/>
</p:tagLst>
</file>

<file path=ppt/tags/tag219.xml><?xml version="1.0" encoding="utf-8"?>
<p:tagLst xmlns:p="http://schemas.openxmlformats.org/presentationml/2006/main">
  <p:tag name="KSO_WM_BEAUTIFY_FLAG" val="#wm#"/>
  <p:tag name="KSO_WM_TEMPLATE_CATEGORY" val="diagram"/>
  <p:tag name="KSO_WM_TEMPLATE_INDEX" val="20209333"/>
  <p:tag name="KSO_WM_SLIDE_LAYOUT_INFO" val="{&quot;backgroundInfo&quot;:[{&quot;bottom&quot;:0,&quot;bottomAbs&quot;:false,&quot;left&quot;:0,&quot;leftAbs&quot;:false,&quot;right&quot;:0,&quot;rightAbs&quot;:false,&quot;top&quot;:0,&quot;topAbs&quot;:false,&quot;type&quot;:&quot;general&quot;}],&quot;direction&quot;:1,&quot;id&quot;:&quot;2020-07-20T10:33:18&quot;,&quot;maxSize&quot;:{&quot;size1&quot;:42.600000000000001},&quot;minSize&quot;:{&quot;size1&quot;:42.600000000000001},&quot;normalSize&quot;:{&quot;size1&quot;:42.600000000000001},&quot;subLayout&quot;:[{&quot;id&quot;:&quot;2020-07-20T10:33:18&quot;,&quot;margin&quot;:{&quot;bottom&quot;:1.6929999589920044,&quot;left&quot;:1.6929999589920044,&quot;right&quot;:0.026000002399086952,&quot;top&quot;:1.6929999589920044},&quot;type&quot;:0},{&quot;id&quot;:&quot;2020-07-20T10:33:18&quot;,&quot;margin&quot;:{&quot;bottom&quot;:5.0799999237060547,&quot;left&quot;:1.7130000591278076,&quot;right&quot;:3.3410000801086426,&quot;top&quot;:5.0799999237060547},&quot;type&quot;:0}],&quot;type&quot;:0}"/>
  <p:tag name="KSO_WM_SLIDE_BACKGROUND" val="[&quot;general&quot;]"/>
  <p:tag name="KSO_WM_SLIDE_RATIO" val="1.777778"/>
  <p:tag name="KSO_WM_CHIP_INFOS" val="{&quot;layout_type&quot;:&quot;leftright&quot;,&quot;tags&quot;:{&quot;style&quot;:[&quot;商务&quot;,&quot;简约&quot;,&quot;文艺清新&quot;,&quot;中国风&quot;,&quot;卡通&quot;,&quot;欧美风&quot;,&quot;黑板风&quot;,&quot;渐变风&quot;,&quot;党政风&quot;]},&quot;slide_type&quot;:[&quot;text&quot;],&quot;aspect_ratio&quot;:&quot;16:9&quot;}"/>
  <p:tag name="KSO_WM_CHIP_FILLPROP" val="[[{&quot;fill_id&quot;:&quot;50ebde9cedf940d1aeb735da52ac9dd9&quot;,&quot;fill_align&quot;:&quot;lm&quot;,&quot;text_align&quot;:&quot;lm&quot;,&quot;text_direction&quot;:&quot;horizontal&quot;,&quot;chip_types&quot;:[&quot;picture&quot;],&quot;support_features&quot;:[&quot;collage&quot;]},{&quot;fill_id&quot;:&quot;fadd3788f02f444db785165969f73384&quot;,&quot;fill_align&quot;:&quot;cm&quot;,&quot;text_align&quot;:&quot;cm&quot;,&quot;text_direction&quot;:&quot;horizontal&quot;,&quot;chip_types&quot;:[&quot;header&quot;]}],[{&quot;fill_id&quot;:&quot;50ebde9cedf940d1aeb735da52ac9dd9&quot;,&quot;fill_align&quot;:&quot;lm&quot;,&quot;text_align&quot;:&quot;lm&quot;,&quot;text_direction&quot;:&quot;horizontal&quot;,&quot;chip_types&quot;:[&quot;picture&quot;],&quot;support_features&quot;:[&quot;collage&quot;]},{&quot;fill_id&quot;:&quot;fadd3788f02f444db785165969f73384&quot;,&quot;fill_align&quot;:&quot;cm&quot;,&quot;text_align&quot;:&quot;lm&quot;,&quot;text_direction&quot;:&quot;horizontal&quot;,&quot;chip_types&quot;:[&quot;text&quot;]}]]"/>
  <p:tag name="KSO_WM_SLIDE_ID" val="diagram20209333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60"/>
  <p:tag name="KSO_WM_SLIDE_POSITION" val="48*84"/>
  <p:tag name="KSO_WM_TAG_VERSION" val="1.0"/>
  <p:tag name="KSO_WM_SLIDE_LAYOUT" val="d_f"/>
  <p:tag name="KSO_WM_SLIDE_LAYOUT_CNT" val="1_1"/>
  <p:tag name="KSO_WM_CHIP_XID" val="5eedbea4fa6683b8872baabb"/>
  <p:tag name="KSO_WM_CHIP_GROUPID" val="5eedbea4fa6683b8872baaba"/>
  <p:tag name="KSO_WM_SLIDE_BK_DARK_LIGHT" val="2"/>
  <p:tag name="KSO_WM_SLIDE_BACKGROUND_TYPE" val="general"/>
  <p:tag name="KSO_WM_SLIDE_SUPPORT_FEATURE_TYPE" val="1"/>
  <p:tag name="KSO_WM_TEMPLATE_ASSEMBLE_XID" val="5f15026c8050c250ba65d220"/>
  <p:tag name="KSO_WM_TEMPLATE_ASSEMBLE_GROUPID" val="5f15026c8050c250ba65d220"/>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TEMPLATE_CATEGORY" val="custom"/>
  <p:tag name="KSO_WM_TEMPLATE_INDEX" val="20206112"/>
  <p:tag name="KSO_WM_UNIT_ID" val="custom20206112_7*i*1"/>
  <p:tag name="KSO_WM_UNIT_TYPE" val="i"/>
  <p:tag name="KSO_WM_UNIT_INDEX" val="1"/>
</p:tagLst>
</file>

<file path=ppt/tags/tag221.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LAYERLEVEL" val="1"/>
  <p:tag name="KSO_WM_TAG_VERSION" val="1.0"/>
  <p:tag name="KSO_WM_BEAUTIFY_FLAG" val="#wm#"/>
  <p:tag name="KSO_WM_UNIT_NOCLEAR" val="0"/>
  <p:tag name="KSO_WM_UNIT_VALUE" val="1"/>
  <p:tag name="KSO_WM_UNIT_TYPE" val="e"/>
  <p:tag name="KSO_WM_UNIT_INDEX" val="1"/>
  <p:tag name="KSO_WM_UNIT_PRESET_TEXT" val="01"/>
  <p:tag name="KSO_WM_TEMPLATE_CATEGORY" val="custom"/>
  <p:tag name="KSO_WM_TEMPLATE_INDEX" val="20206112"/>
  <p:tag name="KSO_WM_UNIT_ID" val="custom20206112_7*e*1"/>
</p:tagLst>
</file>

<file path=ppt/tags/tag2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UNIT_ISCONTENTSTITLE" val="0"/>
  <p:tag name="KSO_WM_UNIT_NOCLEAR" val="0"/>
  <p:tag name="KSO_WM_UNIT_VALUE" val="8"/>
  <p:tag name="KSO_WM_UNIT_TYPE" val="a"/>
  <p:tag name="KSO_WM_UNIT_INDEX" val="1"/>
  <p:tag name="KSO_WM_UNIT_PRESET_TEXT" val="单击添加大标题"/>
  <p:tag name="KSO_WM_TEMPLATE_CATEGORY" val="custom"/>
  <p:tag name="KSO_WM_TEMPLATE_INDEX" val="20206112"/>
  <p:tag name="KSO_WM_UNIT_ID" val="custom20206112_7*a*1"/>
  <p:tag name="KSO_WM_UNIT_ISNUMDGMTITLE" val="0"/>
</p:tagLst>
</file>

<file path=ppt/tags/tag223.xml><?xml version="1.0" encoding="utf-8"?>
<p:tagLst xmlns:p="http://schemas.openxmlformats.org/presentationml/2006/main">
  <p:tag name="KSO_WM_SLIDE_ID" val="custom20206112_7"/>
  <p:tag name="KSO_WM_TEMPLATE_SUBCATEGORY" val="0"/>
  <p:tag name="KSO_WM_TEMPLATE_MASTER_TYPE" val="1"/>
  <p:tag name="KSO_WM_TEMPLATE_COLOR_TYPE" val="1"/>
  <p:tag name="KSO_WM_SLIDE_TYPE" val="sectionTitle"/>
  <p:tag name="KSO_WM_SLIDE_SUBTYPE" val="pureTxt"/>
  <p:tag name="KSO_WM_SLIDE_ITEM_CNT" val="0"/>
  <p:tag name="KSO_WM_SLIDE_INDEX" val="7"/>
  <p:tag name="KSO_WM_SLIDE_SIZE" val="960*466"/>
  <p:tag name="KSO_WM_SLIDE_POSITION" val="0*74"/>
  <p:tag name="KSO_WM_TAG_VERSION" val="1.0"/>
  <p:tag name="KSO_WM_BEAUTIFY_FLAG" val="#wm#"/>
  <p:tag name="KSO_WM_TEMPLATE_CATEGORY" val="custom"/>
  <p:tag name="KSO_WM_TEMPLATE_INDEX" val="20206112"/>
  <p:tag name="KSO_WM_SLIDE_LAYOUT" val="a_e"/>
  <p:tag name="KSO_WM_SLIDE_LAYOUT_CNT" val="1_1"/>
</p:tagLst>
</file>

<file path=ppt/tags/tag224.xml><?xml version="1.0" encoding="utf-8"?>
<p:tagLst xmlns:p="http://schemas.openxmlformats.org/presentationml/2006/main">
  <p:tag name="KSO_WM_UNIT_TYPE" val="i"/>
  <p:tag name="KSO_WM_UNIT_SUBTYPE" val="h"/>
  <p:tag name="KSO_WM_SLIDE_BACKGROUND_TYPE" val="bottomTop"/>
  <p:tag name="KSO_WM_SLIDE_BK_DARK_LIGHT" val="2"/>
  <p:tag name="KSO_WM_UNIT_BK_DARK_LIGHT" val="2"/>
  <p:tag name="KSO_WM_UNIT_HIGHLIGHT" val="0"/>
  <p:tag name="KSO_WM_UNIT_COMPATIBLE" val="0"/>
  <p:tag name="KSO_WM_UNIT_DIAGRAM_ISNUMVISUAL" val="0"/>
  <p:tag name="KSO_WM_UNIT_DIAGRAM_ISREFERUNIT" val="0"/>
  <p:tag name="KSO_WM_UNIT_INDEX" val="0"/>
  <p:tag name="KSO_WM_UNIT_ID" val="_16*i*0"/>
  <p:tag name="KSO_WM_UNIT_LAYERLEVEL" val="1"/>
  <p:tag name="KSO_WM_TAG_VERSION" val="1.0"/>
  <p:tag name="KSO_WM_BEAUTIFY_FLAG" val="#wm#"/>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225.xml><?xml version="1.0" encoding="utf-8"?>
<p:tagLst xmlns:p="http://schemas.openxmlformats.org/presentationml/2006/main">
  <p:tag name="KSO_WM_UNIT_BLOCK" val="0"/>
  <p:tag name="KSO_WM_UNIT_DEC_AREA_ID" val="62e8a7ef88484c27907bbead105ca5aa"/>
  <p:tag name="KSO_WM_UNIT_HIGHLIGHT" val="0"/>
  <p:tag name="KSO_WM_UNIT_COMPATIBLE" val="0"/>
  <p:tag name="KSO_WM_UNIT_DIAGRAM_ISNUMVISUAL" val="0"/>
  <p:tag name="KSO_WM_UNIT_DIAGRAM_ISREFERUNIT" val="0"/>
  <p:tag name="KSO_WM_UNIT_TYPE" val="i"/>
  <p:tag name="KSO_WM_UNIT_INDEX" val="2"/>
  <p:tag name="KSO_WM_UNIT_ID" val="diagram20210174_1*i*2"/>
  <p:tag name="KSO_WM_TEMPLATE_CATEGORY" val="diagram"/>
  <p:tag name="KSO_WM_TEMPLATE_INDEX" val="20210174"/>
  <p:tag name="KSO_WM_UNIT_LAYERLEVEL" val="1"/>
  <p:tag name="KSO_WM_TAG_VERSION" val="1.0"/>
  <p:tag name="KSO_WM_BEAUTIFY_FLAG" val="#wm#"/>
  <p:tag name="KSO_WM_UNIT_SM_LIMIT_TYPE" val="1"/>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CHIP_GROUPID" val="5f226a74c4814ce96fb160ea"/>
  <p:tag name="KSO_WM_CHIP_XID" val="5f226a74c4814ce96fb160eb"/>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UNIT_VALUE" val="318"/>
  <p:tag name="KSO_WM_TEMPLATE_ASSEMBLE_XID" val="5f48a2c2f3f92eac73830e6f"/>
  <p:tag name="KSO_WM_TEMPLATE_ASSEMBLE_GROUPID" val="5f48a2c2f3f92eac73830e6f"/>
</p:tagLst>
</file>

<file path=ppt/tags/tag226.xml><?xml version="1.0" encoding="utf-8"?>
<p:tagLst xmlns:p="http://schemas.openxmlformats.org/presentationml/2006/main">
  <p:tag name="KSO_WM_UNIT_BLOCK" val="0"/>
  <p:tag name="KSO_WM_UNIT_DEC_AREA_ID" val="f73bda84c42e4735b3f5d092a816bbc7"/>
  <p:tag name="KSO_WM_UNIT_HIGHLIGHT" val="0"/>
  <p:tag name="KSO_WM_UNIT_COMPATIBLE" val="0"/>
  <p:tag name="KSO_WM_UNIT_DIAGRAM_ISNUMVISUAL" val="0"/>
  <p:tag name="KSO_WM_UNIT_DIAGRAM_ISREFERUNIT" val="0"/>
  <p:tag name="KSO_WM_UNIT_TYPE" val="i"/>
  <p:tag name="KSO_WM_UNIT_INDEX" val="3"/>
  <p:tag name="KSO_WM_UNIT_ID" val="diagram20210174_1*i*3"/>
  <p:tag name="KSO_WM_TEMPLATE_CATEGORY" val="diagram"/>
  <p:tag name="KSO_WM_TEMPLATE_INDEX" val="20210174"/>
  <p:tag name="KSO_WM_UNIT_LAYERLEVEL" val="1"/>
  <p:tag name="KSO_WM_TAG_VERSION" val="1.0"/>
  <p:tag name="KSO_WM_BEAUTIFY_FLAG" val="#wm#"/>
  <p:tag name="KSO_WM_UNIT_SM_LIMIT_TYPE" val="1"/>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CHIP_GROUPID" val="5f226a74c4814ce96fb160ea"/>
  <p:tag name="KSO_WM_CHIP_XID" val="5f226a74c4814ce96fb160eb"/>
  <p:tag name="KSO_WM_UNIT_FILL_FORE_SCHEMECOLOR_INDEX_BRIGHTNESS" val="0"/>
  <p:tag name="KSO_WM_UNIT_FILL_FORE_SCHEMECOLOR_INDEX" val="14"/>
  <p:tag name="KSO_WM_UNIT_FILL_TYPE" val="1"/>
  <p:tag name="KSO_WM_UNIT_SHADOW_SCHEMECOLOR_INDEX_BRIGHTNESS" val="0"/>
  <p:tag name="KSO_WM_UNIT_SHADOW_SCHEMECOLOR_INDEX" val="13"/>
  <p:tag name="KSO_WM_UNIT_TEXT_FILL_FORE_SCHEMECOLOR_INDEX_BRIGHTNESS" val="0"/>
  <p:tag name="KSO_WM_UNIT_TEXT_FILL_FORE_SCHEMECOLOR_INDEX" val="2"/>
  <p:tag name="KSO_WM_UNIT_TEXT_FILL_TYPE" val="1"/>
  <p:tag name="KSO_WM_UNIT_VALUE" val="494"/>
  <p:tag name="KSO_WM_TEMPLATE_ASSEMBLE_XID" val="5f48a2c2f3f92eac73830e6f"/>
  <p:tag name="KSO_WM_TEMPLATE_ASSEMBLE_GROUPID" val="5f48a2c2f3f92eac73830e6f"/>
</p:tagLst>
</file>

<file path=ppt/tags/tag227.xml><?xml version="1.0" encoding="utf-8"?>
<p:tagLst xmlns:p="http://schemas.openxmlformats.org/presentationml/2006/main">
  <p:tag name="KSO_WM_UNIT_BLOCK" val="0"/>
  <p:tag name="KSO_WM_UNIT_DEC_AREA_ID" val="69bd12f14aa74ace9c6c03891def0a09"/>
  <p:tag name="KSO_WM_UNIT_HIGHLIGHT" val="0"/>
  <p:tag name="KSO_WM_UNIT_COMPATIBLE" val="0"/>
  <p:tag name="KSO_WM_UNIT_DIAGRAM_ISNUMVISUAL" val="0"/>
  <p:tag name="KSO_WM_UNIT_DIAGRAM_ISREFERUNIT" val="0"/>
  <p:tag name="KSO_WM_UNIT_TYPE" val="i"/>
  <p:tag name="KSO_WM_UNIT_INDEX" val="4"/>
  <p:tag name="KSO_WM_UNIT_ID" val="diagram20210174_1*i*4"/>
  <p:tag name="KSO_WM_TEMPLATE_CATEGORY" val="diagram"/>
  <p:tag name="KSO_WM_TEMPLATE_INDEX" val="20210174"/>
  <p:tag name="KSO_WM_UNIT_LAYERLEVEL" val="1"/>
  <p:tag name="KSO_WM_TAG_VERSION" val="1.0"/>
  <p:tag name="KSO_WM_BEAUTIFY_FLAG" val="#wm#"/>
  <p:tag name="KSO_WM_UNIT_SM_LIMIT_TYPE" val="1"/>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CHIP_GROUPID" val="5f226a74c4814ce96fb160ea"/>
  <p:tag name="KSO_WM_CHIP_XID" val="5f226a74c4814ce96fb160eb"/>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6"/>
  <p:tag name="KSO_WM_TEMPLATE_ASSEMBLE_XID" val="5f48a2c2f3f92eac73830e6f"/>
  <p:tag name="KSO_WM_TEMPLATE_ASSEMBLE_GROUPID" val="5f48a2c2f3f92eac73830e6f"/>
</p:tagLst>
</file>

<file path=ppt/tags/tag228.xml><?xml version="1.0" encoding="utf-8"?>
<p:tagLst xmlns:p="http://schemas.openxmlformats.org/presentationml/2006/main">
  <p:tag name="KSO_WM_UNIT_ISCONTENTSTITLE" val="0"/>
  <p:tag name="KSO_WM_UNIT_ISNUMDGMTITLE" val="0"/>
  <p:tag name="KSO_WM_UNIT_NOCLEAR" val="0"/>
  <p:tag name="KSO_WM_UNIT_VALUE" val="19"/>
  <p:tag name="KSO_WM_UNIT_HIGHLIGHT" val="0"/>
  <p:tag name="KSO_WM_UNIT_COMPATIBLE" val="0"/>
  <p:tag name="KSO_WM_UNIT_DIAGRAM_ISNUMVISUAL" val="0"/>
  <p:tag name="KSO_WM_UNIT_DIAGRAM_ISREFERUNIT" val="0"/>
  <p:tag name="KSO_WM_UNIT_TYPE" val="a"/>
  <p:tag name="KSO_WM_UNIT_INDEX" val="1"/>
  <p:tag name="KSO_WM_UNIT_ID" val="diagram20210174_1*a*1"/>
  <p:tag name="KSO_WM_TEMPLATE_CATEGORY" val="diagram"/>
  <p:tag name="KSO_WM_TEMPLATE_INDEX" val="20210174"/>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CHIP_FILLAREA_FILL_RULE" val="{&quot;fill_align&quot;:&quot;cm&quot;,&quot;fill_mode&quot;:&quot;full&quot;}"/>
  <p:tag name="KSO_WM_UNIT_DEC_AREA_ID" val="198b09a392054ba8bc28d5472a61bbf6"/>
  <p:tag name="KSO_WM_ASSEMBLE_CHIP_INDEX" val="ecc592ad8e994e44838faeebca1a3a77"/>
  <p:tag name="KSO_WM_UNIT_TEXT_FILL_FORE_SCHEMECOLOR_INDEX_BRIGHTNESS" val="0"/>
  <p:tag name="KSO_WM_UNIT_TEXT_FILL_FORE_SCHEMECOLOR_INDEX" val="13"/>
  <p:tag name="KSO_WM_UNIT_TEXT_FILL_TYPE" val="1"/>
  <p:tag name="KSO_WM_TEMPLATE_ASSEMBLE_XID" val="5f48a2c2f3f92eac73830e6f"/>
  <p:tag name="KSO_WM_TEMPLATE_ASSEMBLE_GROUPID" val="5f48a2c2f3f92eac73830e6f"/>
  <p:tag name="KSO_WM_TAG_Front_Size" val=""/>
  <p:tag name="KSO_WM_TAG_Backgroup_Id" val=""/>
  <p:tag name="KSO_WM_TAG_Backgroup_Size" val=""/>
  <p:tag name="KSO_WM_TAG_Zoder_Position" val=""/>
</p:tagLst>
</file>

<file path=ppt/tags/tag229.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0174_1*f*1"/>
  <p:tag name="KSO_WM_TEMPLATE_CATEGORY" val="diagram"/>
  <p:tag name="KSO_WM_TEMPLATE_INDEX" val="20210174"/>
  <p:tag name="KSO_WM_UNIT_LAYERLEVEL" val="1"/>
  <p:tag name="KSO_WM_TAG_VERSION" val="1.0"/>
  <p:tag name="KSO_WM_BEAUTIFY_FLAG" val="#wm#"/>
  <p:tag name="KSO_WM_UNIT_DEFAULT_FONT" val="14;20;2"/>
  <p:tag name="KSO_WM_UNIT_BLOCK" val="0"/>
  <p:tag name="KSO_WM_UNIT_VALUE" val="90"/>
  <p:tag name="KSO_WM_UNIT_SHOW_EDIT_AREA_INDICATION" val="1"/>
  <p:tag name="KSO_WM_CHIP_GROUPID" val="5e6b05596848fb12bee65ac8"/>
  <p:tag name="KSO_WM_CHIP_XID" val="5e6b05596848fb12bee65aca"/>
  <p:tag name="KSO_WM_CHIP_FILLAREA_FILL_RULE" val="{&quot;fill_align&quot;:&quot;cm&quot;,&quot;fill_mode&quot;:&quot;full&quot;}"/>
  <p:tag name="KSO_WM_UNIT_DEC_AREA_ID" val="e5a3b545ebe5464281cf9b9aea268a93"/>
  <p:tag name="KSO_WM_ASSEMBLE_CHIP_INDEX" val="804fa5fa5bbc46a2be652af0337300d9"/>
  <p:tag name="KSO_WM_UNIT_SUPPORT_UNIT_TYPE" val="[&quot;l&quot;,&quot;m&quot;,&quot;n&quot;,&quot;o&quot;,&quot;p&quot;,&quot;q&quot;,&quot;r&quot;,&quot;δ&quot;,&quot;ε&quot;,&quot;ζ&quot;,&quot;η&quot;,&quot;d&quot;,&quot;α&quot;,&quot;β&quot;]"/>
  <p:tag name="KSO_WM_UNIT_TEXT_FILL_FORE_SCHEMECOLOR_INDEX_BRIGHTNESS" val="0.25"/>
  <p:tag name="KSO_WM_UNIT_TEXT_FILL_FORE_SCHEMECOLOR_INDEX" val="13"/>
  <p:tag name="KSO_WM_UNIT_TEXT_FILL_TYPE" val="1"/>
  <p:tag name="KSO_WM_TEMPLATE_ASSEMBLE_XID" val="5f48a2c2f3f92eac73830e6f"/>
  <p:tag name="KSO_WM_TEMPLATE_ASSEMBLE_GROUPID" val="5f48a2c2f3f92eac73830e6f"/>
  <p:tag name="KSO_WM_TAG_Front_Size" val=""/>
  <p:tag name="KSO_WM_TAG_Backgroup_Id" val=""/>
  <p:tag name="KSO_WM_TAG_Backgroup_Size" val=""/>
  <p:tag name="KSO_WM_TAG_Zoder_Position" val=""/>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0.xml><?xml version="1.0" encoding="utf-8"?>
<p:tagLst xmlns:p="http://schemas.openxmlformats.org/presentationml/2006/main">
  <p:tag name="KSO_WM_BEAUTIFY_FLAG" val="#wm#"/>
  <p:tag name="KSO_WM_TEMPLATE_CATEGORY" val="diagram"/>
  <p:tag name="KSO_WM_TEMPLATE_INDEX" val="20210174"/>
  <p:tag name="KSO_WM_SLIDE_LAYOUT_INFO" val="{&quot;backgroundInfo&quot;:[{&quot;bottom&quot;:0,&quot;bottomAbs&quot;:false,&quot;left&quot;:0,&quot;leftAbs&quot;:false,&quot;right&quot;:0,&quot;rightAbs&quot;:false,&quot;top&quot;:0.74074070000000003,&quot;topAbs&quot;:false,&quot;type&quot;:&quot;bottomTop&quot;}],&quot;id&quot;:&quot;2020-08-28T14:23:32&quot;,&quot;maxSize&quot;:{&quot;size1&quot;:42.200000000000003},&quot;minSize&quot;:{&quot;size1&quot;:42.200000000000003},&quot;normalSize&quot;:{&quot;size1&quot;:42.200000000000003},&quot;subLayout&quot;:[{&quot;id&quot;:&quot;2020-08-28T14:23:32&quot;,&quot;margin&quot;:{&quot;bottom&quot;:3.3870000839233398,&quot;left&quot;:4.6570000648498535,&quot;right&quot;:4.6570000648498535,&quot;top&quot;:1.2699999809265137},&quot;type&quot;:0},{&quot;id&quot;:&quot;2020-08-28T14:23:32&quot;,&quot;margin&quot;:{&quot;bottom&quot;:3.3870000839233398,&quot;left&quot;:6.7729997634887695,&quot;right&quot;:6.7729997634887695,&quot;top&quot;:0},&quot;type&quot;:0}],&quot;type&quot;:0}"/>
  <p:tag name="KSO_WM_SLIDE_BACKGROUND" val="[&quot;bottomTop&quot;]"/>
  <p:tag name="KSO_WM_SLIDE_RATIO" val="1.777778"/>
  <p:tag name="KSO_WM_SLIDE_ID" val="diagram20210174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467"/>
  <p:tag name="KSO_WM_SLIDE_POSITION" val="0*72"/>
  <p:tag name="KSO_WM_TAG_VERSION" val="1.0"/>
  <p:tag name="KSO_WM_SLIDE_LAYOUT" val="a_f"/>
  <p:tag name="KSO_WM_SLIDE_LAYOUT_CNT" val="1_1"/>
  <p:tag name="KSO_WM_CHIP_INFOS" val="{&quot;layout_type&quot;:&quot;topbottom&quot;,&quot;layout_feature&quot;:1,&quot;tags&quot;:{&quot;style&quot;:[&quot;商务&quot;,&quot;简约&quot;,&quot;文艺清新&quot;,&quot;中国风&quot;,&quot;卡通&quot;,&quot;欧美风&quot;,&quot;黑板风&quot;,&quot;渐变风&quot;,&quot;党政风&quot;]},&quot;slide_type&quot;:[&quot;text&quot;],&quot;aspect_ratio&quot;:&quot;16:9&quot;,&quot;diagram&quot;:{&quot;type&quot;:[],&quot;direction&quot;:0,&quot;isSupportDecBetweenItems&quot;:false}}"/>
  <p:tag name="KSO_WM_CHIP_FILLPROP" val="[[{&quot;fill_id&quot;:&quot;6969a5984fe4426badf670db1829be36&quot;,&quot;fill_align&quot;:&quot;cm&quot;,&quot;text_align&quot;:&quot;cm&quot;,&quot;text_direction&quot;:&quot;horizontal&quot;,&quot;chip_types&quot;:[&quot;header&quot;]},{&quot;fill_id&quot;:&quot;638fc320fad547f2a2c9e7fbae56f76d&quot;,&quot;fill_align&quot;:&quot;cm&quot;,&quot;text_align&quot;:&quot;lm&quot;,&quot;text_direction&quot;:&quot;horizontal&quot;,&quot;chip_types&quot;:[&quot;diagram&quot;,&quot;text&quot;,&quot;picture&quot;,&quot;chart&quot;,&quot;table&quot;],&quot;support_features&quot;:[&quot;collage&quot;,&quot;carousel&quot;]}]]"/>
  <p:tag name="KSO_WM_CHIP_XID" val="5f226a74c4814ce96fb160eb"/>
  <p:tag name="KSO_WM_CHIP_GROUPID" val="5f226a74c4814ce96fb160ea"/>
  <p:tag name="KSO_WM_SLIDE_BK_DARK_LIGHT" val="2"/>
  <p:tag name="KSO_WM_SLIDE_BACKGROUND_TYPE" val="bottomTop"/>
  <p:tag name="KSO_WM_SLIDE_SUPPORT_FEATURE_TYPE" val="0"/>
  <p:tag name="KSO_WM_TEMPLATE_ASSEMBLE_XID" val="5f48a2c2f3f92eac73830e6f"/>
  <p:tag name="KSO_WM_TEMPLATE_ASSEMBLE_GROUPID" val="5f48a2c2f3f92eac73830e6f"/>
</p:tagLst>
</file>

<file path=ppt/tags/tag231.xml><?xml version="1.0" encoding="utf-8"?>
<p:tagLst xmlns:p="http://schemas.openxmlformats.org/presentationml/2006/main">
  <p:tag name="KSO_WM_UNIT_TYPE" val="i"/>
  <p:tag name="KSO_WM_UNIT_SUBTYPE" val="h"/>
  <p:tag name="KSO_WM_SLIDE_BACKGROUND_TYPE" val="bottomTop"/>
  <p:tag name="KSO_WM_SLIDE_BK_DARK_LIGHT" val="2"/>
  <p:tag name="KSO_WM_UNIT_BK_DARK_LIGHT" val="2"/>
  <p:tag name="KSO_WM_UNIT_HIGHLIGHT" val="0"/>
  <p:tag name="KSO_WM_UNIT_COMPATIBLE" val="0"/>
  <p:tag name="KSO_WM_UNIT_DIAGRAM_ISNUMVISUAL" val="0"/>
  <p:tag name="KSO_WM_UNIT_DIAGRAM_ISREFERUNIT" val="0"/>
  <p:tag name="KSO_WM_UNIT_INDEX" val="0"/>
  <p:tag name="KSO_WM_UNIT_ID" val="_16*i*0"/>
  <p:tag name="KSO_WM_UNIT_LAYERLEVEL" val="1"/>
  <p:tag name="KSO_WM_TAG_VERSION" val="1.0"/>
  <p:tag name="KSO_WM_BEAUTIFY_FLAG" val="#wm#"/>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232.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UNIT_TYPE" val="i"/>
</p:tagLst>
</file>

<file path=ppt/tags/tag233.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UNIT_TYPE" val="i"/>
</p:tagLst>
</file>

<file path=ppt/tags/tag234.xml><?xml version="1.0" encoding="utf-8"?>
<p:tagLst xmlns:p="http://schemas.openxmlformats.org/presentationml/2006/main">
  <p:tag name="KSO_WM_UNIT_BLOCK" val="0"/>
  <p:tag name="KSO_WM_UNIT_DEC_AREA_ID" val="62e8a7ef88484c27907bbead105ca5aa"/>
  <p:tag name="KSO_WM_UNIT_HIGHLIGHT" val="0"/>
  <p:tag name="KSO_WM_UNIT_COMPATIBLE" val="0"/>
  <p:tag name="KSO_WM_UNIT_DIAGRAM_ISNUMVISUAL" val="0"/>
  <p:tag name="KSO_WM_UNIT_DIAGRAM_ISREFERUNIT" val="0"/>
  <p:tag name="KSO_WM_UNIT_TYPE" val="i"/>
  <p:tag name="KSO_WM_UNIT_INDEX" val="2"/>
  <p:tag name="KSO_WM_UNIT_ID" val="diagram20210174_1*i*2"/>
  <p:tag name="KSO_WM_TEMPLATE_CATEGORY" val="diagram"/>
  <p:tag name="KSO_WM_TEMPLATE_INDEX" val="20210174"/>
  <p:tag name="KSO_WM_UNIT_LAYERLEVEL" val="1"/>
  <p:tag name="KSO_WM_TAG_VERSION" val="1.0"/>
  <p:tag name="KSO_WM_BEAUTIFY_FLAG" val="#wm#"/>
  <p:tag name="KSO_WM_UNIT_SM_LIMIT_TYPE" val="1"/>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CHIP_GROUPID" val="5f226a74c4814ce96fb160ea"/>
  <p:tag name="KSO_WM_CHIP_XID" val="5f226a74c4814ce96fb160eb"/>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UNIT_VALUE" val="318"/>
  <p:tag name="KSO_WM_TEMPLATE_ASSEMBLE_XID" val="5f48a2c2f3f92eac73830e6f"/>
  <p:tag name="KSO_WM_TEMPLATE_ASSEMBLE_GROUPID" val="5f48a2c2f3f92eac73830e6f"/>
</p:tagLst>
</file>

<file path=ppt/tags/tag235.xml><?xml version="1.0" encoding="utf-8"?>
<p:tagLst xmlns:p="http://schemas.openxmlformats.org/presentationml/2006/main">
  <p:tag name="KSO_WM_UNIT_BLOCK" val="0"/>
  <p:tag name="KSO_WM_UNIT_DEC_AREA_ID" val="f73bda84c42e4735b3f5d092a816bbc7"/>
  <p:tag name="KSO_WM_UNIT_HIGHLIGHT" val="0"/>
  <p:tag name="KSO_WM_UNIT_COMPATIBLE" val="0"/>
  <p:tag name="KSO_WM_UNIT_DIAGRAM_ISNUMVISUAL" val="0"/>
  <p:tag name="KSO_WM_UNIT_DIAGRAM_ISREFERUNIT" val="0"/>
  <p:tag name="KSO_WM_UNIT_TYPE" val="i"/>
  <p:tag name="KSO_WM_UNIT_INDEX" val="3"/>
  <p:tag name="KSO_WM_UNIT_ID" val="diagram20210174_1*i*3"/>
  <p:tag name="KSO_WM_TEMPLATE_CATEGORY" val="diagram"/>
  <p:tag name="KSO_WM_TEMPLATE_INDEX" val="20210174"/>
  <p:tag name="KSO_WM_UNIT_LAYERLEVEL" val="1"/>
  <p:tag name="KSO_WM_TAG_VERSION" val="1.0"/>
  <p:tag name="KSO_WM_BEAUTIFY_FLAG" val="#wm#"/>
  <p:tag name="KSO_WM_UNIT_SM_LIMIT_TYPE" val="1"/>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CHIP_GROUPID" val="5f226a74c4814ce96fb160ea"/>
  <p:tag name="KSO_WM_CHIP_XID" val="5f226a74c4814ce96fb160eb"/>
  <p:tag name="KSO_WM_UNIT_FILL_FORE_SCHEMECOLOR_INDEX_BRIGHTNESS" val="0"/>
  <p:tag name="KSO_WM_UNIT_FILL_FORE_SCHEMECOLOR_INDEX" val="14"/>
  <p:tag name="KSO_WM_UNIT_FILL_TYPE" val="1"/>
  <p:tag name="KSO_WM_UNIT_SHADOW_SCHEMECOLOR_INDEX_BRIGHTNESS" val="0"/>
  <p:tag name="KSO_WM_UNIT_SHADOW_SCHEMECOLOR_INDEX" val="13"/>
  <p:tag name="KSO_WM_UNIT_TEXT_FILL_FORE_SCHEMECOLOR_INDEX_BRIGHTNESS" val="0"/>
  <p:tag name="KSO_WM_UNIT_TEXT_FILL_FORE_SCHEMECOLOR_INDEX" val="2"/>
  <p:tag name="KSO_WM_UNIT_TEXT_FILL_TYPE" val="1"/>
  <p:tag name="KSO_WM_UNIT_VALUE" val="494"/>
  <p:tag name="KSO_WM_TEMPLATE_ASSEMBLE_XID" val="5f48a2c2f3f92eac73830e6f"/>
  <p:tag name="KSO_WM_TEMPLATE_ASSEMBLE_GROUPID" val="5f48a2c2f3f92eac73830e6f"/>
</p:tagLst>
</file>

<file path=ppt/tags/tag236.xml><?xml version="1.0" encoding="utf-8"?>
<p:tagLst xmlns:p="http://schemas.openxmlformats.org/presentationml/2006/main">
  <p:tag name="KSO_WM_UNIT_BLOCK" val="0"/>
  <p:tag name="KSO_WM_UNIT_DEC_AREA_ID" val="69bd12f14aa74ace9c6c03891def0a09"/>
  <p:tag name="KSO_WM_UNIT_HIGHLIGHT" val="0"/>
  <p:tag name="KSO_WM_UNIT_COMPATIBLE" val="0"/>
  <p:tag name="KSO_WM_UNIT_DIAGRAM_ISNUMVISUAL" val="0"/>
  <p:tag name="KSO_WM_UNIT_DIAGRAM_ISREFERUNIT" val="0"/>
  <p:tag name="KSO_WM_UNIT_TYPE" val="i"/>
  <p:tag name="KSO_WM_UNIT_INDEX" val="4"/>
  <p:tag name="KSO_WM_UNIT_ID" val="diagram20210174_1*i*4"/>
  <p:tag name="KSO_WM_TEMPLATE_CATEGORY" val="diagram"/>
  <p:tag name="KSO_WM_TEMPLATE_INDEX" val="20210174"/>
  <p:tag name="KSO_WM_UNIT_LAYERLEVEL" val="1"/>
  <p:tag name="KSO_WM_TAG_VERSION" val="1.0"/>
  <p:tag name="KSO_WM_BEAUTIFY_FLAG" val="#wm#"/>
  <p:tag name="KSO_WM_UNIT_SM_LIMIT_TYPE" val="1"/>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CHIP_GROUPID" val="5f226a74c4814ce96fb160ea"/>
  <p:tag name="KSO_WM_CHIP_XID" val="5f226a74c4814ce96fb160eb"/>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6"/>
  <p:tag name="KSO_WM_TEMPLATE_ASSEMBLE_XID" val="5f48a2c2f3f92eac73830e6f"/>
  <p:tag name="KSO_WM_TEMPLATE_ASSEMBLE_GROUPID" val="5f48a2c2f3f92eac73830e6f"/>
</p:tagLst>
</file>

<file path=ppt/tags/tag237.xml><?xml version="1.0" encoding="utf-8"?>
<p:tagLst xmlns:p="http://schemas.openxmlformats.org/presentationml/2006/main">
  <p:tag name="KSO_WM_UNIT_ISCONTENTSTITLE" val="0"/>
  <p:tag name="KSO_WM_UNIT_ISNUMDGMTITLE" val="0"/>
  <p:tag name="KSO_WM_UNIT_NOCLEAR" val="0"/>
  <p:tag name="KSO_WM_UNIT_VALUE" val="19"/>
  <p:tag name="KSO_WM_UNIT_HIGHLIGHT" val="0"/>
  <p:tag name="KSO_WM_UNIT_COMPATIBLE" val="0"/>
  <p:tag name="KSO_WM_UNIT_DIAGRAM_ISNUMVISUAL" val="0"/>
  <p:tag name="KSO_WM_UNIT_DIAGRAM_ISREFERUNIT" val="0"/>
  <p:tag name="KSO_WM_UNIT_TYPE" val="a"/>
  <p:tag name="KSO_WM_UNIT_INDEX" val="1"/>
  <p:tag name="KSO_WM_UNIT_ID" val="diagram20210174_1*a*1"/>
  <p:tag name="KSO_WM_TEMPLATE_CATEGORY" val="diagram"/>
  <p:tag name="KSO_WM_TEMPLATE_INDEX" val="20210174"/>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CHIP_FILLAREA_FILL_RULE" val="{&quot;fill_align&quot;:&quot;cm&quot;,&quot;fill_mode&quot;:&quot;full&quot;}"/>
  <p:tag name="KSO_WM_UNIT_DEC_AREA_ID" val="198b09a392054ba8bc28d5472a61bbf6"/>
  <p:tag name="KSO_WM_ASSEMBLE_CHIP_INDEX" val="ecc592ad8e994e44838faeebca1a3a77"/>
  <p:tag name="KSO_WM_UNIT_TEXT_FILL_FORE_SCHEMECOLOR_INDEX_BRIGHTNESS" val="0"/>
  <p:tag name="KSO_WM_UNIT_TEXT_FILL_FORE_SCHEMECOLOR_INDEX" val="13"/>
  <p:tag name="KSO_WM_UNIT_TEXT_FILL_TYPE" val="1"/>
  <p:tag name="KSO_WM_TEMPLATE_ASSEMBLE_XID" val="5f48a2c2f3f92eac73830e6f"/>
  <p:tag name="KSO_WM_TEMPLATE_ASSEMBLE_GROUPID" val="5f48a2c2f3f92eac73830e6f"/>
  <p:tag name="KSO_WM_TAG_Front_Size" val=""/>
  <p:tag name="KSO_WM_TAG_Backgroup_Id" val=""/>
  <p:tag name="KSO_WM_TAG_Backgroup_Size" val=""/>
  <p:tag name="KSO_WM_TAG_Zoder_Position" val=""/>
</p:tagLst>
</file>

<file path=ppt/tags/tag238.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0174_1*f*1"/>
  <p:tag name="KSO_WM_TEMPLATE_CATEGORY" val="diagram"/>
  <p:tag name="KSO_WM_TEMPLATE_INDEX" val="20210174"/>
  <p:tag name="KSO_WM_UNIT_LAYERLEVEL" val="1"/>
  <p:tag name="KSO_WM_TAG_VERSION" val="1.0"/>
  <p:tag name="KSO_WM_BEAUTIFY_FLAG" val="#wm#"/>
  <p:tag name="KSO_WM_UNIT_DEFAULT_FONT" val="14;20;2"/>
  <p:tag name="KSO_WM_UNIT_BLOCK" val="0"/>
  <p:tag name="KSO_WM_UNIT_VALUE" val="90"/>
  <p:tag name="KSO_WM_UNIT_SHOW_EDIT_AREA_INDICATION" val="1"/>
  <p:tag name="KSO_WM_CHIP_GROUPID" val="5e6b05596848fb12bee65ac8"/>
  <p:tag name="KSO_WM_CHIP_XID" val="5e6b05596848fb12bee65aca"/>
  <p:tag name="KSO_WM_CHIP_FILLAREA_FILL_RULE" val="{&quot;fill_align&quot;:&quot;cm&quot;,&quot;fill_mode&quot;:&quot;full&quot;}"/>
  <p:tag name="KSO_WM_UNIT_DEC_AREA_ID" val="e5a3b545ebe5464281cf9b9aea268a93"/>
  <p:tag name="KSO_WM_ASSEMBLE_CHIP_INDEX" val="804fa5fa5bbc46a2be652af0337300d9"/>
  <p:tag name="KSO_WM_UNIT_SUPPORT_UNIT_TYPE" val="[&quot;l&quot;,&quot;m&quot;,&quot;n&quot;,&quot;o&quot;,&quot;p&quot;,&quot;q&quot;,&quot;r&quot;,&quot;δ&quot;,&quot;ε&quot;,&quot;ζ&quot;,&quot;η&quot;,&quot;d&quot;,&quot;α&quot;,&quot;β&quot;]"/>
  <p:tag name="KSO_WM_UNIT_TEXT_FILL_FORE_SCHEMECOLOR_INDEX_BRIGHTNESS" val="0.25"/>
  <p:tag name="KSO_WM_UNIT_TEXT_FILL_FORE_SCHEMECOLOR_INDEX" val="13"/>
  <p:tag name="KSO_WM_UNIT_TEXT_FILL_TYPE" val="1"/>
  <p:tag name="KSO_WM_TEMPLATE_ASSEMBLE_XID" val="5f48a2c2f3f92eac73830e6f"/>
  <p:tag name="KSO_WM_TEMPLATE_ASSEMBLE_GROUPID" val="5f48a2c2f3f92eac73830e6f"/>
  <p:tag name="KSO_WM_TAG_Front_Size" val=""/>
  <p:tag name="KSO_WM_TAG_Backgroup_Id" val=""/>
  <p:tag name="KSO_WM_TAG_Backgroup_Size" val=""/>
  <p:tag name="KSO_WM_TAG_Zoder_Position" val=""/>
</p:tagLst>
</file>

<file path=ppt/tags/tag239.xml><?xml version="1.0" encoding="utf-8"?>
<p:tagLst xmlns:p="http://schemas.openxmlformats.org/presentationml/2006/main">
  <p:tag name="KSO_WM_BEAUTIFY_FLAG" val="#wm#"/>
  <p:tag name="KSO_WM_TEMPLATE_CATEGORY" val="diagram"/>
  <p:tag name="KSO_WM_TEMPLATE_INDEX" val="20210174"/>
  <p:tag name="KSO_WM_SLIDE_LAYOUT_INFO" val="{&quot;backgroundInfo&quot;:[{&quot;bottom&quot;:0,&quot;bottomAbs&quot;:false,&quot;left&quot;:0,&quot;leftAbs&quot;:false,&quot;right&quot;:0,&quot;rightAbs&quot;:false,&quot;top&quot;:0.74074070000000003,&quot;topAbs&quot;:false,&quot;type&quot;:&quot;bottomTop&quot;}],&quot;id&quot;:&quot;2020-08-28T14:23:32&quot;,&quot;maxSize&quot;:{&quot;size1&quot;:42.200000000000003},&quot;minSize&quot;:{&quot;size1&quot;:42.200000000000003},&quot;normalSize&quot;:{&quot;size1&quot;:42.200000000000003},&quot;subLayout&quot;:[{&quot;id&quot;:&quot;2020-08-28T14:23:32&quot;,&quot;margin&quot;:{&quot;bottom&quot;:3.3870000839233398,&quot;left&quot;:4.6570000648498535,&quot;right&quot;:4.6570000648498535,&quot;top&quot;:1.2699999809265137},&quot;type&quot;:0},{&quot;id&quot;:&quot;2020-08-28T14:23:32&quot;,&quot;margin&quot;:{&quot;bottom&quot;:3.3870000839233398,&quot;left&quot;:6.7729997634887695,&quot;right&quot;:6.7729997634887695,&quot;top&quot;:0},&quot;type&quot;:0}],&quot;type&quot;:0}"/>
  <p:tag name="KSO_WM_SLIDE_BACKGROUND" val="[&quot;bottomTop&quot;]"/>
  <p:tag name="KSO_WM_SLIDE_RATIO" val="1.777778"/>
  <p:tag name="KSO_WM_SLIDE_ID" val="diagram20210174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467"/>
  <p:tag name="KSO_WM_SLIDE_POSITION" val="0*72"/>
  <p:tag name="KSO_WM_TAG_VERSION" val="1.0"/>
  <p:tag name="KSO_WM_SLIDE_LAYOUT" val="a_f"/>
  <p:tag name="KSO_WM_SLIDE_LAYOUT_CNT" val="1_1"/>
  <p:tag name="KSO_WM_CHIP_INFOS" val="{&quot;layout_type&quot;:&quot;topbottom&quot;,&quot;layout_feature&quot;:1,&quot;tags&quot;:{&quot;style&quot;:[&quot;商务&quot;,&quot;简约&quot;,&quot;文艺清新&quot;,&quot;中国风&quot;,&quot;卡通&quot;,&quot;欧美风&quot;,&quot;黑板风&quot;,&quot;渐变风&quot;,&quot;党政风&quot;]},&quot;slide_type&quot;:[&quot;text&quot;],&quot;aspect_ratio&quot;:&quot;16:9&quot;,&quot;diagram&quot;:{&quot;type&quot;:[],&quot;direction&quot;:0,&quot;isSupportDecBetweenItems&quot;:false}}"/>
  <p:tag name="KSO_WM_CHIP_FILLPROP" val="[[{&quot;fill_id&quot;:&quot;6969a5984fe4426badf670db1829be36&quot;,&quot;fill_align&quot;:&quot;cm&quot;,&quot;text_align&quot;:&quot;cm&quot;,&quot;text_direction&quot;:&quot;horizontal&quot;,&quot;chip_types&quot;:[&quot;header&quot;]},{&quot;fill_id&quot;:&quot;638fc320fad547f2a2c9e7fbae56f76d&quot;,&quot;fill_align&quot;:&quot;cm&quot;,&quot;text_align&quot;:&quot;lm&quot;,&quot;text_direction&quot;:&quot;horizontal&quot;,&quot;chip_types&quot;:[&quot;diagram&quot;,&quot;text&quot;,&quot;picture&quot;,&quot;chart&quot;,&quot;table&quot;],&quot;support_features&quot;:[&quot;collage&quot;,&quot;carousel&quot;]}]]"/>
  <p:tag name="KSO_WM_CHIP_XID" val="5f226a74c4814ce96fb160eb"/>
  <p:tag name="KSO_WM_CHIP_GROUPID" val="5f226a74c4814ce96fb160ea"/>
  <p:tag name="KSO_WM_SLIDE_BK_DARK_LIGHT" val="2"/>
  <p:tag name="KSO_WM_SLIDE_BACKGROUND_TYPE" val="bottomTop"/>
  <p:tag name="KSO_WM_SLIDE_SUPPORT_FEATURE_TYPE" val="0"/>
  <p:tag name="KSO_WM_TEMPLATE_ASSEMBLE_XID" val="5f48a2c2f3f92eac73830e6f"/>
  <p:tag name="KSO_WM_TEMPLATE_ASSEMBLE_GROUPID" val="5f48a2c2f3f92eac73830e6f"/>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0.xml><?xml version="1.0" encoding="utf-8"?>
<p:tagLst xmlns:p="http://schemas.openxmlformats.org/presentationml/2006/main">
  <p:tag name="KSO_WM_UNIT_TYPE" val="i"/>
  <p:tag name="KSO_WM_UNIT_SUBTYPE" val="h"/>
  <p:tag name="KSO_WM_SLIDE_BACKGROUND_TYPE" val="bottomTop"/>
  <p:tag name="KSO_WM_SLIDE_BK_DARK_LIGHT" val="2"/>
  <p:tag name="KSO_WM_UNIT_BK_DARK_LIGHT" val="2"/>
  <p:tag name="KSO_WM_UNIT_HIGHLIGHT" val="0"/>
  <p:tag name="KSO_WM_UNIT_COMPATIBLE" val="0"/>
  <p:tag name="KSO_WM_UNIT_DIAGRAM_ISNUMVISUAL" val="0"/>
  <p:tag name="KSO_WM_UNIT_DIAGRAM_ISREFERUNIT" val="0"/>
  <p:tag name="KSO_WM_UNIT_INDEX" val="0"/>
  <p:tag name="KSO_WM_UNIT_ID" val="_16*i*0"/>
  <p:tag name="KSO_WM_UNIT_LAYERLEVEL" val="1"/>
  <p:tag name="KSO_WM_TAG_VERSION" val="1.0"/>
  <p:tag name="KSO_WM_BEAUTIFY_FLAG" val="#wm#"/>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241.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UNIT_TYPE" val="i"/>
</p:tagLst>
</file>

<file path=ppt/tags/tag242.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UNIT_TYPE" val="i"/>
</p:tagLst>
</file>

<file path=ppt/tags/tag243.xml><?xml version="1.0" encoding="utf-8"?>
<p:tagLst xmlns:p="http://schemas.openxmlformats.org/presentationml/2006/main">
  <p:tag name="KSO_WM_UNIT_BLOCK" val="0"/>
  <p:tag name="KSO_WM_UNIT_DEC_AREA_ID" val="62e8a7ef88484c27907bbead105ca5aa"/>
  <p:tag name="KSO_WM_UNIT_HIGHLIGHT" val="0"/>
  <p:tag name="KSO_WM_UNIT_COMPATIBLE" val="0"/>
  <p:tag name="KSO_WM_UNIT_DIAGRAM_ISNUMVISUAL" val="0"/>
  <p:tag name="KSO_WM_UNIT_DIAGRAM_ISREFERUNIT" val="0"/>
  <p:tag name="KSO_WM_UNIT_TYPE" val="i"/>
  <p:tag name="KSO_WM_UNIT_INDEX" val="2"/>
  <p:tag name="KSO_WM_UNIT_ID" val="diagram20210174_1*i*2"/>
  <p:tag name="KSO_WM_TEMPLATE_CATEGORY" val="diagram"/>
  <p:tag name="KSO_WM_TEMPLATE_INDEX" val="20210174"/>
  <p:tag name="KSO_WM_UNIT_LAYERLEVEL" val="1"/>
  <p:tag name="KSO_WM_TAG_VERSION" val="1.0"/>
  <p:tag name="KSO_WM_BEAUTIFY_FLAG" val="#wm#"/>
  <p:tag name="KSO_WM_UNIT_SM_LIMIT_TYPE" val="1"/>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CHIP_GROUPID" val="5f226a74c4814ce96fb160ea"/>
  <p:tag name="KSO_WM_CHIP_XID" val="5f226a74c4814ce96fb160eb"/>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UNIT_VALUE" val="318"/>
  <p:tag name="KSO_WM_TEMPLATE_ASSEMBLE_XID" val="5f48a2c2f3f92eac73830e6f"/>
  <p:tag name="KSO_WM_TEMPLATE_ASSEMBLE_GROUPID" val="5f48a2c2f3f92eac73830e6f"/>
</p:tagLst>
</file>

<file path=ppt/tags/tag244.xml><?xml version="1.0" encoding="utf-8"?>
<p:tagLst xmlns:p="http://schemas.openxmlformats.org/presentationml/2006/main">
  <p:tag name="KSO_WM_UNIT_BLOCK" val="0"/>
  <p:tag name="KSO_WM_UNIT_DEC_AREA_ID" val="f73bda84c42e4735b3f5d092a816bbc7"/>
  <p:tag name="KSO_WM_UNIT_HIGHLIGHT" val="0"/>
  <p:tag name="KSO_WM_UNIT_COMPATIBLE" val="0"/>
  <p:tag name="KSO_WM_UNIT_DIAGRAM_ISNUMVISUAL" val="0"/>
  <p:tag name="KSO_WM_UNIT_DIAGRAM_ISREFERUNIT" val="0"/>
  <p:tag name="KSO_WM_UNIT_TYPE" val="i"/>
  <p:tag name="KSO_WM_UNIT_INDEX" val="3"/>
  <p:tag name="KSO_WM_UNIT_ID" val="diagram20210174_1*i*3"/>
  <p:tag name="KSO_WM_TEMPLATE_CATEGORY" val="diagram"/>
  <p:tag name="KSO_WM_TEMPLATE_INDEX" val="20210174"/>
  <p:tag name="KSO_WM_UNIT_LAYERLEVEL" val="1"/>
  <p:tag name="KSO_WM_TAG_VERSION" val="1.0"/>
  <p:tag name="KSO_WM_BEAUTIFY_FLAG" val="#wm#"/>
  <p:tag name="KSO_WM_UNIT_SM_LIMIT_TYPE" val="1"/>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CHIP_GROUPID" val="5f226a74c4814ce96fb160ea"/>
  <p:tag name="KSO_WM_CHIP_XID" val="5f226a74c4814ce96fb160eb"/>
  <p:tag name="KSO_WM_UNIT_FILL_FORE_SCHEMECOLOR_INDEX_BRIGHTNESS" val="0"/>
  <p:tag name="KSO_WM_UNIT_FILL_FORE_SCHEMECOLOR_INDEX" val="14"/>
  <p:tag name="KSO_WM_UNIT_FILL_TYPE" val="1"/>
  <p:tag name="KSO_WM_UNIT_SHADOW_SCHEMECOLOR_INDEX_BRIGHTNESS" val="0"/>
  <p:tag name="KSO_WM_UNIT_SHADOW_SCHEMECOLOR_INDEX" val="13"/>
  <p:tag name="KSO_WM_UNIT_TEXT_FILL_FORE_SCHEMECOLOR_INDEX_BRIGHTNESS" val="0"/>
  <p:tag name="KSO_WM_UNIT_TEXT_FILL_FORE_SCHEMECOLOR_INDEX" val="2"/>
  <p:tag name="KSO_WM_UNIT_TEXT_FILL_TYPE" val="1"/>
  <p:tag name="KSO_WM_UNIT_VALUE" val="494"/>
  <p:tag name="KSO_WM_TEMPLATE_ASSEMBLE_XID" val="5f48a2c2f3f92eac73830e6f"/>
  <p:tag name="KSO_WM_TEMPLATE_ASSEMBLE_GROUPID" val="5f48a2c2f3f92eac73830e6f"/>
</p:tagLst>
</file>

<file path=ppt/tags/tag245.xml><?xml version="1.0" encoding="utf-8"?>
<p:tagLst xmlns:p="http://schemas.openxmlformats.org/presentationml/2006/main">
  <p:tag name="KSO_WM_UNIT_BLOCK" val="0"/>
  <p:tag name="KSO_WM_UNIT_DEC_AREA_ID" val="69bd12f14aa74ace9c6c03891def0a09"/>
  <p:tag name="KSO_WM_UNIT_HIGHLIGHT" val="0"/>
  <p:tag name="KSO_WM_UNIT_COMPATIBLE" val="0"/>
  <p:tag name="KSO_WM_UNIT_DIAGRAM_ISNUMVISUAL" val="0"/>
  <p:tag name="KSO_WM_UNIT_DIAGRAM_ISREFERUNIT" val="0"/>
  <p:tag name="KSO_WM_UNIT_TYPE" val="i"/>
  <p:tag name="KSO_WM_UNIT_INDEX" val="4"/>
  <p:tag name="KSO_WM_UNIT_ID" val="diagram20210174_1*i*4"/>
  <p:tag name="KSO_WM_TEMPLATE_CATEGORY" val="diagram"/>
  <p:tag name="KSO_WM_TEMPLATE_INDEX" val="20210174"/>
  <p:tag name="KSO_WM_UNIT_LAYERLEVEL" val="1"/>
  <p:tag name="KSO_WM_TAG_VERSION" val="1.0"/>
  <p:tag name="KSO_WM_BEAUTIFY_FLAG" val="#wm#"/>
  <p:tag name="KSO_WM_UNIT_SM_LIMIT_TYPE" val="1"/>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CHIP_GROUPID" val="5f226a74c4814ce96fb160ea"/>
  <p:tag name="KSO_WM_CHIP_XID" val="5f226a74c4814ce96fb160eb"/>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6"/>
  <p:tag name="KSO_WM_TEMPLATE_ASSEMBLE_XID" val="5f48a2c2f3f92eac73830e6f"/>
  <p:tag name="KSO_WM_TEMPLATE_ASSEMBLE_GROUPID" val="5f48a2c2f3f92eac73830e6f"/>
</p:tagLst>
</file>

<file path=ppt/tags/tag246.xml><?xml version="1.0" encoding="utf-8"?>
<p:tagLst xmlns:p="http://schemas.openxmlformats.org/presentationml/2006/main">
  <p:tag name="KSO_WM_UNIT_ISCONTENTSTITLE" val="0"/>
  <p:tag name="KSO_WM_UNIT_ISNUMDGMTITLE" val="0"/>
  <p:tag name="KSO_WM_UNIT_NOCLEAR" val="0"/>
  <p:tag name="KSO_WM_UNIT_VALUE" val="19"/>
  <p:tag name="KSO_WM_UNIT_HIGHLIGHT" val="0"/>
  <p:tag name="KSO_WM_UNIT_COMPATIBLE" val="0"/>
  <p:tag name="KSO_WM_UNIT_DIAGRAM_ISNUMVISUAL" val="0"/>
  <p:tag name="KSO_WM_UNIT_DIAGRAM_ISREFERUNIT" val="0"/>
  <p:tag name="KSO_WM_UNIT_TYPE" val="a"/>
  <p:tag name="KSO_WM_UNIT_INDEX" val="1"/>
  <p:tag name="KSO_WM_UNIT_ID" val="diagram20210174_1*a*1"/>
  <p:tag name="KSO_WM_TEMPLATE_CATEGORY" val="diagram"/>
  <p:tag name="KSO_WM_TEMPLATE_INDEX" val="20210174"/>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CHIP_FILLAREA_FILL_RULE" val="{&quot;fill_align&quot;:&quot;cm&quot;,&quot;fill_mode&quot;:&quot;full&quot;}"/>
  <p:tag name="KSO_WM_UNIT_DEC_AREA_ID" val="198b09a392054ba8bc28d5472a61bbf6"/>
  <p:tag name="KSO_WM_ASSEMBLE_CHIP_INDEX" val="ecc592ad8e994e44838faeebca1a3a77"/>
  <p:tag name="KSO_WM_UNIT_TEXT_FILL_FORE_SCHEMECOLOR_INDEX_BRIGHTNESS" val="0"/>
  <p:tag name="KSO_WM_UNIT_TEXT_FILL_FORE_SCHEMECOLOR_INDEX" val="13"/>
  <p:tag name="KSO_WM_UNIT_TEXT_FILL_TYPE" val="1"/>
  <p:tag name="KSO_WM_TEMPLATE_ASSEMBLE_XID" val="5f48a2c2f3f92eac73830e6f"/>
  <p:tag name="KSO_WM_TEMPLATE_ASSEMBLE_GROUPID" val="5f48a2c2f3f92eac73830e6f"/>
  <p:tag name="KSO_WM_TAG_Front_Size" val=""/>
  <p:tag name="KSO_WM_TAG_Backgroup_Id" val=""/>
  <p:tag name="KSO_WM_TAG_Backgroup_Size" val=""/>
  <p:tag name="KSO_WM_TAG_Zoder_Position" val=""/>
</p:tagLst>
</file>

<file path=ppt/tags/tag247.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0174_1*f*1"/>
  <p:tag name="KSO_WM_TEMPLATE_CATEGORY" val="diagram"/>
  <p:tag name="KSO_WM_TEMPLATE_INDEX" val="20210174"/>
  <p:tag name="KSO_WM_UNIT_LAYERLEVEL" val="1"/>
  <p:tag name="KSO_WM_TAG_VERSION" val="1.0"/>
  <p:tag name="KSO_WM_BEAUTIFY_FLAG" val="#wm#"/>
  <p:tag name="KSO_WM_UNIT_DEFAULT_FONT" val="14;20;2"/>
  <p:tag name="KSO_WM_UNIT_BLOCK" val="0"/>
  <p:tag name="KSO_WM_UNIT_VALUE" val="90"/>
  <p:tag name="KSO_WM_UNIT_SHOW_EDIT_AREA_INDICATION" val="1"/>
  <p:tag name="KSO_WM_CHIP_GROUPID" val="5e6b05596848fb12bee65ac8"/>
  <p:tag name="KSO_WM_CHIP_XID" val="5e6b05596848fb12bee65aca"/>
  <p:tag name="KSO_WM_CHIP_FILLAREA_FILL_RULE" val="{&quot;fill_align&quot;:&quot;cm&quot;,&quot;fill_mode&quot;:&quot;full&quot;}"/>
  <p:tag name="KSO_WM_UNIT_DEC_AREA_ID" val="e5a3b545ebe5464281cf9b9aea268a93"/>
  <p:tag name="KSO_WM_ASSEMBLE_CHIP_INDEX" val="804fa5fa5bbc46a2be652af0337300d9"/>
  <p:tag name="KSO_WM_UNIT_SUPPORT_UNIT_TYPE" val="[&quot;l&quot;,&quot;m&quot;,&quot;n&quot;,&quot;o&quot;,&quot;p&quot;,&quot;q&quot;,&quot;r&quot;,&quot;δ&quot;,&quot;ε&quot;,&quot;ζ&quot;,&quot;η&quot;,&quot;d&quot;,&quot;α&quot;,&quot;β&quot;]"/>
  <p:tag name="KSO_WM_UNIT_TEXT_FILL_FORE_SCHEMECOLOR_INDEX_BRIGHTNESS" val="0.25"/>
  <p:tag name="KSO_WM_UNIT_TEXT_FILL_FORE_SCHEMECOLOR_INDEX" val="13"/>
  <p:tag name="KSO_WM_UNIT_TEXT_FILL_TYPE" val="1"/>
  <p:tag name="KSO_WM_TEMPLATE_ASSEMBLE_XID" val="5f48a2c2f3f92eac73830e6f"/>
  <p:tag name="KSO_WM_TEMPLATE_ASSEMBLE_GROUPID" val="5f48a2c2f3f92eac73830e6f"/>
  <p:tag name="KSO_WM_TAG_Front_Size" val=""/>
  <p:tag name="KSO_WM_TAG_Backgroup_Id" val=""/>
  <p:tag name="KSO_WM_TAG_Backgroup_Size" val=""/>
  <p:tag name="KSO_WM_TAG_Zoder_Position" val=""/>
</p:tagLst>
</file>

<file path=ppt/tags/tag248.xml><?xml version="1.0" encoding="utf-8"?>
<p:tagLst xmlns:p="http://schemas.openxmlformats.org/presentationml/2006/main">
  <p:tag name="KSO_WM_BEAUTIFY_FLAG" val="#wm#"/>
  <p:tag name="KSO_WM_TEMPLATE_CATEGORY" val="diagram"/>
  <p:tag name="KSO_WM_TEMPLATE_INDEX" val="20210174"/>
  <p:tag name="KSO_WM_SLIDE_LAYOUT_INFO" val="{&quot;backgroundInfo&quot;:[{&quot;bottom&quot;:0,&quot;bottomAbs&quot;:false,&quot;left&quot;:0,&quot;leftAbs&quot;:false,&quot;right&quot;:0,&quot;rightAbs&quot;:false,&quot;top&quot;:0.74074070000000003,&quot;topAbs&quot;:false,&quot;type&quot;:&quot;bottomTop&quot;}],&quot;id&quot;:&quot;2020-08-28T14:23:32&quot;,&quot;maxSize&quot;:{&quot;size1&quot;:42.200000000000003},&quot;minSize&quot;:{&quot;size1&quot;:42.200000000000003},&quot;normalSize&quot;:{&quot;size1&quot;:42.200000000000003},&quot;subLayout&quot;:[{&quot;id&quot;:&quot;2020-08-28T14:23:32&quot;,&quot;margin&quot;:{&quot;bottom&quot;:3.3870000839233398,&quot;left&quot;:4.6570000648498535,&quot;right&quot;:4.6570000648498535,&quot;top&quot;:1.2699999809265137},&quot;type&quot;:0},{&quot;id&quot;:&quot;2020-08-28T14:23:32&quot;,&quot;margin&quot;:{&quot;bottom&quot;:3.3870000839233398,&quot;left&quot;:6.7729997634887695,&quot;right&quot;:6.7729997634887695,&quot;top&quot;:0},&quot;type&quot;:0}],&quot;type&quot;:0}"/>
  <p:tag name="KSO_WM_SLIDE_BACKGROUND" val="[&quot;bottomTop&quot;]"/>
  <p:tag name="KSO_WM_SLIDE_RATIO" val="1.777778"/>
  <p:tag name="KSO_WM_SLIDE_ID" val="diagram20210174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467"/>
  <p:tag name="KSO_WM_SLIDE_POSITION" val="0*72"/>
  <p:tag name="KSO_WM_TAG_VERSION" val="1.0"/>
  <p:tag name="KSO_WM_SLIDE_LAYOUT" val="a_f"/>
  <p:tag name="KSO_WM_SLIDE_LAYOUT_CNT" val="1_1"/>
  <p:tag name="KSO_WM_CHIP_INFOS" val="{&quot;layout_type&quot;:&quot;topbottom&quot;,&quot;layout_feature&quot;:1,&quot;tags&quot;:{&quot;style&quot;:[&quot;商务&quot;,&quot;简约&quot;,&quot;文艺清新&quot;,&quot;中国风&quot;,&quot;卡通&quot;,&quot;欧美风&quot;,&quot;黑板风&quot;,&quot;渐变风&quot;,&quot;党政风&quot;]},&quot;slide_type&quot;:[&quot;text&quot;],&quot;aspect_ratio&quot;:&quot;16:9&quot;,&quot;diagram&quot;:{&quot;type&quot;:[],&quot;direction&quot;:0,&quot;isSupportDecBetweenItems&quot;:false}}"/>
  <p:tag name="KSO_WM_CHIP_FILLPROP" val="[[{&quot;fill_id&quot;:&quot;6969a5984fe4426badf670db1829be36&quot;,&quot;fill_align&quot;:&quot;cm&quot;,&quot;text_align&quot;:&quot;cm&quot;,&quot;text_direction&quot;:&quot;horizontal&quot;,&quot;chip_types&quot;:[&quot;header&quot;]},{&quot;fill_id&quot;:&quot;638fc320fad547f2a2c9e7fbae56f76d&quot;,&quot;fill_align&quot;:&quot;cm&quot;,&quot;text_align&quot;:&quot;lm&quot;,&quot;text_direction&quot;:&quot;horizontal&quot;,&quot;chip_types&quot;:[&quot;diagram&quot;,&quot;text&quot;,&quot;picture&quot;,&quot;chart&quot;,&quot;table&quot;],&quot;support_features&quot;:[&quot;collage&quot;,&quot;carousel&quot;]}]]"/>
  <p:tag name="KSO_WM_CHIP_XID" val="5f226a74c4814ce96fb160eb"/>
  <p:tag name="KSO_WM_CHIP_GROUPID" val="5f226a74c4814ce96fb160ea"/>
  <p:tag name="KSO_WM_SLIDE_BK_DARK_LIGHT" val="2"/>
  <p:tag name="KSO_WM_SLIDE_BACKGROUND_TYPE" val="bottomTop"/>
  <p:tag name="KSO_WM_SLIDE_SUPPORT_FEATURE_TYPE" val="0"/>
  <p:tag name="KSO_WM_TEMPLATE_ASSEMBLE_XID" val="5f48a2c2f3f92eac73830e6f"/>
  <p:tag name="KSO_WM_TEMPLATE_ASSEMBLE_GROUPID" val="5f48a2c2f3f92eac73830e6f"/>
</p:tagLst>
</file>

<file path=ppt/tags/tag249.xml><?xml version="1.0" encoding="utf-8"?>
<p:tagLst xmlns:p="http://schemas.openxmlformats.org/presentationml/2006/main">
  <p:tag name="KSO_WM_UNIT_TYPE" val="i"/>
  <p:tag name="KSO_WM_UNIT_SUBTYPE" val="h"/>
  <p:tag name="KSO_WM_SLIDE_BACKGROUND_TYPE" val="belt"/>
  <p:tag name="KSO_WM_SLIDE_BK_DARK_LIGHT" val="2"/>
  <p:tag name="KSO_WM_UNIT_BK_DARK_LIGHT" val="2"/>
  <p:tag name="KSO_WM_UNIT_HIGHLIGHT" val="0"/>
  <p:tag name="KSO_WM_UNIT_COMPATIBLE" val="0"/>
  <p:tag name="KSO_WM_UNIT_DIAGRAM_ISNUMVISUAL" val="0"/>
  <p:tag name="KSO_WM_UNIT_DIAGRAM_ISREFERUNIT" val="0"/>
  <p:tag name="KSO_WM_UNIT_INDEX" val="0"/>
  <p:tag name="KSO_WM_UNIT_ID" val="_18*i*0"/>
  <p:tag name="KSO_WM_UNIT_LAYERLEVEL" val="1"/>
  <p:tag name="KSO_WM_TAG_VERSION" val="1.0"/>
  <p:tag name="KSO_WM_BEAUTIFY_FLAG" val="#wm#"/>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0.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UNIT_TYPE" val="i"/>
</p:tagLst>
</file>

<file path=ppt/tags/tag251.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7315_1*f*1"/>
  <p:tag name="KSO_WM_TEMPLATE_CATEGORY" val="diagram"/>
  <p:tag name="KSO_WM_TEMPLATE_INDEX" val="20207315"/>
  <p:tag name="KSO_WM_UNIT_LAYERLEVEL" val="1"/>
  <p:tag name="KSO_WM_TAG_VERSION" val="1.0"/>
  <p:tag name="KSO_WM_BEAUTIFY_FLAG" val="#wm#"/>
  <p:tag name="KSO_WM_UNIT_DEFAULT_FONT" val="14;20;2"/>
  <p:tag name="KSO_WM_UNIT_BLOCK" val="0"/>
  <p:tag name="KSO_WM_UNIT_VALUE" val="290"/>
  <p:tag name="KSO_WM_UNIT_SHOW_EDIT_AREA_INDICATION" val="1"/>
  <p:tag name="KSO_WM_CHIP_GROUPID" val="5e6b05596848fb12bee65ac8"/>
  <p:tag name="KSO_WM_CHIP_XID" val="5e6b05596848fb12bee65aca"/>
  <p:tag name="KSO_WM_UNIT_DEC_AREA_ID" val="4aac43700bf04115aadca600d4ba7c7a"/>
  <p:tag name="KSO_WM_ASSEMBLE_CHIP_INDEX" val="e4d2258d8fdb4fc9a9eccbd2c5d7d1b4"/>
  <p:tag name="KSO_WM_UNIT_TEXT_FILL_FORE_SCHEMECOLOR_INDEX_BRIGHTNESS" val="0.25"/>
  <p:tag name="KSO_WM_UNIT_TEXT_FILL_FORE_SCHEMECOLOR_INDEX" val="13"/>
  <p:tag name="KSO_WM_UNIT_TEXT_FILL_TYPE" val="1"/>
  <p:tag name="KSO_WM_TEMPLATE_ASSEMBLE_XID" val="5eecbaf6a758c1ec0b708ae2"/>
  <p:tag name="KSO_WM_TEMPLATE_ASSEMBLE_GROUPID" val="5eecbaf6a758c1ec0b708ae2"/>
  <p:tag name="KSO_WM_TAG_Front_Size" val=""/>
  <p:tag name="KSO_WM_TAG_Backgroup_Id" val=""/>
  <p:tag name="KSO_WM_TAG_Backgroup_Size" val=""/>
  <p:tag name="KSO_WM_TAG_Zoder_Position" val=""/>
</p:tagLst>
</file>

<file path=ppt/tags/tag252.xml><?xml version="1.0" encoding="utf-8"?>
<p:tagLst xmlns:p="http://schemas.openxmlformats.org/presentationml/2006/main">
  <p:tag name="KSO_WM_BEAUTIFY_FLAG" val="#wm#"/>
  <p:tag name="KSO_WM_TEMPLATE_CATEGORY" val="diagram"/>
  <p:tag name="KSO_WM_TEMPLATE_INDEX" val="20207315"/>
  <p:tag name="KSO_WM_SLIDE_LAYOUT_INFO" val="{&quot;backgroundInfo&quot;:[{&quot;bottom&quot;:0,&quot;bottomAbs&quot;:false,&quot;left&quot;:0,&quot;leftAbs&quot;:false,&quot;right&quot;:0,&quot;rightAbs&quot;:false,&quot;top&quot;:0,&quot;topAbs&quot;:false,&quot;type&quot;:&quot;general&quot;}],&quot;direction&quot;:1,&quot;id&quot;:&quot;2020-06-19T21:18:04&quot;,&quot;maxSize&quot;:{&quot;size1&quot;:100},&quot;minSize&quot;:{&quot;size1&quot;:100},&quot;normalSize&quot;:{&quot;size1&quot;:100},&quot;subLayout&quot;:[{&quot;backgroundInfo&quot;:[{&quot;bottom&quot;:0.15555556100000001,&quot;bottomAbs&quot;:false,&quot;left&quot;:0,&quot;leftAbs&quot;:false,&quot;right&quot;:0,&quot;rightAbs&quot;:false,&quot;top&quot;:0.15555556100000001,&quot;topAbs&quot;:false,&quot;type&quot;:&quot;belt&quot;}],&quot;id&quot;:&quot;2020-06-19T21:18:04&quot;,&quot;margin&quot;:{&quot;bottom&quot;:3.3870000839233398,&quot;left&quot;:3.3870000839233398,&quot;right&quot;:3.3870000839233398,&quot;top&quot;:3.3870000839233398},&quot;type&quot;:0},{&quot;id&quot;:&quot;2020-06-19T21:18:04&quot;,&quot;type&quot;:0}],&quot;type&quot;:0}"/>
  <p:tag name="KSO_WM_SLIDE_CAN_ADD_NAVIGATION" val="1"/>
  <p:tag name="KSO_WM_SLIDE_BACKGROUND" val="[&quot;general&quot;,&quot;belt&quot;]"/>
  <p:tag name="KSO_WM_SLIDE_RATIO" val="1.777778"/>
  <p:tag name="KSO_WM_CHIP_INFOS" val="{&quot;layout_type&quot;:&quot;full&quot;,&quot;tags&quot;:{&quot;style&quot;:[&quot;商务&quot;,&quot;简约&quot;,&quot;文艺清新&quot;,&quot;中国风&quot;,&quot;卡通&quot;,&quot;欧美风&quot;,&quot;黑板风&quot;,&quot;渐变风&quot;,&quot;党政风&quot;]},&quot;slide_type&quot;:[&quot;text&quot;],&quot;aspect_ratio&quot;:&quot;16:9&quot;}"/>
  <p:tag name="KSO_WM_CHIP_XID" val="5e6f19c8605d5daf04fe6008"/>
  <p:tag name="KSO_WM_SLIDE_ID" val="diagram20207315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371"/>
  <p:tag name="KSO_WM_SLIDE_POSITION" val="0*84"/>
  <p:tag name="KSO_WM_TAG_VERSION" val="1.0"/>
  <p:tag name="KSO_WM_SLIDE_LAYOUT" val="f"/>
  <p:tag name="KSO_WM_SLIDE_LAYOUT_CNT" val="1"/>
  <p:tag name="KSO_WM_CHIP_FILLPROP" val="[[{&quot;fill_id&quot;:&quot;5b370d9c62884a6b9c7db59bf9b89d92&quot;,&quot;fill_align&quot;:&quot;cm&quot;,&quot;text_align&quot;:&quot;lm&quot;,&quot;text_direction&quot;:&quot;horizontal&quot;,&quot;chip_types&quot;:[&quot;diagram&quot;,&quot;pictext&quot;,&quot;picture&quot;,&quot;chart&quot;,&quot;table&quot;,&quot;video&quot;],&quot;support_features&quot;:[&quot;collage&quot;,&quot;carousel&quot;]}],[{&quot;fill_id&quot;:&quot;5b370d9c62884a6b9c7db59bf9b89d92&quot;,&quot;fill_align&quot;:&quot;lm&quot;,&quot;text_align&quot;:&quot;lm&quot;,&quot;text_direction&quot;:&quot;horizontal&quot;,&quot;chip_types&quot;:[&quot;text&quot;]}]]"/>
  <p:tag name="KSO_WM_CHIP_GROUPID" val="5e6f19c8605d5daf04fe6007"/>
  <p:tag name="KSO_WM_SLIDE_BK_DARK_LIGHT" val="2"/>
  <p:tag name="KSO_WM_SLIDE_BACKGROUND_TYPE" val="belt"/>
  <p:tag name="KSO_WM_SLIDE_SUPPORT_FEATURE_TYPE" val="0"/>
  <p:tag name="KSO_WM_TEMPLATE_ASSEMBLE_XID" val="5eecbaf6a758c1ec0b708ae2"/>
  <p:tag name="KSO_WM_TEMPLATE_ASSEMBLE_GROUPID" val="5eecbaf6a758c1ec0b708ae2"/>
</p:tagLst>
</file>

<file path=ppt/tags/tag253.xml><?xml version="1.0" encoding="utf-8"?>
<p:tagLst xmlns:p="http://schemas.openxmlformats.org/presentationml/2006/main">
  <p:tag name="KSO_WM_BEAUTIFY_FLAG" val="#wm#"/>
  <p:tag name="KSO_WM_TEMPLATE_CATEGORY" val="diagram"/>
  <p:tag name="KSO_WM_TEMPLATE_INDEX" val="20207315"/>
</p:tagLst>
</file>

<file path=ppt/tags/tag254.xml><?xml version="1.0" encoding="utf-8"?>
<p:tagLst xmlns:p="http://schemas.openxmlformats.org/presentationml/2006/main">
  <p:tag name="KSO_WM_UNIT_TYPE" val="i"/>
  <p:tag name="KSO_WM_UNIT_SUBTYPE" val="h"/>
  <p:tag name="KSO_WM_SLIDE_BACKGROUND_TYPE" val="bottomTop"/>
  <p:tag name="KSO_WM_SLIDE_BK_DARK_LIGHT" val="2"/>
  <p:tag name="KSO_WM_UNIT_BK_DARK_LIGHT" val="2"/>
  <p:tag name="KSO_WM_UNIT_HIGHLIGHT" val="0"/>
  <p:tag name="KSO_WM_UNIT_COMPATIBLE" val="0"/>
  <p:tag name="KSO_WM_UNIT_DIAGRAM_ISNUMVISUAL" val="0"/>
  <p:tag name="KSO_WM_UNIT_DIAGRAM_ISREFERUNIT" val="0"/>
  <p:tag name="KSO_WM_UNIT_INDEX" val="0"/>
  <p:tag name="KSO_WM_UNIT_ID" val="_16*i*0"/>
  <p:tag name="KSO_WM_UNIT_LAYERLEVEL" val="1"/>
  <p:tag name="KSO_WM_TAG_VERSION" val="1.0"/>
  <p:tag name="KSO_WM_BEAUTIFY_FLAG" val="#wm#"/>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255.xml><?xml version="1.0" encoding="utf-8"?>
<p:tagLst xmlns:p="http://schemas.openxmlformats.org/presentationml/2006/main">
  <p:tag name="KSO_WM_UNIT_BLOCK" val="0"/>
  <p:tag name="KSO_WM_UNIT_DEC_AREA_ID" val="62e8a7ef88484c27907bbead105ca5aa"/>
  <p:tag name="KSO_WM_UNIT_HIGHLIGHT" val="0"/>
  <p:tag name="KSO_WM_UNIT_COMPATIBLE" val="0"/>
  <p:tag name="KSO_WM_UNIT_DIAGRAM_ISNUMVISUAL" val="0"/>
  <p:tag name="KSO_WM_UNIT_DIAGRAM_ISREFERUNIT" val="0"/>
  <p:tag name="KSO_WM_UNIT_TYPE" val="i"/>
  <p:tag name="KSO_WM_UNIT_INDEX" val="2"/>
  <p:tag name="KSO_WM_UNIT_ID" val="diagram20210174_1*i*2"/>
  <p:tag name="KSO_WM_TEMPLATE_CATEGORY" val="diagram"/>
  <p:tag name="KSO_WM_TEMPLATE_INDEX" val="20210174"/>
  <p:tag name="KSO_WM_UNIT_LAYERLEVEL" val="1"/>
  <p:tag name="KSO_WM_TAG_VERSION" val="1.0"/>
  <p:tag name="KSO_WM_BEAUTIFY_FLAG" val="#wm#"/>
  <p:tag name="KSO_WM_UNIT_SM_LIMIT_TYPE" val="1"/>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CHIP_GROUPID" val="5f226a74c4814ce96fb160ea"/>
  <p:tag name="KSO_WM_CHIP_XID" val="5f226a74c4814ce96fb160eb"/>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UNIT_VALUE" val="318"/>
  <p:tag name="KSO_WM_TEMPLATE_ASSEMBLE_XID" val="5f48a2c2f3f92eac73830e6f"/>
  <p:tag name="KSO_WM_TEMPLATE_ASSEMBLE_GROUPID" val="5f48a2c2f3f92eac73830e6f"/>
</p:tagLst>
</file>

<file path=ppt/tags/tag256.xml><?xml version="1.0" encoding="utf-8"?>
<p:tagLst xmlns:p="http://schemas.openxmlformats.org/presentationml/2006/main">
  <p:tag name="KSO_WM_UNIT_BLOCK" val="0"/>
  <p:tag name="KSO_WM_UNIT_DEC_AREA_ID" val="f73bda84c42e4735b3f5d092a816bbc7"/>
  <p:tag name="KSO_WM_UNIT_HIGHLIGHT" val="0"/>
  <p:tag name="KSO_WM_UNIT_COMPATIBLE" val="0"/>
  <p:tag name="KSO_WM_UNIT_DIAGRAM_ISNUMVISUAL" val="0"/>
  <p:tag name="KSO_WM_UNIT_DIAGRAM_ISREFERUNIT" val="0"/>
  <p:tag name="KSO_WM_UNIT_TYPE" val="i"/>
  <p:tag name="KSO_WM_UNIT_INDEX" val="3"/>
  <p:tag name="KSO_WM_UNIT_ID" val="diagram20210174_1*i*3"/>
  <p:tag name="KSO_WM_TEMPLATE_CATEGORY" val="diagram"/>
  <p:tag name="KSO_WM_TEMPLATE_INDEX" val="20210174"/>
  <p:tag name="KSO_WM_UNIT_LAYERLEVEL" val="1"/>
  <p:tag name="KSO_WM_TAG_VERSION" val="1.0"/>
  <p:tag name="KSO_WM_BEAUTIFY_FLAG" val="#wm#"/>
  <p:tag name="KSO_WM_UNIT_SM_LIMIT_TYPE" val="1"/>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CHIP_GROUPID" val="5f226a74c4814ce96fb160ea"/>
  <p:tag name="KSO_WM_CHIP_XID" val="5f226a74c4814ce96fb160eb"/>
  <p:tag name="KSO_WM_UNIT_FILL_FORE_SCHEMECOLOR_INDEX_BRIGHTNESS" val="0"/>
  <p:tag name="KSO_WM_UNIT_FILL_FORE_SCHEMECOLOR_INDEX" val="14"/>
  <p:tag name="KSO_WM_UNIT_FILL_TYPE" val="1"/>
  <p:tag name="KSO_WM_UNIT_SHADOW_SCHEMECOLOR_INDEX_BRIGHTNESS" val="0"/>
  <p:tag name="KSO_WM_UNIT_SHADOW_SCHEMECOLOR_INDEX" val="13"/>
  <p:tag name="KSO_WM_UNIT_TEXT_FILL_FORE_SCHEMECOLOR_INDEX_BRIGHTNESS" val="0"/>
  <p:tag name="KSO_WM_UNIT_TEXT_FILL_FORE_SCHEMECOLOR_INDEX" val="2"/>
  <p:tag name="KSO_WM_UNIT_TEXT_FILL_TYPE" val="1"/>
  <p:tag name="KSO_WM_UNIT_VALUE" val="494"/>
  <p:tag name="KSO_WM_TEMPLATE_ASSEMBLE_XID" val="5f48a2c2f3f92eac73830e6f"/>
  <p:tag name="KSO_WM_TEMPLATE_ASSEMBLE_GROUPID" val="5f48a2c2f3f92eac73830e6f"/>
</p:tagLst>
</file>

<file path=ppt/tags/tag257.xml><?xml version="1.0" encoding="utf-8"?>
<p:tagLst xmlns:p="http://schemas.openxmlformats.org/presentationml/2006/main">
  <p:tag name="KSO_WM_UNIT_BLOCK" val="0"/>
  <p:tag name="KSO_WM_UNIT_DEC_AREA_ID" val="69bd12f14aa74ace9c6c03891def0a09"/>
  <p:tag name="KSO_WM_UNIT_HIGHLIGHT" val="0"/>
  <p:tag name="KSO_WM_UNIT_COMPATIBLE" val="0"/>
  <p:tag name="KSO_WM_UNIT_DIAGRAM_ISNUMVISUAL" val="0"/>
  <p:tag name="KSO_WM_UNIT_DIAGRAM_ISREFERUNIT" val="0"/>
  <p:tag name="KSO_WM_UNIT_TYPE" val="i"/>
  <p:tag name="KSO_WM_UNIT_INDEX" val="4"/>
  <p:tag name="KSO_WM_UNIT_ID" val="diagram20210174_1*i*4"/>
  <p:tag name="KSO_WM_TEMPLATE_CATEGORY" val="diagram"/>
  <p:tag name="KSO_WM_TEMPLATE_INDEX" val="20210174"/>
  <p:tag name="KSO_WM_UNIT_LAYERLEVEL" val="1"/>
  <p:tag name="KSO_WM_TAG_VERSION" val="1.0"/>
  <p:tag name="KSO_WM_BEAUTIFY_FLAG" val="#wm#"/>
  <p:tag name="KSO_WM_UNIT_SM_LIMIT_TYPE" val="1"/>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CHIP_GROUPID" val="5f226a74c4814ce96fb160ea"/>
  <p:tag name="KSO_WM_CHIP_XID" val="5f226a74c4814ce96fb160eb"/>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6"/>
  <p:tag name="KSO_WM_TEMPLATE_ASSEMBLE_XID" val="5f48a2c2f3f92eac73830e6f"/>
  <p:tag name="KSO_WM_TEMPLATE_ASSEMBLE_GROUPID" val="5f48a2c2f3f92eac73830e6f"/>
</p:tagLst>
</file>

<file path=ppt/tags/tag258.xml><?xml version="1.0" encoding="utf-8"?>
<p:tagLst xmlns:p="http://schemas.openxmlformats.org/presentationml/2006/main">
  <p:tag name="KSO_WM_UNIT_ISCONTENTSTITLE" val="0"/>
  <p:tag name="KSO_WM_UNIT_ISNUMDGMTITLE" val="0"/>
  <p:tag name="KSO_WM_UNIT_NOCLEAR" val="0"/>
  <p:tag name="KSO_WM_UNIT_VALUE" val="19"/>
  <p:tag name="KSO_WM_UNIT_HIGHLIGHT" val="0"/>
  <p:tag name="KSO_WM_UNIT_COMPATIBLE" val="0"/>
  <p:tag name="KSO_WM_UNIT_DIAGRAM_ISNUMVISUAL" val="0"/>
  <p:tag name="KSO_WM_UNIT_DIAGRAM_ISREFERUNIT" val="0"/>
  <p:tag name="KSO_WM_UNIT_TYPE" val="a"/>
  <p:tag name="KSO_WM_UNIT_INDEX" val="1"/>
  <p:tag name="KSO_WM_UNIT_ID" val="diagram20210174_1*a*1"/>
  <p:tag name="KSO_WM_TEMPLATE_CATEGORY" val="diagram"/>
  <p:tag name="KSO_WM_TEMPLATE_INDEX" val="20210174"/>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CHIP_FILLAREA_FILL_RULE" val="{&quot;fill_align&quot;:&quot;cm&quot;,&quot;fill_mode&quot;:&quot;full&quot;}"/>
  <p:tag name="KSO_WM_UNIT_DEC_AREA_ID" val="198b09a392054ba8bc28d5472a61bbf6"/>
  <p:tag name="KSO_WM_ASSEMBLE_CHIP_INDEX" val="ecc592ad8e994e44838faeebca1a3a77"/>
  <p:tag name="KSO_WM_UNIT_TEXT_FILL_FORE_SCHEMECOLOR_INDEX_BRIGHTNESS" val="0"/>
  <p:tag name="KSO_WM_UNIT_TEXT_FILL_FORE_SCHEMECOLOR_INDEX" val="13"/>
  <p:tag name="KSO_WM_UNIT_TEXT_FILL_TYPE" val="1"/>
  <p:tag name="KSO_WM_TEMPLATE_ASSEMBLE_XID" val="5f48a2c2f3f92eac73830e6f"/>
  <p:tag name="KSO_WM_TEMPLATE_ASSEMBLE_GROUPID" val="5f48a2c2f3f92eac73830e6f"/>
  <p:tag name="KSO_WM_TAG_Front_Size" val=""/>
  <p:tag name="KSO_WM_TAG_Backgroup_Id" val=""/>
  <p:tag name="KSO_WM_TAG_Backgroup_Size" val=""/>
  <p:tag name="KSO_WM_TAG_Zoder_Position" val=""/>
</p:tagLst>
</file>

<file path=ppt/tags/tag259.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0174_1*f*1"/>
  <p:tag name="KSO_WM_TEMPLATE_CATEGORY" val="diagram"/>
  <p:tag name="KSO_WM_TEMPLATE_INDEX" val="20210174"/>
  <p:tag name="KSO_WM_UNIT_LAYERLEVEL" val="1"/>
  <p:tag name="KSO_WM_TAG_VERSION" val="1.0"/>
  <p:tag name="KSO_WM_BEAUTIFY_FLAG" val="#wm#"/>
  <p:tag name="KSO_WM_UNIT_DEFAULT_FONT" val="14;20;2"/>
  <p:tag name="KSO_WM_UNIT_BLOCK" val="0"/>
  <p:tag name="KSO_WM_UNIT_VALUE" val="90"/>
  <p:tag name="KSO_WM_UNIT_SHOW_EDIT_AREA_INDICATION" val="1"/>
  <p:tag name="KSO_WM_CHIP_GROUPID" val="5e6b05596848fb12bee65ac8"/>
  <p:tag name="KSO_WM_CHIP_XID" val="5e6b05596848fb12bee65aca"/>
  <p:tag name="KSO_WM_CHIP_FILLAREA_FILL_RULE" val="{&quot;fill_align&quot;:&quot;cm&quot;,&quot;fill_mode&quot;:&quot;full&quot;}"/>
  <p:tag name="KSO_WM_UNIT_DEC_AREA_ID" val="e5a3b545ebe5464281cf9b9aea268a93"/>
  <p:tag name="KSO_WM_ASSEMBLE_CHIP_INDEX" val="804fa5fa5bbc46a2be652af0337300d9"/>
  <p:tag name="KSO_WM_UNIT_SUPPORT_UNIT_TYPE" val="[&quot;l&quot;,&quot;m&quot;,&quot;n&quot;,&quot;o&quot;,&quot;p&quot;,&quot;q&quot;,&quot;r&quot;,&quot;δ&quot;,&quot;ε&quot;,&quot;ζ&quot;,&quot;η&quot;,&quot;d&quot;,&quot;α&quot;,&quot;β&quot;]"/>
  <p:tag name="KSO_WM_UNIT_TEXT_FILL_FORE_SCHEMECOLOR_INDEX_BRIGHTNESS" val="0.25"/>
  <p:tag name="KSO_WM_UNIT_TEXT_FILL_FORE_SCHEMECOLOR_INDEX" val="13"/>
  <p:tag name="KSO_WM_UNIT_TEXT_FILL_TYPE" val="1"/>
  <p:tag name="KSO_WM_TEMPLATE_ASSEMBLE_XID" val="5f48a2c2f3f92eac73830e6f"/>
  <p:tag name="KSO_WM_TEMPLATE_ASSEMBLE_GROUPID" val="5f48a2c2f3f92eac73830e6f"/>
  <p:tag name="KSO_WM_TAG_Front_Size" val=""/>
  <p:tag name="KSO_WM_TAG_Backgroup_Id" val=""/>
  <p:tag name="KSO_WM_TAG_Backgroup_Size" val=""/>
  <p:tag name="KSO_WM_TAG_Zoder_Position" val=""/>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0.xml><?xml version="1.0" encoding="utf-8"?>
<p:tagLst xmlns:p="http://schemas.openxmlformats.org/presentationml/2006/main">
  <p:tag name="KSO_WM_BEAUTIFY_FLAG" val="#wm#"/>
  <p:tag name="KSO_WM_TEMPLATE_CATEGORY" val="diagram"/>
  <p:tag name="KSO_WM_TEMPLATE_INDEX" val="20210174"/>
  <p:tag name="KSO_WM_SLIDE_LAYOUT_INFO" val="{&quot;backgroundInfo&quot;:[{&quot;bottom&quot;:0,&quot;bottomAbs&quot;:false,&quot;left&quot;:0,&quot;leftAbs&quot;:false,&quot;right&quot;:0,&quot;rightAbs&quot;:false,&quot;top&quot;:0.74074070000000003,&quot;topAbs&quot;:false,&quot;type&quot;:&quot;bottomTop&quot;}],&quot;id&quot;:&quot;2020-08-28T14:23:32&quot;,&quot;maxSize&quot;:{&quot;size1&quot;:42.200000000000003},&quot;minSize&quot;:{&quot;size1&quot;:42.200000000000003},&quot;normalSize&quot;:{&quot;size1&quot;:42.200000000000003},&quot;subLayout&quot;:[{&quot;id&quot;:&quot;2020-08-28T14:23:32&quot;,&quot;margin&quot;:{&quot;bottom&quot;:3.3870000839233398,&quot;left&quot;:4.6570000648498535,&quot;right&quot;:4.6570000648498535,&quot;top&quot;:1.2699999809265137},&quot;type&quot;:0},{&quot;id&quot;:&quot;2020-08-28T14:23:32&quot;,&quot;margin&quot;:{&quot;bottom&quot;:3.3870000839233398,&quot;left&quot;:6.7729997634887695,&quot;right&quot;:6.7729997634887695,&quot;top&quot;:0},&quot;type&quot;:0}],&quot;type&quot;:0}"/>
  <p:tag name="KSO_WM_SLIDE_BACKGROUND" val="[&quot;bottomTop&quot;]"/>
  <p:tag name="KSO_WM_SLIDE_RATIO" val="1.777778"/>
  <p:tag name="KSO_WM_SLIDE_ID" val="diagram20210174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467"/>
  <p:tag name="KSO_WM_SLIDE_POSITION" val="0*72"/>
  <p:tag name="KSO_WM_TAG_VERSION" val="1.0"/>
  <p:tag name="KSO_WM_SLIDE_LAYOUT" val="a_f"/>
  <p:tag name="KSO_WM_SLIDE_LAYOUT_CNT" val="1_1"/>
  <p:tag name="KSO_WM_CHIP_INFOS" val="{&quot;layout_type&quot;:&quot;topbottom&quot;,&quot;layout_feature&quot;:1,&quot;tags&quot;:{&quot;style&quot;:[&quot;商务&quot;,&quot;简约&quot;,&quot;文艺清新&quot;,&quot;中国风&quot;,&quot;卡通&quot;,&quot;欧美风&quot;,&quot;黑板风&quot;,&quot;渐变风&quot;,&quot;党政风&quot;]},&quot;slide_type&quot;:[&quot;text&quot;],&quot;aspect_ratio&quot;:&quot;16:9&quot;,&quot;diagram&quot;:{&quot;type&quot;:[],&quot;direction&quot;:0,&quot;isSupportDecBetweenItems&quot;:false}}"/>
  <p:tag name="KSO_WM_CHIP_FILLPROP" val="[[{&quot;fill_id&quot;:&quot;6969a5984fe4426badf670db1829be36&quot;,&quot;fill_align&quot;:&quot;cm&quot;,&quot;text_align&quot;:&quot;cm&quot;,&quot;text_direction&quot;:&quot;horizontal&quot;,&quot;chip_types&quot;:[&quot;header&quot;]},{&quot;fill_id&quot;:&quot;638fc320fad547f2a2c9e7fbae56f76d&quot;,&quot;fill_align&quot;:&quot;cm&quot;,&quot;text_align&quot;:&quot;lm&quot;,&quot;text_direction&quot;:&quot;horizontal&quot;,&quot;chip_types&quot;:[&quot;diagram&quot;,&quot;text&quot;,&quot;picture&quot;,&quot;chart&quot;,&quot;table&quot;],&quot;support_features&quot;:[&quot;collage&quot;,&quot;carousel&quot;]}]]"/>
  <p:tag name="KSO_WM_CHIP_XID" val="5f226a74c4814ce96fb160eb"/>
  <p:tag name="KSO_WM_CHIP_GROUPID" val="5f226a74c4814ce96fb160ea"/>
  <p:tag name="KSO_WM_SLIDE_BK_DARK_LIGHT" val="2"/>
  <p:tag name="KSO_WM_SLIDE_BACKGROUND_TYPE" val="bottomTop"/>
  <p:tag name="KSO_WM_SLIDE_SUPPORT_FEATURE_TYPE" val="0"/>
  <p:tag name="KSO_WM_TEMPLATE_ASSEMBLE_XID" val="5f48a2c2f3f92eac73830e6f"/>
  <p:tag name="KSO_WM_TEMPLATE_ASSEMBLE_GROUPID" val="5f48a2c2f3f92eac73830e6f"/>
</p:tagLst>
</file>

<file path=ppt/tags/tag261.xml><?xml version="1.0" encoding="utf-8"?>
<p:tagLst xmlns:p="http://schemas.openxmlformats.org/presentationml/2006/main">
  <p:tag name="KSO_WM_BEAUTIFY_FLAG" val="#wm#"/>
  <p:tag name="KSO_WM_TEMPLATE_CATEGORY" val="custom"/>
  <p:tag name="KSO_WM_TEMPLATE_INDEX" val="20206112"/>
</p:tagLst>
</file>

<file path=ppt/tags/tag262.xml><?xml version="1.0" encoding="utf-8"?>
<p:tagLst xmlns:p="http://schemas.openxmlformats.org/presentationml/2006/main">
  <p:tag name="KSO_WM_UNIT_TYPE" val="i"/>
  <p:tag name="KSO_WM_UNIT_SUBTYPE" val="h"/>
  <p:tag name="KSO_WM_SLIDE_BACKGROUND_TYPE" val="bottomTop"/>
  <p:tag name="KSO_WM_SLIDE_BK_DARK_LIGHT" val="2"/>
  <p:tag name="KSO_WM_UNIT_BK_DARK_LIGHT" val="2"/>
  <p:tag name="KSO_WM_UNIT_HIGHLIGHT" val="0"/>
  <p:tag name="KSO_WM_UNIT_COMPATIBLE" val="0"/>
  <p:tag name="KSO_WM_UNIT_DIAGRAM_ISNUMVISUAL" val="0"/>
  <p:tag name="KSO_WM_UNIT_DIAGRAM_ISREFERUNIT" val="0"/>
  <p:tag name="KSO_WM_UNIT_INDEX" val="0"/>
  <p:tag name="KSO_WM_UNIT_ID" val="_16*i*0"/>
  <p:tag name="KSO_WM_UNIT_LAYERLEVEL" val="1"/>
  <p:tag name="KSO_WM_TAG_VERSION" val="1.0"/>
  <p:tag name="KSO_WM_BEAUTIFY_FLAG" val="#wm#"/>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263.xml><?xml version="1.0" encoding="utf-8"?>
<p:tagLst xmlns:p="http://schemas.openxmlformats.org/presentationml/2006/main">
  <p:tag name="KSO_WM_UNIT_BLOCK" val="0"/>
  <p:tag name="KSO_WM_UNIT_DEC_AREA_ID" val="62e8a7ef88484c27907bbead105ca5aa"/>
  <p:tag name="KSO_WM_UNIT_HIGHLIGHT" val="0"/>
  <p:tag name="KSO_WM_UNIT_COMPATIBLE" val="0"/>
  <p:tag name="KSO_WM_UNIT_DIAGRAM_ISNUMVISUAL" val="0"/>
  <p:tag name="KSO_WM_UNIT_DIAGRAM_ISREFERUNIT" val="0"/>
  <p:tag name="KSO_WM_UNIT_TYPE" val="i"/>
  <p:tag name="KSO_WM_UNIT_INDEX" val="2"/>
  <p:tag name="KSO_WM_UNIT_ID" val="diagram20210174_1*i*2"/>
  <p:tag name="KSO_WM_TEMPLATE_CATEGORY" val="diagram"/>
  <p:tag name="KSO_WM_TEMPLATE_INDEX" val="20210174"/>
  <p:tag name="KSO_WM_UNIT_LAYERLEVEL" val="1"/>
  <p:tag name="KSO_WM_TAG_VERSION" val="1.0"/>
  <p:tag name="KSO_WM_BEAUTIFY_FLAG" val="#wm#"/>
  <p:tag name="KSO_WM_UNIT_SM_LIMIT_TYPE" val="1"/>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CHIP_GROUPID" val="5f226a74c4814ce96fb160ea"/>
  <p:tag name="KSO_WM_CHIP_XID" val="5f226a74c4814ce96fb160eb"/>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UNIT_VALUE" val="318"/>
  <p:tag name="KSO_WM_TEMPLATE_ASSEMBLE_XID" val="5f48a2c2f3f92eac73830e6f"/>
  <p:tag name="KSO_WM_TEMPLATE_ASSEMBLE_GROUPID" val="5f48a2c2f3f92eac73830e6f"/>
</p:tagLst>
</file>

<file path=ppt/tags/tag264.xml><?xml version="1.0" encoding="utf-8"?>
<p:tagLst xmlns:p="http://schemas.openxmlformats.org/presentationml/2006/main">
  <p:tag name="KSO_WM_UNIT_BLOCK" val="0"/>
  <p:tag name="KSO_WM_UNIT_DEC_AREA_ID" val="69bd12f14aa74ace9c6c03891def0a09"/>
  <p:tag name="KSO_WM_UNIT_HIGHLIGHT" val="0"/>
  <p:tag name="KSO_WM_UNIT_COMPATIBLE" val="0"/>
  <p:tag name="KSO_WM_UNIT_DIAGRAM_ISNUMVISUAL" val="0"/>
  <p:tag name="KSO_WM_UNIT_DIAGRAM_ISREFERUNIT" val="0"/>
  <p:tag name="KSO_WM_UNIT_TYPE" val="i"/>
  <p:tag name="KSO_WM_UNIT_INDEX" val="4"/>
  <p:tag name="KSO_WM_UNIT_ID" val="diagram20210174_1*i*4"/>
  <p:tag name="KSO_WM_TEMPLATE_CATEGORY" val="diagram"/>
  <p:tag name="KSO_WM_TEMPLATE_INDEX" val="20210174"/>
  <p:tag name="KSO_WM_UNIT_LAYERLEVEL" val="1"/>
  <p:tag name="KSO_WM_TAG_VERSION" val="1.0"/>
  <p:tag name="KSO_WM_BEAUTIFY_FLAG" val="#wm#"/>
  <p:tag name="KSO_WM_UNIT_SM_LIMIT_TYPE" val="1"/>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CHIP_GROUPID" val="5f226a74c4814ce96fb160ea"/>
  <p:tag name="KSO_WM_CHIP_XID" val="5f226a74c4814ce96fb160eb"/>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6"/>
  <p:tag name="KSO_WM_TEMPLATE_ASSEMBLE_XID" val="5f48a2c2f3f92eac73830e6f"/>
  <p:tag name="KSO_WM_TEMPLATE_ASSEMBLE_GROUPID" val="5f48a2c2f3f92eac73830e6f"/>
</p:tagLst>
</file>

<file path=ppt/tags/tag265.xml><?xml version="1.0" encoding="utf-8"?>
<p:tagLst xmlns:p="http://schemas.openxmlformats.org/presentationml/2006/main">
  <p:tag name="KSO_WM_UNIT_ISCONTENTSTITLE" val="0"/>
  <p:tag name="KSO_WM_UNIT_ISNUMDGMTITLE" val="0"/>
  <p:tag name="KSO_WM_UNIT_NOCLEAR" val="0"/>
  <p:tag name="KSO_WM_UNIT_VALUE" val="19"/>
  <p:tag name="KSO_WM_UNIT_HIGHLIGHT" val="0"/>
  <p:tag name="KSO_WM_UNIT_COMPATIBLE" val="0"/>
  <p:tag name="KSO_WM_UNIT_DIAGRAM_ISNUMVISUAL" val="0"/>
  <p:tag name="KSO_WM_UNIT_DIAGRAM_ISREFERUNIT" val="0"/>
  <p:tag name="KSO_WM_UNIT_TYPE" val="a"/>
  <p:tag name="KSO_WM_UNIT_INDEX" val="1"/>
  <p:tag name="KSO_WM_UNIT_ID" val="diagram20210174_1*a*1"/>
  <p:tag name="KSO_WM_TEMPLATE_CATEGORY" val="diagram"/>
  <p:tag name="KSO_WM_TEMPLATE_INDEX" val="20210174"/>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CHIP_FILLAREA_FILL_RULE" val="{&quot;fill_align&quot;:&quot;cm&quot;,&quot;fill_mode&quot;:&quot;full&quot;}"/>
  <p:tag name="KSO_WM_UNIT_DEC_AREA_ID" val="198b09a392054ba8bc28d5472a61bbf6"/>
  <p:tag name="KSO_WM_ASSEMBLE_CHIP_INDEX" val="ecc592ad8e994e44838faeebca1a3a77"/>
  <p:tag name="KSO_WM_UNIT_TEXT_FILL_FORE_SCHEMECOLOR_INDEX_BRIGHTNESS" val="0"/>
  <p:tag name="KSO_WM_UNIT_TEXT_FILL_FORE_SCHEMECOLOR_INDEX" val="13"/>
  <p:tag name="KSO_WM_UNIT_TEXT_FILL_TYPE" val="1"/>
  <p:tag name="KSO_WM_TEMPLATE_ASSEMBLE_XID" val="5f48a2c2f3f92eac73830e6f"/>
  <p:tag name="KSO_WM_TEMPLATE_ASSEMBLE_GROUPID" val="5f48a2c2f3f92eac73830e6f"/>
  <p:tag name="KSO_WM_TAG_Front_Size" val=""/>
  <p:tag name="KSO_WM_TAG_Backgroup_Id" val=""/>
  <p:tag name="KSO_WM_TAG_Backgroup_Size" val=""/>
  <p:tag name="KSO_WM_TAG_Zoder_Position" val=""/>
</p:tagLst>
</file>

<file path=ppt/tags/tag266.xml><?xml version="1.0" encoding="utf-8"?>
<p:tagLst xmlns:p="http://schemas.openxmlformats.org/presentationml/2006/main">
  <p:tag name="KSO_WM_BEAUTIFY_FLAG" val="#wm#"/>
  <p:tag name="KSO_WM_TEMPLATE_CATEGORY" val="diagram"/>
  <p:tag name="KSO_WM_TEMPLATE_INDEX" val="20210174"/>
  <p:tag name="KSO_WM_SLIDE_LAYOUT_INFO" val="{&quot;backgroundInfo&quot;:[{&quot;bottom&quot;:0,&quot;bottomAbs&quot;:false,&quot;left&quot;:0,&quot;leftAbs&quot;:false,&quot;right&quot;:0,&quot;rightAbs&quot;:false,&quot;top&quot;:0.74074070000000003,&quot;topAbs&quot;:false,&quot;type&quot;:&quot;bottomTop&quot;}],&quot;id&quot;:&quot;2020-08-28T14:23:32&quot;,&quot;maxSize&quot;:{&quot;size1&quot;:42.200000000000003},&quot;minSize&quot;:{&quot;size1&quot;:42.200000000000003},&quot;normalSize&quot;:{&quot;size1&quot;:42.200000000000003},&quot;subLayout&quot;:[{&quot;id&quot;:&quot;2020-08-28T14:23:32&quot;,&quot;margin&quot;:{&quot;bottom&quot;:3.3870000839233398,&quot;left&quot;:4.6570000648498535,&quot;right&quot;:4.6570000648498535,&quot;top&quot;:1.2699999809265137},&quot;type&quot;:0},{&quot;id&quot;:&quot;2020-08-28T14:23:32&quot;,&quot;margin&quot;:{&quot;bottom&quot;:3.3870000839233398,&quot;left&quot;:6.7729997634887695,&quot;right&quot;:6.7729997634887695,&quot;top&quot;:0},&quot;type&quot;:0}],&quot;type&quot;:0}"/>
  <p:tag name="KSO_WM_SLIDE_BACKGROUND" val="[&quot;bottomTop&quot;]"/>
  <p:tag name="KSO_WM_SLIDE_RATIO" val="1.777778"/>
  <p:tag name="KSO_WM_SLIDE_ID" val="diagram20210174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467"/>
  <p:tag name="KSO_WM_SLIDE_POSITION" val="0*72"/>
  <p:tag name="KSO_WM_TAG_VERSION" val="1.0"/>
  <p:tag name="KSO_WM_SLIDE_LAYOUT" val="a_f"/>
  <p:tag name="KSO_WM_SLIDE_LAYOUT_CNT" val="1_1"/>
  <p:tag name="KSO_WM_CHIP_INFOS" val="{&quot;layout_type&quot;:&quot;topbottom&quot;,&quot;layout_feature&quot;:1,&quot;tags&quot;:{&quot;style&quot;:[&quot;商务&quot;,&quot;简约&quot;,&quot;文艺清新&quot;,&quot;中国风&quot;,&quot;卡通&quot;,&quot;欧美风&quot;,&quot;黑板风&quot;,&quot;渐变风&quot;,&quot;党政风&quot;]},&quot;slide_type&quot;:[&quot;text&quot;],&quot;aspect_ratio&quot;:&quot;16:9&quot;,&quot;diagram&quot;:{&quot;type&quot;:[],&quot;direction&quot;:0,&quot;isSupportDecBetweenItems&quot;:false}}"/>
  <p:tag name="KSO_WM_CHIP_FILLPROP" val="[[{&quot;fill_id&quot;:&quot;6969a5984fe4426badf670db1829be36&quot;,&quot;fill_align&quot;:&quot;cm&quot;,&quot;text_align&quot;:&quot;cm&quot;,&quot;text_direction&quot;:&quot;horizontal&quot;,&quot;chip_types&quot;:[&quot;header&quot;]},{&quot;fill_id&quot;:&quot;638fc320fad547f2a2c9e7fbae56f76d&quot;,&quot;fill_align&quot;:&quot;cm&quot;,&quot;text_align&quot;:&quot;lm&quot;,&quot;text_direction&quot;:&quot;horizontal&quot;,&quot;chip_types&quot;:[&quot;diagram&quot;,&quot;text&quot;,&quot;picture&quot;,&quot;chart&quot;,&quot;table&quot;],&quot;support_features&quot;:[&quot;collage&quot;,&quot;carousel&quot;]}]]"/>
  <p:tag name="KSO_WM_CHIP_XID" val="5f226a74c4814ce96fb160eb"/>
  <p:tag name="KSO_WM_CHIP_GROUPID" val="5f226a74c4814ce96fb160ea"/>
  <p:tag name="KSO_WM_SLIDE_BK_DARK_LIGHT" val="2"/>
  <p:tag name="KSO_WM_SLIDE_BACKGROUND_TYPE" val="bottomTop"/>
  <p:tag name="KSO_WM_SLIDE_SUPPORT_FEATURE_TYPE" val="0"/>
  <p:tag name="KSO_WM_TEMPLATE_ASSEMBLE_XID" val="5f48a2c2f3f92eac73830e6f"/>
  <p:tag name="KSO_WM_TEMPLATE_ASSEMBLE_GROUPID" val="5f48a2c2f3f92eac73830e6f"/>
</p:tagLst>
</file>

<file path=ppt/tags/tag267.xml><?xml version="1.0" encoding="utf-8"?>
<p:tagLst xmlns:p="http://schemas.openxmlformats.org/presentationml/2006/main">
  <p:tag name="KSO_WM_BEAUTIFY_FLAG" val="#wm#"/>
  <p:tag name="KSO_WM_TEMPLATE_CATEGORY" val="diagram"/>
  <p:tag name="KSO_WM_TEMPLATE_INDEX" val="20210174"/>
</p:tagLst>
</file>

<file path=ppt/tags/tag268.xml><?xml version="1.0" encoding="utf-8"?>
<p:tagLst xmlns:p="http://schemas.openxmlformats.org/presentationml/2006/main">
  <p:tag name="KSO_WM_BEAUTIFY_FLAG" val="#wm#"/>
  <p:tag name="KSO_WM_TEMPLATE_CATEGORY" val="diagram"/>
  <p:tag name="KSO_WM_TEMPLATE_INDEX" val="20210174"/>
</p:tagLst>
</file>

<file path=ppt/tags/tag269.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0174_1*f*1"/>
  <p:tag name="KSO_WM_TEMPLATE_CATEGORY" val="diagram"/>
  <p:tag name="KSO_WM_TEMPLATE_INDEX" val="20210174"/>
  <p:tag name="KSO_WM_UNIT_LAYERLEVEL" val="1"/>
  <p:tag name="KSO_WM_TAG_VERSION" val="1.0"/>
  <p:tag name="KSO_WM_BEAUTIFY_FLAG" val="#wm#"/>
  <p:tag name="KSO_WM_UNIT_DEFAULT_FONT" val="14;20;2"/>
  <p:tag name="KSO_WM_UNIT_BLOCK" val="0"/>
  <p:tag name="KSO_WM_UNIT_VALUE" val="90"/>
  <p:tag name="KSO_WM_UNIT_SHOW_EDIT_AREA_INDICATION" val="1"/>
  <p:tag name="KSO_WM_CHIP_GROUPID" val="5e6b05596848fb12bee65ac8"/>
  <p:tag name="KSO_WM_CHIP_XID" val="5e6b05596848fb12bee65aca"/>
  <p:tag name="KSO_WM_CHIP_FILLAREA_FILL_RULE" val="{&quot;fill_align&quot;:&quot;cm&quot;,&quot;fill_mode&quot;:&quot;full&quot;}"/>
  <p:tag name="KSO_WM_UNIT_DEC_AREA_ID" val="e5a3b545ebe5464281cf9b9aea268a93"/>
  <p:tag name="KSO_WM_ASSEMBLE_CHIP_INDEX" val="804fa5fa5bbc46a2be652af0337300d9"/>
  <p:tag name="KSO_WM_UNIT_SUPPORT_UNIT_TYPE" val="[&quot;l&quot;,&quot;m&quot;,&quot;n&quot;,&quot;o&quot;,&quot;p&quot;,&quot;q&quot;,&quot;r&quot;,&quot;δ&quot;,&quot;ε&quot;,&quot;ζ&quot;,&quot;η&quot;,&quot;d&quot;,&quot;α&quot;,&quot;β&quot;]"/>
  <p:tag name="KSO_WM_UNIT_TEXT_FILL_FORE_SCHEMECOLOR_INDEX_BRIGHTNESS" val="0.25"/>
  <p:tag name="KSO_WM_UNIT_TEXT_FILL_FORE_SCHEMECOLOR_INDEX" val="13"/>
  <p:tag name="KSO_WM_UNIT_TEXT_FILL_TYPE" val="1"/>
  <p:tag name="KSO_WM_TEMPLATE_ASSEMBLE_XID" val="5f48a2c2f3f92eac73830e6f"/>
  <p:tag name="KSO_WM_TEMPLATE_ASSEMBLE_GROUPID" val="5f48a2c2f3f92eac73830e6f"/>
  <p:tag name="KSO_WM_TAG_Front_Size" val=""/>
  <p:tag name="KSO_WM_TAG_Backgroup_Id" val=""/>
  <p:tag name="KSO_WM_TAG_Backgroup_Size" val=""/>
  <p:tag name="KSO_WM_TAG_Zoder_Position" val=""/>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0.xml><?xml version="1.0" encoding="utf-8"?>
<p:tagLst xmlns:p="http://schemas.openxmlformats.org/presentationml/2006/main">
  <p:tag name="KSO_WM_BEAUTIFY_FLAG" val="#wm#"/>
  <p:tag name="KSO_WM_TEMPLATE_CATEGORY" val="diagram"/>
  <p:tag name="KSO_WM_TEMPLATE_INDEX" val="20210174"/>
</p:tagLst>
</file>

<file path=ppt/tags/tag271.xml><?xml version="1.0" encoding="utf-8"?>
<p:tagLst xmlns:p="http://schemas.openxmlformats.org/presentationml/2006/main">
  <p:tag name="KSO_WM_BEAUTIFY_FLAG" val="#wm#"/>
  <p:tag name="KSO_WM_TEMPLATE_CATEGORY" val="diagram"/>
  <p:tag name="KSO_WM_TEMPLATE_INDEX" val="20210174"/>
</p:tagLst>
</file>

<file path=ppt/tags/tag272.xml><?xml version="1.0" encoding="utf-8"?>
<p:tagLst xmlns:p="http://schemas.openxmlformats.org/presentationml/2006/main">
  <p:tag name="KSO_WM_UNIT_TYPE" val="i"/>
  <p:tag name="KSO_WM_UNIT_SUBTYPE" val="h"/>
  <p:tag name="KSO_WM_SLIDE_BACKGROUND_TYPE" val="bottomTop"/>
  <p:tag name="KSO_WM_SLIDE_BK_DARK_LIGHT" val="2"/>
  <p:tag name="KSO_WM_UNIT_BK_DARK_LIGHT" val="2"/>
  <p:tag name="KSO_WM_UNIT_HIGHLIGHT" val="0"/>
  <p:tag name="KSO_WM_UNIT_COMPATIBLE" val="0"/>
  <p:tag name="KSO_WM_UNIT_DIAGRAM_ISNUMVISUAL" val="0"/>
  <p:tag name="KSO_WM_UNIT_DIAGRAM_ISREFERUNIT" val="0"/>
  <p:tag name="KSO_WM_UNIT_INDEX" val="0"/>
  <p:tag name="KSO_WM_UNIT_ID" val="_16*i*0"/>
  <p:tag name="KSO_WM_UNIT_LAYERLEVEL" val="1"/>
  <p:tag name="KSO_WM_TAG_VERSION" val="1.0"/>
  <p:tag name="KSO_WM_BEAUTIFY_FLAG" val="#wm#"/>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273.xml><?xml version="1.0" encoding="utf-8"?>
<p:tagLst xmlns:p="http://schemas.openxmlformats.org/presentationml/2006/main">
  <p:tag name="KSO_WM_UNIT_BLOCK" val="0"/>
  <p:tag name="KSO_WM_UNIT_DEC_AREA_ID" val="62e8a7ef88484c27907bbead105ca5aa"/>
  <p:tag name="KSO_WM_UNIT_HIGHLIGHT" val="0"/>
  <p:tag name="KSO_WM_UNIT_COMPATIBLE" val="0"/>
  <p:tag name="KSO_WM_UNIT_DIAGRAM_ISNUMVISUAL" val="0"/>
  <p:tag name="KSO_WM_UNIT_DIAGRAM_ISREFERUNIT" val="0"/>
  <p:tag name="KSO_WM_UNIT_TYPE" val="i"/>
  <p:tag name="KSO_WM_UNIT_INDEX" val="2"/>
  <p:tag name="KSO_WM_UNIT_ID" val="diagram20210174_1*i*2"/>
  <p:tag name="KSO_WM_TEMPLATE_CATEGORY" val="diagram"/>
  <p:tag name="KSO_WM_TEMPLATE_INDEX" val="20210174"/>
  <p:tag name="KSO_WM_UNIT_LAYERLEVEL" val="1"/>
  <p:tag name="KSO_WM_TAG_VERSION" val="1.0"/>
  <p:tag name="KSO_WM_BEAUTIFY_FLAG" val="#wm#"/>
  <p:tag name="KSO_WM_UNIT_SM_LIMIT_TYPE" val="1"/>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CHIP_GROUPID" val="5f226a74c4814ce96fb160ea"/>
  <p:tag name="KSO_WM_CHIP_XID" val="5f226a74c4814ce96fb160eb"/>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UNIT_VALUE" val="318"/>
  <p:tag name="KSO_WM_TEMPLATE_ASSEMBLE_XID" val="5f48a2c2f3f92eac73830e6f"/>
  <p:tag name="KSO_WM_TEMPLATE_ASSEMBLE_GROUPID" val="5f48a2c2f3f92eac73830e6f"/>
</p:tagLst>
</file>

<file path=ppt/tags/tag274.xml><?xml version="1.0" encoding="utf-8"?>
<p:tagLst xmlns:p="http://schemas.openxmlformats.org/presentationml/2006/main">
  <p:tag name="KSO_WM_UNIT_BLOCK" val="0"/>
  <p:tag name="KSO_WM_UNIT_DEC_AREA_ID" val="f73bda84c42e4735b3f5d092a816bbc7"/>
  <p:tag name="KSO_WM_UNIT_HIGHLIGHT" val="0"/>
  <p:tag name="KSO_WM_UNIT_COMPATIBLE" val="0"/>
  <p:tag name="KSO_WM_UNIT_DIAGRAM_ISNUMVISUAL" val="0"/>
  <p:tag name="KSO_WM_UNIT_DIAGRAM_ISREFERUNIT" val="0"/>
  <p:tag name="KSO_WM_UNIT_TYPE" val="i"/>
  <p:tag name="KSO_WM_UNIT_INDEX" val="3"/>
  <p:tag name="KSO_WM_UNIT_ID" val="diagram20210174_1*i*3"/>
  <p:tag name="KSO_WM_TEMPLATE_CATEGORY" val="diagram"/>
  <p:tag name="KSO_WM_TEMPLATE_INDEX" val="20210174"/>
  <p:tag name="KSO_WM_UNIT_LAYERLEVEL" val="1"/>
  <p:tag name="KSO_WM_TAG_VERSION" val="1.0"/>
  <p:tag name="KSO_WM_BEAUTIFY_FLAG" val="#wm#"/>
  <p:tag name="KSO_WM_UNIT_SM_LIMIT_TYPE" val="1"/>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CHIP_GROUPID" val="5f226a74c4814ce96fb160ea"/>
  <p:tag name="KSO_WM_CHIP_XID" val="5f226a74c4814ce96fb160eb"/>
  <p:tag name="KSO_WM_UNIT_FILL_FORE_SCHEMECOLOR_INDEX_BRIGHTNESS" val="0"/>
  <p:tag name="KSO_WM_UNIT_FILL_FORE_SCHEMECOLOR_INDEX" val="14"/>
  <p:tag name="KSO_WM_UNIT_FILL_TYPE" val="1"/>
  <p:tag name="KSO_WM_UNIT_SHADOW_SCHEMECOLOR_INDEX_BRIGHTNESS" val="0"/>
  <p:tag name="KSO_WM_UNIT_SHADOW_SCHEMECOLOR_INDEX" val="13"/>
  <p:tag name="KSO_WM_UNIT_TEXT_FILL_FORE_SCHEMECOLOR_INDEX_BRIGHTNESS" val="0"/>
  <p:tag name="KSO_WM_UNIT_TEXT_FILL_FORE_SCHEMECOLOR_INDEX" val="2"/>
  <p:tag name="KSO_WM_UNIT_TEXT_FILL_TYPE" val="1"/>
  <p:tag name="KSO_WM_UNIT_VALUE" val="494"/>
  <p:tag name="KSO_WM_TEMPLATE_ASSEMBLE_XID" val="5f48a2c2f3f92eac73830e6f"/>
  <p:tag name="KSO_WM_TEMPLATE_ASSEMBLE_GROUPID" val="5f48a2c2f3f92eac73830e6f"/>
</p:tagLst>
</file>

<file path=ppt/tags/tag275.xml><?xml version="1.0" encoding="utf-8"?>
<p:tagLst xmlns:p="http://schemas.openxmlformats.org/presentationml/2006/main">
  <p:tag name="KSO_WM_UNIT_BLOCK" val="0"/>
  <p:tag name="KSO_WM_UNIT_DEC_AREA_ID" val="69bd12f14aa74ace9c6c03891def0a09"/>
  <p:tag name="KSO_WM_UNIT_HIGHLIGHT" val="0"/>
  <p:tag name="KSO_WM_UNIT_COMPATIBLE" val="0"/>
  <p:tag name="KSO_WM_UNIT_DIAGRAM_ISNUMVISUAL" val="0"/>
  <p:tag name="KSO_WM_UNIT_DIAGRAM_ISREFERUNIT" val="0"/>
  <p:tag name="KSO_WM_UNIT_TYPE" val="i"/>
  <p:tag name="KSO_WM_UNIT_INDEX" val="4"/>
  <p:tag name="KSO_WM_UNIT_ID" val="diagram20210174_1*i*4"/>
  <p:tag name="KSO_WM_TEMPLATE_CATEGORY" val="diagram"/>
  <p:tag name="KSO_WM_TEMPLATE_INDEX" val="20210174"/>
  <p:tag name="KSO_WM_UNIT_LAYERLEVEL" val="1"/>
  <p:tag name="KSO_WM_TAG_VERSION" val="1.0"/>
  <p:tag name="KSO_WM_BEAUTIFY_FLAG" val="#wm#"/>
  <p:tag name="KSO_WM_UNIT_SM_LIMIT_TYPE" val="1"/>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CHIP_GROUPID" val="5f226a74c4814ce96fb160ea"/>
  <p:tag name="KSO_WM_CHIP_XID" val="5f226a74c4814ce96fb160eb"/>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6"/>
  <p:tag name="KSO_WM_TEMPLATE_ASSEMBLE_XID" val="5f48a2c2f3f92eac73830e6f"/>
  <p:tag name="KSO_WM_TEMPLATE_ASSEMBLE_GROUPID" val="5f48a2c2f3f92eac73830e6f"/>
</p:tagLst>
</file>

<file path=ppt/tags/tag276.xml><?xml version="1.0" encoding="utf-8"?>
<p:tagLst xmlns:p="http://schemas.openxmlformats.org/presentationml/2006/main">
  <p:tag name="KSO_WM_UNIT_ISCONTENTSTITLE" val="0"/>
  <p:tag name="KSO_WM_UNIT_ISNUMDGMTITLE" val="0"/>
  <p:tag name="KSO_WM_UNIT_NOCLEAR" val="0"/>
  <p:tag name="KSO_WM_UNIT_VALUE" val="19"/>
  <p:tag name="KSO_WM_UNIT_HIGHLIGHT" val="0"/>
  <p:tag name="KSO_WM_UNIT_COMPATIBLE" val="0"/>
  <p:tag name="KSO_WM_UNIT_DIAGRAM_ISNUMVISUAL" val="0"/>
  <p:tag name="KSO_WM_UNIT_DIAGRAM_ISREFERUNIT" val="0"/>
  <p:tag name="KSO_WM_UNIT_TYPE" val="a"/>
  <p:tag name="KSO_WM_UNIT_INDEX" val="1"/>
  <p:tag name="KSO_WM_UNIT_ID" val="diagram20210174_1*a*1"/>
  <p:tag name="KSO_WM_TEMPLATE_CATEGORY" val="diagram"/>
  <p:tag name="KSO_WM_TEMPLATE_INDEX" val="20210174"/>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CHIP_FILLAREA_FILL_RULE" val="{&quot;fill_align&quot;:&quot;cm&quot;,&quot;fill_mode&quot;:&quot;full&quot;}"/>
  <p:tag name="KSO_WM_UNIT_DEC_AREA_ID" val="198b09a392054ba8bc28d5472a61bbf6"/>
  <p:tag name="KSO_WM_ASSEMBLE_CHIP_INDEX" val="ecc592ad8e994e44838faeebca1a3a77"/>
  <p:tag name="KSO_WM_UNIT_TEXT_FILL_FORE_SCHEMECOLOR_INDEX_BRIGHTNESS" val="0"/>
  <p:tag name="KSO_WM_UNIT_TEXT_FILL_FORE_SCHEMECOLOR_INDEX" val="13"/>
  <p:tag name="KSO_WM_UNIT_TEXT_FILL_TYPE" val="1"/>
  <p:tag name="KSO_WM_TEMPLATE_ASSEMBLE_XID" val="5f48a2c2f3f92eac73830e6f"/>
  <p:tag name="KSO_WM_TEMPLATE_ASSEMBLE_GROUPID" val="5f48a2c2f3f92eac73830e6f"/>
  <p:tag name="KSO_WM_TAG_Front_Size" val=""/>
  <p:tag name="KSO_WM_TAG_Backgroup_Id" val=""/>
  <p:tag name="KSO_WM_TAG_Backgroup_Size" val=""/>
  <p:tag name="KSO_WM_TAG_Zoder_Position" val=""/>
</p:tagLst>
</file>

<file path=ppt/tags/tag277.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0174_1*f*1"/>
  <p:tag name="KSO_WM_TEMPLATE_CATEGORY" val="diagram"/>
  <p:tag name="KSO_WM_TEMPLATE_INDEX" val="20210174"/>
  <p:tag name="KSO_WM_UNIT_LAYERLEVEL" val="1"/>
  <p:tag name="KSO_WM_TAG_VERSION" val="1.0"/>
  <p:tag name="KSO_WM_BEAUTIFY_FLAG" val="#wm#"/>
  <p:tag name="KSO_WM_UNIT_DEFAULT_FONT" val="14;20;2"/>
  <p:tag name="KSO_WM_UNIT_BLOCK" val="0"/>
  <p:tag name="KSO_WM_UNIT_VALUE" val="90"/>
  <p:tag name="KSO_WM_UNIT_SHOW_EDIT_AREA_INDICATION" val="1"/>
  <p:tag name="KSO_WM_CHIP_GROUPID" val="5e6b05596848fb12bee65ac8"/>
  <p:tag name="KSO_WM_CHIP_XID" val="5e6b05596848fb12bee65aca"/>
  <p:tag name="KSO_WM_CHIP_FILLAREA_FILL_RULE" val="{&quot;fill_align&quot;:&quot;cm&quot;,&quot;fill_mode&quot;:&quot;full&quot;}"/>
  <p:tag name="KSO_WM_UNIT_DEC_AREA_ID" val="e5a3b545ebe5464281cf9b9aea268a93"/>
  <p:tag name="KSO_WM_ASSEMBLE_CHIP_INDEX" val="804fa5fa5bbc46a2be652af0337300d9"/>
  <p:tag name="KSO_WM_UNIT_SUPPORT_UNIT_TYPE" val="[&quot;l&quot;,&quot;m&quot;,&quot;n&quot;,&quot;o&quot;,&quot;p&quot;,&quot;q&quot;,&quot;r&quot;,&quot;δ&quot;,&quot;ε&quot;,&quot;ζ&quot;,&quot;η&quot;,&quot;d&quot;,&quot;α&quot;,&quot;β&quot;]"/>
  <p:tag name="KSO_WM_UNIT_TEXT_FILL_FORE_SCHEMECOLOR_INDEX_BRIGHTNESS" val="0.25"/>
  <p:tag name="KSO_WM_UNIT_TEXT_FILL_FORE_SCHEMECOLOR_INDEX" val="13"/>
  <p:tag name="KSO_WM_UNIT_TEXT_FILL_TYPE" val="1"/>
  <p:tag name="KSO_WM_TEMPLATE_ASSEMBLE_XID" val="5f48a2c2f3f92eac73830e6f"/>
  <p:tag name="KSO_WM_TEMPLATE_ASSEMBLE_GROUPID" val="5f48a2c2f3f92eac73830e6f"/>
  <p:tag name="KSO_WM_TAG_Front_Size" val=""/>
  <p:tag name="KSO_WM_TAG_Backgroup_Id" val=""/>
  <p:tag name="KSO_WM_TAG_Backgroup_Size" val=""/>
  <p:tag name="KSO_WM_TAG_Zoder_Position" val=""/>
</p:tagLst>
</file>

<file path=ppt/tags/tag278.xml><?xml version="1.0" encoding="utf-8"?>
<p:tagLst xmlns:p="http://schemas.openxmlformats.org/presentationml/2006/main">
  <p:tag name="KSO_WM_BEAUTIFY_FLAG" val="#wm#"/>
  <p:tag name="KSO_WM_TEMPLATE_CATEGORY" val="diagram"/>
  <p:tag name="KSO_WM_TEMPLATE_INDEX" val="20210174"/>
  <p:tag name="KSO_WM_SLIDE_LAYOUT_INFO" val="{&quot;backgroundInfo&quot;:[{&quot;bottom&quot;:0,&quot;bottomAbs&quot;:false,&quot;left&quot;:0,&quot;leftAbs&quot;:false,&quot;right&quot;:0,&quot;rightAbs&quot;:false,&quot;top&quot;:0.74074070000000003,&quot;topAbs&quot;:false,&quot;type&quot;:&quot;bottomTop&quot;}],&quot;id&quot;:&quot;2020-08-28T14:23:32&quot;,&quot;maxSize&quot;:{&quot;size1&quot;:42.200000000000003},&quot;minSize&quot;:{&quot;size1&quot;:42.200000000000003},&quot;normalSize&quot;:{&quot;size1&quot;:42.200000000000003},&quot;subLayout&quot;:[{&quot;id&quot;:&quot;2020-08-28T14:23:32&quot;,&quot;margin&quot;:{&quot;bottom&quot;:3.3870000839233398,&quot;left&quot;:4.6570000648498535,&quot;right&quot;:4.6570000648498535,&quot;top&quot;:1.2699999809265137},&quot;type&quot;:0},{&quot;id&quot;:&quot;2020-08-28T14:23:32&quot;,&quot;margin&quot;:{&quot;bottom&quot;:3.3870000839233398,&quot;left&quot;:6.7729997634887695,&quot;right&quot;:6.7729997634887695,&quot;top&quot;:0},&quot;type&quot;:0}],&quot;type&quot;:0}"/>
  <p:tag name="KSO_WM_SLIDE_BACKGROUND" val="[&quot;bottomTop&quot;]"/>
  <p:tag name="KSO_WM_SLIDE_RATIO" val="1.777778"/>
  <p:tag name="KSO_WM_SLIDE_ID" val="diagram20210174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467"/>
  <p:tag name="KSO_WM_SLIDE_POSITION" val="0*72"/>
  <p:tag name="KSO_WM_TAG_VERSION" val="1.0"/>
  <p:tag name="KSO_WM_SLIDE_LAYOUT" val="a_f"/>
  <p:tag name="KSO_WM_SLIDE_LAYOUT_CNT" val="1_1"/>
  <p:tag name="KSO_WM_CHIP_INFOS" val="{&quot;layout_type&quot;:&quot;topbottom&quot;,&quot;layout_feature&quot;:1,&quot;tags&quot;:{&quot;style&quot;:[&quot;商务&quot;,&quot;简约&quot;,&quot;文艺清新&quot;,&quot;中国风&quot;,&quot;卡通&quot;,&quot;欧美风&quot;,&quot;黑板风&quot;,&quot;渐变风&quot;,&quot;党政风&quot;]},&quot;slide_type&quot;:[&quot;text&quot;],&quot;aspect_ratio&quot;:&quot;16:9&quot;,&quot;diagram&quot;:{&quot;type&quot;:[],&quot;direction&quot;:0,&quot;isSupportDecBetweenItems&quot;:false}}"/>
  <p:tag name="KSO_WM_CHIP_FILLPROP" val="[[{&quot;fill_id&quot;:&quot;6969a5984fe4426badf670db1829be36&quot;,&quot;fill_align&quot;:&quot;cm&quot;,&quot;text_align&quot;:&quot;cm&quot;,&quot;text_direction&quot;:&quot;horizontal&quot;,&quot;chip_types&quot;:[&quot;header&quot;]},{&quot;fill_id&quot;:&quot;638fc320fad547f2a2c9e7fbae56f76d&quot;,&quot;fill_align&quot;:&quot;cm&quot;,&quot;text_align&quot;:&quot;lm&quot;,&quot;text_direction&quot;:&quot;horizontal&quot;,&quot;chip_types&quot;:[&quot;diagram&quot;,&quot;text&quot;,&quot;picture&quot;,&quot;chart&quot;,&quot;table&quot;],&quot;support_features&quot;:[&quot;collage&quot;,&quot;carousel&quot;]}]]"/>
  <p:tag name="KSO_WM_CHIP_XID" val="5f226a74c4814ce96fb160eb"/>
  <p:tag name="KSO_WM_CHIP_GROUPID" val="5f226a74c4814ce96fb160ea"/>
  <p:tag name="KSO_WM_SLIDE_BK_DARK_LIGHT" val="2"/>
  <p:tag name="KSO_WM_SLIDE_BACKGROUND_TYPE" val="bottomTop"/>
  <p:tag name="KSO_WM_SLIDE_SUPPORT_FEATURE_TYPE" val="0"/>
  <p:tag name="KSO_WM_TEMPLATE_ASSEMBLE_XID" val="5f48a2c2f3f92eac73830e6f"/>
  <p:tag name="KSO_WM_TEMPLATE_ASSEMBLE_GROUPID" val="5f48a2c2f3f92eac73830e6f"/>
</p:tagLst>
</file>

<file path=ppt/tags/tag279.xml><?xml version="1.0" encoding="utf-8"?>
<p:tagLst xmlns:p="http://schemas.openxmlformats.org/presentationml/2006/main">
  <p:tag name="KSO_WM_UNIT_TYPE" val="i"/>
  <p:tag name="KSO_WM_UNIT_SUBTYPE" val="h"/>
  <p:tag name="KSO_WM_SLIDE_BACKGROUND_TYPE" val="bottomTop"/>
  <p:tag name="KSO_WM_SLIDE_BK_DARK_LIGHT" val="2"/>
  <p:tag name="KSO_WM_UNIT_BK_DARK_LIGHT" val="2"/>
  <p:tag name="KSO_WM_UNIT_HIGHLIGHT" val="0"/>
  <p:tag name="KSO_WM_UNIT_COMPATIBLE" val="0"/>
  <p:tag name="KSO_WM_UNIT_DIAGRAM_ISNUMVISUAL" val="0"/>
  <p:tag name="KSO_WM_UNIT_DIAGRAM_ISREFERUNIT" val="0"/>
  <p:tag name="KSO_WM_UNIT_INDEX" val="0"/>
  <p:tag name="KSO_WM_UNIT_ID" val="_16*i*0"/>
  <p:tag name="KSO_WM_UNIT_LAYERLEVEL" val="1"/>
  <p:tag name="KSO_WM_TAG_VERSION" val="1.0"/>
  <p:tag name="KSO_WM_BEAUTIFY_FLAG" val="#wm#"/>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0.xml><?xml version="1.0" encoding="utf-8"?>
<p:tagLst xmlns:p="http://schemas.openxmlformats.org/presentationml/2006/main">
  <p:tag name="KSO_WM_UNIT_BLOCK" val="0"/>
  <p:tag name="KSO_WM_UNIT_DEC_AREA_ID" val="62e8a7ef88484c27907bbead105ca5aa"/>
  <p:tag name="KSO_WM_UNIT_HIGHLIGHT" val="0"/>
  <p:tag name="KSO_WM_UNIT_COMPATIBLE" val="0"/>
  <p:tag name="KSO_WM_UNIT_DIAGRAM_ISNUMVISUAL" val="0"/>
  <p:tag name="KSO_WM_UNIT_DIAGRAM_ISREFERUNIT" val="0"/>
  <p:tag name="KSO_WM_UNIT_TYPE" val="i"/>
  <p:tag name="KSO_WM_UNIT_INDEX" val="2"/>
  <p:tag name="KSO_WM_UNIT_ID" val="diagram20210174_1*i*2"/>
  <p:tag name="KSO_WM_TEMPLATE_CATEGORY" val="diagram"/>
  <p:tag name="KSO_WM_TEMPLATE_INDEX" val="20210174"/>
  <p:tag name="KSO_WM_UNIT_LAYERLEVEL" val="1"/>
  <p:tag name="KSO_WM_TAG_VERSION" val="1.0"/>
  <p:tag name="KSO_WM_BEAUTIFY_FLAG" val="#wm#"/>
  <p:tag name="KSO_WM_UNIT_SM_LIMIT_TYPE" val="1"/>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CHIP_GROUPID" val="5f226a74c4814ce96fb160ea"/>
  <p:tag name="KSO_WM_CHIP_XID" val="5f226a74c4814ce96fb160eb"/>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UNIT_VALUE" val="318"/>
  <p:tag name="KSO_WM_TEMPLATE_ASSEMBLE_XID" val="5f48a2c2f3f92eac73830e6f"/>
  <p:tag name="KSO_WM_TEMPLATE_ASSEMBLE_GROUPID" val="5f48a2c2f3f92eac73830e6f"/>
</p:tagLst>
</file>

<file path=ppt/tags/tag281.xml><?xml version="1.0" encoding="utf-8"?>
<p:tagLst xmlns:p="http://schemas.openxmlformats.org/presentationml/2006/main">
  <p:tag name="KSO_WM_UNIT_BLOCK" val="0"/>
  <p:tag name="KSO_WM_UNIT_DEC_AREA_ID" val="f73bda84c42e4735b3f5d092a816bbc7"/>
  <p:tag name="KSO_WM_UNIT_HIGHLIGHT" val="0"/>
  <p:tag name="KSO_WM_UNIT_COMPATIBLE" val="0"/>
  <p:tag name="KSO_WM_UNIT_DIAGRAM_ISNUMVISUAL" val="0"/>
  <p:tag name="KSO_WM_UNIT_DIAGRAM_ISREFERUNIT" val="0"/>
  <p:tag name="KSO_WM_UNIT_TYPE" val="i"/>
  <p:tag name="KSO_WM_UNIT_INDEX" val="3"/>
  <p:tag name="KSO_WM_UNIT_ID" val="diagram20210174_1*i*3"/>
  <p:tag name="KSO_WM_TEMPLATE_CATEGORY" val="diagram"/>
  <p:tag name="KSO_WM_TEMPLATE_INDEX" val="20210174"/>
  <p:tag name="KSO_WM_UNIT_LAYERLEVEL" val="1"/>
  <p:tag name="KSO_WM_TAG_VERSION" val="1.0"/>
  <p:tag name="KSO_WM_BEAUTIFY_FLAG" val="#wm#"/>
  <p:tag name="KSO_WM_UNIT_SM_LIMIT_TYPE" val="1"/>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CHIP_GROUPID" val="5f226a74c4814ce96fb160ea"/>
  <p:tag name="KSO_WM_CHIP_XID" val="5f226a74c4814ce96fb160eb"/>
  <p:tag name="KSO_WM_UNIT_FILL_FORE_SCHEMECOLOR_INDEX_BRIGHTNESS" val="0"/>
  <p:tag name="KSO_WM_UNIT_FILL_FORE_SCHEMECOLOR_INDEX" val="14"/>
  <p:tag name="KSO_WM_UNIT_FILL_TYPE" val="1"/>
  <p:tag name="KSO_WM_UNIT_SHADOW_SCHEMECOLOR_INDEX_BRIGHTNESS" val="0"/>
  <p:tag name="KSO_WM_UNIT_SHADOW_SCHEMECOLOR_INDEX" val="13"/>
  <p:tag name="KSO_WM_UNIT_TEXT_FILL_FORE_SCHEMECOLOR_INDEX_BRIGHTNESS" val="0"/>
  <p:tag name="KSO_WM_UNIT_TEXT_FILL_FORE_SCHEMECOLOR_INDEX" val="2"/>
  <p:tag name="KSO_WM_UNIT_TEXT_FILL_TYPE" val="1"/>
  <p:tag name="KSO_WM_UNIT_VALUE" val="494"/>
  <p:tag name="KSO_WM_TEMPLATE_ASSEMBLE_XID" val="5f48a2c2f3f92eac73830e6f"/>
  <p:tag name="KSO_WM_TEMPLATE_ASSEMBLE_GROUPID" val="5f48a2c2f3f92eac73830e6f"/>
</p:tagLst>
</file>

<file path=ppt/tags/tag282.xml><?xml version="1.0" encoding="utf-8"?>
<p:tagLst xmlns:p="http://schemas.openxmlformats.org/presentationml/2006/main">
  <p:tag name="KSO_WM_UNIT_BLOCK" val="0"/>
  <p:tag name="KSO_WM_UNIT_DEC_AREA_ID" val="69bd12f14aa74ace9c6c03891def0a09"/>
  <p:tag name="KSO_WM_UNIT_HIGHLIGHT" val="0"/>
  <p:tag name="KSO_WM_UNIT_COMPATIBLE" val="0"/>
  <p:tag name="KSO_WM_UNIT_DIAGRAM_ISNUMVISUAL" val="0"/>
  <p:tag name="KSO_WM_UNIT_DIAGRAM_ISREFERUNIT" val="0"/>
  <p:tag name="KSO_WM_UNIT_TYPE" val="i"/>
  <p:tag name="KSO_WM_UNIT_INDEX" val="4"/>
  <p:tag name="KSO_WM_UNIT_ID" val="diagram20210174_1*i*4"/>
  <p:tag name="KSO_WM_TEMPLATE_CATEGORY" val="diagram"/>
  <p:tag name="KSO_WM_TEMPLATE_INDEX" val="20210174"/>
  <p:tag name="KSO_WM_UNIT_LAYERLEVEL" val="1"/>
  <p:tag name="KSO_WM_TAG_VERSION" val="1.0"/>
  <p:tag name="KSO_WM_BEAUTIFY_FLAG" val="#wm#"/>
  <p:tag name="KSO_WM_UNIT_SM_LIMIT_TYPE" val="1"/>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CHIP_GROUPID" val="5f226a74c4814ce96fb160ea"/>
  <p:tag name="KSO_WM_CHIP_XID" val="5f226a74c4814ce96fb160eb"/>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6"/>
  <p:tag name="KSO_WM_TEMPLATE_ASSEMBLE_XID" val="5f48a2c2f3f92eac73830e6f"/>
  <p:tag name="KSO_WM_TEMPLATE_ASSEMBLE_GROUPID" val="5f48a2c2f3f92eac73830e6f"/>
</p:tagLst>
</file>

<file path=ppt/tags/tag283.xml><?xml version="1.0" encoding="utf-8"?>
<p:tagLst xmlns:p="http://schemas.openxmlformats.org/presentationml/2006/main">
  <p:tag name="KSO_WM_UNIT_ISCONTENTSTITLE" val="0"/>
  <p:tag name="KSO_WM_UNIT_ISNUMDGMTITLE" val="0"/>
  <p:tag name="KSO_WM_UNIT_NOCLEAR" val="0"/>
  <p:tag name="KSO_WM_UNIT_VALUE" val="19"/>
  <p:tag name="KSO_WM_UNIT_HIGHLIGHT" val="0"/>
  <p:tag name="KSO_WM_UNIT_COMPATIBLE" val="0"/>
  <p:tag name="KSO_WM_UNIT_DIAGRAM_ISNUMVISUAL" val="0"/>
  <p:tag name="KSO_WM_UNIT_DIAGRAM_ISREFERUNIT" val="0"/>
  <p:tag name="KSO_WM_UNIT_TYPE" val="a"/>
  <p:tag name="KSO_WM_UNIT_INDEX" val="1"/>
  <p:tag name="KSO_WM_UNIT_ID" val="diagram20210174_1*a*1"/>
  <p:tag name="KSO_WM_TEMPLATE_CATEGORY" val="diagram"/>
  <p:tag name="KSO_WM_TEMPLATE_INDEX" val="20210174"/>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CHIP_FILLAREA_FILL_RULE" val="{&quot;fill_align&quot;:&quot;cm&quot;,&quot;fill_mode&quot;:&quot;full&quot;}"/>
  <p:tag name="KSO_WM_UNIT_DEC_AREA_ID" val="198b09a392054ba8bc28d5472a61bbf6"/>
  <p:tag name="KSO_WM_ASSEMBLE_CHIP_INDEX" val="ecc592ad8e994e44838faeebca1a3a77"/>
  <p:tag name="KSO_WM_UNIT_TEXT_FILL_FORE_SCHEMECOLOR_INDEX_BRIGHTNESS" val="0"/>
  <p:tag name="KSO_WM_UNIT_TEXT_FILL_FORE_SCHEMECOLOR_INDEX" val="13"/>
  <p:tag name="KSO_WM_UNIT_TEXT_FILL_TYPE" val="1"/>
  <p:tag name="KSO_WM_TEMPLATE_ASSEMBLE_XID" val="5f48a2c2f3f92eac73830e6f"/>
  <p:tag name="KSO_WM_TEMPLATE_ASSEMBLE_GROUPID" val="5f48a2c2f3f92eac73830e6f"/>
  <p:tag name="KSO_WM_TAG_Front_Size" val=""/>
  <p:tag name="KSO_WM_TAG_Backgroup_Id" val=""/>
  <p:tag name="KSO_WM_TAG_Backgroup_Size" val=""/>
  <p:tag name="KSO_WM_TAG_Zoder_Position" val=""/>
</p:tagLst>
</file>

<file path=ppt/tags/tag284.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0174_1*f*1"/>
  <p:tag name="KSO_WM_TEMPLATE_CATEGORY" val="diagram"/>
  <p:tag name="KSO_WM_TEMPLATE_INDEX" val="20210174"/>
  <p:tag name="KSO_WM_UNIT_LAYERLEVEL" val="1"/>
  <p:tag name="KSO_WM_TAG_VERSION" val="1.0"/>
  <p:tag name="KSO_WM_BEAUTIFY_FLAG" val="#wm#"/>
  <p:tag name="KSO_WM_UNIT_DEFAULT_FONT" val="14;20;2"/>
  <p:tag name="KSO_WM_UNIT_BLOCK" val="0"/>
  <p:tag name="KSO_WM_UNIT_VALUE" val="90"/>
  <p:tag name="KSO_WM_UNIT_SHOW_EDIT_AREA_INDICATION" val="1"/>
  <p:tag name="KSO_WM_CHIP_GROUPID" val="5e6b05596848fb12bee65ac8"/>
  <p:tag name="KSO_WM_CHIP_XID" val="5e6b05596848fb12bee65aca"/>
  <p:tag name="KSO_WM_CHIP_FILLAREA_FILL_RULE" val="{&quot;fill_align&quot;:&quot;cm&quot;,&quot;fill_mode&quot;:&quot;full&quot;}"/>
  <p:tag name="KSO_WM_UNIT_DEC_AREA_ID" val="e5a3b545ebe5464281cf9b9aea268a93"/>
  <p:tag name="KSO_WM_ASSEMBLE_CHIP_INDEX" val="804fa5fa5bbc46a2be652af0337300d9"/>
  <p:tag name="KSO_WM_UNIT_SUPPORT_UNIT_TYPE" val="[&quot;l&quot;,&quot;m&quot;,&quot;n&quot;,&quot;o&quot;,&quot;p&quot;,&quot;q&quot;,&quot;r&quot;,&quot;δ&quot;,&quot;ε&quot;,&quot;ζ&quot;,&quot;η&quot;,&quot;d&quot;,&quot;α&quot;,&quot;β&quot;]"/>
  <p:tag name="KSO_WM_UNIT_TEXT_FILL_FORE_SCHEMECOLOR_INDEX_BRIGHTNESS" val="0.25"/>
  <p:tag name="KSO_WM_UNIT_TEXT_FILL_FORE_SCHEMECOLOR_INDEX" val="13"/>
  <p:tag name="KSO_WM_UNIT_TEXT_FILL_TYPE" val="1"/>
  <p:tag name="KSO_WM_TEMPLATE_ASSEMBLE_XID" val="5f48a2c2f3f92eac73830e6f"/>
  <p:tag name="KSO_WM_TEMPLATE_ASSEMBLE_GROUPID" val="5f48a2c2f3f92eac73830e6f"/>
  <p:tag name="KSO_WM_TAG_Front_Size" val=""/>
  <p:tag name="KSO_WM_TAG_Backgroup_Id" val=""/>
  <p:tag name="KSO_WM_TAG_Backgroup_Size" val=""/>
  <p:tag name="KSO_WM_TAG_Zoder_Position" val=""/>
</p:tagLst>
</file>

<file path=ppt/tags/tag285.xml><?xml version="1.0" encoding="utf-8"?>
<p:tagLst xmlns:p="http://schemas.openxmlformats.org/presentationml/2006/main">
  <p:tag name="KSO_WM_BEAUTIFY_FLAG" val="#wm#"/>
  <p:tag name="KSO_WM_TEMPLATE_CATEGORY" val="diagram"/>
  <p:tag name="KSO_WM_TEMPLATE_INDEX" val="20210174"/>
  <p:tag name="KSO_WM_SLIDE_LAYOUT_INFO" val="{&quot;backgroundInfo&quot;:[{&quot;bottom&quot;:0,&quot;bottomAbs&quot;:false,&quot;left&quot;:0,&quot;leftAbs&quot;:false,&quot;right&quot;:0,&quot;rightAbs&quot;:false,&quot;top&quot;:0.74074070000000003,&quot;topAbs&quot;:false,&quot;type&quot;:&quot;bottomTop&quot;}],&quot;id&quot;:&quot;2020-08-28T14:23:32&quot;,&quot;maxSize&quot;:{&quot;size1&quot;:42.200000000000003},&quot;minSize&quot;:{&quot;size1&quot;:42.200000000000003},&quot;normalSize&quot;:{&quot;size1&quot;:42.200000000000003},&quot;subLayout&quot;:[{&quot;id&quot;:&quot;2020-08-28T14:23:32&quot;,&quot;margin&quot;:{&quot;bottom&quot;:3.3870000839233398,&quot;left&quot;:4.6570000648498535,&quot;right&quot;:4.6570000648498535,&quot;top&quot;:1.2699999809265137},&quot;type&quot;:0},{&quot;id&quot;:&quot;2020-08-28T14:23:32&quot;,&quot;margin&quot;:{&quot;bottom&quot;:3.3870000839233398,&quot;left&quot;:6.7729997634887695,&quot;right&quot;:6.7729997634887695,&quot;top&quot;:0},&quot;type&quot;:0}],&quot;type&quot;:0}"/>
  <p:tag name="KSO_WM_SLIDE_BACKGROUND" val="[&quot;bottomTop&quot;]"/>
  <p:tag name="KSO_WM_SLIDE_RATIO" val="1.777778"/>
  <p:tag name="KSO_WM_SLIDE_ID" val="diagram20210174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0*467"/>
  <p:tag name="KSO_WM_SLIDE_POSITION" val="0*72"/>
  <p:tag name="KSO_WM_TAG_VERSION" val="1.0"/>
  <p:tag name="KSO_WM_SLIDE_LAYOUT" val="a_f"/>
  <p:tag name="KSO_WM_SLIDE_LAYOUT_CNT" val="1_1"/>
  <p:tag name="KSO_WM_CHIP_INFOS" val="{&quot;layout_type&quot;:&quot;topbottom&quot;,&quot;layout_feature&quot;:1,&quot;tags&quot;:{&quot;style&quot;:[&quot;商务&quot;,&quot;简约&quot;,&quot;文艺清新&quot;,&quot;中国风&quot;,&quot;卡通&quot;,&quot;欧美风&quot;,&quot;黑板风&quot;,&quot;渐变风&quot;,&quot;党政风&quot;]},&quot;slide_type&quot;:[&quot;text&quot;],&quot;aspect_ratio&quot;:&quot;16:9&quot;,&quot;diagram&quot;:{&quot;type&quot;:[],&quot;direction&quot;:0,&quot;isSupportDecBetweenItems&quot;:false}}"/>
  <p:tag name="KSO_WM_CHIP_FILLPROP" val="[[{&quot;fill_id&quot;:&quot;6969a5984fe4426badf670db1829be36&quot;,&quot;fill_align&quot;:&quot;cm&quot;,&quot;text_align&quot;:&quot;cm&quot;,&quot;text_direction&quot;:&quot;horizontal&quot;,&quot;chip_types&quot;:[&quot;header&quot;]},{&quot;fill_id&quot;:&quot;638fc320fad547f2a2c9e7fbae56f76d&quot;,&quot;fill_align&quot;:&quot;cm&quot;,&quot;text_align&quot;:&quot;lm&quot;,&quot;text_direction&quot;:&quot;horizontal&quot;,&quot;chip_types&quot;:[&quot;diagram&quot;,&quot;text&quot;,&quot;picture&quot;,&quot;chart&quot;,&quot;table&quot;],&quot;support_features&quot;:[&quot;collage&quot;,&quot;carousel&quot;]}]]"/>
  <p:tag name="KSO_WM_CHIP_XID" val="5f226a74c4814ce96fb160eb"/>
  <p:tag name="KSO_WM_CHIP_GROUPID" val="5f226a74c4814ce96fb160ea"/>
  <p:tag name="KSO_WM_SLIDE_BK_DARK_LIGHT" val="2"/>
  <p:tag name="KSO_WM_SLIDE_BACKGROUND_TYPE" val="bottomTop"/>
  <p:tag name="KSO_WM_SLIDE_SUPPORT_FEATURE_TYPE" val="0"/>
  <p:tag name="KSO_WM_TEMPLATE_ASSEMBLE_XID" val="5f48a2c2f3f92eac73830e6f"/>
  <p:tag name="KSO_WM_TEMPLATE_ASSEMBLE_GROUPID" val="5f48a2c2f3f92eac73830e6f"/>
</p:tagLst>
</file>

<file path=ppt/tags/tag286.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2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7574_1*i*1"/>
  <p:tag name="KSO_WM_TEMPLATE_CATEGORY" val="diagram"/>
  <p:tag name="KSO_WM_TEMPLATE_INDEX" val="20207574"/>
  <p:tag name="KSO_WM_UNIT_LAYERLEVEL" val="1"/>
  <p:tag name="KSO_WM_TAG_VERSION" val="1.0"/>
  <p:tag name="KSO_WM_BEAUTIFY_FLAG" val="#wm#"/>
  <p:tag name="KSO_WM_UNIT_TYPE" val="i"/>
  <p:tag name="KSO_WM_UNIT_INDEX" val="1"/>
  <p:tag name="KSO_WM_UNIT_BLOCK" val="0"/>
  <p:tag name="KSO_WM_UNIT_SM_LIMIT_TYPE" val="0"/>
  <p:tag name="KSO_WM_UNIT_DECORATE_INFO" val="{&quot;DecorateInfoH&quot;:{&quot;IsAbs&quot;:true},&quot;DecorateInfoW&quot;:{&quot;IsAbs&quot;:true},&quot;DecorateInfoX&quot;:{&quot;IsAbs&quot;:true,&quot;Pos&quot;:0},&quot;DecorateInfoY&quot;:{&quot;IsAbs&quot;:true,&quot;Pos&quot;:0},&quot;ReferentInfo&quot;:{&quot;Id&quot;:&quot;50906fd94a024889bf2c9efdc4af3aa7&quot;,&quot;X&quot;:{&quot;Pos&quot;:0},&quot;Y&quot;:{&quot;Pos&quot;:2}}}"/>
  <p:tag name="KSO_WM_UNIT_DEC_AREA_ID" val="09240465933a4aa094e2c5ad1ee454ef"/>
  <p:tag name="KSO_WM_CHIP_GROUPID" val="5ed745afafe44fab1839bd05"/>
  <p:tag name="KSO_WM_CHIP_XID" val="5ed21bffdaf2e53b70be3ec4"/>
  <p:tag name="KSO_WM_UNIT_FILL_FORE_SCHEMECOLOR_INDEX_BRIGHTNESS" val="0"/>
  <p:tag name="KSO_WM_UNIT_FILL_FORE_SCHEMECOLOR_INDEX" val="5"/>
  <p:tag name="KSO_WM_UNIT_FILL_TYPE" val="1"/>
  <p:tag name="KSO_WM_UNIT_TEXT_FILL_FORE_SCHEMECOLOR_INDEX_BRIGHTNESS" val="0.15"/>
  <p:tag name="KSO_WM_UNIT_TEXT_FILL_FORE_SCHEMECOLOR_INDEX" val="13"/>
  <p:tag name="KSO_WM_UNIT_TEXT_FILL_TYPE" val="1"/>
  <p:tag name="KSO_WM_UNIT_VALUE" val="10"/>
  <p:tag name="KSO_WM_TEMPLATE_ASSEMBLE_XID" val="5f6231403b8f58ab2f1d716d"/>
  <p:tag name="KSO_WM_TEMPLATE_ASSEMBLE_GROUPID" val="5f6231403b8f58ab2f1d716d"/>
</p:tagLst>
</file>

<file path=ppt/tags/tag2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7574_1*i*2"/>
  <p:tag name="KSO_WM_TEMPLATE_CATEGORY" val="diagram"/>
  <p:tag name="KSO_WM_TEMPLATE_INDEX" val="20207574"/>
  <p:tag name="KSO_WM_UNIT_LAYERLEVEL" val="1"/>
  <p:tag name="KSO_WM_TAG_VERSION" val="1.0"/>
  <p:tag name="KSO_WM_BEAUTIFY_FLAG" val="#wm#"/>
  <p:tag name="KSO_WM_UNIT_TYPE" val="i"/>
  <p:tag name="KSO_WM_UNIT_INDEX" val="2"/>
  <p:tag name="KSO_WM_UNIT_BLOCK" val="0"/>
  <p:tag name="KSO_WM_UNIT_SM_LIMIT_TYPE" val="1"/>
  <p:tag name="KSO_WM_UNIT_DECORATE_INFO" val="{&quot;ReferentInfo&quot;:{&quot;X&quot;:{&quot;Pos&quot;:0},&quot;Y&quot;:{&quot;Pos&quot;:0}},&quot;DecorateInfoX&quot;:{&quot;Pos&quot;:0,&quot;IsAbs&quot;:false},&quot;DecorateInfoY&quot;:{&quot;Pos&quot;:0,&quot;IsAbs&quot;:false},&quot;DecorateInfoW&quot;:{&quot;IsAbs&quot;:true},&quot;DecorateInfoH&quot;:{&quot;IsAbs&quot;:true}}"/>
  <p:tag name="KSO_WM_UNIT_DEC_AREA_ID" val="51fc2a00958e4110a7400cf7c5fb9b10"/>
  <p:tag name="KSO_WM_CHIP_GROUPID" val="5ed745afafe44fab1839bd05"/>
  <p:tag name="KSO_WM_CHIP_XID" val="5ed21bffdaf2e53b70be3ec4"/>
  <p:tag name="KSO_WM_UNIT_LINE_FORE_SCHEMECOLOR_INDEX_BRIGHTNESS" val="-0.15"/>
  <p:tag name="KSO_WM_UNIT_LINE_FORE_SCHEMECOLOR_INDEX" val="14"/>
  <p:tag name="KSO_WM_UNIT_LINE_FILL_TYPE" val="2"/>
  <p:tag name="KSO_WM_UNIT_VALUE" val="738"/>
  <p:tag name="KSO_WM_TEMPLATE_ASSEMBLE_XID" val="5f6231403b8f58ab2f1d716d"/>
  <p:tag name="KSO_WM_TEMPLATE_ASSEMBLE_GROUPID" val="5f6231403b8f58ab2f1d716d"/>
</p:tagLst>
</file>

<file path=ppt/tags/tag28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diagram20207574_1*a*1"/>
  <p:tag name="KSO_WM_TEMPLATE_CATEGORY" val="diagram"/>
  <p:tag name="KSO_WM_TEMPLATE_INDEX" val="20207574"/>
  <p:tag name="KSO_WM_UNIT_LAYERLEVEL" val="1"/>
  <p:tag name="KSO_WM_TAG_VERSION" val="1.0"/>
  <p:tag name="KSO_WM_BEAUTIFY_FLAG" val="#wm#"/>
  <p:tag name="KSO_WM_UNIT_PRESET_TEXT" val="添加标题"/>
  <p:tag name="KSO_WM_UNIT_DEFAULT_FONT" val="24;44;4"/>
  <p:tag name="KSO_WM_UNIT_BLOCK" val="0"/>
  <p:tag name="KSO_WM_UNIT_SHOW_EDIT_AREA_INDICATION" val="1"/>
  <p:tag name="KSO_WM_CHIP_GROUPID" val="5e7881253197e252a37019b5"/>
  <p:tag name="KSO_WM_CHIP_XID" val="5e7881253197e252a37019b6"/>
  <p:tag name="KSO_WM_CHIP_FILLAREA_FILL_RULE" val="{&quot;fill_align&quot;:&quot;cm&quot;,&quot;fill_mode&quot;:&quot;full&quot;}"/>
  <p:tag name="KSO_WM_UNIT_DEC_AREA_ID" val="50906fd94a024889bf2c9efdc4af3aa7"/>
  <p:tag name="KSO_WM_ASSEMBLE_CHIP_INDEX" val="2bbb7128e17541f788a6359216642cf5"/>
  <p:tag name="KSO_WM_UNIT_TEXT_FILL_FORE_SCHEMECOLOR_INDEX_BRIGHTNESS" val="0"/>
  <p:tag name="KSO_WM_UNIT_TEXT_FILL_FORE_SCHEMECOLOR_INDEX" val="13"/>
  <p:tag name="KSO_WM_UNIT_TEXT_FILL_TYPE" val="1"/>
  <p:tag name="KSO_WM_TEMPLATE_ASSEMBLE_XID" val="5f6231403b8f58ab2f1d716d"/>
  <p:tag name="KSO_WM_TEMPLATE_ASSEMBLE_GROUPID" val="5f6231403b8f58ab2f1d716d"/>
  <p:tag name="KSO_WM_TAG_Front_Size" val=""/>
  <p:tag name="KSO_WM_TAG_Backgroup_Id" val=""/>
  <p:tag name="KSO_WM_TAG_Backgroup_Size" val=""/>
  <p:tag name="KSO_WM_TAG_Zoder_Position" val=""/>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0.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7574_1*f*1"/>
  <p:tag name="KSO_WM_TEMPLATE_CATEGORY" val="diagram"/>
  <p:tag name="KSO_WM_TEMPLATE_INDEX" val="20207574"/>
  <p:tag name="KSO_WM_UNIT_LAYERLEVEL" val="1"/>
  <p:tag name="KSO_WM_TAG_VERSION" val="1.0"/>
  <p:tag name="KSO_WM_BEAUTIFY_FLAG" val="#wm#"/>
  <p:tag name="KSO_WM_UNIT_DEFAULT_FONT" val="14;20;2"/>
  <p:tag name="KSO_WM_UNIT_BLOCK" val="0"/>
  <p:tag name="KSO_WM_UNIT_VALUE" val="95"/>
  <p:tag name="KSO_WM_UNIT_SHOW_EDIT_AREA_INDICATION" val="1"/>
  <p:tag name="KSO_WM_CHIP_GROUPID" val="5e6b05596848fb12bee65ac8"/>
  <p:tag name="KSO_WM_CHIP_XID" val="5e6b05596848fb12bee65aca"/>
  <p:tag name="KSO_WM_CHIP_FILLAREA_FILL_RULE" val="{&quot;fill_align&quot;:&quot;cm&quot;,&quot;fill_mode&quot;:&quot;full&quot;}"/>
  <p:tag name="KSO_WM_UNIT_DEC_AREA_ID" val="fefe7795749b4bc8b840cc1bee924054"/>
  <p:tag name="KSO_WM_ASSEMBLE_CHIP_INDEX" val="bf7ee33346304a7da1998c8685d305d7"/>
  <p:tag name="KSO_WM_UNIT_SUPPORT_UNIT_TYPE" val="[&quot;l&quot;,&quot;m&quot;,&quot;n&quot;,&quot;o&quot;,&quot;p&quot;,&quot;q&quot;,&quot;r&quot;,&quot;δ&quot;,&quot;ε&quot;,&quot;ζ&quot;,&quot;η&quot;,&quot;d&quot;,&quot;α&quot;,&quot;β&quot;,&quot;θ&quot;]"/>
  <p:tag name="KSO_WM_UNIT_TEXT_FILL_FORE_SCHEMECOLOR_INDEX_BRIGHTNESS" val="0.25"/>
  <p:tag name="KSO_WM_UNIT_TEXT_FILL_FORE_SCHEMECOLOR_INDEX" val="13"/>
  <p:tag name="KSO_WM_UNIT_TEXT_FILL_TYPE" val="1"/>
  <p:tag name="KSO_WM_TEMPLATE_ASSEMBLE_XID" val="5f6231403b8f58ab2f1d716d"/>
  <p:tag name="KSO_WM_TEMPLATE_ASSEMBLE_GROUPID" val="5f6231403b8f58ab2f1d716d"/>
  <p:tag name="KSO_WM_TAG_Front_Size" val=""/>
  <p:tag name="KSO_WM_TAG_Backgroup_Id" val=""/>
  <p:tag name="KSO_WM_TAG_Backgroup_Size" val=""/>
  <p:tag name="KSO_WM_TAG_Zoder_Position" val=""/>
</p:tagLst>
</file>

<file path=ppt/tags/tag291.xml><?xml version="1.0" encoding="utf-8"?>
<p:tagLst xmlns:p="http://schemas.openxmlformats.org/presentationml/2006/main">
  <p:tag name="KSO_WM_BEAUTIFY_FLAG" val="#wm#"/>
  <p:tag name="KSO_WM_TEMPLATE_CATEGORY" val="diagram"/>
  <p:tag name="KSO_WM_TEMPLATE_INDEX" val="20207574"/>
  <p:tag name="KSO_WM_SLIDE_LAYOUT_INFO" val="{&quot;backgroundInfo&quot;:[{&quot;bottom&quot;:0,&quot;bottomAbs&quot;:false,&quot;left&quot;:0,&quot;leftAbs&quot;:false,&quot;right&quot;:0,&quot;rightAbs&quot;:false,&quot;top&quot;:0,&quot;topAbs&quot;:false,&quot;type&quot;:&quot;general&quot;}],&quot;direction&quot;:1,&quot;id&quot;:&quot;2020-09-16T23:37:36&quot;,&quot;maxSize&quot;:{&quot;size1&quot;:32.5},&quot;minSize&quot;:{&quot;size1&quot;:32.5},&quot;normalSize&quot;:{&quot;size1&quot;:32.5},&quot;subLayout&quot;:[{&quot;id&quot;:&quot;2020-09-16T23:37:36&quot;,&quot;margin&quot;:{&quot;bottom&quot;:6.7729997634887695,&quot;left&quot;:1.6929999589920044,&quot;right&quot;:2.1170001029968262,&quot;top&quot;:5.9270000457763672},&quot;type&quot;:0},{&quot;id&quot;:&quot;2020-09-16T23:37:36&quot;,&quot;margin&quot;:{&quot;bottom&quot;:4.2329998016357422,&quot;left&quot;:0.42300000786781311,&quot;right&quot;:4.6570000648498535,&quot;top&quot;:4.2329998016357422},&quot;type&quot;:0}],&quot;type&quot;:0}"/>
  <p:tag name="KSO_WM_SLIDE_RATIO" val="1.777778"/>
  <p:tag name="KSO_WM_CHIP_INFOS" val="{&quot;layout_type&quot;:&quot;leftright&quot;,&quot;layout_feature&quot;:1,&quot;tags&quot;:{&quot;style&quot;:[&quot;商务&quot;,&quot;简约&quot;,&quot;文艺清新&quot;,&quot;卡通&quot;,&quot;欧美风&quot;,&quot;黑板风&quot;,&quot;渐变风&quot;]},&quot;slide_type&quot;:[&quot;text&quot;],&quot;aspect_ratio&quot;:&quot;16:9&quot;,&quot;diagram&quot;:{&quot;type&quot;:[],&quot;direction&quot;:0,&quot;isSupportDecBetweenItems&quot;:false}}"/>
  <p:tag name="KSO_WM_CHIP_XID" val="5ed21bffdaf2e53b70be3ec4"/>
  <p:tag name="KSO_WM_CHIP_FILLPROP" val="[[{&quot;fill_id&quot;:&quot;9a355c80c5954ee09524de9ebc4c51fa&quot;,&quot;fill_align&quot;:&quot;cm&quot;,&quot;text_align&quot;:&quot;cm&quot;,&quot;text_direction&quot;:&quot;horizontal&quot;,&quot;chip_types&quot;:[&quot;header&quot;]},{&quot;fill_id&quot;:&quot;d54c11053c694c528a73c81ffd135bd4&quot;,&quot;fill_align&quot;:&quot;cm&quot;,&quot;text_align&quot;:&quot;lm&quot;,&quot;text_direction&quot;:&quot;horizontal&quot;,&quot;chip_types&quot;:[&quot;diagram&quot;,&quot;pictext&quot;,&quot;text&quot;,&quot;picture&quot;,&quot;chart&quot;,&quot;table&quot;,&quot;video&quot;],&quot;support_features&quot;:[&quot;collage&quot;,&quot;carousel&quot;]}]]"/>
  <p:tag name="KSO_WM_SLIDE_ID" val="diagram20207574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840*396"/>
  <p:tag name="KSO_WM_SLIDE_POSITION" val="48*71"/>
  <p:tag name="KSO_WM_TAG_VERSION" val="1.0"/>
  <p:tag name="KSO_WM_SLIDE_LAYOUT" val="a_f"/>
  <p:tag name="KSO_WM_SLIDE_LAYOUT_CNT" val="1_1"/>
  <p:tag name="KSO_WM_SLIDE_BACKGROUND" val="[&quot;general&quot;]"/>
  <p:tag name="KSO_WM_CHIP_GROUPID" val="5ed745afafe44fab1839bd05"/>
  <p:tag name="KSO_WM_SLIDE_BK_DARK_LIGHT" val="2"/>
  <p:tag name="KSO_WM_SLIDE_BACKGROUND_TYPE" val="general"/>
  <p:tag name="KSO_WM_SLIDE_SUPPORT_FEATURE_TYPE" val="0"/>
  <p:tag name="KSO_WM_TEMPLATE_ASSEMBLE_XID" val="5f6231403b8f58ab2f1d716d"/>
  <p:tag name="KSO_WM_TEMPLATE_ASSEMBLE_GROUPID" val="5f6231403b8f58ab2f1d716d"/>
</p:tagLst>
</file>

<file path=ppt/tags/tag292.xml><?xml version="1.0" encoding="utf-8"?>
<p:tagLst xmlns:p="http://schemas.openxmlformats.org/presentationml/2006/main">
  <p:tag name="KSO_WM_BEAUTIFY_FLAG" val="#wm#"/>
  <p:tag name="KSO_WM_TEMPLATE_CATEGORY" val="custom"/>
  <p:tag name="KSO_WM_TEMPLATE_INDEX" val="20206112"/>
</p:tagLst>
</file>

<file path=ppt/tags/tag3.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9.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74.xml><?xml version="1.0" encoding="utf-8"?>
<p:tagLst xmlns:p="http://schemas.openxmlformats.org/presentationml/2006/main">
  <p:tag name="KSO_WM_UNIT_TYPE" val="i"/>
  <p:tag name="KSO_WM_UNIT_SUBTYPE" val="h"/>
  <p:tag name="KSO_WM_SLIDE_BACKGROUND_TYPE" val="frame"/>
  <p:tag name="KSO_WM_SLIDE_BK_DARK_LIGHT" val="2"/>
  <p:tag name="KSO_WM_UNIT_BK_DARK_LIGHT" val="2"/>
  <p:tag name="KSO_WM_UNIT_HIGHLIGHT" val="0"/>
  <p:tag name="KSO_WM_UNIT_COMPATIBLE" val="0"/>
  <p:tag name="KSO_WM_UNIT_DIAGRAM_ISNUMVISUAL" val="0"/>
  <p:tag name="KSO_WM_UNIT_DIAGRAM_ISREFERUNIT" val="0"/>
  <p:tag name="KSO_WM_UNIT_INDEX" val="0"/>
  <p:tag name="KSO_WM_UNIT_ID" val="_13*i*0"/>
  <p:tag name="KSO_WM_UNIT_LAYERLEVEL" val="1"/>
  <p:tag name="KSO_WM_TAG_VERSION" val="1.0"/>
  <p:tag name="KSO_WM_BEAUTIFY_FLAG" val="#wm#"/>
</p:tagLst>
</file>

<file path=ppt/tags/tag75.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81.xml><?xml version="1.0" encoding="utf-8"?>
<p:tagLst xmlns:p="http://schemas.openxmlformats.org/presentationml/2006/main">
  <p:tag name="KSO_WM_UNIT_TYPE" val="i"/>
  <p:tag name="KSO_WM_UNIT_SUBTYPE" val="h"/>
  <p:tag name="KSO_WM_SLIDE_BACKGROUND_TYPE" val="leftRight"/>
  <p:tag name="KSO_WM_SLIDE_BK_DARK_LIGHT" val="2"/>
  <p:tag name="KSO_WM_UNIT_BK_DARK_LIGHT" val="2"/>
  <p:tag name="KSO_WM_UNIT_HIGHLIGHT" val="0"/>
  <p:tag name="KSO_WM_UNIT_COMPATIBLE" val="0"/>
  <p:tag name="KSO_WM_UNIT_DIAGRAM_ISNUMVISUAL" val="0"/>
  <p:tag name="KSO_WM_UNIT_DIAGRAM_ISREFERUNIT" val="0"/>
  <p:tag name="KSO_WM_UNIT_INDEX" val="0"/>
  <p:tag name="KSO_WM_UNIT_ID" val="_14*i*0"/>
  <p:tag name="KSO_WM_UNIT_LAYERLEVEL" val="1"/>
  <p:tag name="KSO_WM_TAG_VERSION" val="1.0"/>
  <p:tag name="KSO_WM_BEAUTIFY_FLAG" val="#wm#"/>
</p:tagLst>
</file>

<file path=ppt/tags/tag82.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89.xml><?xml version="1.0" encoding="utf-8"?>
<p:tagLst xmlns:p="http://schemas.openxmlformats.org/presentationml/2006/main">
  <p:tag name="KSO_WM_UNIT_TYPE" val="i"/>
  <p:tag name="KSO_WM_UNIT_SUBTYPE" val="h"/>
  <p:tag name="KSO_WM_SLIDE_BACKGROUND_TYPE" val="topBottom"/>
  <p:tag name="KSO_WM_SLIDE_BK_DARK_LIGHT" val="2"/>
  <p:tag name="KSO_WM_UNIT_BK_DARK_LIGHT" val="2"/>
  <p:tag name="KSO_WM_UNIT_HIGHLIGHT" val="0"/>
  <p:tag name="KSO_WM_UNIT_COMPATIBLE" val="0"/>
  <p:tag name="KSO_WM_UNIT_DIAGRAM_ISNUMVISUAL" val="0"/>
  <p:tag name="KSO_WM_UNIT_DIAGRAM_ISREFERUNIT" val="0"/>
  <p:tag name="KSO_WM_UNIT_INDEX" val="0"/>
  <p:tag name="KSO_WM_UNIT_ID" val="_15*i*0"/>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91.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98.xml><?xml version="1.0" encoding="utf-8"?>
<p:tagLst xmlns:p="http://schemas.openxmlformats.org/presentationml/2006/main">
  <p:tag name="KSO_WM_UNIT_TYPE" val="i"/>
  <p:tag name="KSO_WM_UNIT_SUBTYPE" val="h"/>
  <p:tag name="KSO_WM_SLIDE_BACKGROUND_TYPE" val="bottomTop"/>
  <p:tag name="KSO_WM_SLIDE_BK_DARK_LIGHT" val="2"/>
  <p:tag name="KSO_WM_UNIT_BK_DARK_LIGHT" val="2"/>
  <p:tag name="KSO_WM_UNIT_HIGHLIGHT" val="0"/>
  <p:tag name="KSO_WM_UNIT_COMPATIBLE" val="0"/>
  <p:tag name="KSO_WM_UNIT_DIAGRAM_ISNUMVISUAL" val="0"/>
  <p:tag name="KSO_WM_UNIT_DIAGRAM_ISREFERUNIT" val="0"/>
  <p:tag name="KSO_WM_UNIT_INDEX" val="0"/>
  <p:tag name="KSO_WM_UNIT_ID" val="_16*i*0"/>
  <p:tag name="KSO_WM_UNIT_LAYERLEVEL" val="1"/>
  <p:tag name="KSO_WM_TAG_VERSION" val="1.0"/>
  <p:tag name="KSO_WM_BEAUTIFY_FLAG" val="#wm#"/>
</p:tagLst>
</file>

<file path=ppt/tags/tag99.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heme/theme1.xml><?xml version="1.0" encoding="utf-8"?>
<a:theme xmlns:a="http://schemas.openxmlformats.org/drawingml/2006/main" name="1_Office 主题​​">
  <a:themeElements>
    <a:clrScheme name="">
      <a:dk1>
        <a:srgbClr val="000000"/>
      </a:dk1>
      <a:lt1>
        <a:srgbClr val="FFFFFF"/>
      </a:lt1>
      <a:dk2>
        <a:srgbClr val="ECF1F3"/>
      </a:dk2>
      <a:lt2>
        <a:srgbClr val="FFFFFF"/>
      </a:lt2>
      <a:accent1>
        <a:srgbClr val="739FAD"/>
      </a:accent1>
      <a:accent2>
        <a:srgbClr val="7596B4"/>
      </a:accent2>
      <a:accent3>
        <a:srgbClr val="808DB3"/>
      </a:accent3>
      <a:accent4>
        <a:srgbClr val="9082AA"/>
      </a:accent4>
      <a:accent5>
        <a:srgbClr val="A17997"/>
      </a:accent5>
      <a:accent6>
        <a:srgbClr val="AD7280"/>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Oriel</Template>
  <TotalTime>0</TotalTime>
  <Words>3295</Words>
  <Application>WPS 演示</Application>
  <PresentationFormat>全屏显示(4:3)</PresentationFormat>
  <Paragraphs>126</Paragraphs>
  <Slides>32</Slides>
  <Notes>0</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32</vt:i4>
      </vt:variant>
    </vt:vector>
  </HeadingPairs>
  <TitlesOfParts>
    <vt:vector size="43" baseType="lpstr">
      <vt:lpstr>Arial</vt:lpstr>
      <vt:lpstr>宋体</vt:lpstr>
      <vt:lpstr>Wingdings</vt:lpstr>
      <vt:lpstr>幼圆</vt:lpstr>
      <vt:lpstr>汉仪乐喵体W</vt:lpstr>
      <vt:lpstr>微软雅黑</vt:lpstr>
      <vt:lpstr>Segoe UI</vt:lpstr>
      <vt:lpstr>Wingdings</vt:lpstr>
      <vt:lpstr>Arial Unicode MS</vt:lpstr>
      <vt:lpstr>Calibri</vt:lpstr>
      <vt:lpstr>1_Office 主题​​</vt:lpstr>
      <vt:lpstr>PowerPoint 演示文稿</vt:lpstr>
      <vt:lpstr>影片有哪些让你记忆深刻的场景？ </vt:lpstr>
      <vt:lpstr>剧 情 分 析</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角 色 分 析</vt:lpstr>
      <vt:lpstr>PowerPoint 演示文稿</vt:lpstr>
      <vt:lpstr>PowerPoint 演示文稿</vt:lpstr>
      <vt:lpstr>PowerPoint 演示文稿</vt:lpstr>
      <vt:lpstr>PowerPoint 演示文稿</vt:lpstr>
      <vt:lpstr>  评价与思考</vt:lpstr>
      <vt:lpstr>PowerPoint 演示文稿</vt:lpstr>
      <vt:lpstr>PowerPoint 演示文稿</vt:lpstr>
      <vt:lpstr>PowerPoint 演示文稿</vt:lpstr>
      <vt:lpstr>PowerPoint 演示文稿</vt:lpstr>
      <vt:lpstr>PowerPoint 演示文稿</vt:lpstr>
      <vt:lpstr>PowerPoint 演示文稿</vt:lpstr>
      <vt:lpstr>你觉得影片有哪些不足之处？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你觉得影片有哪些不足之处？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李镇</dc:creator>
  <cp:lastModifiedBy>Cindy.Z</cp:lastModifiedBy>
  <cp:revision>188</cp:revision>
  <cp:lastPrinted>2017-12-25T10:33:00Z</cp:lastPrinted>
  <dcterms:created xsi:type="dcterms:W3CDTF">2016-04-05T01:16:00Z</dcterms:created>
  <dcterms:modified xsi:type="dcterms:W3CDTF">2021-04-11T13:51:13Z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2052-11.1.0.10356</vt:lpwstr>
  </property>
  <property fmtid="{D5CDD505-2E9C-101B-9397-08002B2CF9AE}" pid="3" name="ICV">
    <vt:lpwstr>C605BA9ED9944F04B1104A8538C73979</vt:lpwstr>
  </property>
</Properties>
</file>