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0" r:id="rId3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8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1F463-F21C-4814-9DA1-D48C43CF3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1F463-F21C-4814-9DA1-D48C43CF3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1F463-F21C-4814-9DA1-D48C43CF3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590959" y="1132153"/>
            <a:ext cx="11010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5244" y="384324"/>
            <a:ext cx="891043" cy="10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658877" y="1874281"/>
            <a:ext cx="7564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香港电影赏析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51177" y="3646061"/>
            <a:ext cx="558395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香港卧底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片作品推荐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596102">
            <a:off x="1760240" y="3316225"/>
            <a:ext cx="1842820" cy="2463850"/>
            <a:chOff x="5821363" y="1744452"/>
            <a:chExt cx="2565400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 rot="535147">
            <a:off x="723811" y="1829807"/>
            <a:ext cx="2048968" cy="2682363"/>
            <a:chOff x="5821363" y="1744452"/>
            <a:chExt cx="2565400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6002761" y="1853700"/>
              <a:ext cx="2197414" cy="261515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rot="21401213">
            <a:off x="310530" y="2380906"/>
            <a:ext cx="2191340" cy="2856031"/>
            <a:chOff x="5821364" y="1744452"/>
            <a:chExt cx="2565401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5821364" y="1744452"/>
              <a:ext cx="2565401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980111" y="1896852"/>
              <a:ext cx="2247901" cy="2599963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777"/>
            <a:ext cx="5260812" cy="2132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古天乐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2782" y="5585725"/>
            <a:ext cx="12583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古天乐</a:t>
            </a:r>
            <a:endParaRPr lang="zh-CN" altLang="en-US" dirty="0" smtClean="0"/>
          </a:p>
        </p:txBody>
      </p:sp>
      <p:sp>
        <p:nvSpPr>
          <p:cNvPr id="6" name="矩形 5"/>
          <p:cNvSpPr/>
          <p:nvPr/>
        </p:nvSpPr>
        <p:spPr>
          <a:xfrm>
            <a:off x="260059" y="1352769"/>
            <a:ext cx="8204432" cy="516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20000"/>
              </a:lnSpc>
            </a:pPr>
            <a:r>
              <a:rPr lang="en-US" altLang="zh-CN" sz="2400" dirty="0" smtClean="0"/>
              <a:t>   </a:t>
            </a:r>
            <a:r>
              <a:rPr dirty="0"/>
              <a:t>古天乐，1970年10月21日出生于中国香港，中国香港男演员、歌手。香港演艺人协会会长 [1]  。</a:t>
            </a:r>
            <a:endParaRPr dirty="0"/>
          </a:p>
          <a:p>
            <a:pPr>
              <a:lnSpc>
                <a:spcPct val="220000"/>
              </a:lnSpc>
            </a:pPr>
            <a:r>
              <a:rPr dirty="0"/>
              <a:t>1993年，古天乐签约TVB进入娱乐圈。1995年，在武侠剧《神雕侠侣》中首次担任男主角，饰演亦正亦邪的杨过而成名。1999年，凭借刑侦剧《刑事侦缉档案4》获得TVB万千星辉颁奖典礼最喜爱男主角奖 [2]  。2000年，凭借在家族剧《创世纪》中的反派张自力夺得TVB万千星辉颁奖典礼我最喜爱电视角色奖。2001年，凭借古装穿越剧《寻秦记》第2次获得TVB万千星辉颁奖典礼我最喜爱男主角奖 [3]  。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1951355"/>
            <a:ext cx="1795780" cy="3185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无间道</a:t>
            </a:r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无间道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80483" y="6115431"/>
            <a:ext cx="123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电影剧照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760" y="1346835"/>
            <a:ext cx="6888480" cy="4164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无间道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94204" y="1412173"/>
            <a:ext cx="6816772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刘伟强、麦兆辉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庄文强、麦兆辉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刘德华，梁朝伟，黄秋生，曾志伟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制片国家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中国香港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粤语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汉语普通话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101分钟、97分钟(导演剪辑版)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又名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Infernal Affairs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910" y="1412240"/>
            <a:ext cx="3352800" cy="500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刘伟强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1189" y="1471745"/>
            <a:ext cx="7445828" cy="4965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/>
              <a:t>    </a:t>
            </a:r>
            <a:r>
              <a:rPr sz="2400" dirty="0"/>
              <a:t>刘伟强，1960年4月4日生于香港，中国香港摄影师、导演。</a:t>
            </a:r>
            <a:endParaRPr sz="2400" dirty="0"/>
          </a:p>
          <a:p>
            <a:pPr>
              <a:lnSpc>
                <a:spcPct val="120000"/>
              </a:lnSpc>
            </a:pPr>
            <a:r>
              <a:rPr sz="2400" dirty="0"/>
              <a:t>1985年，刘伟强正式担任摄影师。1990年，首次担任导演，执导电影《朋党》。1995年与文隽，王晶合组最佳拍档电影制作公司。2002年，2002年，刘伟强自组“基本映画制作公司”，制作《无间道》，凭借其夺得第22届香港电影金像奖“最佳导演”、“最佳摄影”等多项电影奖项。2006年，凭借电影《伤城》再次夺得香港电影金像奖“最佳摄影”。 [1]  2007年，首次尝试执导好莱坞电影《The Flock》 [2]  。2008年，刘伟强担任香港专业电影摄影师学会会长。</a:t>
            </a:r>
            <a:endParaRPr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462782" y="5585725"/>
            <a:ext cx="12583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刘伟强</a:t>
            </a:r>
            <a:endParaRPr lang="zh-CN" altLang="en-US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0285" y="1782445"/>
            <a:ext cx="2923540" cy="3435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麦兆辉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1189" y="1471745"/>
            <a:ext cx="7445828" cy="540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/>
              <a:t>    </a:t>
            </a:r>
            <a:r>
              <a:rPr sz="2400" dirty="0"/>
              <a:t>麦兆辉，1965年1月1日出身于香港，中国香港编剧、导演。</a:t>
            </a:r>
            <a:endParaRPr sz="2400" dirty="0"/>
          </a:p>
          <a:p>
            <a:pPr>
              <a:lnSpc>
                <a:spcPct val="120000"/>
              </a:lnSpc>
            </a:pPr>
            <a:r>
              <a:rPr sz="2400" dirty="0"/>
              <a:t>1995年，参演杜琪峰执导的电影《无味神探》进入演艺圈。1998年，独立执导恐怖惊悚片《追凶二十年》；同年，执导悬疑片《周末狂热》 [1]  。2000年，参演由罗志良执导的枪战片《枪王》。2002年，与刘伟强共同执导警匪片《无间道》，并在2003至2008年间获得了香港电影金像奖、台湾电影金马奖最佳导演、最佳影片等32项提名。2003年，再度与刘伟强合作拍摄《无间道Ⅱ》和《无间道3：终极无间》，凭借这两部电影获得第23届香港电影金像奖最佳编剧的提名</a:t>
            </a:r>
            <a:endParaRPr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17952" y="5585725"/>
            <a:ext cx="12583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麦兆辉</a:t>
            </a:r>
            <a:endParaRPr lang="zh-CN" altLang="en-US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7380" y="2084070"/>
            <a:ext cx="2599690" cy="3191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刘德华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3773" y="1382148"/>
            <a:ext cx="6583679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 smtClean="0"/>
              <a:t>    </a:t>
            </a:r>
            <a:r>
              <a:rPr sz="2000" dirty="0"/>
              <a:t>刘德华（Andy Lau），1961年9月27日出生于中国香港，籍贯广东新会 [1]  ，中国香港男演员、歌手、作词人、制片人。</a:t>
            </a:r>
            <a:endParaRPr sz="2000" dirty="0"/>
          </a:p>
          <a:p>
            <a:pPr algn="just">
              <a:lnSpc>
                <a:spcPct val="200000"/>
              </a:lnSpc>
            </a:pPr>
            <a:r>
              <a:rPr sz="2000" dirty="0"/>
              <a:t>1981年出演电影处女作《彩云曲》 [2]  。1983年主演的武侠剧《神雕侠侣》在香港获得62点的收视纪录 [3-4]  。1991年创办天幕电影公司 [5]  。1994年担任剧情片《天与地》的制片人 [6]  。2000年凭借警匪</a:t>
            </a:r>
            <a:endParaRPr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462782" y="5089336"/>
            <a:ext cx="12583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刘德华</a:t>
            </a:r>
            <a:endParaRPr lang="zh-CN" altLang="en-US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3570" y="1291590"/>
            <a:ext cx="2477770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6607" y="49527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rgbClr val="073C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无间道</a:t>
            </a:r>
            <a:endParaRPr lang="zh-CN" altLang="en-US" dirty="0">
              <a:solidFill>
                <a:srgbClr val="073C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2351" y="1293564"/>
            <a:ext cx="10447298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电影简介：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  <a:defRPr/>
            </a:pPr>
            <a:r>
              <a:rPr sz="2400" dirty="0"/>
              <a:t>无间道》是寰亚电影发行公司于2002年出品的一部警匪片，由刘伟强、麦兆辉执导，刘德华、梁朝伟、黄秋生、曾志伟等主演。</a:t>
            </a:r>
            <a:endParaRPr sz="2400" dirty="0"/>
          </a:p>
          <a:p>
            <a:pPr algn="just">
              <a:lnSpc>
                <a:spcPct val="200000"/>
              </a:lnSpc>
              <a:defRPr/>
            </a:pPr>
            <a:r>
              <a:rPr sz="2400" dirty="0"/>
              <a:t>该片讲述的是两个身份混乱的男人分别为警方和黑社会的卧底，经过一场激烈的角斗，他们决心要寻回自己的故事。2003年，该片获得了第22届香港电影金像奖最佳电影奖、第40届台湾电影金马奖最佳影片等奖项，梁朝伟凭借该片获得第22届香港电影金像奖最佳男主角奖等奖项 [1-2]  。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6607" y="49527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rgbClr val="073C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无间道</a:t>
            </a:r>
            <a:r>
              <a:rPr lang="en-US" altLang="zh-CN" dirty="0">
                <a:solidFill>
                  <a:srgbClr val="073C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073C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剧情简介</a:t>
            </a:r>
            <a:endParaRPr lang="zh-CN" altLang="en-US" dirty="0">
              <a:solidFill>
                <a:srgbClr val="073C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2351" y="1293564"/>
            <a:ext cx="10447298" cy="5113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剧情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简介：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70000"/>
              </a:lnSpc>
              <a:defRPr/>
            </a:pPr>
            <a:r>
              <a:rPr sz="2400" dirty="0"/>
              <a:t>1991年，18岁的三合会会员刘建明（刘德华饰）听从大哥韩琛（曾志伟饰）的指示进入警校学习，成为警方卧底。而同时警校中的另一名学生陈永仁（梁朝伟饰），受警方安排表面上将其强迫退学，实际上则是让他进入三合会当卧底。刘建明从警校毕业后顺利的进入警局，并且职位步步高升，已成为刑事情报科A队的一员，在此期间他利用各种机会为韩琛提供了大量的情报。而陈永仁在这些年以来已经得到了韩琛的初步信任，但由于韩琛的案件始终没有破，他永远只能呆在黑帮，只有黄警督（黄秋生饰）与他单线联系。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6607" y="49527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rgbClr val="073C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无间道</a:t>
            </a:r>
            <a:r>
              <a:rPr lang="en-US" altLang="zh-CN" dirty="0">
                <a:solidFill>
                  <a:srgbClr val="073C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073C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剧情简介</a:t>
            </a:r>
            <a:endParaRPr lang="zh-CN" altLang="en-US" dirty="0">
              <a:solidFill>
                <a:srgbClr val="073C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2351" y="1283404"/>
            <a:ext cx="10447298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剧情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简介：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sz="2400" dirty="0"/>
              <a:t>2002年的一个晚上，根据陈永仁卧底情报，获知一批毒品即将交易，而交易的一方为韩琛，但由于当时刘建明及时将消息传给了韩琛使其成功逃脱，不过因此双方发现各自的内部俱有“内鬼”，于是一场激烈的角斗由此展开。在最后的结局中，双方“内鬼”都认出了自己的身份，不过刘建明抢先一步，已经将陈永仁在警察局的档案删除，但在删除之前，保留了一个备份，密码是女朋友Mary的生日。经过深思，刘建明决定做一个好人，请求陈永仁给他一次机会，陈永仁没有信，拷上了刘建明。最后陈永仁死在了韩琛的另一个警方卧底枪下，刘建明也杀死了那个开枪的卧底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 rot="10800000">
            <a:off x="3089495" y="752696"/>
            <a:ext cx="861774" cy="32739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CONTENTS</a:t>
            </a:r>
            <a:endParaRPr lang="zh-CN" altLang="en-US" sz="4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697297" y="1988800"/>
            <a:ext cx="1200329" cy="2019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latin typeface="+mj-ea"/>
                <a:ea typeface="+mj-ea"/>
              </a:rPr>
              <a:t>目 录</a:t>
            </a:r>
            <a:endParaRPr lang="zh-CN" altLang="en-US" sz="6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76919" y="2188185"/>
            <a:ext cx="3425149" cy="3241657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505429" y="2188185"/>
            <a:ext cx="754021" cy="754021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00349" y="2258186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使徒行者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505429" y="3235571"/>
            <a:ext cx="754021" cy="754021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14643" y="3320193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无间道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ldLvl="0" animBg="1"/>
          <p:bldP spid="13" grpId="1" bldLvl="0" animBg="1"/>
          <p:bldP spid="14" grpId="0"/>
          <p:bldP spid="15" grpId="0" bldLvl="0" animBg="1"/>
          <p:bldP spid="15" grpId="1" bldLvl="0" animBg="1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ldLvl="0" animBg="1"/>
          <p:bldP spid="13" grpId="1" bldLvl="0" animBg="1"/>
          <p:bldP spid="14" grpId="0"/>
          <p:bldP spid="15" grpId="0" bldLvl="0" animBg="1"/>
          <p:bldP spid="15" grpId="1" bldLvl="0" animBg="1"/>
          <p:bldP spid="1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90845" y="2196809"/>
            <a:ext cx="5399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99" y="1474675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4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使徒行者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80481" y="6133186"/>
            <a:ext cx="123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电影剧照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3800" y="1400810"/>
            <a:ext cx="7263765" cy="4055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使徒行者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287" y="1746854"/>
            <a:ext cx="3271136" cy="455778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073716" y="1568460"/>
            <a:ext cx="7008406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文伟鸿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关皓月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古天乐、张家辉、吴镇宇、佘诗曼、许绍雄、李光洁、张慧雯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制片国家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中国香港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粤语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又名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 Walker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文伟鸿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1502" y="5300575"/>
            <a:ext cx="12583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文伟鸿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6241" y="1169483"/>
            <a:ext cx="7113864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2400" dirty="0"/>
              <a:t>文伟鸿（Jazz Boon），编剧、监制、导演，出生于香港，现任香港无线电视监制。</a:t>
            </a:r>
            <a:endParaRPr sz="2400" dirty="0"/>
          </a:p>
          <a:p>
            <a:pPr algn="just">
              <a:lnSpc>
                <a:spcPct val="150000"/>
              </a:lnSpc>
            </a:pPr>
            <a:r>
              <a:rPr sz="2400" dirty="0"/>
              <a:t>文伟鸿于90年代初加入香港无线电视，曾任助理编导，编导，由于无线电视在2012年出现挖角潮，因此获得机会，从编导晋升为监制，首部监制的电视剧是《法网狙击》。2013年监制电视剧《My盛Lady》。</a:t>
            </a:r>
            <a:endParaRPr sz="2400" dirty="0"/>
          </a:p>
          <a:p>
            <a:pPr algn="just">
              <a:lnSpc>
                <a:spcPct val="150000"/>
              </a:lnSpc>
            </a:pPr>
            <a:r>
              <a:rPr sz="2400" dirty="0"/>
              <a:t>2014年《使徒行者》为晋升监制仅两年的他带来TVB最佳剧集奖项。</a:t>
            </a:r>
            <a:endParaRPr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1845" y="1494790"/>
            <a:ext cx="3198495" cy="3198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文伟鸿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6280" y="1169670"/>
            <a:ext cx="107029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2400" dirty="0"/>
              <a:t>2006年执导由邓萃雯、叶童、商天娥主演的电视剧《师奶兵团》。</a:t>
            </a:r>
            <a:endParaRPr sz="2400" dirty="0"/>
          </a:p>
          <a:p>
            <a:pPr algn="just">
              <a:lnSpc>
                <a:spcPct val="150000"/>
              </a:lnSpc>
            </a:pPr>
            <a:endParaRPr sz="2400" dirty="0"/>
          </a:p>
          <a:p>
            <a:pPr algn="just">
              <a:lnSpc>
                <a:spcPct val="150000"/>
              </a:lnSpc>
            </a:pPr>
            <a:r>
              <a:rPr sz="2400" dirty="0"/>
              <a:t>2009年执导电视剧《老婆大人Ⅱ》。</a:t>
            </a:r>
            <a:endParaRPr sz="2400" dirty="0"/>
          </a:p>
          <a:p>
            <a:pPr algn="just">
              <a:lnSpc>
                <a:spcPct val="150000"/>
              </a:lnSpc>
            </a:pPr>
            <a:r>
              <a:rPr sz="2400" dirty="0"/>
              <a:t>2013年监制的《My盛Lady》更为黄子华赢得TVB最佳男主角奖项。</a:t>
            </a:r>
            <a:endParaRPr sz="2400" dirty="0"/>
          </a:p>
          <a:p>
            <a:pPr algn="just">
              <a:lnSpc>
                <a:spcPct val="150000"/>
              </a:lnSpc>
            </a:pPr>
            <a:r>
              <a:rPr sz="2400" dirty="0"/>
              <a:t>2014年执导电视剧《使徒行者》。</a:t>
            </a:r>
            <a:endParaRPr sz="2400" dirty="0"/>
          </a:p>
          <a:p>
            <a:pPr algn="just">
              <a:lnSpc>
                <a:spcPct val="150000"/>
              </a:lnSpc>
            </a:pPr>
            <a:r>
              <a:rPr sz="2400" dirty="0"/>
              <a:t>2016年执导电影《使徒行者》 [2] </a:t>
            </a:r>
            <a:endParaRPr sz="2400" dirty="0"/>
          </a:p>
          <a:p>
            <a:pPr algn="just">
              <a:lnSpc>
                <a:spcPct val="150000"/>
              </a:lnSpc>
            </a:pPr>
            <a:r>
              <a:rPr sz="2400" dirty="0"/>
              <a:t>2016年执导电视剧《城寨英雄》</a:t>
            </a:r>
            <a:endParaRPr sz="2400" dirty="0"/>
          </a:p>
          <a:p>
            <a:pPr algn="just">
              <a:lnSpc>
                <a:spcPct val="150000"/>
              </a:lnSpc>
            </a:pPr>
            <a:r>
              <a:rPr sz="2400" dirty="0"/>
              <a:t>2016年执导电视剧《同盟》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644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使徒行者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8150" y="1201406"/>
            <a:ext cx="8598716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dirty="0" smtClean="0"/>
              <a:t>   </a:t>
            </a:r>
            <a:r>
              <a:rPr sz="2400" dirty="0"/>
              <a:t>该片讲述了卧底阿钉收到了一条神秘短信，追溯到神秘人郭铭的犯罪集团，其手下两名重臣少爷和阿蓝很可能是之前警队失联的卧底。而在捣灭犯罪集团的过程中，其中一人暴露身份也使这对情同手足的好兄弟陷入信任和生命危机。而卧底联络人Q Sir和卧底阿钉也面多重危难。在迷雾中，一场激战蓄势待发。 [3]</a:t>
            </a:r>
            <a:endParaRPr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870" y="2575560"/>
            <a:ext cx="2656205" cy="177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6607" y="49527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使徒行者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-影片评价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8150" y="1201406"/>
            <a:ext cx="8598716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smtClean="0"/>
              <a:t>   </a:t>
            </a:r>
            <a:r>
              <a:rPr sz="2400" dirty="0"/>
              <a:t>影片剧情流畅、悬念迭起、场景复杂、演员给力，而剧迷更被电影情怀狠狠戳中，表示没有辜负他们多年等待。 [19]  （网易娱乐评）</a:t>
            </a:r>
            <a:endParaRPr sz="2400" dirty="0"/>
          </a:p>
          <a:p>
            <a:pPr algn="just">
              <a:lnSpc>
                <a:spcPct val="150000"/>
              </a:lnSpc>
            </a:pPr>
            <a:r>
              <a:rPr sz="2400" dirty="0"/>
              <a:t>该片中古天乐和吴镇宇贡献出了最走心最精彩的表演，就连只出场十分钟的李光洁饰演的大反派都足够饱满，以及旧式港片里的情义也在这部电影里依稀可见。</a:t>
            </a:r>
            <a:endParaRPr sz="2400" dirty="0"/>
          </a:p>
          <a:p>
            <a:pPr algn="just">
              <a:lnSpc>
                <a:spcPct val="150000"/>
              </a:lnSpc>
            </a:pPr>
            <a:r>
              <a:rPr sz="2400" dirty="0"/>
              <a:t>《使徒行者》对观众造成强烈的感官刺激的是枪战在巴西的枪战部分，在密密麻麻明黄色的贫民窟里上演激烈的枪战角逐。 [20]  </a:t>
            </a:r>
            <a:endParaRPr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870" y="2575560"/>
            <a:ext cx="2656205" cy="177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张家辉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2782" y="5585725"/>
            <a:ext cx="12583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张家辉</a:t>
            </a:r>
            <a:endParaRPr lang="zh-CN" altLang="en-US" dirty="0" smtClean="0"/>
          </a:p>
        </p:txBody>
      </p:sp>
      <p:sp>
        <p:nvSpPr>
          <p:cNvPr id="6" name="矩形 5"/>
          <p:cNvSpPr/>
          <p:nvPr/>
        </p:nvSpPr>
        <p:spPr>
          <a:xfrm>
            <a:off x="260059" y="1352769"/>
            <a:ext cx="8204432" cy="523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400" dirty="0" smtClean="0"/>
              <a:t>   </a:t>
            </a:r>
            <a:r>
              <a:rPr dirty="0"/>
              <a:t>1989年在电影《壮志雄心》中出演少年警校学员，开始其演员生涯。1995年签约无线电视。1998年参演电影《赌侠1999》，获第18届香港电影金像奖最佳男配角提名。2003年12月8日与关咏荷在澳大利亚结婚。2004年出演杜琪峰导演的《大事件》。2008年，张家辉与谢霆锋、张静初合作主演《证人》，凭借该片张家辉荣获第53届亚太影展最佳男主角、第28届香港电影金像奖最佳男主角以及第46届金马奖最佳男主角。2010年，出演林超贤执导的警匪片《线人》。2012年，在《大追捕》中饰“王远阳”，获得第49届金马奖最佳男主角提名、第32届香港电影金像奖最佳男主角提名。2013年，出演《激战》获第33届香港电影金像奖最佳男主角、第16届上海国际电影节最佳男演员奖、第10届华鼎奖中国最佳电影男演员奖。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0015" y="1908810"/>
            <a:ext cx="2042160" cy="304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93">
      <a:dk1>
        <a:srgbClr val="000000"/>
      </a:dk1>
      <a:lt1>
        <a:sysClr val="window" lastClr="FFFFFF"/>
      </a:lt1>
      <a:dk2>
        <a:srgbClr val="3F3F3F"/>
      </a:dk2>
      <a:lt2>
        <a:srgbClr val="F2F2F2"/>
      </a:lt2>
      <a:accent1>
        <a:srgbClr val="073C64"/>
      </a:accent1>
      <a:accent2>
        <a:srgbClr val="9B9B9B"/>
      </a:accent2>
      <a:accent3>
        <a:srgbClr val="073C64"/>
      </a:accent3>
      <a:accent4>
        <a:srgbClr val="9B9B9B"/>
      </a:accent4>
      <a:accent5>
        <a:srgbClr val="073C64"/>
      </a:accent5>
      <a:accent6>
        <a:srgbClr val="9B9B9B"/>
      </a:accent6>
      <a:hlink>
        <a:srgbClr val="073C64"/>
      </a:hlink>
      <a:folHlink>
        <a:srgbClr val="9B9B9B"/>
      </a:folHlink>
    </a:clrScheme>
    <a:fontScheme name="2017">
      <a:majorFont>
        <a:latin typeface="Campton Medium"/>
        <a:ea typeface="方正尚酷简体"/>
        <a:cs typeface=""/>
      </a:majorFont>
      <a:minorFont>
        <a:latin typeface="Campton Light"/>
        <a:ea typeface="方正兰亭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3029</Words>
  <Application>WPS 演示</Application>
  <PresentationFormat>宽屏</PresentationFormat>
  <Paragraphs>129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Campton Light</vt:lpstr>
      <vt:lpstr>Segoe Print</vt:lpstr>
      <vt:lpstr>Agency FB</vt:lpstr>
      <vt:lpstr>Trebuchet MS</vt:lpstr>
      <vt:lpstr>Campton Medium</vt:lpstr>
      <vt:lpstr>方正尚酷简体</vt:lpstr>
      <vt:lpstr>方正兰亭细黑_GBK</vt:lpstr>
      <vt:lpstr>黑体</vt:lpstr>
      <vt:lpstr>等线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三辉</cp:lastModifiedBy>
  <cp:revision>173</cp:revision>
  <dcterms:created xsi:type="dcterms:W3CDTF">2019-06-19T02:08:00Z</dcterms:created>
  <dcterms:modified xsi:type="dcterms:W3CDTF">2020-07-04T14:55:59Z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