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9" r:id="rId4"/>
    <p:sldId id="294" r:id="rId5"/>
    <p:sldId id="296" r:id="rId6"/>
    <p:sldId id="305" r:id="rId7"/>
    <p:sldId id="307" r:id="rId8"/>
    <p:sldId id="30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5C53E"/>
    <a:srgbClr val="0E8146"/>
    <a:srgbClr val="0D7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44" autoAdjust="0"/>
    <p:restoredTop sz="94660"/>
  </p:normalViewPr>
  <p:slideViewPr>
    <p:cSldViewPr snapToGrid="0">
      <p:cViewPr>
        <p:scale>
          <a:sx n="75" d="100"/>
          <a:sy n="75" d="100"/>
        </p:scale>
        <p:origin x="-1152" y="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B8F09A-6E5B-4FEB-AC5A-DD2C1C7CEF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CA6907-9D50-4539-BE1A-4BFAE235E6F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284848" y="2038654"/>
            <a:ext cx="5480050" cy="1198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DIY</a:t>
            </a:r>
            <a:r>
              <a:rPr lang="zh-CN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出国旅行</a:t>
            </a:r>
            <a:endParaRPr lang="zh-CN" altLang="zh-CN" sz="7200" b="1" dirty="0" smtClean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文本框 13"/>
          <p:cNvSpPr txBox="1"/>
          <p:nvPr/>
        </p:nvSpPr>
        <p:spPr>
          <a:xfrm>
            <a:off x="4208302" y="4795043"/>
            <a:ext cx="3775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/>
              <a:t>主讲教师</a:t>
            </a:r>
            <a:r>
              <a:rPr lang="zh-CN" altLang="en-US" sz="4000" dirty="0" smtClean="0"/>
              <a:t>：</a:t>
            </a:r>
            <a:r>
              <a:rPr lang="zh-CN" altLang="en-US" sz="4000" dirty="0"/>
              <a:t>丁琪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zh-CN" sz="4400" b="1" dirty="0" smtClean="0"/>
            </a:br>
            <a:br>
              <a:rPr lang="en-US" altLang="zh-CN" sz="4400" b="1" dirty="0"/>
            </a:br>
            <a:endParaRPr lang="zh-CN" altLang="en-US" sz="4800" dirty="0"/>
          </a:p>
        </p:txBody>
      </p:sp>
      <p:sp>
        <p:nvSpPr>
          <p:cNvPr id="3" name="内容占位符 2"/>
          <p:cNvSpPr/>
          <p:nvPr>
            <p:ph sz="quarter" idx="1"/>
          </p:nvPr>
        </p:nvSpPr>
        <p:spPr/>
        <p:txBody>
          <a:bodyPr/>
          <a:p>
            <a:r>
              <a:rPr lang="zh-CN" altLang="en-US" sz="2800" b="1">
                <a:solidFill>
                  <a:schemeClr val="tx1"/>
                </a:solidFill>
                <a:uFillTx/>
              </a:rPr>
              <a:t>出国旅行规划步骤</a:t>
            </a:r>
            <a:endParaRPr lang="zh-CN" altLang="en-US" sz="2800" b="1">
              <a:solidFill>
                <a:schemeClr val="tx1"/>
              </a:solidFill>
              <a:uFillTx/>
            </a:endParaRPr>
          </a:p>
          <a:p>
            <a:endParaRPr lang="zh-CN" altLang="en-US" sz="2800" b="1">
              <a:solidFill>
                <a:schemeClr val="tx1"/>
              </a:solidFill>
              <a:uFillTx/>
            </a:endParaRPr>
          </a:p>
          <a:p>
            <a:r>
              <a:rPr lang="zh-CN" altLang="en-US" sz="2800" b="1">
                <a:solidFill>
                  <a:schemeClr val="tx1"/>
                </a:solidFill>
                <a:uFillTx/>
              </a:rPr>
              <a:t>出国旅行注意事项</a:t>
            </a:r>
            <a:endParaRPr lang="zh-CN" altLang="en-US" sz="2800" b="1">
              <a:solidFill>
                <a:schemeClr val="tx1"/>
              </a:solidFill>
              <a:uFillTx/>
            </a:endParaRPr>
          </a:p>
          <a:p>
            <a:endParaRPr lang="zh-CN" altLang="en-US" sz="2800" b="1">
              <a:solidFill>
                <a:schemeClr val="tx1"/>
              </a:solidFill>
              <a:uFillTx/>
            </a:endParaRPr>
          </a:p>
          <a:p>
            <a:r>
              <a:rPr lang="zh-CN" altLang="en-US" sz="2800" b="1">
                <a:solidFill>
                  <a:schemeClr val="tx1"/>
                </a:solidFill>
                <a:uFillTx/>
              </a:rPr>
              <a:t>出国旅行必备知识</a:t>
            </a:r>
            <a:endParaRPr lang="zh-CN" altLang="en-US" sz="2800" b="1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   </a:t>
            </a:r>
            <a:r>
              <a:rPr lang="zh-CN" altLang="en-US" sz="4000" b="1" dirty="0" smtClean="0"/>
              <a:t>一、食宿预订</a:t>
            </a:r>
            <a:endParaRPr lang="en-US" altLang="zh-CN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zh-CN" dirty="0"/>
          </a:p>
          <a:p>
            <a:r>
              <a:rPr lang="zh-CN" altLang="en-US" sz="2800" dirty="0"/>
              <a:t>https://www.agoda.cn</a:t>
            </a:r>
            <a:endParaRPr lang="zh-CN" altLang="en-US" sz="2800" dirty="0"/>
          </a:p>
          <a:p>
            <a:r>
              <a:rPr lang="zh-CN" altLang="en-US" sz="2800" dirty="0"/>
              <a:t>https://www.booking.com</a:t>
            </a:r>
            <a:endParaRPr lang="zh-CN" altLang="en-US" sz="2800" dirty="0"/>
          </a:p>
          <a:p>
            <a:r>
              <a:rPr lang="zh-CN" altLang="en-US" sz="2800" dirty="0"/>
              <a:t>https://www.airbnb.cn/</a:t>
            </a:r>
            <a:br>
              <a:rPr lang="zh-CN" altLang="en-US" sz="2800" dirty="0"/>
            </a:br>
            <a:endParaRPr lang="zh-CN" altLang="en-US" sz="2800" dirty="0"/>
          </a:p>
          <a:p>
            <a:r>
              <a:rPr lang="zh-CN" altLang="en-US" sz="2800" dirty="0"/>
              <a:t>谷歌地图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zh-CN" sz="4400" b="1" dirty="0" smtClean="0"/>
            </a:br>
            <a:endParaRPr lang="zh-CN" altLang="en-US" sz="4800" dirty="0"/>
          </a:p>
        </p:txBody>
      </p:sp>
      <p:sp>
        <p:nvSpPr>
          <p:cNvPr id="3" name="内容占位符 2"/>
          <p:cNvSpPr/>
          <p:nvPr>
            <p:ph sz="quarter" idx="1"/>
          </p:nvPr>
        </p:nvSpPr>
        <p:spPr/>
        <p:txBody>
          <a:bodyPr/>
          <a:p>
            <a:r>
              <a:rPr lang="en-US" altLang="zh-CN"/>
              <a:t>    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uFillTx/>
              </a:rPr>
              <a:t>实操训练</a:t>
            </a:r>
            <a:endParaRPr lang="zh-CN" altLang="en-US" sz="2800" b="1">
              <a:solidFill>
                <a:schemeClr val="tx1"/>
              </a:solidFill>
              <a:uFillTx/>
            </a:endParaRPr>
          </a:p>
          <a:p>
            <a:endParaRPr lang="zh-CN" altLang="en-US" sz="2800" b="1">
              <a:solidFill>
                <a:schemeClr val="tx1"/>
              </a:solidFill>
              <a:uFillTx/>
            </a:endParaRPr>
          </a:p>
          <a:p>
            <a:r>
              <a:rPr lang="zh-CN" altLang="en-US" sz="2800" b="1">
                <a:solidFill>
                  <a:schemeClr val="tx1"/>
                </a:solidFill>
                <a:uFillTx/>
              </a:rPr>
              <a:t>     小组讨论</a:t>
            </a:r>
            <a:endParaRPr lang="zh-CN" altLang="en-US" sz="2800" b="1">
              <a:solidFill>
                <a:schemeClr val="tx1"/>
              </a:solidFill>
              <a:uFillTx/>
            </a:endParaRPr>
          </a:p>
          <a:p>
            <a:endParaRPr lang="zh-CN" altLang="en-US" sz="2800" b="1">
              <a:solidFill>
                <a:schemeClr val="tx1"/>
              </a:solidFill>
              <a:uFillTx/>
            </a:endParaRPr>
          </a:p>
          <a:p>
            <a:r>
              <a:rPr lang="zh-CN" altLang="en-US" sz="2800" b="1">
                <a:solidFill>
                  <a:schemeClr val="tx1"/>
                </a:solidFill>
                <a:uFillTx/>
              </a:rPr>
              <a:t>     总结</a:t>
            </a:r>
            <a:endParaRPr lang="zh-CN" altLang="en-US" sz="2800" b="1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1047751" y="1643064"/>
            <a:ext cx="103822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dirty="0"/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3143251" y="4214814"/>
            <a:ext cx="7239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714501" y="1714500"/>
            <a:ext cx="8572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dirty="0"/>
          </a:p>
        </p:txBody>
      </p:sp>
      <p:sp>
        <p:nvSpPr>
          <p:cNvPr id="54275" name="TextBox 4"/>
          <p:cNvSpPr txBox="1">
            <a:spLocks noChangeArrowheads="1"/>
          </p:cNvSpPr>
          <p:nvPr/>
        </p:nvSpPr>
        <p:spPr bwMode="auto">
          <a:xfrm>
            <a:off x="3238500" y="4429125"/>
            <a:ext cx="79057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146</Words>
  <Application>WPS 演示</Application>
  <PresentationFormat>自定义</PresentationFormat>
  <Paragraphs>27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3" baseType="lpstr">
      <vt:lpstr>Arial</vt:lpstr>
      <vt:lpstr>宋体</vt:lpstr>
      <vt:lpstr>Wingdings</vt:lpstr>
      <vt:lpstr>Wingdings</vt:lpstr>
      <vt:lpstr>Wingdings 2</vt:lpstr>
      <vt:lpstr>Wingdings</vt:lpstr>
      <vt:lpstr>楷体</vt:lpstr>
      <vt:lpstr>Times New Roman</vt:lpstr>
      <vt:lpstr>Century Schoolbook</vt:lpstr>
      <vt:lpstr>Segoe Print</vt:lpstr>
      <vt:lpstr>微软雅黑</vt:lpstr>
      <vt:lpstr>Arial Unicode MS</vt:lpstr>
      <vt:lpstr>华文楷体</vt:lpstr>
      <vt:lpstr>楷体_GB2312</vt:lpstr>
      <vt:lpstr>Calibri</vt:lpstr>
      <vt:lpstr>凸显</vt:lpstr>
      <vt:lpstr>PowerPoint 演示文稿</vt:lpstr>
      <vt:lpstr>  </vt:lpstr>
      <vt:lpstr>   一、古 琴 的 构 造</vt:lpstr>
      <vt:lpstr> 古琴的构造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Bob Zhou</dc:creator>
  <cp:lastModifiedBy>伊芙</cp:lastModifiedBy>
  <cp:revision>259</cp:revision>
  <dcterms:created xsi:type="dcterms:W3CDTF">2015-05-03T12:40:00Z</dcterms:created>
  <dcterms:modified xsi:type="dcterms:W3CDTF">2021-05-16T13:49:37Z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