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6" r:id="rId2"/>
    <p:sldMasterId id="2147483678" r:id="rId3"/>
  </p:sldMasterIdLst>
  <p:notesMasterIdLst>
    <p:notesMasterId r:id="rId46"/>
  </p:notesMasterIdLst>
  <p:sldIdLst>
    <p:sldId id="332" r:id="rId4"/>
    <p:sldId id="256" r:id="rId5"/>
    <p:sldId id="257" r:id="rId6"/>
    <p:sldId id="262" r:id="rId7"/>
    <p:sldId id="263" r:id="rId8"/>
    <p:sldId id="336" r:id="rId9"/>
    <p:sldId id="265" r:id="rId10"/>
    <p:sldId id="268" r:id="rId11"/>
    <p:sldId id="269" r:id="rId12"/>
    <p:sldId id="275" r:id="rId13"/>
    <p:sldId id="276" r:id="rId14"/>
    <p:sldId id="338" r:id="rId15"/>
    <p:sldId id="356" r:id="rId16"/>
    <p:sldId id="280" r:id="rId17"/>
    <p:sldId id="357" r:id="rId18"/>
    <p:sldId id="287" r:id="rId19"/>
    <p:sldId id="339" r:id="rId20"/>
    <p:sldId id="289" r:id="rId21"/>
    <p:sldId id="291" r:id="rId22"/>
    <p:sldId id="351" r:id="rId23"/>
    <p:sldId id="292" r:id="rId24"/>
    <p:sldId id="293" r:id="rId25"/>
    <p:sldId id="294" r:id="rId26"/>
    <p:sldId id="295" r:id="rId27"/>
    <p:sldId id="353" r:id="rId28"/>
    <p:sldId id="300" r:id="rId29"/>
    <p:sldId id="302" r:id="rId30"/>
    <p:sldId id="303" r:id="rId31"/>
    <p:sldId id="304" r:id="rId32"/>
    <p:sldId id="305" r:id="rId33"/>
    <p:sldId id="308" r:id="rId34"/>
    <p:sldId id="316" r:id="rId35"/>
    <p:sldId id="318" r:id="rId36"/>
    <p:sldId id="323" r:id="rId37"/>
    <p:sldId id="352" r:id="rId38"/>
    <p:sldId id="327" r:id="rId39"/>
    <p:sldId id="328" r:id="rId40"/>
    <p:sldId id="329" r:id="rId41"/>
    <p:sldId id="330" r:id="rId42"/>
    <p:sldId id="331" r:id="rId43"/>
    <p:sldId id="354" r:id="rId44"/>
    <p:sldId id="355" r:id="rId45"/>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98" autoAdjust="0"/>
    <p:restoredTop sz="93957" autoAdjust="0"/>
  </p:normalViewPr>
  <p:slideViewPr>
    <p:cSldViewPr showGuides="1">
      <p:cViewPr varScale="1">
        <p:scale>
          <a:sx n="55" d="100"/>
          <a:sy n="55" d="100"/>
        </p:scale>
        <p:origin x="42" y="17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s>
</file>

<file path=ppt/diagrams/_rels/data12.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22719B-FE21-4CBC-9BCA-B418117EC78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zh-CN" altLang="en-US"/>
        </a:p>
      </dgm:t>
    </dgm:pt>
    <dgm:pt modelId="{505F172F-9906-4599-BC6F-E917374212AD}">
      <dgm:prSet phldrT="[文本]" custT="1"/>
      <dgm:spPr>
        <a:solidFill>
          <a:schemeClr val="accent6">
            <a:lumMod val="20000"/>
            <a:lumOff val="80000"/>
          </a:schemeClr>
        </a:solidFill>
      </dgm:spPr>
      <dgm:t>
        <a:bodyPr/>
        <a:lstStyle/>
        <a:p>
          <a:r>
            <a:rPr lang="zh-CN" altLang="en-US" sz="2000" dirty="0" smtClean="0"/>
            <a:t>配送运输费用</a:t>
          </a:r>
          <a:endParaRPr lang="zh-CN" altLang="en-US" sz="2000" dirty="0"/>
        </a:p>
      </dgm:t>
    </dgm:pt>
    <dgm:pt modelId="{B46015ED-C29C-420C-9FE4-602106519F4E}" type="parTrans" cxnId="{55EC3720-1293-4E98-8B44-F6E26AC2D36F}">
      <dgm:prSet/>
      <dgm:spPr/>
      <dgm:t>
        <a:bodyPr/>
        <a:lstStyle/>
        <a:p>
          <a:endParaRPr lang="zh-CN" altLang="en-US"/>
        </a:p>
      </dgm:t>
    </dgm:pt>
    <dgm:pt modelId="{098B0CC6-F943-4A73-A51B-20913A6B113C}" type="sibTrans" cxnId="{55EC3720-1293-4E98-8B44-F6E26AC2D36F}">
      <dgm:prSet/>
      <dgm:spPr/>
      <dgm:t>
        <a:bodyPr/>
        <a:lstStyle/>
        <a:p>
          <a:endParaRPr lang="zh-CN" altLang="en-US"/>
        </a:p>
      </dgm:t>
    </dgm:pt>
    <dgm:pt modelId="{1305F48B-5FF6-48DE-8178-3B53FB3FAAA6}">
      <dgm:prSet phldrT="[文本]"/>
      <dgm:spPr>
        <a:solidFill>
          <a:schemeClr val="accent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从事配送运输生产而发生的各项费用。</a:t>
          </a:r>
          <a:endParaRPr lang="zh-CN" altLang="en-US" dirty="0"/>
        </a:p>
      </dgm:t>
    </dgm:pt>
    <dgm:pt modelId="{9DAAA255-447A-414C-AA96-0C4AC1AB7BC4}" type="parTrans" cxnId="{0765EC8A-4AB6-401C-BBE0-63658A4867BA}">
      <dgm:prSet/>
      <dgm:spPr/>
      <dgm:t>
        <a:bodyPr/>
        <a:lstStyle/>
        <a:p>
          <a:endParaRPr lang="zh-CN" altLang="en-US"/>
        </a:p>
      </dgm:t>
    </dgm:pt>
    <dgm:pt modelId="{3AA2E3C4-F8C1-4DAC-A912-8829E4B1A668}" type="sibTrans" cxnId="{0765EC8A-4AB6-401C-BBE0-63658A4867BA}">
      <dgm:prSet/>
      <dgm:spPr/>
      <dgm:t>
        <a:bodyPr/>
        <a:lstStyle/>
        <a:p>
          <a:endParaRPr lang="zh-CN" altLang="en-US"/>
        </a:p>
      </dgm:t>
    </dgm:pt>
    <dgm:pt modelId="{997F7052-45D6-474A-ACCE-11958EFC4F26}">
      <dgm:prSet phldrT="[文本]" custT="1"/>
      <dgm:spPr>
        <a:solidFill>
          <a:schemeClr val="accent6">
            <a:lumMod val="20000"/>
            <a:lumOff val="80000"/>
          </a:schemeClr>
        </a:solidFill>
      </dgm:spPr>
      <dgm:t>
        <a:bodyPr/>
        <a:lstStyle/>
        <a:p>
          <a:r>
            <a:rPr lang="zh-CN" altLang="en-US" sz="2000" dirty="0" smtClean="0"/>
            <a:t>分拣费用</a:t>
          </a:r>
          <a:endParaRPr lang="zh-CN" altLang="en-US" sz="2000" dirty="0"/>
        </a:p>
      </dgm:t>
    </dgm:pt>
    <dgm:pt modelId="{458DCB60-0FBB-4CCD-A169-1681B380F184}" type="parTrans" cxnId="{CE13B2B0-C3E2-4D20-A950-7EFC2F747D91}">
      <dgm:prSet/>
      <dgm:spPr/>
      <dgm:t>
        <a:bodyPr/>
        <a:lstStyle/>
        <a:p>
          <a:endParaRPr lang="zh-CN" altLang="en-US"/>
        </a:p>
      </dgm:t>
    </dgm:pt>
    <dgm:pt modelId="{47F148A8-C847-4A3A-9B62-85E3E271F95B}" type="sibTrans" cxnId="{CE13B2B0-C3E2-4D20-A950-7EFC2F747D91}">
      <dgm:prSet/>
      <dgm:spPr/>
      <dgm:t>
        <a:bodyPr/>
        <a:lstStyle/>
        <a:p>
          <a:endParaRPr lang="zh-CN" altLang="en-US"/>
        </a:p>
      </dgm:t>
    </dgm:pt>
    <dgm:pt modelId="{18171DF8-CCEF-437A-88B7-79A30E5656FC}">
      <dgm:prSet phldrT="[文本]"/>
      <dgm:spPr>
        <a:solidFill>
          <a:schemeClr val="accent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1</a:t>
          </a:r>
          <a:r>
            <a:rPr lang="zh-CN" altLang="en-US" dirty="0" smtClean="0">
              <a:latin typeface="宋体" panose="02010600030101010101" pitchFamily="2" charset="-122"/>
            </a:rPr>
            <a:t>）分拣人工费用 </a:t>
          </a:r>
          <a:endParaRPr lang="en-US" altLang="zh-CN" dirty="0" smtClean="0">
            <a:latin typeface="宋体" panose="02010600030101010101" pitchFamily="2" charset="-122"/>
          </a:endParaRPr>
        </a:p>
        <a:p>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）分拣设备费用   </a:t>
          </a:r>
          <a:endParaRPr lang="zh-CN" altLang="en-US" dirty="0"/>
        </a:p>
      </dgm:t>
    </dgm:pt>
    <dgm:pt modelId="{45A5BC0C-2CB6-483E-B571-F3A018972014}" type="parTrans" cxnId="{74BF8B30-B6AB-48A2-A05D-5731DF58E7FE}">
      <dgm:prSet/>
      <dgm:spPr/>
      <dgm:t>
        <a:bodyPr/>
        <a:lstStyle/>
        <a:p>
          <a:endParaRPr lang="zh-CN" altLang="en-US"/>
        </a:p>
      </dgm:t>
    </dgm:pt>
    <dgm:pt modelId="{141E5A45-C27C-4758-AF84-B8E3772FE212}" type="sibTrans" cxnId="{74BF8B30-B6AB-48A2-A05D-5731DF58E7FE}">
      <dgm:prSet/>
      <dgm:spPr/>
      <dgm:t>
        <a:bodyPr/>
        <a:lstStyle/>
        <a:p>
          <a:endParaRPr lang="zh-CN" altLang="en-US"/>
        </a:p>
      </dgm:t>
    </dgm:pt>
    <dgm:pt modelId="{49ACDB5C-7F54-4AE0-BB8C-3AD2464E9D36}">
      <dgm:prSet phldrT="[文本]" custT="1"/>
      <dgm:spPr>
        <a:solidFill>
          <a:schemeClr val="accent6">
            <a:lumMod val="20000"/>
            <a:lumOff val="80000"/>
          </a:schemeClr>
        </a:solidFill>
      </dgm:spPr>
      <dgm:t>
        <a:bodyPr/>
        <a:lstStyle/>
        <a:p>
          <a:r>
            <a:rPr lang="zh-CN" altLang="en-US" sz="2000" dirty="0" smtClean="0"/>
            <a:t>配装费用</a:t>
          </a:r>
          <a:endParaRPr lang="zh-CN" altLang="en-US" sz="2000" dirty="0"/>
        </a:p>
      </dgm:t>
    </dgm:pt>
    <dgm:pt modelId="{4958EDFD-428E-4948-82EC-53FB278D43E0}" type="parTrans" cxnId="{CD6E78DF-7A5D-483E-980A-950BC0C3F952}">
      <dgm:prSet/>
      <dgm:spPr/>
      <dgm:t>
        <a:bodyPr/>
        <a:lstStyle/>
        <a:p>
          <a:endParaRPr lang="zh-CN" altLang="en-US"/>
        </a:p>
      </dgm:t>
    </dgm:pt>
    <dgm:pt modelId="{035C8CCB-7318-4550-B569-0404642036D5}" type="sibTrans" cxnId="{CD6E78DF-7A5D-483E-980A-950BC0C3F952}">
      <dgm:prSet/>
      <dgm:spPr/>
      <dgm:t>
        <a:bodyPr/>
        <a:lstStyle/>
        <a:p>
          <a:endParaRPr lang="zh-CN" altLang="en-US"/>
        </a:p>
      </dgm:t>
    </dgm:pt>
    <dgm:pt modelId="{65CA4344-D951-41EB-8549-6BE1B9623E0D}">
      <dgm:prSet phldrT="[文本]"/>
      <dgm:spPr>
        <a:solidFill>
          <a:schemeClr val="accent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1</a:t>
          </a:r>
          <a:r>
            <a:rPr lang="zh-CN" altLang="en-US" dirty="0" smtClean="0">
              <a:latin typeface="宋体" panose="02010600030101010101" pitchFamily="2" charset="-122"/>
            </a:rPr>
            <a:t>）配装材料费用  </a:t>
          </a:r>
          <a:br>
            <a:rPr lang="zh-CN" altLang="en-US" dirty="0" smtClean="0">
              <a:latin typeface="宋体" panose="02010600030101010101" pitchFamily="2" charset="-122"/>
            </a:rPr>
          </a:br>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）配装辅助费用  </a:t>
          </a:r>
          <a:br>
            <a:rPr lang="zh-CN" altLang="en-US" dirty="0" smtClean="0">
              <a:latin typeface="宋体" panose="02010600030101010101" pitchFamily="2" charset="-122"/>
            </a:rPr>
          </a:br>
          <a:r>
            <a:rPr lang="zh-CN" altLang="en-US" dirty="0" smtClean="0">
              <a:latin typeface="宋体" panose="02010600030101010101" pitchFamily="2" charset="-122"/>
            </a:rPr>
            <a:t>（</a:t>
          </a:r>
          <a:r>
            <a:rPr lang="en-US" altLang="zh-CN" dirty="0" smtClean="0">
              <a:latin typeface="宋体" panose="02010600030101010101" pitchFamily="2" charset="-122"/>
            </a:rPr>
            <a:t>3</a:t>
          </a:r>
          <a:r>
            <a:rPr lang="zh-CN" altLang="en-US" dirty="0" smtClean="0">
              <a:latin typeface="宋体" panose="02010600030101010101" pitchFamily="2" charset="-122"/>
            </a:rPr>
            <a:t>）配装人工费用</a:t>
          </a:r>
          <a:endParaRPr lang="zh-CN" altLang="en-US" dirty="0"/>
        </a:p>
      </dgm:t>
    </dgm:pt>
    <dgm:pt modelId="{889E7257-3EF7-45E5-8081-D08CECECB172}" type="parTrans" cxnId="{647EE22A-C0F9-4660-8F65-383443AD66B3}">
      <dgm:prSet/>
      <dgm:spPr/>
      <dgm:t>
        <a:bodyPr/>
        <a:lstStyle/>
        <a:p>
          <a:endParaRPr lang="zh-CN" altLang="en-US"/>
        </a:p>
      </dgm:t>
    </dgm:pt>
    <dgm:pt modelId="{58C50D86-C70B-4B03-8D1F-29C58A3AF078}" type="sibTrans" cxnId="{647EE22A-C0F9-4660-8F65-383443AD66B3}">
      <dgm:prSet/>
      <dgm:spPr/>
      <dgm:t>
        <a:bodyPr/>
        <a:lstStyle/>
        <a:p>
          <a:endParaRPr lang="zh-CN" altLang="en-US"/>
        </a:p>
      </dgm:t>
    </dgm:pt>
    <dgm:pt modelId="{40B77777-C9CB-44D4-83F9-E4CC57170170}">
      <dgm:prSet custT="1"/>
      <dgm:spPr>
        <a:solidFill>
          <a:schemeClr val="accent6">
            <a:lumMod val="20000"/>
            <a:lumOff val="80000"/>
          </a:schemeClr>
        </a:solidFill>
      </dgm:spPr>
      <dgm:t>
        <a:bodyPr/>
        <a:lstStyle/>
        <a:p>
          <a:r>
            <a:rPr lang="zh-CN" altLang="en-US" sz="2000" dirty="0" smtClean="0"/>
            <a:t>流通加工费用</a:t>
          </a:r>
          <a:endParaRPr lang="zh-CN" altLang="en-US" sz="2000" dirty="0"/>
        </a:p>
      </dgm:t>
    </dgm:pt>
    <dgm:pt modelId="{A82626B4-3465-41AE-AEEF-3A8207B7C8A6}" type="parTrans" cxnId="{A4D0DA12-051D-43EC-8D24-DB33D8D6953A}">
      <dgm:prSet/>
      <dgm:spPr/>
      <dgm:t>
        <a:bodyPr/>
        <a:lstStyle/>
        <a:p>
          <a:endParaRPr lang="zh-CN" altLang="en-US"/>
        </a:p>
      </dgm:t>
    </dgm:pt>
    <dgm:pt modelId="{E0BA135E-D33A-4801-9A1B-F9DAF3382C70}" type="sibTrans" cxnId="{A4D0DA12-051D-43EC-8D24-DB33D8D6953A}">
      <dgm:prSet/>
      <dgm:spPr/>
      <dgm:t>
        <a:bodyPr/>
        <a:lstStyle/>
        <a:p>
          <a:endParaRPr lang="zh-CN" altLang="en-US"/>
        </a:p>
      </dgm:t>
    </dgm:pt>
    <dgm:pt modelId="{EE3E1B95-D19A-44F0-BF03-E2B9C900D377}">
      <dgm:prSet/>
      <dgm:spPr>
        <a:solidFill>
          <a:schemeClr val="accent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mtClean="0">
              <a:latin typeface="宋体" panose="02010600030101010101" pitchFamily="2" charset="-122"/>
            </a:rPr>
            <a:t>（</a:t>
          </a:r>
          <a:r>
            <a:rPr lang="en-US" altLang="zh-CN" smtClean="0">
              <a:latin typeface="宋体" panose="02010600030101010101" pitchFamily="2" charset="-122"/>
            </a:rPr>
            <a:t>1</a:t>
          </a:r>
          <a:r>
            <a:rPr lang="zh-CN" altLang="en-US" smtClean="0">
              <a:latin typeface="宋体" panose="02010600030101010101" pitchFamily="2" charset="-122"/>
            </a:rPr>
            <a:t>）流通加工设备费用  </a:t>
          </a:r>
          <a:br>
            <a:rPr lang="zh-CN" altLang="en-US" smtClean="0">
              <a:latin typeface="宋体" panose="02010600030101010101" pitchFamily="2" charset="-122"/>
            </a:rPr>
          </a:br>
          <a:r>
            <a:rPr lang="zh-CN" altLang="en-US" smtClean="0">
              <a:latin typeface="宋体" panose="02010600030101010101" pitchFamily="2" charset="-122"/>
            </a:rPr>
            <a:t>（</a:t>
          </a:r>
          <a:r>
            <a:rPr lang="en-US" altLang="zh-CN" smtClean="0">
              <a:latin typeface="宋体" panose="02010600030101010101" pitchFamily="2" charset="-122"/>
            </a:rPr>
            <a:t>2</a:t>
          </a:r>
          <a:r>
            <a:rPr lang="zh-CN" altLang="en-US" smtClean="0">
              <a:latin typeface="宋体" panose="02010600030101010101" pitchFamily="2" charset="-122"/>
            </a:rPr>
            <a:t>）流通加工材料费用  </a:t>
          </a:r>
          <a:br>
            <a:rPr lang="zh-CN" altLang="en-US" smtClean="0">
              <a:latin typeface="宋体" panose="02010600030101010101" pitchFamily="2" charset="-122"/>
            </a:rPr>
          </a:br>
          <a:r>
            <a:rPr lang="zh-CN" altLang="en-US" smtClean="0">
              <a:latin typeface="宋体" panose="02010600030101010101" pitchFamily="2" charset="-122"/>
            </a:rPr>
            <a:t>（</a:t>
          </a:r>
          <a:r>
            <a:rPr lang="en-US" altLang="zh-CN" smtClean="0">
              <a:latin typeface="宋体" panose="02010600030101010101" pitchFamily="2" charset="-122"/>
            </a:rPr>
            <a:t>3</a:t>
          </a:r>
          <a:r>
            <a:rPr lang="zh-CN" altLang="en-US" smtClean="0">
              <a:latin typeface="宋体" panose="02010600030101010101" pitchFamily="2" charset="-122"/>
            </a:rPr>
            <a:t>）流通加工人工费用</a:t>
          </a:r>
          <a:endParaRPr lang="zh-CN" altLang="en-US"/>
        </a:p>
      </dgm:t>
    </dgm:pt>
    <dgm:pt modelId="{972F7F78-EDDE-4CFC-9E19-2725D387D594}" type="parTrans" cxnId="{99B15F34-8B88-423C-9F27-5E5D17D6F0BE}">
      <dgm:prSet/>
      <dgm:spPr/>
      <dgm:t>
        <a:bodyPr/>
        <a:lstStyle/>
        <a:p>
          <a:endParaRPr lang="zh-CN" altLang="en-US"/>
        </a:p>
      </dgm:t>
    </dgm:pt>
    <dgm:pt modelId="{0726C918-9906-4B17-8B4B-98A367666C9E}" type="sibTrans" cxnId="{99B15F34-8B88-423C-9F27-5E5D17D6F0BE}">
      <dgm:prSet/>
      <dgm:spPr/>
      <dgm:t>
        <a:bodyPr/>
        <a:lstStyle/>
        <a:p>
          <a:endParaRPr lang="zh-CN" altLang="en-US"/>
        </a:p>
      </dgm:t>
    </dgm:pt>
    <dgm:pt modelId="{EFCFA56C-0643-4ED1-9DB2-20C482172863}">
      <dgm:prSet custT="1"/>
      <dgm:spPr>
        <a:solidFill>
          <a:schemeClr val="accent6">
            <a:lumMod val="20000"/>
            <a:lumOff val="80000"/>
          </a:schemeClr>
        </a:solidFill>
      </dgm:spPr>
      <dgm:t>
        <a:bodyPr/>
        <a:lstStyle/>
        <a:p>
          <a:r>
            <a:rPr lang="zh-CN" altLang="en-US" sz="2000" dirty="0" smtClean="0"/>
            <a:t>营运间接费用</a:t>
          </a:r>
          <a:endParaRPr lang="zh-CN" altLang="en-US" sz="2000" dirty="0"/>
        </a:p>
      </dgm:t>
    </dgm:pt>
    <dgm:pt modelId="{C2699A1D-D736-40D0-95F5-6AFBAB3D8F45}" type="parTrans" cxnId="{F6EAB7F3-DB8C-413E-96F8-7CF93E423475}">
      <dgm:prSet/>
      <dgm:spPr/>
      <dgm:t>
        <a:bodyPr/>
        <a:lstStyle/>
        <a:p>
          <a:endParaRPr lang="zh-CN" altLang="en-US"/>
        </a:p>
      </dgm:t>
    </dgm:pt>
    <dgm:pt modelId="{B21A3E75-B050-4FFA-9B87-F95EB071973A}" type="sibTrans" cxnId="{F6EAB7F3-DB8C-413E-96F8-7CF93E423475}">
      <dgm:prSet/>
      <dgm:spPr/>
      <dgm:t>
        <a:bodyPr/>
        <a:lstStyle/>
        <a:p>
          <a:endParaRPr lang="zh-CN" altLang="en-US"/>
        </a:p>
      </dgm:t>
    </dgm:pt>
    <dgm:pt modelId="{5D5AEECC-8FCA-4403-8B12-506D7F840D5B}">
      <dgm:prSet/>
      <dgm:spPr>
        <a:solidFill>
          <a:schemeClr val="accent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mtClean="0">
              <a:latin typeface="宋体" panose="02010600030101010101" pitchFamily="2" charset="-122"/>
            </a:rPr>
            <a:t>分摊的方式，分别计入配送各环节成本</a:t>
          </a:r>
          <a:endParaRPr lang="zh-CN" altLang="en-US"/>
        </a:p>
      </dgm:t>
    </dgm:pt>
    <dgm:pt modelId="{29F24F40-B7DA-4953-9ADD-6417FE995127}" type="parTrans" cxnId="{F47B615F-DA56-4690-8CB1-80215203088D}">
      <dgm:prSet/>
      <dgm:spPr/>
      <dgm:t>
        <a:bodyPr/>
        <a:lstStyle/>
        <a:p>
          <a:endParaRPr lang="zh-CN" altLang="en-US"/>
        </a:p>
      </dgm:t>
    </dgm:pt>
    <dgm:pt modelId="{0C5C55F4-2056-4F7F-942F-DADECCDF61E9}" type="sibTrans" cxnId="{F47B615F-DA56-4690-8CB1-80215203088D}">
      <dgm:prSet/>
      <dgm:spPr/>
      <dgm:t>
        <a:bodyPr/>
        <a:lstStyle/>
        <a:p>
          <a:endParaRPr lang="zh-CN" altLang="en-US"/>
        </a:p>
      </dgm:t>
    </dgm:pt>
    <dgm:pt modelId="{2FE60664-02DE-459B-B74B-A8EF8A556AA2}" type="pres">
      <dgm:prSet presAssocID="{D922719B-FE21-4CBC-9BCA-B418117EC78D}" presName="theList" presStyleCnt="0">
        <dgm:presLayoutVars>
          <dgm:dir/>
          <dgm:animLvl val="lvl"/>
          <dgm:resizeHandles val="exact"/>
        </dgm:presLayoutVars>
      </dgm:prSet>
      <dgm:spPr/>
      <dgm:t>
        <a:bodyPr/>
        <a:lstStyle/>
        <a:p>
          <a:endParaRPr lang="zh-CN" altLang="en-US"/>
        </a:p>
      </dgm:t>
    </dgm:pt>
    <dgm:pt modelId="{6D2DBD23-A03A-493F-9B4A-94D9D1B0B3A9}" type="pres">
      <dgm:prSet presAssocID="{505F172F-9906-4599-BC6F-E917374212AD}" presName="compNode" presStyleCnt="0"/>
      <dgm:spPr/>
    </dgm:pt>
    <dgm:pt modelId="{6ED6CFA9-FC33-412E-A0BF-16248885E32B}" type="pres">
      <dgm:prSet presAssocID="{505F172F-9906-4599-BC6F-E917374212AD}" presName="aNode" presStyleLbl="bgShp" presStyleIdx="0" presStyleCnt="5"/>
      <dgm:spPr/>
      <dgm:t>
        <a:bodyPr/>
        <a:lstStyle/>
        <a:p>
          <a:endParaRPr lang="zh-CN" altLang="en-US"/>
        </a:p>
      </dgm:t>
    </dgm:pt>
    <dgm:pt modelId="{E819BD79-AED8-4170-9857-02C61995D160}" type="pres">
      <dgm:prSet presAssocID="{505F172F-9906-4599-BC6F-E917374212AD}" presName="textNode" presStyleLbl="bgShp" presStyleIdx="0" presStyleCnt="5"/>
      <dgm:spPr/>
      <dgm:t>
        <a:bodyPr/>
        <a:lstStyle/>
        <a:p>
          <a:endParaRPr lang="zh-CN" altLang="en-US"/>
        </a:p>
      </dgm:t>
    </dgm:pt>
    <dgm:pt modelId="{B9A3BAD9-B7F2-442C-A742-F1461C56C747}" type="pres">
      <dgm:prSet presAssocID="{505F172F-9906-4599-BC6F-E917374212AD}" presName="compChildNode" presStyleCnt="0"/>
      <dgm:spPr/>
    </dgm:pt>
    <dgm:pt modelId="{E452FAF0-8F17-4958-91BA-648D3B7EEFD4}" type="pres">
      <dgm:prSet presAssocID="{505F172F-9906-4599-BC6F-E917374212AD}" presName="theInnerList" presStyleCnt="0"/>
      <dgm:spPr/>
    </dgm:pt>
    <dgm:pt modelId="{00239960-24D9-4961-9111-95F2B0034956}" type="pres">
      <dgm:prSet presAssocID="{1305F48B-5FF6-48DE-8178-3B53FB3FAAA6}" presName="childNode" presStyleLbl="node1" presStyleIdx="0" presStyleCnt="5">
        <dgm:presLayoutVars>
          <dgm:bulletEnabled val="1"/>
        </dgm:presLayoutVars>
      </dgm:prSet>
      <dgm:spPr/>
      <dgm:t>
        <a:bodyPr/>
        <a:lstStyle/>
        <a:p>
          <a:endParaRPr lang="zh-CN" altLang="en-US"/>
        </a:p>
      </dgm:t>
    </dgm:pt>
    <dgm:pt modelId="{3825739D-CD97-4A17-BA9A-7BCA14AF22B4}" type="pres">
      <dgm:prSet presAssocID="{505F172F-9906-4599-BC6F-E917374212AD}" presName="aSpace" presStyleCnt="0"/>
      <dgm:spPr/>
    </dgm:pt>
    <dgm:pt modelId="{AD355345-A2B7-4806-BBDE-2516AD4CB17C}" type="pres">
      <dgm:prSet presAssocID="{997F7052-45D6-474A-ACCE-11958EFC4F26}" presName="compNode" presStyleCnt="0"/>
      <dgm:spPr/>
    </dgm:pt>
    <dgm:pt modelId="{C510900F-DA62-4044-AC59-97CD7D920147}" type="pres">
      <dgm:prSet presAssocID="{997F7052-45D6-474A-ACCE-11958EFC4F26}" presName="aNode" presStyleLbl="bgShp" presStyleIdx="1" presStyleCnt="5"/>
      <dgm:spPr/>
      <dgm:t>
        <a:bodyPr/>
        <a:lstStyle/>
        <a:p>
          <a:endParaRPr lang="zh-CN" altLang="en-US"/>
        </a:p>
      </dgm:t>
    </dgm:pt>
    <dgm:pt modelId="{8513CF3B-9290-4623-B420-09B86BFA6235}" type="pres">
      <dgm:prSet presAssocID="{997F7052-45D6-474A-ACCE-11958EFC4F26}" presName="textNode" presStyleLbl="bgShp" presStyleIdx="1" presStyleCnt="5"/>
      <dgm:spPr/>
      <dgm:t>
        <a:bodyPr/>
        <a:lstStyle/>
        <a:p>
          <a:endParaRPr lang="zh-CN" altLang="en-US"/>
        </a:p>
      </dgm:t>
    </dgm:pt>
    <dgm:pt modelId="{699D6303-0088-44B6-92B6-63D48F9A4B8E}" type="pres">
      <dgm:prSet presAssocID="{997F7052-45D6-474A-ACCE-11958EFC4F26}" presName="compChildNode" presStyleCnt="0"/>
      <dgm:spPr/>
    </dgm:pt>
    <dgm:pt modelId="{9EF6A056-BB61-4FE7-A752-DCF9021F1E6F}" type="pres">
      <dgm:prSet presAssocID="{997F7052-45D6-474A-ACCE-11958EFC4F26}" presName="theInnerList" presStyleCnt="0"/>
      <dgm:spPr/>
    </dgm:pt>
    <dgm:pt modelId="{B29FE2F4-584F-4090-8D95-695F055E71F4}" type="pres">
      <dgm:prSet presAssocID="{18171DF8-CCEF-437A-88B7-79A30E5656FC}" presName="childNode" presStyleLbl="node1" presStyleIdx="1" presStyleCnt="5">
        <dgm:presLayoutVars>
          <dgm:bulletEnabled val="1"/>
        </dgm:presLayoutVars>
      </dgm:prSet>
      <dgm:spPr/>
      <dgm:t>
        <a:bodyPr/>
        <a:lstStyle/>
        <a:p>
          <a:endParaRPr lang="zh-CN" altLang="en-US"/>
        </a:p>
      </dgm:t>
    </dgm:pt>
    <dgm:pt modelId="{9438C7C5-AA67-4D70-922E-3E14EA5CDC8D}" type="pres">
      <dgm:prSet presAssocID="{997F7052-45D6-474A-ACCE-11958EFC4F26}" presName="aSpace" presStyleCnt="0"/>
      <dgm:spPr/>
    </dgm:pt>
    <dgm:pt modelId="{308DC925-DFC1-425D-A46F-3DB0C4203C0E}" type="pres">
      <dgm:prSet presAssocID="{49ACDB5C-7F54-4AE0-BB8C-3AD2464E9D36}" presName="compNode" presStyleCnt="0"/>
      <dgm:spPr/>
    </dgm:pt>
    <dgm:pt modelId="{FB3A37EA-5282-49E0-ADF0-60C91F4C5F2E}" type="pres">
      <dgm:prSet presAssocID="{49ACDB5C-7F54-4AE0-BB8C-3AD2464E9D36}" presName="aNode" presStyleLbl="bgShp" presStyleIdx="2" presStyleCnt="5"/>
      <dgm:spPr/>
      <dgm:t>
        <a:bodyPr/>
        <a:lstStyle/>
        <a:p>
          <a:endParaRPr lang="zh-CN" altLang="en-US"/>
        </a:p>
      </dgm:t>
    </dgm:pt>
    <dgm:pt modelId="{64430C16-3DCF-40B1-8308-F5EE748D45E5}" type="pres">
      <dgm:prSet presAssocID="{49ACDB5C-7F54-4AE0-BB8C-3AD2464E9D36}" presName="textNode" presStyleLbl="bgShp" presStyleIdx="2" presStyleCnt="5"/>
      <dgm:spPr/>
      <dgm:t>
        <a:bodyPr/>
        <a:lstStyle/>
        <a:p>
          <a:endParaRPr lang="zh-CN" altLang="en-US"/>
        </a:p>
      </dgm:t>
    </dgm:pt>
    <dgm:pt modelId="{4EE46A45-0BF9-41CF-A2F8-D08DB4DC401D}" type="pres">
      <dgm:prSet presAssocID="{49ACDB5C-7F54-4AE0-BB8C-3AD2464E9D36}" presName="compChildNode" presStyleCnt="0"/>
      <dgm:spPr/>
    </dgm:pt>
    <dgm:pt modelId="{FB9A950A-982A-4563-ADAE-5AA1735A720B}" type="pres">
      <dgm:prSet presAssocID="{49ACDB5C-7F54-4AE0-BB8C-3AD2464E9D36}" presName="theInnerList" presStyleCnt="0"/>
      <dgm:spPr/>
    </dgm:pt>
    <dgm:pt modelId="{C9FF1062-49D0-45AD-BBBD-B127B4632345}" type="pres">
      <dgm:prSet presAssocID="{65CA4344-D951-41EB-8549-6BE1B9623E0D}" presName="childNode" presStyleLbl="node1" presStyleIdx="2" presStyleCnt="5">
        <dgm:presLayoutVars>
          <dgm:bulletEnabled val="1"/>
        </dgm:presLayoutVars>
      </dgm:prSet>
      <dgm:spPr/>
      <dgm:t>
        <a:bodyPr/>
        <a:lstStyle/>
        <a:p>
          <a:endParaRPr lang="zh-CN" altLang="en-US"/>
        </a:p>
      </dgm:t>
    </dgm:pt>
    <dgm:pt modelId="{F06B0E1F-7CE4-4871-BB6C-A4DFCCD47CC1}" type="pres">
      <dgm:prSet presAssocID="{49ACDB5C-7F54-4AE0-BB8C-3AD2464E9D36}" presName="aSpace" presStyleCnt="0"/>
      <dgm:spPr/>
    </dgm:pt>
    <dgm:pt modelId="{2E10BE7E-6E94-4602-B1FB-0EAED147EC73}" type="pres">
      <dgm:prSet presAssocID="{40B77777-C9CB-44D4-83F9-E4CC57170170}" presName="compNode" presStyleCnt="0"/>
      <dgm:spPr/>
    </dgm:pt>
    <dgm:pt modelId="{E5FC6AB9-B166-4C4E-ADB7-37B63CD275F5}" type="pres">
      <dgm:prSet presAssocID="{40B77777-C9CB-44D4-83F9-E4CC57170170}" presName="aNode" presStyleLbl="bgShp" presStyleIdx="3" presStyleCnt="5"/>
      <dgm:spPr/>
      <dgm:t>
        <a:bodyPr/>
        <a:lstStyle/>
        <a:p>
          <a:endParaRPr lang="zh-CN" altLang="en-US"/>
        </a:p>
      </dgm:t>
    </dgm:pt>
    <dgm:pt modelId="{37AAC40B-E812-49AA-B902-AD5C817D0937}" type="pres">
      <dgm:prSet presAssocID="{40B77777-C9CB-44D4-83F9-E4CC57170170}" presName="textNode" presStyleLbl="bgShp" presStyleIdx="3" presStyleCnt="5"/>
      <dgm:spPr/>
      <dgm:t>
        <a:bodyPr/>
        <a:lstStyle/>
        <a:p>
          <a:endParaRPr lang="zh-CN" altLang="en-US"/>
        </a:p>
      </dgm:t>
    </dgm:pt>
    <dgm:pt modelId="{8905B780-44EA-42B6-81DA-6D3211299E81}" type="pres">
      <dgm:prSet presAssocID="{40B77777-C9CB-44D4-83F9-E4CC57170170}" presName="compChildNode" presStyleCnt="0"/>
      <dgm:spPr/>
    </dgm:pt>
    <dgm:pt modelId="{C84C5A10-74D9-4DDF-A347-C041F3B09F79}" type="pres">
      <dgm:prSet presAssocID="{40B77777-C9CB-44D4-83F9-E4CC57170170}" presName="theInnerList" presStyleCnt="0"/>
      <dgm:spPr/>
    </dgm:pt>
    <dgm:pt modelId="{7A2B0891-BCFB-41AE-84D4-739FF27E9993}" type="pres">
      <dgm:prSet presAssocID="{EE3E1B95-D19A-44F0-BF03-E2B9C900D377}" presName="childNode" presStyleLbl="node1" presStyleIdx="3" presStyleCnt="5">
        <dgm:presLayoutVars>
          <dgm:bulletEnabled val="1"/>
        </dgm:presLayoutVars>
      </dgm:prSet>
      <dgm:spPr/>
      <dgm:t>
        <a:bodyPr/>
        <a:lstStyle/>
        <a:p>
          <a:endParaRPr lang="zh-CN" altLang="en-US"/>
        </a:p>
      </dgm:t>
    </dgm:pt>
    <dgm:pt modelId="{C2C13863-BEAF-40D4-B04E-674366C7ADDF}" type="pres">
      <dgm:prSet presAssocID="{40B77777-C9CB-44D4-83F9-E4CC57170170}" presName="aSpace" presStyleCnt="0"/>
      <dgm:spPr/>
    </dgm:pt>
    <dgm:pt modelId="{E736D109-8C8B-4F39-992B-F13F3BEF98E2}" type="pres">
      <dgm:prSet presAssocID="{EFCFA56C-0643-4ED1-9DB2-20C482172863}" presName="compNode" presStyleCnt="0"/>
      <dgm:spPr/>
    </dgm:pt>
    <dgm:pt modelId="{98ECD664-A23B-4DE3-9461-4AF2B3F34D16}" type="pres">
      <dgm:prSet presAssocID="{EFCFA56C-0643-4ED1-9DB2-20C482172863}" presName="aNode" presStyleLbl="bgShp" presStyleIdx="4" presStyleCnt="5"/>
      <dgm:spPr/>
      <dgm:t>
        <a:bodyPr/>
        <a:lstStyle/>
        <a:p>
          <a:endParaRPr lang="zh-CN" altLang="en-US"/>
        </a:p>
      </dgm:t>
    </dgm:pt>
    <dgm:pt modelId="{130A5BCA-9D59-494F-AC77-1554C4323FE6}" type="pres">
      <dgm:prSet presAssocID="{EFCFA56C-0643-4ED1-9DB2-20C482172863}" presName="textNode" presStyleLbl="bgShp" presStyleIdx="4" presStyleCnt="5"/>
      <dgm:spPr/>
      <dgm:t>
        <a:bodyPr/>
        <a:lstStyle/>
        <a:p>
          <a:endParaRPr lang="zh-CN" altLang="en-US"/>
        </a:p>
      </dgm:t>
    </dgm:pt>
    <dgm:pt modelId="{8C30695F-CB94-40D3-8A7A-AE271870F62B}" type="pres">
      <dgm:prSet presAssocID="{EFCFA56C-0643-4ED1-9DB2-20C482172863}" presName="compChildNode" presStyleCnt="0"/>
      <dgm:spPr/>
    </dgm:pt>
    <dgm:pt modelId="{1FFC7CD3-A4CC-43F0-ACA6-A0333CFC4E88}" type="pres">
      <dgm:prSet presAssocID="{EFCFA56C-0643-4ED1-9DB2-20C482172863}" presName="theInnerList" presStyleCnt="0"/>
      <dgm:spPr/>
    </dgm:pt>
    <dgm:pt modelId="{BC3936A0-C549-4CD2-9497-EEC5FB55AD74}" type="pres">
      <dgm:prSet presAssocID="{5D5AEECC-8FCA-4403-8B12-506D7F840D5B}" presName="childNode" presStyleLbl="node1" presStyleIdx="4" presStyleCnt="5">
        <dgm:presLayoutVars>
          <dgm:bulletEnabled val="1"/>
        </dgm:presLayoutVars>
      </dgm:prSet>
      <dgm:spPr/>
      <dgm:t>
        <a:bodyPr/>
        <a:lstStyle/>
        <a:p>
          <a:endParaRPr lang="zh-CN" altLang="en-US"/>
        </a:p>
      </dgm:t>
    </dgm:pt>
  </dgm:ptLst>
  <dgm:cxnLst>
    <dgm:cxn modelId="{58D8ED68-A202-4345-AB7F-ACF78C6A9C7B}" type="presOf" srcId="{49ACDB5C-7F54-4AE0-BB8C-3AD2464E9D36}" destId="{64430C16-3DCF-40B1-8308-F5EE748D45E5}" srcOrd="1" destOrd="0" presId="urn:microsoft.com/office/officeart/2005/8/layout/lProcess2"/>
    <dgm:cxn modelId="{A4D0DA12-051D-43EC-8D24-DB33D8D6953A}" srcId="{D922719B-FE21-4CBC-9BCA-B418117EC78D}" destId="{40B77777-C9CB-44D4-83F9-E4CC57170170}" srcOrd="3" destOrd="0" parTransId="{A82626B4-3465-41AE-AEEF-3A8207B7C8A6}" sibTransId="{E0BA135E-D33A-4801-9A1B-F9DAF3382C70}"/>
    <dgm:cxn modelId="{43D72349-0528-4980-9E27-4742BE2A6AC8}" type="presOf" srcId="{EE3E1B95-D19A-44F0-BF03-E2B9C900D377}" destId="{7A2B0891-BCFB-41AE-84D4-739FF27E9993}" srcOrd="0" destOrd="0" presId="urn:microsoft.com/office/officeart/2005/8/layout/lProcess2"/>
    <dgm:cxn modelId="{BA00AFDE-0281-4AA2-A3B0-208DEAD53187}" type="presOf" srcId="{D922719B-FE21-4CBC-9BCA-B418117EC78D}" destId="{2FE60664-02DE-459B-B74B-A8EF8A556AA2}" srcOrd="0" destOrd="0" presId="urn:microsoft.com/office/officeart/2005/8/layout/lProcess2"/>
    <dgm:cxn modelId="{F6EAB7F3-DB8C-413E-96F8-7CF93E423475}" srcId="{D922719B-FE21-4CBC-9BCA-B418117EC78D}" destId="{EFCFA56C-0643-4ED1-9DB2-20C482172863}" srcOrd="4" destOrd="0" parTransId="{C2699A1D-D736-40D0-95F5-6AFBAB3D8F45}" sibTransId="{B21A3E75-B050-4FFA-9B87-F95EB071973A}"/>
    <dgm:cxn modelId="{55EC3720-1293-4E98-8B44-F6E26AC2D36F}" srcId="{D922719B-FE21-4CBC-9BCA-B418117EC78D}" destId="{505F172F-9906-4599-BC6F-E917374212AD}" srcOrd="0" destOrd="0" parTransId="{B46015ED-C29C-420C-9FE4-602106519F4E}" sibTransId="{098B0CC6-F943-4A73-A51B-20913A6B113C}"/>
    <dgm:cxn modelId="{465D54E2-3169-4411-B790-B76DA65361A4}" type="presOf" srcId="{40B77777-C9CB-44D4-83F9-E4CC57170170}" destId="{37AAC40B-E812-49AA-B902-AD5C817D0937}" srcOrd="1" destOrd="0" presId="urn:microsoft.com/office/officeart/2005/8/layout/lProcess2"/>
    <dgm:cxn modelId="{53D915B5-3AB1-4EB7-A660-B41726EE4AD5}" type="presOf" srcId="{1305F48B-5FF6-48DE-8178-3B53FB3FAAA6}" destId="{00239960-24D9-4961-9111-95F2B0034956}" srcOrd="0" destOrd="0" presId="urn:microsoft.com/office/officeart/2005/8/layout/lProcess2"/>
    <dgm:cxn modelId="{A8F805B5-5E2B-4096-9381-C63805351FB3}" type="presOf" srcId="{997F7052-45D6-474A-ACCE-11958EFC4F26}" destId="{8513CF3B-9290-4623-B420-09B86BFA6235}" srcOrd="1" destOrd="0" presId="urn:microsoft.com/office/officeart/2005/8/layout/lProcess2"/>
    <dgm:cxn modelId="{4024C173-503B-4C94-AF62-2D622BE3E0D1}" type="presOf" srcId="{18171DF8-CCEF-437A-88B7-79A30E5656FC}" destId="{B29FE2F4-584F-4090-8D95-695F055E71F4}" srcOrd="0" destOrd="0" presId="urn:microsoft.com/office/officeart/2005/8/layout/lProcess2"/>
    <dgm:cxn modelId="{CE13B2B0-C3E2-4D20-A950-7EFC2F747D91}" srcId="{D922719B-FE21-4CBC-9BCA-B418117EC78D}" destId="{997F7052-45D6-474A-ACCE-11958EFC4F26}" srcOrd="1" destOrd="0" parTransId="{458DCB60-0FBB-4CCD-A169-1681B380F184}" sibTransId="{47F148A8-C847-4A3A-9B62-85E3E271F95B}"/>
    <dgm:cxn modelId="{1F67975B-2684-4827-8185-F7D4E4BB1357}" type="presOf" srcId="{505F172F-9906-4599-BC6F-E917374212AD}" destId="{E819BD79-AED8-4170-9857-02C61995D160}" srcOrd="1" destOrd="0" presId="urn:microsoft.com/office/officeart/2005/8/layout/lProcess2"/>
    <dgm:cxn modelId="{2A22DC66-6A43-41D1-B655-D2833D66E657}" type="presOf" srcId="{65CA4344-D951-41EB-8549-6BE1B9623E0D}" destId="{C9FF1062-49D0-45AD-BBBD-B127B4632345}" srcOrd="0" destOrd="0" presId="urn:microsoft.com/office/officeart/2005/8/layout/lProcess2"/>
    <dgm:cxn modelId="{6ED2C400-947A-499F-B2EB-D7978B48ECA2}" type="presOf" srcId="{505F172F-9906-4599-BC6F-E917374212AD}" destId="{6ED6CFA9-FC33-412E-A0BF-16248885E32B}" srcOrd="0" destOrd="0" presId="urn:microsoft.com/office/officeart/2005/8/layout/lProcess2"/>
    <dgm:cxn modelId="{D4649111-62C0-41FA-A8CA-24A4A03C3808}" type="presOf" srcId="{5D5AEECC-8FCA-4403-8B12-506D7F840D5B}" destId="{BC3936A0-C549-4CD2-9497-EEC5FB55AD74}" srcOrd="0" destOrd="0" presId="urn:microsoft.com/office/officeart/2005/8/layout/lProcess2"/>
    <dgm:cxn modelId="{647EE22A-C0F9-4660-8F65-383443AD66B3}" srcId="{49ACDB5C-7F54-4AE0-BB8C-3AD2464E9D36}" destId="{65CA4344-D951-41EB-8549-6BE1B9623E0D}" srcOrd="0" destOrd="0" parTransId="{889E7257-3EF7-45E5-8081-D08CECECB172}" sibTransId="{58C50D86-C70B-4B03-8D1F-29C58A3AF078}"/>
    <dgm:cxn modelId="{9FD90409-2818-45FD-A69E-B226DC935C4B}" type="presOf" srcId="{49ACDB5C-7F54-4AE0-BB8C-3AD2464E9D36}" destId="{FB3A37EA-5282-49E0-ADF0-60C91F4C5F2E}" srcOrd="0" destOrd="0" presId="urn:microsoft.com/office/officeart/2005/8/layout/lProcess2"/>
    <dgm:cxn modelId="{F47B615F-DA56-4690-8CB1-80215203088D}" srcId="{EFCFA56C-0643-4ED1-9DB2-20C482172863}" destId="{5D5AEECC-8FCA-4403-8B12-506D7F840D5B}" srcOrd="0" destOrd="0" parTransId="{29F24F40-B7DA-4953-9ADD-6417FE995127}" sibTransId="{0C5C55F4-2056-4F7F-942F-DADECCDF61E9}"/>
    <dgm:cxn modelId="{74BF8B30-B6AB-48A2-A05D-5731DF58E7FE}" srcId="{997F7052-45D6-474A-ACCE-11958EFC4F26}" destId="{18171DF8-CCEF-437A-88B7-79A30E5656FC}" srcOrd="0" destOrd="0" parTransId="{45A5BC0C-2CB6-483E-B571-F3A018972014}" sibTransId="{141E5A45-C27C-4758-AF84-B8E3772FE212}"/>
    <dgm:cxn modelId="{14085CEB-25BF-4C93-8713-5E2FAEECDDDF}" type="presOf" srcId="{EFCFA56C-0643-4ED1-9DB2-20C482172863}" destId="{130A5BCA-9D59-494F-AC77-1554C4323FE6}" srcOrd="1" destOrd="0" presId="urn:microsoft.com/office/officeart/2005/8/layout/lProcess2"/>
    <dgm:cxn modelId="{99B15F34-8B88-423C-9F27-5E5D17D6F0BE}" srcId="{40B77777-C9CB-44D4-83F9-E4CC57170170}" destId="{EE3E1B95-D19A-44F0-BF03-E2B9C900D377}" srcOrd="0" destOrd="0" parTransId="{972F7F78-EDDE-4CFC-9E19-2725D387D594}" sibTransId="{0726C918-9906-4B17-8B4B-98A367666C9E}"/>
    <dgm:cxn modelId="{2E6F542C-0AC7-4ED5-9373-67DFC36FEA91}" type="presOf" srcId="{997F7052-45D6-474A-ACCE-11958EFC4F26}" destId="{C510900F-DA62-4044-AC59-97CD7D920147}" srcOrd="0" destOrd="0" presId="urn:microsoft.com/office/officeart/2005/8/layout/lProcess2"/>
    <dgm:cxn modelId="{3AED2FD0-A2D2-4B3B-A1FD-4B7DDA591862}" type="presOf" srcId="{EFCFA56C-0643-4ED1-9DB2-20C482172863}" destId="{98ECD664-A23B-4DE3-9461-4AF2B3F34D16}" srcOrd="0" destOrd="0" presId="urn:microsoft.com/office/officeart/2005/8/layout/lProcess2"/>
    <dgm:cxn modelId="{0765EC8A-4AB6-401C-BBE0-63658A4867BA}" srcId="{505F172F-9906-4599-BC6F-E917374212AD}" destId="{1305F48B-5FF6-48DE-8178-3B53FB3FAAA6}" srcOrd="0" destOrd="0" parTransId="{9DAAA255-447A-414C-AA96-0C4AC1AB7BC4}" sibTransId="{3AA2E3C4-F8C1-4DAC-A912-8829E4B1A668}"/>
    <dgm:cxn modelId="{F1BE334E-98F1-4E24-8940-EB3162E51926}" type="presOf" srcId="{40B77777-C9CB-44D4-83F9-E4CC57170170}" destId="{E5FC6AB9-B166-4C4E-ADB7-37B63CD275F5}" srcOrd="0" destOrd="0" presId="urn:microsoft.com/office/officeart/2005/8/layout/lProcess2"/>
    <dgm:cxn modelId="{CD6E78DF-7A5D-483E-980A-950BC0C3F952}" srcId="{D922719B-FE21-4CBC-9BCA-B418117EC78D}" destId="{49ACDB5C-7F54-4AE0-BB8C-3AD2464E9D36}" srcOrd="2" destOrd="0" parTransId="{4958EDFD-428E-4948-82EC-53FB278D43E0}" sibTransId="{035C8CCB-7318-4550-B569-0404642036D5}"/>
    <dgm:cxn modelId="{4E05584C-70F9-4722-A384-719496E62B93}" type="presParOf" srcId="{2FE60664-02DE-459B-B74B-A8EF8A556AA2}" destId="{6D2DBD23-A03A-493F-9B4A-94D9D1B0B3A9}" srcOrd="0" destOrd="0" presId="urn:microsoft.com/office/officeart/2005/8/layout/lProcess2"/>
    <dgm:cxn modelId="{DA0DC9CD-9B6D-448E-8ACD-2261E7A3669D}" type="presParOf" srcId="{6D2DBD23-A03A-493F-9B4A-94D9D1B0B3A9}" destId="{6ED6CFA9-FC33-412E-A0BF-16248885E32B}" srcOrd="0" destOrd="0" presId="urn:microsoft.com/office/officeart/2005/8/layout/lProcess2"/>
    <dgm:cxn modelId="{C893F1E9-93D0-42B6-A416-AAAB593CCE7B}" type="presParOf" srcId="{6D2DBD23-A03A-493F-9B4A-94D9D1B0B3A9}" destId="{E819BD79-AED8-4170-9857-02C61995D160}" srcOrd="1" destOrd="0" presId="urn:microsoft.com/office/officeart/2005/8/layout/lProcess2"/>
    <dgm:cxn modelId="{623E0F98-590A-496A-8DB4-AEB723430553}" type="presParOf" srcId="{6D2DBD23-A03A-493F-9B4A-94D9D1B0B3A9}" destId="{B9A3BAD9-B7F2-442C-A742-F1461C56C747}" srcOrd="2" destOrd="0" presId="urn:microsoft.com/office/officeart/2005/8/layout/lProcess2"/>
    <dgm:cxn modelId="{A0A19311-CDD6-4C88-8F00-FCE74B6E3675}" type="presParOf" srcId="{B9A3BAD9-B7F2-442C-A742-F1461C56C747}" destId="{E452FAF0-8F17-4958-91BA-648D3B7EEFD4}" srcOrd="0" destOrd="0" presId="urn:microsoft.com/office/officeart/2005/8/layout/lProcess2"/>
    <dgm:cxn modelId="{EBFF2849-531B-4AFB-BB7E-9E83541187C2}" type="presParOf" srcId="{E452FAF0-8F17-4958-91BA-648D3B7EEFD4}" destId="{00239960-24D9-4961-9111-95F2B0034956}" srcOrd="0" destOrd="0" presId="urn:microsoft.com/office/officeart/2005/8/layout/lProcess2"/>
    <dgm:cxn modelId="{7F342E56-E814-411C-8544-4F6525F80C6D}" type="presParOf" srcId="{2FE60664-02DE-459B-B74B-A8EF8A556AA2}" destId="{3825739D-CD97-4A17-BA9A-7BCA14AF22B4}" srcOrd="1" destOrd="0" presId="urn:microsoft.com/office/officeart/2005/8/layout/lProcess2"/>
    <dgm:cxn modelId="{39067589-0D10-4EBF-9E97-ADC22E8081CD}" type="presParOf" srcId="{2FE60664-02DE-459B-B74B-A8EF8A556AA2}" destId="{AD355345-A2B7-4806-BBDE-2516AD4CB17C}" srcOrd="2" destOrd="0" presId="urn:microsoft.com/office/officeart/2005/8/layout/lProcess2"/>
    <dgm:cxn modelId="{19CB8292-3952-47C9-AFC0-C187139835C4}" type="presParOf" srcId="{AD355345-A2B7-4806-BBDE-2516AD4CB17C}" destId="{C510900F-DA62-4044-AC59-97CD7D920147}" srcOrd="0" destOrd="0" presId="urn:microsoft.com/office/officeart/2005/8/layout/lProcess2"/>
    <dgm:cxn modelId="{7600E32B-5BD6-49C8-9F38-74BC0E301DBF}" type="presParOf" srcId="{AD355345-A2B7-4806-BBDE-2516AD4CB17C}" destId="{8513CF3B-9290-4623-B420-09B86BFA6235}" srcOrd="1" destOrd="0" presId="urn:microsoft.com/office/officeart/2005/8/layout/lProcess2"/>
    <dgm:cxn modelId="{69BC435C-F46F-42BD-9EB4-5781AECC0044}" type="presParOf" srcId="{AD355345-A2B7-4806-BBDE-2516AD4CB17C}" destId="{699D6303-0088-44B6-92B6-63D48F9A4B8E}" srcOrd="2" destOrd="0" presId="urn:microsoft.com/office/officeart/2005/8/layout/lProcess2"/>
    <dgm:cxn modelId="{2D465FD3-9932-4B66-A42E-C98A760A57CA}" type="presParOf" srcId="{699D6303-0088-44B6-92B6-63D48F9A4B8E}" destId="{9EF6A056-BB61-4FE7-A752-DCF9021F1E6F}" srcOrd="0" destOrd="0" presId="urn:microsoft.com/office/officeart/2005/8/layout/lProcess2"/>
    <dgm:cxn modelId="{0152A787-7008-4F42-AA0A-6471CF8A6849}" type="presParOf" srcId="{9EF6A056-BB61-4FE7-A752-DCF9021F1E6F}" destId="{B29FE2F4-584F-4090-8D95-695F055E71F4}" srcOrd="0" destOrd="0" presId="urn:microsoft.com/office/officeart/2005/8/layout/lProcess2"/>
    <dgm:cxn modelId="{3A1A7047-2772-469F-BC1F-2A49705B2630}" type="presParOf" srcId="{2FE60664-02DE-459B-B74B-A8EF8A556AA2}" destId="{9438C7C5-AA67-4D70-922E-3E14EA5CDC8D}" srcOrd="3" destOrd="0" presId="urn:microsoft.com/office/officeart/2005/8/layout/lProcess2"/>
    <dgm:cxn modelId="{2B60EB50-793E-43D1-8E08-DB1D67F5935A}" type="presParOf" srcId="{2FE60664-02DE-459B-B74B-A8EF8A556AA2}" destId="{308DC925-DFC1-425D-A46F-3DB0C4203C0E}" srcOrd="4" destOrd="0" presId="urn:microsoft.com/office/officeart/2005/8/layout/lProcess2"/>
    <dgm:cxn modelId="{EBE75726-1848-4534-8F58-D68ECB2DC7D4}" type="presParOf" srcId="{308DC925-DFC1-425D-A46F-3DB0C4203C0E}" destId="{FB3A37EA-5282-49E0-ADF0-60C91F4C5F2E}" srcOrd="0" destOrd="0" presId="urn:microsoft.com/office/officeart/2005/8/layout/lProcess2"/>
    <dgm:cxn modelId="{9219FB53-0B10-4915-B16E-FA27E1024BAF}" type="presParOf" srcId="{308DC925-DFC1-425D-A46F-3DB0C4203C0E}" destId="{64430C16-3DCF-40B1-8308-F5EE748D45E5}" srcOrd="1" destOrd="0" presId="urn:microsoft.com/office/officeart/2005/8/layout/lProcess2"/>
    <dgm:cxn modelId="{992BCDFB-E15A-4AFD-B3AC-F406EEAA2476}" type="presParOf" srcId="{308DC925-DFC1-425D-A46F-3DB0C4203C0E}" destId="{4EE46A45-0BF9-41CF-A2F8-D08DB4DC401D}" srcOrd="2" destOrd="0" presId="urn:microsoft.com/office/officeart/2005/8/layout/lProcess2"/>
    <dgm:cxn modelId="{AC8342BB-309D-4E08-9D4B-336EEA4FD3F8}" type="presParOf" srcId="{4EE46A45-0BF9-41CF-A2F8-D08DB4DC401D}" destId="{FB9A950A-982A-4563-ADAE-5AA1735A720B}" srcOrd="0" destOrd="0" presId="urn:microsoft.com/office/officeart/2005/8/layout/lProcess2"/>
    <dgm:cxn modelId="{FBDB97CC-4AFD-4ECC-AE41-03F16717CFC3}" type="presParOf" srcId="{FB9A950A-982A-4563-ADAE-5AA1735A720B}" destId="{C9FF1062-49D0-45AD-BBBD-B127B4632345}" srcOrd="0" destOrd="0" presId="urn:microsoft.com/office/officeart/2005/8/layout/lProcess2"/>
    <dgm:cxn modelId="{04B6D7DC-03E2-4262-839B-A817642ECBA7}" type="presParOf" srcId="{2FE60664-02DE-459B-B74B-A8EF8A556AA2}" destId="{F06B0E1F-7CE4-4871-BB6C-A4DFCCD47CC1}" srcOrd="5" destOrd="0" presId="urn:microsoft.com/office/officeart/2005/8/layout/lProcess2"/>
    <dgm:cxn modelId="{FDA27BE1-F8A8-42BF-9C5F-09EFA5475696}" type="presParOf" srcId="{2FE60664-02DE-459B-B74B-A8EF8A556AA2}" destId="{2E10BE7E-6E94-4602-B1FB-0EAED147EC73}" srcOrd="6" destOrd="0" presId="urn:microsoft.com/office/officeart/2005/8/layout/lProcess2"/>
    <dgm:cxn modelId="{6021CEB5-BF08-4CCA-989A-6380444714F3}" type="presParOf" srcId="{2E10BE7E-6E94-4602-B1FB-0EAED147EC73}" destId="{E5FC6AB9-B166-4C4E-ADB7-37B63CD275F5}" srcOrd="0" destOrd="0" presId="urn:microsoft.com/office/officeart/2005/8/layout/lProcess2"/>
    <dgm:cxn modelId="{6E13F535-990D-4F7C-AC18-5987E88EF056}" type="presParOf" srcId="{2E10BE7E-6E94-4602-B1FB-0EAED147EC73}" destId="{37AAC40B-E812-49AA-B902-AD5C817D0937}" srcOrd="1" destOrd="0" presId="urn:microsoft.com/office/officeart/2005/8/layout/lProcess2"/>
    <dgm:cxn modelId="{75662C7D-9EA9-4D88-AA56-41B7F729468D}" type="presParOf" srcId="{2E10BE7E-6E94-4602-B1FB-0EAED147EC73}" destId="{8905B780-44EA-42B6-81DA-6D3211299E81}" srcOrd="2" destOrd="0" presId="urn:microsoft.com/office/officeart/2005/8/layout/lProcess2"/>
    <dgm:cxn modelId="{74FD2DED-7126-406C-AA8C-95B310D255EE}" type="presParOf" srcId="{8905B780-44EA-42B6-81DA-6D3211299E81}" destId="{C84C5A10-74D9-4DDF-A347-C041F3B09F79}" srcOrd="0" destOrd="0" presId="urn:microsoft.com/office/officeart/2005/8/layout/lProcess2"/>
    <dgm:cxn modelId="{8913A9DF-2FF8-48DA-899F-D6F6542803FA}" type="presParOf" srcId="{C84C5A10-74D9-4DDF-A347-C041F3B09F79}" destId="{7A2B0891-BCFB-41AE-84D4-739FF27E9993}" srcOrd="0" destOrd="0" presId="urn:microsoft.com/office/officeart/2005/8/layout/lProcess2"/>
    <dgm:cxn modelId="{0AEE3923-61AC-47E1-925A-87606D95C73A}" type="presParOf" srcId="{2FE60664-02DE-459B-B74B-A8EF8A556AA2}" destId="{C2C13863-BEAF-40D4-B04E-674366C7ADDF}" srcOrd="7" destOrd="0" presId="urn:microsoft.com/office/officeart/2005/8/layout/lProcess2"/>
    <dgm:cxn modelId="{61BE4B36-5698-44DC-B54C-1A11275C64F4}" type="presParOf" srcId="{2FE60664-02DE-459B-B74B-A8EF8A556AA2}" destId="{E736D109-8C8B-4F39-992B-F13F3BEF98E2}" srcOrd="8" destOrd="0" presId="urn:microsoft.com/office/officeart/2005/8/layout/lProcess2"/>
    <dgm:cxn modelId="{117A69F2-B15C-4B03-832B-3F2FB7DB3C7F}" type="presParOf" srcId="{E736D109-8C8B-4F39-992B-F13F3BEF98E2}" destId="{98ECD664-A23B-4DE3-9461-4AF2B3F34D16}" srcOrd="0" destOrd="0" presId="urn:microsoft.com/office/officeart/2005/8/layout/lProcess2"/>
    <dgm:cxn modelId="{EA128510-232E-4A3F-A192-9672440E1729}" type="presParOf" srcId="{E736D109-8C8B-4F39-992B-F13F3BEF98E2}" destId="{130A5BCA-9D59-494F-AC77-1554C4323FE6}" srcOrd="1" destOrd="0" presId="urn:microsoft.com/office/officeart/2005/8/layout/lProcess2"/>
    <dgm:cxn modelId="{90A105DC-1933-4D1D-8DE1-4B66C69BDC54}" type="presParOf" srcId="{E736D109-8C8B-4F39-992B-F13F3BEF98E2}" destId="{8C30695F-CB94-40D3-8A7A-AE271870F62B}" srcOrd="2" destOrd="0" presId="urn:microsoft.com/office/officeart/2005/8/layout/lProcess2"/>
    <dgm:cxn modelId="{B64F21F1-9AFC-4173-B9DC-6A6F05A3A6DA}" type="presParOf" srcId="{8C30695F-CB94-40D3-8A7A-AE271870F62B}" destId="{1FFC7CD3-A4CC-43F0-ACA6-A0333CFC4E88}" srcOrd="0" destOrd="0" presId="urn:microsoft.com/office/officeart/2005/8/layout/lProcess2"/>
    <dgm:cxn modelId="{2DA8CA33-3C61-4DE9-8E07-C743507C4782}" type="presParOf" srcId="{1FFC7CD3-A4CC-43F0-ACA6-A0333CFC4E88}" destId="{BC3936A0-C549-4CD2-9497-EEC5FB55AD74}"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796059F-BDEE-4024-B105-0F95F055F258}" type="doc">
      <dgm:prSet loTypeId="urn:microsoft.com/office/officeart/2005/8/layout/hProcess9" loCatId="process" qsTypeId="urn:microsoft.com/office/officeart/2005/8/quickstyle/3d2" qsCatId="3D" csTypeId="urn:microsoft.com/office/officeart/2005/8/colors/accent2_2" csCatId="accent2" phldr="1"/>
      <dgm:spPr/>
    </dgm:pt>
    <dgm:pt modelId="{4CCBF6DE-5195-43F0-9D70-1909B2BD3415}">
      <dgm:prSet phldrT="[文本]" custT="1"/>
      <dgm:spPr/>
      <dgm:t>
        <a:bodyPr/>
        <a:lstStyle/>
        <a:p>
          <a:r>
            <a:rPr lang="en-US" sz="2800" dirty="0" smtClean="0"/>
            <a:t>1</a:t>
          </a:r>
          <a:r>
            <a:rPr lang="zh-CN" sz="2800" dirty="0" smtClean="0"/>
            <a:t>、统计作业量</a:t>
          </a:r>
          <a:endParaRPr lang="zh-CN" altLang="en-US" sz="2800" dirty="0"/>
        </a:p>
      </dgm:t>
    </dgm:pt>
    <dgm:pt modelId="{617CB93C-4CEF-40FA-B4E7-F38C301341D4}" type="parTrans" cxnId="{B4FCC5E1-4583-4DD2-A01A-E08DE688A855}">
      <dgm:prSet/>
      <dgm:spPr/>
      <dgm:t>
        <a:bodyPr/>
        <a:lstStyle/>
        <a:p>
          <a:endParaRPr lang="zh-CN" altLang="en-US"/>
        </a:p>
      </dgm:t>
    </dgm:pt>
    <dgm:pt modelId="{4E01DFC1-8EB9-44B2-94B6-223EA3DFD50F}" type="sibTrans" cxnId="{B4FCC5E1-4583-4DD2-A01A-E08DE688A855}">
      <dgm:prSet/>
      <dgm:spPr/>
      <dgm:t>
        <a:bodyPr/>
        <a:lstStyle/>
        <a:p>
          <a:endParaRPr lang="zh-CN" altLang="en-US"/>
        </a:p>
      </dgm:t>
    </dgm:pt>
    <dgm:pt modelId="{AEE15239-9C19-426E-93D5-914FF4713507}">
      <dgm:prSet phldrT="[文本]" custT="1"/>
      <dgm:spPr/>
      <dgm:t>
        <a:bodyPr/>
        <a:lstStyle/>
        <a:p>
          <a:r>
            <a:rPr lang="en-US" sz="2800" dirty="0" smtClean="0"/>
            <a:t>2</a:t>
          </a:r>
          <a:r>
            <a:rPr lang="zh-CN" sz="2800" dirty="0" smtClean="0"/>
            <a:t>、估算资源能力的实际耗费</a:t>
          </a:r>
          <a:endParaRPr lang="zh-CN" altLang="en-US" sz="2800" dirty="0"/>
        </a:p>
      </dgm:t>
    </dgm:pt>
    <dgm:pt modelId="{8C1708F6-550D-47A3-8F25-BEB515627A91}" type="parTrans" cxnId="{7D3EB870-57FF-4845-8A1B-2871DDF6FAF4}">
      <dgm:prSet/>
      <dgm:spPr/>
      <dgm:t>
        <a:bodyPr/>
        <a:lstStyle/>
        <a:p>
          <a:endParaRPr lang="zh-CN" altLang="en-US"/>
        </a:p>
      </dgm:t>
    </dgm:pt>
    <dgm:pt modelId="{AF8C3333-4FF1-431D-9DF3-9DE647935872}" type="sibTrans" cxnId="{7D3EB870-57FF-4845-8A1B-2871DDF6FAF4}">
      <dgm:prSet/>
      <dgm:spPr/>
      <dgm:t>
        <a:bodyPr/>
        <a:lstStyle/>
        <a:p>
          <a:endParaRPr lang="zh-CN" altLang="en-US"/>
        </a:p>
      </dgm:t>
    </dgm:pt>
    <dgm:pt modelId="{CA81A690-E0BC-410A-87C6-71605A1D1929}">
      <dgm:prSet phldrT="[文本]" custT="1"/>
      <dgm:spPr/>
      <dgm:t>
        <a:bodyPr/>
        <a:lstStyle/>
        <a:p>
          <a:r>
            <a:rPr lang="en-US" sz="2800" dirty="0" smtClean="0"/>
            <a:t>3</a:t>
          </a:r>
          <a:r>
            <a:rPr lang="zh-CN" sz="2800" dirty="0" smtClean="0"/>
            <a:t>、分配间接费用</a:t>
          </a:r>
          <a:endParaRPr lang="zh-CN" altLang="en-US" sz="2800" dirty="0"/>
        </a:p>
      </dgm:t>
    </dgm:pt>
    <dgm:pt modelId="{4526DA8A-20D5-4C96-B244-DF79E18E4760}" type="parTrans" cxnId="{29B7176A-9854-45DC-B6B1-B9718DA4E0CE}">
      <dgm:prSet/>
      <dgm:spPr/>
      <dgm:t>
        <a:bodyPr/>
        <a:lstStyle/>
        <a:p>
          <a:endParaRPr lang="zh-CN" altLang="en-US"/>
        </a:p>
      </dgm:t>
    </dgm:pt>
    <dgm:pt modelId="{18FA3C68-A333-4B69-AF54-4C10BAA4DC85}" type="sibTrans" cxnId="{29B7176A-9854-45DC-B6B1-B9718DA4E0CE}">
      <dgm:prSet/>
      <dgm:spPr/>
      <dgm:t>
        <a:bodyPr/>
        <a:lstStyle/>
        <a:p>
          <a:endParaRPr lang="zh-CN" altLang="en-US"/>
        </a:p>
      </dgm:t>
    </dgm:pt>
    <dgm:pt modelId="{387DD958-53DC-4372-9F11-2A878D6DD1EE}" type="pres">
      <dgm:prSet presAssocID="{5796059F-BDEE-4024-B105-0F95F055F258}" presName="CompostProcess" presStyleCnt="0">
        <dgm:presLayoutVars>
          <dgm:dir/>
          <dgm:resizeHandles val="exact"/>
        </dgm:presLayoutVars>
      </dgm:prSet>
      <dgm:spPr/>
    </dgm:pt>
    <dgm:pt modelId="{A4C1EF5E-42F5-4071-87EB-D6CC46248BAD}" type="pres">
      <dgm:prSet presAssocID="{5796059F-BDEE-4024-B105-0F95F055F258}" presName="arrow" presStyleLbl="bgShp" presStyleIdx="0" presStyleCnt="1"/>
      <dgm:spPr/>
    </dgm:pt>
    <dgm:pt modelId="{D725BB58-072A-4873-9322-847C2A6D7F43}" type="pres">
      <dgm:prSet presAssocID="{5796059F-BDEE-4024-B105-0F95F055F258}" presName="linearProcess" presStyleCnt="0"/>
      <dgm:spPr/>
    </dgm:pt>
    <dgm:pt modelId="{FC62A5EC-72D0-4320-87E8-C45D35E11B97}" type="pres">
      <dgm:prSet presAssocID="{4CCBF6DE-5195-43F0-9D70-1909B2BD3415}" presName="textNode" presStyleLbl="node1" presStyleIdx="0" presStyleCnt="3">
        <dgm:presLayoutVars>
          <dgm:bulletEnabled val="1"/>
        </dgm:presLayoutVars>
      </dgm:prSet>
      <dgm:spPr/>
      <dgm:t>
        <a:bodyPr/>
        <a:lstStyle/>
        <a:p>
          <a:endParaRPr lang="zh-CN" altLang="en-US"/>
        </a:p>
      </dgm:t>
    </dgm:pt>
    <dgm:pt modelId="{18A2AAF9-2006-4B2F-90BE-25B99E924E4E}" type="pres">
      <dgm:prSet presAssocID="{4E01DFC1-8EB9-44B2-94B6-223EA3DFD50F}" presName="sibTrans" presStyleCnt="0"/>
      <dgm:spPr/>
    </dgm:pt>
    <dgm:pt modelId="{4A08406C-D58B-47FB-A395-5E9F8ED7FC3E}" type="pres">
      <dgm:prSet presAssocID="{AEE15239-9C19-426E-93D5-914FF4713507}" presName="textNode" presStyleLbl="node1" presStyleIdx="1" presStyleCnt="3">
        <dgm:presLayoutVars>
          <dgm:bulletEnabled val="1"/>
        </dgm:presLayoutVars>
      </dgm:prSet>
      <dgm:spPr/>
      <dgm:t>
        <a:bodyPr/>
        <a:lstStyle/>
        <a:p>
          <a:endParaRPr lang="zh-CN" altLang="en-US"/>
        </a:p>
      </dgm:t>
    </dgm:pt>
    <dgm:pt modelId="{6E3DDF6C-67EE-466D-9618-9F84EED5CF82}" type="pres">
      <dgm:prSet presAssocID="{AF8C3333-4FF1-431D-9DF3-9DE647935872}" presName="sibTrans" presStyleCnt="0"/>
      <dgm:spPr/>
    </dgm:pt>
    <dgm:pt modelId="{0A96F46E-1C90-46CC-9895-0A39581CF901}" type="pres">
      <dgm:prSet presAssocID="{CA81A690-E0BC-410A-87C6-71605A1D1929}" presName="textNode" presStyleLbl="node1" presStyleIdx="2" presStyleCnt="3">
        <dgm:presLayoutVars>
          <dgm:bulletEnabled val="1"/>
        </dgm:presLayoutVars>
      </dgm:prSet>
      <dgm:spPr/>
      <dgm:t>
        <a:bodyPr/>
        <a:lstStyle/>
        <a:p>
          <a:endParaRPr lang="zh-CN" altLang="en-US"/>
        </a:p>
      </dgm:t>
    </dgm:pt>
  </dgm:ptLst>
  <dgm:cxnLst>
    <dgm:cxn modelId="{10DF8AC8-1B92-4B6A-A985-8A87932316DB}" type="presOf" srcId="{5796059F-BDEE-4024-B105-0F95F055F258}" destId="{387DD958-53DC-4372-9F11-2A878D6DD1EE}" srcOrd="0" destOrd="0" presId="urn:microsoft.com/office/officeart/2005/8/layout/hProcess9"/>
    <dgm:cxn modelId="{B4FCC5E1-4583-4DD2-A01A-E08DE688A855}" srcId="{5796059F-BDEE-4024-B105-0F95F055F258}" destId="{4CCBF6DE-5195-43F0-9D70-1909B2BD3415}" srcOrd="0" destOrd="0" parTransId="{617CB93C-4CEF-40FA-B4E7-F38C301341D4}" sibTransId="{4E01DFC1-8EB9-44B2-94B6-223EA3DFD50F}"/>
    <dgm:cxn modelId="{71EB238E-E04C-4510-90F7-F8085516E38C}" type="presOf" srcId="{4CCBF6DE-5195-43F0-9D70-1909B2BD3415}" destId="{FC62A5EC-72D0-4320-87E8-C45D35E11B97}" srcOrd="0" destOrd="0" presId="urn:microsoft.com/office/officeart/2005/8/layout/hProcess9"/>
    <dgm:cxn modelId="{7D3EB870-57FF-4845-8A1B-2871DDF6FAF4}" srcId="{5796059F-BDEE-4024-B105-0F95F055F258}" destId="{AEE15239-9C19-426E-93D5-914FF4713507}" srcOrd="1" destOrd="0" parTransId="{8C1708F6-550D-47A3-8F25-BEB515627A91}" sibTransId="{AF8C3333-4FF1-431D-9DF3-9DE647935872}"/>
    <dgm:cxn modelId="{94814D7C-7BC9-49AA-A32A-5AEBB777CBBE}" type="presOf" srcId="{CA81A690-E0BC-410A-87C6-71605A1D1929}" destId="{0A96F46E-1C90-46CC-9895-0A39581CF901}" srcOrd="0" destOrd="0" presId="urn:microsoft.com/office/officeart/2005/8/layout/hProcess9"/>
    <dgm:cxn modelId="{43E55882-10F9-4AEE-BD21-18246EDFD5CE}" type="presOf" srcId="{AEE15239-9C19-426E-93D5-914FF4713507}" destId="{4A08406C-D58B-47FB-A395-5E9F8ED7FC3E}" srcOrd="0" destOrd="0" presId="urn:microsoft.com/office/officeart/2005/8/layout/hProcess9"/>
    <dgm:cxn modelId="{29B7176A-9854-45DC-B6B1-B9718DA4E0CE}" srcId="{5796059F-BDEE-4024-B105-0F95F055F258}" destId="{CA81A690-E0BC-410A-87C6-71605A1D1929}" srcOrd="2" destOrd="0" parTransId="{4526DA8A-20D5-4C96-B244-DF79E18E4760}" sibTransId="{18FA3C68-A333-4B69-AF54-4C10BAA4DC85}"/>
    <dgm:cxn modelId="{58298477-9418-4A01-AB3D-AB14B031837A}" type="presParOf" srcId="{387DD958-53DC-4372-9F11-2A878D6DD1EE}" destId="{A4C1EF5E-42F5-4071-87EB-D6CC46248BAD}" srcOrd="0" destOrd="0" presId="urn:microsoft.com/office/officeart/2005/8/layout/hProcess9"/>
    <dgm:cxn modelId="{53092B2D-6831-4529-8495-E7CC08A075AB}" type="presParOf" srcId="{387DD958-53DC-4372-9F11-2A878D6DD1EE}" destId="{D725BB58-072A-4873-9322-847C2A6D7F43}" srcOrd="1" destOrd="0" presId="urn:microsoft.com/office/officeart/2005/8/layout/hProcess9"/>
    <dgm:cxn modelId="{A231C95B-68C1-4F71-82B4-527F3E89BDE9}" type="presParOf" srcId="{D725BB58-072A-4873-9322-847C2A6D7F43}" destId="{FC62A5EC-72D0-4320-87E8-C45D35E11B97}" srcOrd="0" destOrd="0" presId="urn:microsoft.com/office/officeart/2005/8/layout/hProcess9"/>
    <dgm:cxn modelId="{7F755D4D-2676-434C-AB87-3A39F5E2763B}" type="presParOf" srcId="{D725BB58-072A-4873-9322-847C2A6D7F43}" destId="{18A2AAF9-2006-4B2F-90BE-25B99E924E4E}" srcOrd="1" destOrd="0" presId="urn:microsoft.com/office/officeart/2005/8/layout/hProcess9"/>
    <dgm:cxn modelId="{6AAE7396-DFA1-4574-A26B-DFFC9566B66A}" type="presParOf" srcId="{D725BB58-072A-4873-9322-847C2A6D7F43}" destId="{4A08406C-D58B-47FB-A395-5E9F8ED7FC3E}" srcOrd="2" destOrd="0" presId="urn:microsoft.com/office/officeart/2005/8/layout/hProcess9"/>
    <dgm:cxn modelId="{2F307DCC-C08A-4ABF-945E-CCC05F352BDD}" type="presParOf" srcId="{D725BB58-072A-4873-9322-847C2A6D7F43}" destId="{6E3DDF6C-67EE-466D-9618-9F84EED5CF82}" srcOrd="3" destOrd="0" presId="urn:microsoft.com/office/officeart/2005/8/layout/hProcess9"/>
    <dgm:cxn modelId="{A975E0FE-03EA-4C64-A613-E911B0582CB3}" type="presParOf" srcId="{D725BB58-072A-4873-9322-847C2A6D7F43}" destId="{0A96F46E-1C90-46CC-9895-0A39581CF90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BC56D6F-6EB5-499E-9F88-AD4B6D4B7163}" type="doc">
      <dgm:prSet loTypeId="urn:microsoft.com/office/officeart/2005/8/layout/bProcess3" loCatId="process" qsTypeId="urn:microsoft.com/office/officeart/2005/8/quickstyle/simple1" qsCatId="simple" csTypeId="urn:microsoft.com/office/officeart/2005/8/colors/accent2_2" csCatId="accent2" phldr="1"/>
      <dgm:spPr/>
      <dgm:t>
        <a:bodyPr/>
        <a:lstStyle/>
        <a:p>
          <a:endParaRPr lang="zh-CN" altLang="en-US"/>
        </a:p>
      </dgm:t>
    </dgm:pt>
    <dgm:pt modelId="{AE273D8B-E795-4A29-BB69-DF005ADBE320}">
      <dgm:prSet phldrT="[文本]"/>
      <dgm:spPr/>
      <dgm:t>
        <a:bodyPr/>
        <a:lstStyle/>
        <a:p>
          <a:r>
            <a:rPr lang="en-US" dirty="0" smtClean="0"/>
            <a:t>1</a:t>
          </a:r>
          <a:r>
            <a:rPr lang="zh-CN" dirty="0" smtClean="0"/>
            <a:t>、界定配送中心的各项生产性作业</a:t>
          </a:r>
          <a:endParaRPr lang="zh-CN" altLang="en-US" dirty="0"/>
        </a:p>
      </dgm:t>
    </dgm:pt>
    <dgm:pt modelId="{2054518E-D683-4655-9C73-2117DF9B52A0}" type="parTrans" cxnId="{8067ADE2-4967-4DEB-A3EC-746A40A0BB3B}">
      <dgm:prSet/>
      <dgm:spPr/>
      <dgm:t>
        <a:bodyPr/>
        <a:lstStyle/>
        <a:p>
          <a:endParaRPr lang="zh-CN" altLang="en-US"/>
        </a:p>
      </dgm:t>
    </dgm:pt>
    <dgm:pt modelId="{72BCFD87-1787-4C34-A96C-4EEEBA9265F4}" type="sibTrans" cxnId="{8067ADE2-4967-4DEB-A3EC-746A40A0BB3B}">
      <dgm:prSet/>
      <dgm:spPr/>
      <dgm:t>
        <a:bodyPr/>
        <a:lstStyle/>
        <a:p>
          <a:endParaRPr lang="zh-CN" altLang="en-US"/>
        </a:p>
      </dgm:t>
    </dgm:pt>
    <dgm:pt modelId="{5E44E9F4-73AC-486D-9881-4B103C80A610}">
      <dgm:prSet phldrT="[文本]"/>
      <dgm:spPr/>
      <dgm:t>
        <a:bodyPr/>
        <a:lstStyle/>
        <a:p>
          <a:r>
            <a:rPr lang="en-US" dirty="0" smtClean="0"/>
            <a:t>2</a:t>
          </a:r>
          <a:r>
            <a:rPr lang="zh-CN" dirty="0" smtClean="0"/>
            <a:t>、确定配送中心涉及的资源库</a:t>
          </a:r>
          <a:endParaRPr lang="zh-CN" altLang="en-US" dirty="0"/>
        </a:p>
      </dgm:t>
    </dgm:pt>
    <dgm:pt modelId="{2477BBC7-B926-47F4-9062-91010411E0D2}" type="parTrans" cxnId="{45DA890C-FC4C-4741-A9BA-87DBDFD0E4FD}">
      <dgm:prSet/>
      <dgm:spPr/>
      <dgm:t>
        <a:bodyPr/>
        <a:lstStyle/>
        <a:p>
          <a:endParaRPr lang="zh-CN" altLang="en-US"/>
        </a:p>
      </dgm:t>
    </dgm:pt>
    <dgm:pt modelId="{09A6D485-A0E2-482C-B7DB-DCFE804359FC}" type="sibTrans" cxnId="{45DA890C-FC4C-4741-A9BA-87DBDFD0E4FD}">
      <dgm:prSet/>
      <dgm:spPr/>
      <dgm:t>
        <a:bodyPr/>
        <a:lstStyle/>
        <a:p>
          <a:endParaRPr lang="zh-CN" altLang="en-US"/>
        </a:p>
      </dgm:t>
    </dgm:pt>
    <dgm:pt modelId="{F5DE9362-7037-465C-AA14-997721E85B88}">
      <dgm:prSet phldrT="[文本]"/>
      <dgm:spPr/>
      <dgm:t>
        <a:bodyPr/>
        <a:lstStyle/>
        <a:p>
          <a:r>
            <a:rPr lang="en-US" dirty="0" smtClean="0"/>
            <a:t>3</a:t>
          </a:r>
          <a:r>
            <a:rPr lang="zh-CN" dirty="0" smtClean="0"/>
            <a:t>、估计每个资源库成本</a:t>
          </a:r>
          <a:endParaRPr lang="zh-CN" altLang="en-US" dirty="0"/>
        </a:p>
      </dgm:t>
    </dgm:pt>
    <dgm:pt modelId="{DF6F3B84-4BD4-47D4-AA03-4307F49FC8FF}" type="parTrans" cxnId="{0942BD00-77C5-4436-AB42-FFC76FABBC01}">
      <dgm:prSet/>
      <dgm:spPr/>
      <dgm:t>
        <a:bodyPr/>
        <a:lstStyle/>
        <a:p>
          <a:endParaRPr lang="zh-CN" altLang="en-US"/>
        </a:p>
      </dgm:t>
    </dgm:pt>
    <dgm:pt modelId="{445EDF13-2A32-4BCE-87FB-23DFC24A54ED}" type="sibTrans" cxnId="{0942BD00-77C5-4436-AB42-FFC76FABBC01}">
      <dgm:prSet/>
      <dgm:spPr/>
      <dgm:t>
        <a:bodyPr/>
        <a:lstStyle/>
        <a:p>
          <a:endParaRPr lang="zh-CN" altLang="en-US"/>
        </a:p>
      </dgm:t>
    </dgm:pt>
    <dgm:pt modelId="{CA43B0ED-295A-457D-BEC8-B2335CDB4F2E}">
      <dgm:prSet phldrT="[文本]"/>
      <dgm:spPr/>
      <dgm:t>
        <a:bodyPr/>
        <a:lstStyle/>
        <a:p>
          <a:r>
            <a:rPr lang="en-US" dirty="0" smtClean="0"/>
            <a:t>4</a:t>
          </a:r>
          <a:r>
            <a:rPr lang="zh-CN" dirty="0" smtClean="0"/>
            <a:t>、估计每个资源库实际提供资源能力</a:t>
          </a:r>
          <a:endParaRPr lang="zh-CN" altLang="en-US" dirty="0"/>
        </a:p>
      </dgm:t>
    </dgm:pt>
    <dgm:pt modelId="{E59195A5-62CB-4793-9B95-EF07010604F4}" type="parTrans" cxnId="{7F9C6AA9-0C58-40D3-9008-E314378CC027}">
      <dgm:prSet/>
      <dgm:spPr/>
      <dgm:t>
        <a:bodyPr/>
        <a:lstStyle/>
        <a:p>
          <a:endParaRPr lang="zh-CN" altLang="en-US"/>
        </a:p>
      </dgm:t>
    </dgm:pt>
    <dgm:pt modelId="{020F40B8-895E-46C2-A531-33B1E0D28131}" type="sibTrans" cxnId="{7F9C6AA9-0C58-40D3-9008-E314378CC027}">
      <dgm:prSet/>
      <dgm:spPr/>
      <dgm:t>
        <a:bodyPr/>
        <a:lstStyle/>
        <a:p>
          <a:endParaRPr lang="zh-CN" altLang="en-US"/>
        </a:p>
      </dgm:t>
    </dgm:pt>
    <dgm:pt modelId="{F7A01612-8DEA-4035-8C68-268BD74674F1}">
      <dgm:prSet phldrT="[文本]"/>
      <dgm:spPr/>
      <dgm:t>
        <a:bodyPr/>
        <a:lstStyle/>
        <a:p>
          <a:r>
            <a:rPr lang="en-US" dirty="0" smtClean="0"/>
            <a:t>5</a:t>
          </a:r>
          <a:r>
            <a:rPr lang="zh-CN" dirty="0" smtClean="0"/>
            <a:t>、计算每个资源库单位资源能力成本</a:t>
          </a:r>
          <a:endParaRPr lang="zh-CN" altLang="en-US" dirty="0"/>
        </a:p>
      </dgm:t>
    </dgm:pt>
    <dgm:pt modelId="{14D11967-E238-4CAC-A4FD-93959BA6AEF9}" type="parTrans" cxnId="{9396078B-E601-4CD1-89B2-5E907D6D4B34}">
      <dgm:prSet/>
      <dgm:spPr/>
      <dgm:t>
        <a:bodyPr/>
        <a:lstStyle/>
        <a:p>
          <a:endParaRPr lang="zh-CN" altLang="en-US"/>
        </a:p>
      </dgm:t>
    </dgm:pt>
    <dgm:pt modelId="{C00562E0-ABE8-4603-B475-C1D2DE4394B0}" type="sibTrans" cxnId="{9396078B-E601-4CD1-89B2-5E907D6D4B34}">
      <dgm:prSet/>
      <dgm:spPr/>
      <dgm:t>
        <a:bodyPr/>
        <a:lstStyle/>
        <a:p>
          <a:endParaRPr lang="zh-CN" altLang="en-US"/>
        </a:p>
      </dgm:t>
    </dgm:pt>
    <dgm:pt modelId="{5E11F7C8-B6CE-49FF-8872-656EF7C3A33A}">
      <dgm:prSet/>
      <dgm:spPr/>
      <dgm:t>
        <a:bodyPr/>
        <a:lstStyle/>
        <a:p>
          <a:r>
            <a:rPr lang="en-US" smtClean="0"/>
            <a:t>6</a:t>
          </a:r>
          <a:r>
            <a:rPr lang="zh-CN" smtClean="0"/>
            <a:t>、构建作业时间函数关系</a:t>
          </a:r>
          <a:endParaRPr lang="zh-CN"/>
        </a:p>
      </dgm:t>
    </dgm:pt>
    <dgm:pt modelId="{F9E2CF92-B253-4210-B7B0-AE0A102ED5CD}" type="parTrans" cxnId="{B58B4B21-6373-4311-A860-C693A35E4480}">
      <dgm:prSet/>
      <dgm:spPr/>
      <dgm:t>
        <a:bodyPr/>
        <a:lstStyle/>
        <a:p>
          <a:endParaRPr lang="zh-CN" altLang="en-US"/>
        </a:p>
      </dgm:t>
    </dgm:pt>
    <dgm:pt modelId="{9C592490-A793-4109-AD4D-26DF5EC85312}" type="sibTrans" cxnId="{B58B4B21-6373-4311-A860-C693A35E4480}">
      <dgm:prSet/>
      <dgm:spPr/>
      <dgm:t>
        <a:bodyPr/>
        <a:lstStyle/>
        <a:p>
          <a:endParaRPr lang="zh-CN" altLang="en-US"/>
        </a:p>
      </dgm:t>
    </dgm:pt>
    <dgm:pt modelId="{E6062D0D-7406-4C41-A9B9-A4C3004F6BCB}">
      <dgm:prSet/>
      <dgm:spPr/>
      <dgm:t>
        <a:bodyPr/>
        <a:lstStyle/>
        <a:p>
          <a:r>
            <a:rPr lang="en-US" smtClean="0"/>
            <a:t>7</a:t>
          </a:r>
          <a:r>
            <a:rPr lang="zh-CN" smtClean="0"/>
            <a:t>、计算物流活动成本</a:t>
          </a:r>
          <a:endParaRPr lang="zh-CN"/>
        </a:p>
      </dgm:t>
    </dgm:pt>
    <dgm:pt modelId="{FDFD3C85-B822-45D6-8EFB-98A135D65E9D}" type="parTrans" cxnId="{F1897368-B1A5-45DC-BCA4-FB2F2227921D}">
      <dgm:prSet/>
      <dgm:spPr/>
      <dgm:t>
        <a:bodyPr/>
        <a:lstStyle/>
        <a:p>
          <a:endParaRPr lang="zh-CN" altLang="en-US"/>
        </a:p>
      </dgm:t>
    </dgm:pt>
    <dgm:pt modelId="{AB66E085-6BEE-40AB-A706-713FAF2392EF}" type="sibTrans" cxnId="{F1897368-B1A5-45DC-BCA4-FB2F2227921D}">
      <dgm:prSet/>
      <dgm:spPr/>
      <dgm:t>
        <a:bodyPr/>
        <a:lstStyle/>
        <a:p>
          <a:endParaRPr lang="zh-CN" altLang="en-US"/>
        </a:p>
      </dgm:t>
    </dgm:pt>
    <dgm:pt modelId="{7D9FA0DF-DA77-4455-8555-7AAA651C2E15}" type="pres">
      <dgm:prSet presAssocID="{EBC56D6F-6EB5-499E-9F88-AD4B6D4B7163}" presName="Name0" presStyleCnt="0">
        <dgm:presLayoutVars>
          <dgm:dir/>
          <dgm:resizeHandles val="exact"/>
        </dgm:presLayoutVars>
      </dgm:prSet>
      <dgm:spPr/>
      <dgm:t>
        <a:bodyPr/>
        <a:lstStyle/>
        <a:p>
          <a:endParaRPr lang="zh-CN" altLang="en-US"/>
        </a:p>
      </dgm:t>
    </dgm:pt>
    <dgm:pt modelId="{BC7A1208-569F-4D2C-90D8-911EE212A198}" type="pres">
      <dgm:prSet presAssocID="{AE273D8B-E795-4A29-BB69-DF005ADBE320}" presName="node" presStyleLbl="node1" presStyleIdx="0" presStyleCnt="7">
        <dgm:presLayoutVars>
          <dgm:bulletEnabled val="1"/>
        </dgm:presLayoutVars>
      </dgm:prSet>
      <dgm:spPr/>
      <dgm:t>
        <a:bodyPr/>
        <a:lstStyle/>
        <a:p>
          <a:endParaRPr lang="zh-CN" altLang="en-US"/>
        </a:p>
      </dgm:t>
    </dgm:pt>
    <dgm:pt modelId="{BEB706E6-4BC0-425F-B3B7-045DE27E3898}" type="pres">
      <dgm:prSet presAssocID="{72BCFD87-1787-4C34-A96C-4EEEBA9265F4}" presName="sibTrans" presStyleLbl="sibTrans1D1" presStyleIdx="0" presStyleCnt="6"/>
      <dgm:spPr/>
      <dgm:t>
        <a:bodyPr/>
        <a:lstStyle/>
        <a:p>
          <a:endParaRPr lang="zh-CN" altLang="en-US"/>
        </a:p>
      </dgm:t>
    </dgm:pt>
    <dgm:pt modelId="{AF39DD02-17CA-4ADA-8633-4636A5BEDE12}" type="pres">
      <dgm:prSet presAssocID="{72BCFD87-1787-4C34-A96C-4EEEBA9265F4}" presName="connectorText" presStyleLbl="sibTrans1D1" presStyleIdx="0" presStyleCnt="6"/>
      <dgm:spPr/>
      <dgm:t>
        <a:bodyPr/>
        <a:lstStyle/>
        <a:p>
          <a:endParaRPr lang="zh-CN" altLang="en-US"/>
        </a:p>
      </dgm:t>
    </dgm:pt>
    <dgm:pt modelId="{E175ED46-9E1F-4C70-B5E3-FAB5FC9DF641}" type="pres">
      <dgm:prSet presAssocID="{5E44E9F4-73AC-486D-9881-4B103C80A610}" presName="node" presStyleLbl="node1" presStyleIdx="1" presStyleCnt="7">
        <dgm:presLayoutVars>
          <dgm:bulletEnabled val="1"/>
        </dgm:presLayoutVars>
      </dgm:prSet>
      <dgm:spPr/>
      <dgm:t>
        <a:bodyPr/>
        <a:lstStyle/>
        <a:p>
          <a:endParaRPr lang="zh-CN" altLang="en-US"/>
        </a:p>
      </dgm:t>
    </dgm:pt>
    <dgm:pt modelId="{A2F33107-F74E-4A9F-9AA6-BC2103597C43}" type="pres">
      <dgm:prSet presAssocID="{09A6D485-A0E2-482C-B7DB-DCFE804359FC}" presName="sibTrans" presStyleLbl="sibTrans1D1" presStyleIdx="1" presStyleCnt="6"/>
      <dgm:spPr/>
      <dgm:t>
        <a:bodyPr/>
        <a:lstStyle/>
        <a:p>
          <a:endParaRPr lang="zh-CN" altLang="en-US"/>
        </a:p>
      </dgm:t>
    </dgm:pt>
    <dgm:pt modelId="{24B5E656-9435-444A-9CA6-F741128A48CD}" type="pres">
      <dgm:prSet presAssocID="{09A6D485-A0E2-482C-B7DB-DCFE804359FC}" presName="connectorText" presStyleLbl="sibTrans1D1" presStyleIdx="1" presStyleCnt="6"/>
      <dgm:spPr/>
      <dgm:t>
        <a:bodyPr/>
        <a:lstStyle/>
        <a:p>
          <a:endParaRPr lang="zh-CN" altLang="en-US"/>
        </a:p>
      </dgm:t>
    </dgm:pt>
    <dgm:pt modelId="{46DF4CEA-A46B-4207-81DC-345E9454AF75}" type="pres">
      <dgm:prSet presAssocID="{F5DE9362-7037-465C-AA14-997721E85B88}" presName="node" presStyleLbl="node1" presStyleIdx="2" presStyleCnt="7">
        <dgm:presLayoutVars>
          <dgm:bulletEnabled val="1"/>
        </dgm:presLayoutVars>
      </dgm:prSet>
      <dgm:spPr/>
      <dgm:t>
        <a:bodyPr/>
        <a:lstStyle/>
        <a:p>
          <a:endParaRPr lang="zh-CN" altLang="en-US"/>
        </a:p>
      </dgm:t>
    </dgm:pt>
    <dgm:pt modelId="{955ADE37-C971-40F4-A2B9-067851E48402}" type="pres">
      <dgm:prSet presAssocID="{445EDF13-2A32-4BCE-87FB-23DFC24A54ED}" presName="sibTrans" presStyleLbl="sibTrans1D1" presStyleIdx="2" presStyleCnt="6"/>
      <dgm:spPr/>
      <dgm:t>
        <a:bodyPr/>
        <a:lstStyle/>
        <a:p>
          <a:endParaRPr lang="zh-CN" altLang="en-US"/>
        </a:p>
      </dgm:t>
    </dgm:pt>
    <dgm:pt modelId="{D70A4511-FA02-4DBA-8672-DEC8BA7EF17C}" type="pres">
      <dgm:prSet presAssocID="{445EDF13-2A32-4BCE-87FB-23DFC24A54ED}" presName="connectorText" presStyleLbl="sibTrans1D1" presStyleIdx="2" presStyleCnt="6"/>
      <dgm:spPr/>
      <dgm:t>
        <a:bodyPr/>
        <a:lstStyle/>
        <a:p>
          <a:endParaRPr lang="zh-CN" altLang="en-US"/>
        </a:p>
      </dgm:t>
    </dgm:pt>
    <dgm:pt modelId="{5A38D714-11B2-4360-B412-2ADDB30609C4}" type="pres">
      <dgm:prSet presAssocID="{CA43B0ED-295A-457D-BEC8-B2335CDB4F2E}" presName="node" presStyleLbl="node1" presStyleIdx="3" presStyleCnt="7">
        <dgm:presLayoutVars>
          <dgm:bulletEnabled val="1"/>
        </dgm:presLayoutVars>
      </dgm:prSet>
      <dgm:spPr/>
      <dgm:t>
        <a:bodyPr/>
        <a:lstStyle/>
        <a:p>
          <a:endParaRPr lang="zh-CN" altLang="en-US"/>
        </a:p>
      </dgm:t>
    </dgm:pt>
    <dgm:pt modelId="{341B0965-7C56-4291-97EC-20EE5EE5DED2}" type="pres">
      <dgm:prSet presAssocID="{020F40B8-895E-46C2-A531-33B1E0D28131}" presName="sibTrans" presStyleLbl="sibTrans1D1" presStyleIdx="3" presStyleCnt="6"/>
      <dgm:spPr/>
      <dgm:t>
        <a:bodyPr/>
        <a:lstStyle/>
        <a:p>
          <a:endParaRPr lang="zh-CN" altLang="en-US"/>
        </a:p>
      </dgm:t>
    </dgm:pt>
    <dgm:pt modelId="{4FCD1D89-1D7B-467E-BDA2-BBE4D430E98C}" type="pres">
      <dgm:prSet presAssocID="{020F40B8-895E-46C2-A531-33B1E0D28131}" presName="connectorText" presStyleLbl="sibTrans1D1" presStyleIdx="3" presStyleCnt="6"/>
      <dgm:spPr/>
      <dgm:t>
        <a:bodyPr/>
        <a:lstStyle/>
        <a:p>
          <a:endParaRPr lang="zh-CN" altLang="en-US"/>
        </a:p>
      </dgm:t>
    </dgm:pt>
    <dgm:pt modelId="{CD1120E3-43D5-4FE9-B2D5-0CBDE64AEB28}" type="pres">
      <dgm:prSet presAssocID="{F7A01612-8DEA-4035-8C68-268BD74674F1}" presName="node" presStyleLbl="node1" presStyleIdx="4" presStyleCnt="7">
        <dgm:presLayoutVars>
          <dgm:bulletEnabled val="1"/>
        </dgm:presLayoutVars>
      </dgm:prSet>
      <dgm:spPr/>
      <dgm:t>
        <a:bodyPr/>
        <a:lstStyle/>
        <a:p>
          <a:endParaRPr lang="zh-CN" altLang="en-US"/>
        </a:p>
      </dgm:t>
    </dgm:pt>
    <dgm:pt modelId="{B65D59E8-EAEA-41C8-A224-02760EBF26D1}" type="pres">
      <dgm:prSet presAssocID="{C00562E0-ABE8-4603-B475-C1D2DE4394B0}" presName="sibTrans" presStyleLbl="sibTrans1D1" presStyleIdx="4" presStyleCnt="6"/>
      <dgm:spPr/>
      <dgm:t>
        <a:bodyPr/>
        <a:lstStyle/>
        <a:p>
          <a:endParaRPr lang="zh-CN" altLang="en-US"/>
        </a:p>
      </dgm:t>
    </dgm:pt>
    <dgm:pt modelId="{762B65CA-BCBE-427A-93CD-E14907F2A575}" type="pres">
      <dgm:prSet presAssocID="{C00562E0-ABE8-4603-B475-C1D2DE4394B0}" presName="connectorText" presStyleLbl="sibTrans1D1" presStyleIdx="4" presStyleCnt="6"/>
      <dgm:spPr/>
      <dgm:t>
        <a:bodyPr/>
        <a:lstStyle/>
        <a:p>
          <a:endParaRPr lang="zh-CN" altLang="en-US"/>
        </a:p>
      </dgm:t>
    </dgm:pt>
    <dgm:pt modelId="{983F6373-B7FE-41C5-A6A9-445DEF2DA72D}" type="pres">
      <dgm:prSet presAssocID="{5E11F7C8-B6CE-49FF-8872-656EF7C3A33A}" presName="node" presStyleLbl="node1" presStyleIdx="5" presStyleCnt="7">
        <dgm:presLayoutVars>
          <dgm:bulletEnabled val="1"/>
        </dgm:presLayoutVars>
      </dgm:prSet>
      <dgm:spPr/>
      <dgm:t>
        <a:bodyPr/>
        <a:lstStyle/>
        <a:p>
          <a:endParaRPr lang="zh-CN" altLang="en-US"/>
        </a:p>
      </dgm:t>
    </dgm:pt>
    <dgm:pt modelId="{E44E872A-EF36-476F-9EFB-4F22A8DDE934}" type="pres">
      <dgm:prSet presAssocID="{9C592490-A793-4109-AD4D-26DF5EC85312}" presName="sibTrans" presStyleLbl="sibTrans1D1" presStyleIdx="5" presStyleCnt="6"/>
      <dgm:spPr/>
      <dgm:t>
        <a:bodyPr/>
        <a:lstStyle/>
        <a:p>
          <a:endParaRPr lang="zh-CN" altLang="en-US"/>
        </a:p>
      </dgm:t>
    </dgm:pt>
    <dgm:pt modelId="{F0F92FED-44DB-4F0F-83E9-B18DF82A138C}" type="pres">
      <dgm:prSet presAssocID="{9C592490-A793-4109-AD4D-26DF5EC85312}" presName="connectorText" presStyleLbl="sibTrans1D1" presStyleIdx="5" presStyleCnt="6"/>
      <dgm:spPr/>
      <dgm:t>
        <a:bodyPr/>
        <a:lstStyle/>
        <a:p>
          <a:endParaRPr lang="zh-CN" altLang="en-US"/>
        </a:p>
      </dgm:t>
    </dgm:pt>
    <dgm:pt modelId="{BBD86294-495E-41BB-B31D-1357C1FD139C}" type="pres">
      <dgm:prSet presAssocID="{E6062D0D-7406-4C41-A9B9-A4C3004F6BCB}" presName="node" presStyleLbl="node1" presStyleIdx="6" presStyleCnt="7">
        <dgm:presLayoutVars>
          <dgm:bulletEnabled val="1"/>
        </dgm:presLayoutVars>
      </dgm:prSet>
      <dgm:spPr/>
      <dgm:t>
        <a:bodyPr/>
        <a:lstStyle/>
        <a:p>
          <a:endParaRPr lang="zh-CN" altLang="en-US"/>
        </a:p>
      </dgm:t>
    </dgm:pt>
  </dgm:ptLst>
  <dgm:cxnLst>
    <dgm:cxn modelId="{1803C353-2C30-49A2-B99B-23799178D4DA}" type="presOf" srcId="{CA43B0ED-295A-457D-BEC8-B2335CDB4F2E}" destId="{5A38D714-11B2-4360-B412-2ADDB30609C4}" srcOrd="0" destOrd="0" presId="urn:microsoft.com/office/officeart/2005/8/layout/bProcess3"/>
    <dgm:cxn modelId="{6DD89384-D31E-4F3C-BD9D-43DABD809D87}" type="presOf" srcId="{020F40B8-895E-46C2-A531-33B1E0D28131}" destId="{4FCD1D89-1D7B-467E-BDA2-BBE4D430E98C}" srcOrd="1" destOrd="0" presId="urn:microsoft.com/office/officeart/2005/8/layout/bProcess3"/>
    <dgm:cxn modelId="{4D72093F-21A7-4198-A54C-E676503CBC50}" type="presOf" srcId="{445EDF13-2A32-4BCE-87FB-23DFC24A54ED}" destId="{D70A4511-FA02-4DBA-8672-DEC8BA7EF17C}" srcOrd="1" destOrd="0" presId="urn:microsoft.com/office/officeart/2005/8/layout/bProcess3"/>
    <dgm:cxn modelId="{1F2072A8-C77B-4971-98BC-20169C87E260}" type="presOf" srcId="{EBC56D6F-6EB5-499E-9F88-AD4B6D4B7163}" destId="{7D9FA0DF-DA77-4455-8555-7AAA651C2E15}" srcOrd="0" destOrd="0" presId="urn:microsoft.com/office/officeart/2005/8/layout/bProcess3"/>
    <dgm:cxn modelId="{74637019-1802-4F02-AECE-3F9C3D3E2794}" type="presOf" srcId="{5E11F7C8-B6CE-49FF-8872-656EF7C3A33A}" destId="{983F6373-B7FE-41C5-A6A9-445DEF2DA72D}" srcOrd="0" destOrd="0" presId="urn:microsoft.com/office/officeart/2005/8/layout/bProcess3"/>
    <dgm:cxn modelId="{1C2B4342-F891-450D-9C5C-DCEDB730FCE7}" type="presOf" srcId="{72BCFD87-1787-4C34-A96C-4EEEBA9265F4}" destId="{AF39DD02-17CA-4ADA-8633-4636A5BEDE12}" srcOrd="1" destOrd="0" presId="urn:microsoft.com/office/officeart/2005/8/layout/bProcess3"/>
    <dgm:cxn modelId="{9F73FDF1-5472-4DD1-98B3-44E21D8FAE04}" type="presOf" srcId="{C00562E0-ABE8-4603-B475-C1D2DE4394B0}" destId="{B65D59E8-EAEA-41C8-A224-02760EBF26D1}" srcOrd="0" destOrd="0" presId="urn:microsoft.com/office/officeart/2005/8/layout/bProcess3"/>
    <dgm:cxn modelId="{9925282C-38E1-447C-B7D9-B505483F9965}" type="presOf" srcId="{445EDF13-2A32-4BCE-87FB-23DFC24A54ED}" destId="{955ADE37-C971-40F4-A2B9-067851E48402}" srcOrd="0" destOrd="0" presId="urn:microsoft.com/office/officeart/2005/8/layout/bProcess3"/>
    <dgm:cxn modelId="{EFAC23C8-F5D5-4F72-866B-D25BD52BE9FA}" type="presOf" srcId="{E6062D0D-7406-4C41-A9B9-A4C3004F6BCB}" destId="{BBD86294-495E-41BB-B31D-1357C1FD139C}" srcOrd="0" destOrd="0" presId="urn:microsoft.com/office/officeart/2005/8/layout/bProcess3"/>
    <dgm:cxn modelId="{ED34CDB7-2F7A-4EBF-8B2D-277C530F1456}" type="presOf" srcId="{F5DE9362-7037-465C-AA14-997721E85B88}" destId="{46DF4CEA-A46B-4207-81DC-345E9454AF75}" srcOrd="0" destOrd="0" presId="urn:microsoft.com/office/officeart/2005/8/layout/bProcess3"/>
    <dgm:cxn modelId="{2B29AEA7-D792-4098-A3B5-9BFFEF34338B}" type="presOf" srcId="{AE273D8B-E795-4A29-BB69-DF005ADBE320}" destId="{BC7A1208-569F-4D2C-90D8-911EE212A198}" srcOrd="0" destOrd="0" presId="urn:microsoft.com/office/officeart/2005/8/layout/bProcess3"/>
    <dgm:cxn modelId="{0942BD00-77C5-4436-AB42-FFC76FABBC01}" srcId="{EBC56D6F-6EB5-499E-9F88-AD4B6D4B7163}" destId="{F5DE9362-7037-465C-AA14-997721E85B88}" srcOrd="2" destOrd="0" parTransId="{DF6F3B84-4BD4-47D4-AA03-4307F49FC8FF}" sibTransId="{445EDF13-2A32-4BCE-87FB-23DFC24A54ED}"/>
    <dgm:cxn modelId="{9396078B-E601-4CD1-89B2-5E907D6D4B34}" srcId="{EBC56D6F-6EB5-499E-9F88-AD4B6D4B7163}" destId="{F7A01612-8DEA-4035-8C68-268BD74674F1}" srcOrd="4" destOrd="0" parTransId="{14D11967-E238-4CAC-A4FD-93959BA6AEF9}" sibTransId="{C00562E0-ABE8-4603-B475-C1D2DE4394B0}"/>
    <dgm:cxn modelId="{B58B4B21-6373-4311-A860-C693A35E4480}" srcId="{EBC56D6F-6EB5-499E-9F88-AD4B6D4B7163}" destId="{5E11F7C8-B6CE-49FF-8872-656EF7C3A33A}" srcOrd="5" destOrd="0" parTransId="{F9E2CF92-B253-4210-B7B0-AE0A102ED5CD}" sibTransId="{9C592490-A793-4109-AD4D-26DF5EC85312}"/>
    <dgm:cxn modelId="{6D450DC8-536C-4AF1-AD64-5DE2E47E206E}" type="presOf" srcId="{5E44E9F4-73AC-486D-9881-4B103C80A610}" destId="{E175ED46-9E1F-4C70-B5E3-FAB5FC9DF641}" srcOrd="0" destOrd="0" presId="urn:microsoft.com/office/officeart/2005/8/layout/bProcess3"/>
    <dgm:cxn modelId="{B8D481E7-BCCD-4A88-866F-9B71845C7409}" type="presOf" srcId="{020F40B8-895E-46C2-A531-33B1E0D28131}" destId="{341B0965-7C56-4291-97EC-20EE5EE5DED2}" srcOrd="0" destOrd="0" presId="urn:microsoft.com/office/officeart/2005/8/layout/bProcess3"/>
    <dgm:cxn modelId="{E64218F9-05AA-4FB2-A36F-19100D2387FC}" type="presOf" srcId="{9C592490-A793-4109-AD4D-26DF5EC85312}" destId="{E44E872A-EF36-476F-9EFB-4F22A8DDE934}" srcOrd="0" destOrd="0" presId="urn:microsoft.com/office/officeart/2005/8/layout/bProcess3"/>
    <dgm:cxn modelId="{45DA890C-FC4C-4741-A9BA-87DBDFD0E4FD}" srcId="{EBC56D6F-6EB5-499E-9F88-AD4B6D4B7163}" destId="{5E44E9F4-73AC-486D-9881-4B103C80A610}" srcOrd="1" destOrd="0" parTransId="{2477BBC7-B926-47F4-9062-91010411E0D2}" sibTransId="{09A6D485-A0E2-482C-B7DB-DCFE804359FC}"/>
    <dgm:cxn modelId="{E03D927B-47A3-4B52-BBF0-DA2308C9A26F}" type="presOf" srcId="{C00562E0-ABE8-4603-B475-C1D2DE4394B0}" destId="{762B65CA-BCBE-427A-93CD-E14907F2A575}" srcOrd="1" destOrd="0" presId="urn:microsoft.com/office/officeart/2005/8/layout/bProcess3"/>
    <dgm:cxn modelId="{CDCC67EA-8D6A-4A28-95B5-63FC048FB56B}" type="presOf" srcId="{9C592490-A793-4109-AD4D-26DF5EC85312}" destId="{F0F92FED-44DB-4F0F-83E9-B18DF82A138C}" srcOrd="1" destOrd="0" presId="urn:microsoft.com/office/officeart/2005/8/layout/bProcess3"/>
    <dgm:cxn modelId="{F1897368-B1A5-45DC-BCA4-FB2F2227921D}" srcId="{EBC56D6F-6EB5-499E-9F88-AD4B6D4B7163}" destId="{E6062D0D-7406-4C41-A9B9-A4C3004F6BCB}" srcOrd="6" destOrd="0" parTransId="{FDFD3C85-B822-45D6-8EFB-98A135D65E9D}" sibTransId="{AB66E085-6BEE-40AB-A706-713FAF2392EF}"/>
    <dgm:cxn modelId="{DE7B2113-9975-47D1-9545-9BEE37864D63}" type="presOf" srcId="{09A6D485-A0E2-482C-B7DB-DCFE804359FC}" destId="{A2F33107-F74E-4A9F-9AA6-BC2103597C43}" srcOrd="0" destOrd="0" presId="urn:microsoft.com/office/officeart/2005/8/layout/bProcess3"/>
    <dgm:cxn modelId="{232A8397-CFAC-486E-9FA1-B23F26C25973}" type="presOf" srcId="{F7A01612-8DEA-4035-8C68-268BD74674F1}" destId="{CD1120E3-43D5-4FE9-B2D5-0CBDE64AEB28}" srcOrd="0" destOrd="0" presId="urn:microsoft.com/office/officeart/2005/8/layout/bProcess3"/>
    <dgm:cxn modelId="{B4A53CF8-4EBF-4C7F-9AEB-FB5804E435AA}" type="presOf" srcId="{09A6D485-A0E2-482C-B7DB-DCFE804359FC}" destId="{24B5E656-9435-444A-9CA6-F741128A48CD}" srcOrd="1" destOrd="0" presId="urn:microsoft.com/office/officeart/2005/8/layout/bProcess3"/>
    <dgm:cxn modelId="{6F7C59D9-1FC8-4074-AEAD-768BB0820E75}" type="presOf" srcId="{72BCFD87-1787-4C34-A96C-4EEEBA9265F4}" destId="{BEB706E6-4BC0-425F-B3B7-045DE27E3898}" srcOrd="0" destOrd="0" presId="urn:microsoft.com/office/officeart/2005/8/layout/bProcess3"/>
    <dgm:cxn modelId="{8067ADE2-4967-4DEB-A3EC-746A40A0BB3B}" srcId="{EBC56D6F-6EB5-499E-9F88-AD4B6D4B7163}" destId="{AE273D8B-E795-4A29-BB69-DF005ADBE320}" srcOrd="0" destOrd="0" parTransId="{2054518E-D683-4655-9C73-2117DF9B52A0}" sibTransId="{72BCFD87-1787-4C34-A96C-4EEEBA9265F4}"/>
    <dgm:cxn modelId="{7F9C6AA9-0C58-40D3-9008-E314378CC027}" srcId="{EBC56D6F-6EB5-499E-9F88-AD4B6D4B7163}" destId="{CA43B0ED-295A-457D-BEC8-B2335CDB4F2E}" srcOrd="3" destOrd="0" parTransId="{E59195A5-62CB-4793-9B95-EF07010604F4}" sibTransId="{020F40B8-895E-46C2-A531-33B1E0D28131}"/>
    <dgm:cxn modelId="{E0D15B66-D285-4D85-B968-BA4325B35931}" type="presParOf" srcId="{7D9FA0DF-DA77-4455-8555-7AAA651C2E15}" destId="{BC7A1208-569F-4D2C-90D8-911EE212A198}" srcOrd="0" destOrd="0" presId="urn:microsoft.com/office/officeart/2005/8/layout/bProcess3"/>
    <dgm:cxn modelId="{C87D1515-9124-4E41-A819-765E03BC9ADD}" type="presParOf" srcId="{7D9FA0DF-DA77-4455-8555-7AAA651C2E15}" destId="{BEB706E6-4BC0-425F-B3B7-045DE27E3898}" srcOrd="1" destOrd="0" presId="urn:microsoft.com/office/officeart/2005/8/layout/bProcess3"/>
    <dgm:cxn modelId="{167B52D1-A04A-405A-A5DC-A8B72ADFC93A}" type="presParOf" srcId="{BEB706E6-4BC0-425F-B3B7-045DE27E3898}" destId="{AF39DD02-17CA-4ADA-8633-4636A5BEDE12}" srcOrd="0" destOrd="0" presId="urn:microsoft.com/office/officeart/2005/8/layout/bProcess3"/>
    <dgm:cxn modelId="{BCE37D45-FAF3-4DF6-92B4-6BE70F561FD4}" type="presParOf" srcId="{7D9FA0DF-DA77-4455-8555-7AAA651C2E15}" destId="{E175ED46-9E1F-4C70-B5E3-FAB5FC9DF641}" srcOrd="2" destOrd="0" presId="urn:microsoft.com/office/officeart/2005/8/layout/bProcess3"/>
    <dgm:cxn modelId="{50600689-9D3D-41E4-B74E-9878431832C9}" type="presParOf" srcId="{7D9FA0DF-DA77-4455-8555-7AAA651C2E15}" destId="{A2F33107-F74E-4A9F-9AA6-BC2103597C43}" srcOrd="3" destOrd="0" presId="urn:microsoft.com/office/officeart/2005/8/layout/bProcess3"/>
    <dgm:cxn modelId="{51294BE8-EA81-4691-AF46-74E1A994B86D}" type="presParOf" srcId="{A2F33107-F74E-4A9F-9AA6-BC2103597C43}" destId="{24B5E656-9435-444A-9CA6-F741128A48CD}" srcOrd="0" destOrd="0" presId="urn:microsoft.com/office/officeart/2005/8/layout/bProcess3"/>
    <dgm:cxn modelId="{A1FBF438-7559-47A6-B339-0DF8B2FE4C7D}" type="presParOf" srcId="{7D9FA0DF-DA77-4455-8555-7AAA651C2E15}" destId="{46DF4CEA-A46B-4207-81DC-345E9454AF75}" srcOrd="4" destOrd="0" presId="urn:microsoft.com/office/officeart/2005/8/layout/bProcess3"/>
    <dgm:cxn modelId="{E07C22BB-41F7-45EF-ABAF-688529480118}" type="presParOf" srcId="{7D9FA0DF-DA77-4455-8555-7AAA651C2E15}" destId="{955ADE37-C971-40F4-A2B9-067851E48402}" srcOrd="5" destOrd="0" presId="urn:microsoft.com/office/officeart/2005/8/layout/bProcess3"/>
    <dgm:cxn modelId="{3486083B-F6EA-4F44-81B4-6889D25D24F5}" type="presParOf" srcId="{955ADE37-C971-40F4-A2B9-067851E48402}" destId="{D70A4511-FA02-4DBA-8672-DEC8BA7EF17C}" srcOrd="0" destOrd="0" presId="urn:microsoft.com/office/officeart/2005/8/layout/bProcess3"/>
    <dgm:cxn modelId="{31E7C521-D279-4851-BEA8-6D4BE463F725}" type="presParOf" srcId="{7D9FA0DF-DA77-4455-8555-7AAA651C2E15}" destId="{5A38D714-11B2-4360-B412-2ADDB30609C4}" srcOrd="6" destOrd="0" presId="urn:microsoft.com/office/officeart/2005/8/layout/bProcess3"/>
    <dgm:cxn modelId="{FF0CEA84-26FF-4448-8CA3-3B0DF8262D59}" type="presParOf" srcId="{7D9FA0DF-DA77-4455-8555-7AAA651C2E15}" destId="{341B0965-7C56-4291-97EC-20EE5EE5DED2}" srcOrd="7" destOrd="0" presId="urn:microsoft.com/office/officeart/2005/8/layout/bProcess3"/>
    <dgm:cxn modelId="{1EC4080B-4272-497F-B1D0-B1855BA78E74}" type="presParOf" srcId="{341B0965-7C56-4291-97EC-20EE5EE5DED2}" destId="{4FCD1D89-1D7B-467E-BDA2-BBE4D430E98C}" srcOrd="0" destOrd="0" presId="urn:microsoft.com/office/officeart/2005/8/layout/bProcess3"/>
    <dgm:cxn modelId="{B931E6DB-C482-4080-9674-52DA83A32434}" type="presParOf" srcId="{7D9FA0DF-DA77-4455-8555-7AAA651C2E15}" destId="{CD1120E3-43D5-4FE9-B2D5-0CBDE64AEB28}" srcOrd="8" destOrd="0" presId="urn:microsoft.com/office/officeart/2005/8/layout/bProcess3"/>
    <dgm:cxn modelId="{4F0E5787-4020-4FBB-A21F-66A35C16BBEF}" type="presParOf" srcId="{7D9FA0DF-DA77-4455-8555-7AAA651C2E15}" destId="{B65D59E8-EAEA-41C8-A224-02760EBF26D1}" srcOrd="9" destOrd="0" presId="urn:microsoft.com/office/officeart/2005/8/layout/bProcess3"/>
    <dgm:cxn modelId="{F3E688FA-86CF-4F64-9C00-50C6433F6F74}" type="presParOf" srcId="{B65D59E8-EAEA-41C8-A224-02760EBF26D1}" destId="{762B65CA-BCBE-427A-93CD-E14907F2A575}" srcOrd="0" destOrd="0" presId="urn:microsoft.com/office/officeart/2005/8/layout/bProcess3"/>
    <dgm:cxn modelId="{2C8D9078-EB7E-4149-A6F4-6C5E64CDA2BE}" type="presParOf" srcId="{7D9FA0DF-DA77-4455-8555-7AAA651C2E15}" destId="{983F6373-B7FE-41C5-A6A9-445DEF2DA72D}" srcOrd="10" destOrd="0" presId="urn:microsoft.com/office/officeart/2005/8/layout/bProcess3"/>
    <dgm:cxn modelId="{D22D69EC-A03A-497F-89F4-671E52813823}" type="presParOf" srcId="{7D9FA0DF-DA77-4455-8555-7AAA651C2E15}" destId="{E44E872A-EF36-476F-9EFB-4F22A8DDE934}" srcOrd="11" destOrd="0" presId="urn:microsoft.com/office/officeart/2005/8/layout/bProcess3"/>
    <dgm:cxn modelId="{70795EB9-AEB5-4ED1-A864-E9AAE5329FF1}" type="presParOf" srcId="{E44E872A-EF36-476F-9EFB-4F22A8DDE934}" destId="{F0F92FED-44DB-4F0F-83E9-B18DF82A138C}" srcOrd="0" destOrd="0" presId="urn:microsoft.com/office/officeart/2005/8/layout/bProcess3"/>
    <dgm:cxn modelId="{0811C03A-1EE5-4AC4-ABD6-56F293009BBC}" type="presParOf" srcId="{7D9FA0DF-DA77-4455-8555-7AAA651C2E15}" destId="{BBD86294-495E-41BB-B31D-1357C1FD139C}" srcOrd="1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39A7C43-C160-438E-B444-062E8FA7DFA8}" type="doc">
      <dgm:prSet loTypeId="urn:microsoft.com/office/officeart/2005/8/layout/bList2" loCatId="list" qsTypeId="urn:microsoft.com/office/officeart/2005/8/quickstyle/simple1" qsCatId="simple" csTypeId="urn:microsoft.com/office/officeart/2005/8/colors/accent0_3" csCatId="mainScheme" phldr="1"/>
      <dgm:spPr/>
    </dgm:pt>
    <dgm:pt modelId="{557BC342-1C7A-4816-AF26-D45612BBA3F0}">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1</a:t>
          </a:r>
          <a:r>
            <a:rPr lang="zh-CN" altLang="en-US" dirty="0" smtClean="0">
              <a:latin typeface="宋体" panose="02010600030101010101" pitchFamily="2" charset="-122"/>
            </a:rPr>
            <a:t>）有利于提供具体的配送作业</a:t>
          </a:r>
          <a:endParaRPr lang="zh-CN" altLang="en-US" dirty="0"/>
        </a:p>
      </dgm:t>
    </dgm:pt>
    <dgm:pt modelId="{003312AA-45CC-4C32-88A7-B9A7D0114C87}" type="parTrans" cxnId="{415D21F2-4E6F-4D32-8393-8E4D4634BC77}">
      <dgm:prSet/>
      <dgm:spPr/>
      <dgm:t>
        <a:bodyPr/>
        <a:lstStyle/>
        <a:p>
          <a:endParaRPr lang="zh-CN" altLang="en-US"/>
        </a:p>
      </dgm:t>
    </dgm:pt>
    <dgm:pt modelId="{542C279B-9A7A-4808-A9BB-4BFD33DC2BFD}" type="sibTrans" cxnId="{415D21F2-4E6F-4D32-8393-8E4D4634BC77}">
      <dgm:prSet/>
      <dgm:spPr/>
      <dgm:t>
        <a:bodyPr/>
        <a:lstStyle/>
        <a:p>
          <a:endParaRPr lang="zh-CN" altLang="en-US"/>
        </a:p>
      </dgm:t>
    </dgm:pt>
    <dgm:pt modelId="{73B7E221-38F6-41A8-A837-8E48981ED23B}">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）有利于降低配送作业的成本</a:t>
          </a:r>
          <a:endParaRPr lang="zh-CN" altLang="en-US" dirty="0"/>
        </a:p>
      </dgm:t>
    </dgm:pt>
    <dgm:pt modelId="{430D22F1-BE71-4492-9458-FFFD1041CC3B}" type="parTrans" cxnId="{E42507E2-8741-48DC-9724-DB3390AB8095}">
      <dgm:prSet/>
      <dgm:spPr/>
      <dgm:t>
        <a:bodyPr/>
        <a:lstStyle/>
        <a:p>
          <a:endParaRPr lang="zh-CN" altLang="en-US"/>
        </a:p>
      </dgm:t>
    </dgm:pt>
    <dgm:pt modelId="{90A4C7A3-5102-48AD-8EB9-2A9E95FB41CA}" type="sibTrans" cxnId="{E42507E2-8741-48DC-9724-DB3390AB8095}">
      <dgm:prSet/>
      <dgm:spPr/>
      <dgm:t>
        <a:bodyPr/>
        <a:lstStyle/>
        <a:p>
          <a:endParaRPr lang="zh-CN" altLang="en-US"/>
        </a:p>
      </dgm:t>
    </dgm:pt>
    <dgm:pt modelId="{11E78267-23AD-4F54-9F1D-62A759C1964D}">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3</a:t>
          </a:r>
          <a:r>
            <a:rPr lang="zh-CN" altLang="en-US" dirty="0" smtClean="0">
              <a:latin typeface="宋体" panose="02010600030101010101" pitchFamily="2" charset="-122"/>
            </a:rPr>
            <a:t>）有利于配送部门的正确决策</a:t>
          </a:r>
          <a:endParaRPr lang="zh-CN" altLang="en-US" dirty="0"/>
        </a:p>
      </dgm:t>
    </dgm:pt>
    <dgm:pt modelId="{27174AA6-966A-4CE5-9F68-694FB9296774}" type="parTrans" cxnId="{8DDFADF3-41AB-4094-A1FF-40F988C028E2}">
      <dgm:prSet/>
      <dgm:spPr/>
      <dgm:t>
        <a:bodyPr/>
        <a:lstStyle/>
        <a:p>
          <a:endParaRPr lang="zh-CN" altLang="en-US"/>
        </a:p>
      </dgm:t>
    </dgm:pt>
    <dgm:pt modelId="{5668A7B0-722A-479A-B68B-8E3A68895E7D}" type="sibTrans" cxnId="{8DDFADF3-41AB-4094-A1FF-40F988C028E2}">
      <dgm:prSet/>
      <dgm:spPr/>
      <dgm:t>
        <a:bodyPr/>
        <a:lstStyle/>
        <a:p>
          <a:endParaRPr lang="zh-CN" altLang="en-US"/>
        </a:p>
      </dgm:t>
    </dgm:pt>
    <dgm:pt modelId="{A0442EA3-8055-4486-898E-79204D452C6D}">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mtClean="0">
              <a:latin typeface="宋体" panose="02010600030101010101" pitchFamily="2" charset="-122"/>
            </a:rPr>
            <a:t>（</a:t>
          </a:r>
          <a:r>
            <a:rPr lang="en-US" altLang="zh-CN" smtClean="0">
              <a:latin typeface="宋体" panose="02010600030101010101" pitchFamily="2" charset="-122"/>
            </a:rPr>
            <a:t>4</a:t>
          </a:r>
          <a:r>
            <a:rPr lang="zh-CN" altLang="en-US" smtClean="0">
              <a:latin typeface="宋体" panose="02010600030101010101" pitchFamily="2" charset="-122"/>
            </a:rPr>
            <a:t>）有利于实现配送标准化作业</a:t>
          </a:r>
          <a:endParaRPr lang="zh-CN" altLang="en-US"/>
        </a:p>
      </dgm:t>
    </dgm:pt>
    <dgm:pt modelId="{6E3B1024-2B0D-4BC9-9C9D-878CE2BBE9ED}" type="parTrans" cxnId="{328E1CBC-FBE0-4607-A3E4-5B3146918938}">
      <dgm:prSet/>
      <dgm:spPr/>
      <dgm:t>
        <a:bodyPr/>
        <a:lstStyle/>
        <a:p>
          <a:endParaRPr lang="zh-CN" altLang="en-US"/>
        </a:p>
      </dgm:t>
    </dgm:pt>
    <dgm:pt modelId="{A8AC8D34-A68D-437D-8918-DCFDD5257D57}" type="sibTrans" cxnId="{328E1CBC-FBE0-4607-A3E4-5B3146918938}">
      <dgm:prSet/>
      <dgm:spPr/>
      <dgm:t>
        <a:bodyPr/>
        <a:lstStyle/>
        <a:p>
          <a:endParaRPr lang="zh-CN" altLang="en-US"/>
        </a:p>
      </dgm:t>
    </dgm:pt>
    <dgm:pt modelId="{600CAC96-526A-4E3D-92D4-39273CEEDFC0}" type="pres">
      <dgm:prSet presAssocID="{039A7C43-C160-438E-B444-062E8FA7DFA8}" presName="diagram" presStyleCnt="0">
        <dgm:presLayoutVars>
          <dgm:dir/>
          <dgm:animLvl val="lvl"/>
          <dgm:resizeHandles val="exact"/>
        </dgm:presLayoutVars>
      </dgm:prSet>
      <dgm:spPr/>
    </dgm:pt>
    <dgm:pt modelId="{5432EBE5-E07D-4466-8E02-589808F89AD3}" type="pres">
      <dgm:prSet presAssocID="{557BC342-1C7A-4816-AF26-D45612BBA3F0}" presName="compNode" presStyleCnt="0"/>
      <dgm:spPr/>
    </dgm:pt>
    <dgm:pt modelId="{A3FD23C8-46BA-499E-80D3-12BA3E013464}" type="pres">
      <dgm:prSet presAssocID="{557BC342-1C7A-4816-AF26-D45612BBA3F0}" presName="childRect" presStyleLbl="bgAcc1" presStyleIdx="0" presStyleCnt="4" custScaleY="47649" custLinFactNeighborY="25744">
        <dgm:presLayoutVars>
          <dgm:bulletEnabled val="1"/>
        </dgm:presLayoutVars>
      </dgm:prSet>
      <dgm:spPr>
        <a:blipFill rotWithShape="0">
          <a:blip xmlns:r="http://schemas.openxmlformats.org/officeDocument/2006/relationships" r:embed="rId1"/>
          <a:stretch>
            <a:fillRect/>
          </a:stretch>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C5C5E292-8796-4D88-8EC8-7B2AB78B6F12}" type="pres">
      <dgm:prSet presAssocID="{557BC342-1C7A-4816-AF26-D45612BBA3F0}" presName="parentText" presStyleLbl="node1" presStyleIdx="0" presStyleCnt="0">
        <dgm:presLayoutVars>
          <dgm:chMax val="0"/>
          <dgm:bulletEnabled val="1"/>
        </dgm:presLayoutVars>
      </dgm:prSet>
      <dgm:spPr/>
      <dgm:t>
        <a:bodyPr/>
        <a:lstStyle/>
        <a:p>
          <a:endParaRPr lang="zh-CN" altLang="en-US"/>
        </a:p>
      </dgm:t>
    </dgm:pt>
    <dgm:pt modelId="{2C6BD540-1C81-46F5-8A46-D7AF70C13347}" type="pres">
      <dgm:prSet presAssocID="{557BC342-1C7A-4816-AF26-D45612BBA3F0}" presName="parentRect" presStyleLbl="alignNode1" presStyleIdx="0" presStyleCnt="4"/>
      <dgm:spPr/>
      <dgm:t>
        <a:bodyPr/>
        <a:lstStyle/>
        <a:p>
          <a:endParaRPr lang="zh-CN" altLang="en-US"/>
        </a:p>
      </dgm:t>
    </dgm:pt>
    <dgm:pt modelId="{EE09672A-9DDE-4C5B-9CFE-A520B410DD3B}" type="pres">
      <dgm:prSet presAssocID="{557BC342-1C7A-4816-AF26-D45612BBA3F0}" presName="adorn" presStyleLbl="fgAccFollowNode1" presStyleIdx="0" presStyleCnt="4" custScaleX="66710" custScaleY="66710"/>
      <dgm:spPr>
        <a:solidFill>
          <a:schemeClr val="accent6">
            <a:lumMod val="75000"/>
            <a:alpha val="90000"/>
          </a:schemeClr>
        </a:solidFill>
        <a:ln>
          <a:noFill/>
        </a:ln>
        <a:effectLst>
          <a:glow rad="139700">
            <a:schemeClr val="accent4">
              <a:satMod val="175000"/>
              <a:alpha val="40000"/>
            </a:schemeClr>
          </a:glow>
        </a:effectLst>
        <a:scene3d>
          <a:camera prst="orthographicFront">
            <a:rot lat="0" lon="0" rev="0"/>
          </a:camera>
          <a:lightRig rig="contrasting" dir="t">
            <a:rot lat="0" lon="0" rev="7800000"/>
          </a:lightRig>
        </a:scene3d>
        <a:sp3d>
          <a:bevelT w="139700" h="139700"/>
        </a:sp3d>
      </dgm:spPr>
      <dgm:t>
        <a:bodyPr/>
        <a:lstStyle/>
        <a:p>
          <a:endParaRPr lang="zh-CN" altLang="en-US"/>
        </a:p>
      </dgm:t>
    </dgm:pt>
    <dgm:pt modelId="{13444F03-2D78-45E3-8883-62046D220426}" type="pres">
      <dgm:prSet presAssocID="{542C279B-9A7A-4808-A9BB-4BFD33DC2BFD}" presName="sibTrans" presStyleLbl="sibTrans2D1" presStyleIdx="0" presStyleCnt="0"/>
      <dgm:spPr/>
      <dgm:t>
        <a:bodyPr/>
        <a:lstStyle/>
        <a:p>
          <a:endParaRPr lang="zh-CN" altLang="en-US"/>
        </a:p>
      </dgm:t>
    </dgm:pt>
    <dgm:pt modelId="{F9E45992-8DB5-4B3E-AC8A-D18FC046E23F}" type="pres">
      <dgm:prSet presAssocID="{73B7E221-38F6-41A8-A837-8E48981ED23B}" presName="compNode" presStyleCnt="0"/>
      <dgm:spPr/>
    </dgm:pt>
    <dgm:pt modelId="{0CE65AAA-ECAE-4D48-82C7-0BE8840D1BDF}" type="pres">
      <dgm:prSet presAssocID="{73B7E221-38F6-41A8-A837-8E48981ED23B}" presName="childRect" presStyleLbl="bgAcc1" presStyleIdx="1" presStyleCnt="4" custScaleY="47649" custLinFactNeighborY="25744">
        <dgm:presLayoutVars>
          <dgm:bulletEnabled val="1"/>
        </dgm:presLayoutVars>
      </dgm:prSet>
      <dgm:spPr>
        <a:blipFill rotWithShape="0">
          <a:blip xmlns:r="http://schemas.openxmlformats.org/officeDocument/2006/relationships" r:embed="rId1"/>
          <a:stretch>
            <a:fillRect/>
          </a:stretch>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64DE18A-F08A-4019-A7E0-898621AA7C1A}" type="pres">
      <dgm:prSet presAssocID="{73B7E221-38F6-41A8-A837-8E48981ED23B}" presName="parentText" presStyleLbl="node1" presStyleIdx="0" presStyleCnt="0">
        <dgm:presLayoutVars>
          <dgm:chMax val="0"/>
          <dgm:bulletEnabled val="1"/>
        </dgm:presLayoutVars>
      </dgm:prSet>
      <dgm:spPr/>
      <dgm:t>
        <a:bodyPr/>
        <a:lstStyle/>
        <a:p>
          <a:endParaRPr lang="zh-CN" altLang="en-US"/>
        </a:p>
      </dgm:t>
    </dgm:pt>
    <dgm:pt modelId="{E6F77388-BAF8-4F40-952F-DA2A84E4CDAD}" type="pres">
      <dgm:prSet presAssocID="{73B7E221-38F6-41A8-A837-8E48981ED23B}" presName="parentRect" presStyleLbl="alignNode1" presStyleIdx="1" presStyleCnt="4"/>
      <dgm:spPr/>
      <dgm:t>
        <a:bodyPr/>
        <a:lstStyle/>
        <a:p>
          <a:endParaRPr lang="zh-CN" altLang="en-US"/>
        </a:p>
      </dgm:t>
    </dgm:pt>
    <dgm:pt modelId="{E5DD525B-C03A-4E72-A795-9030D349F43D}" type="pres">
      <dgm:prSet presAssocID="{73B7E221-38F6-41A8-A837-8E48981ED23B}" presName="adorn" presStyleLbl="fgAccFollowNode1" presStyleIdx="1" presStyleCnt="4" custScaleX="66710" custScaleY="66710"/>
      <dgm:spPr>
        <a:solidFill>
          <a:schemeClr val="accent6">
            <a:lumMod val="75000"/>
            <a:alpha val="90000"/>
          </a:schemeClr>
        </a:solidFill>
        <a:ln>
          <a:noFill/>
        </a:ln>
        <a:effectLst>
          <a:glow rad="139700">
            <a:schemeClr val="accent4">
              <a:satMod val="175000"/>
              <a:alpha val="40000"/>
            </a:schemeClr>
          </a:glow>
        </a:effectLst>
        <a:scene3d>
          <a:camera prst="orthographicFront">
            <a:rot lat="0" lon="0" rev="0"/>
          </a:camera>
          <a:lightRig rig="contrasting" dir="t">
            <a:rot lat="0" lon="0" rev="7800000"/>
          </a:lightRig>
        </a:scene3d>
        <a:sp3d>
          <a:bevelT w="139700" h="139700"/>
        </a:sp3d>
      </dgm:spPr>
      <dgm:t>
        <a:bodyPr/>
        <a:lstStyle/>
        <a:p>
          <a:endParaRPr lang="zh-CN" altLang="en-US"/>
        </a:p>
      </dgm:t>
    </dgm:pt>
    <dgm:pt modelId="{1D10949F-A614-4976-9AA7-27C73E256EBE}" type="pres">
      <dgm:prSet presAssocID="{90A4C7A3-5102-48AD-8EB9-2A9E95FB41CA}" presName="sibTrans" presStyleLbl="sibTrans2D1" presStyleIdx="0" presStyleCnt="0"/>
      <dgm:spPr/>
      <dgm:t>
        <a:bodyPr/>
        <a:lstStyle/>
        <a:p>
          <a:endParaRPr lang="zh-CN" altLang="en-US"/>
        </a:p>
      </dgm:t>
    </dgm:pt>
    <dgm:pt modelId="{0FE1EDE8-F48D-4578-9979-6017C67B4F59}" type="pres">
      <dgm:prSet presAssocID="{11E78267-23AD-4F54-9F1D-62A759C1964D}" presName="compNode" presStyleCnt="0"/>
      <dgm:spPr/>
    </dgm:pt>
    <dgm:pt modelId="{199DD089-5AD8-43FD-896D-B35BD29F0B5B}" type="pres">
      <dgm:prSet presAssocID="{11E78267-23AD-4F54-9F1D-62A759C1964D}" presName="childRect" presStyleLbl="bgAcc1" presStyleIdx="2" presStyleCnt="4" custScaleY="47649" custLinFactNeighborY="25744">
        <dgm:presLayoutVars>
          <dgm:bulletEnabled val="1"/>
        </dgm:presLayoutVars>
      </dgm:prSet>
      <dgm:spPr>
        <a:blipFill rotWithShape="0">
          <a:blip xmlns:r="http://schemas.openxmlformats.org/officeDocument/2006/relationships" r:embed="rId1"/>
          <a:stretch>
            <a:fillRect/>
          </a:stretch>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155CE778-743F-4EB7-8CA4-800714B8A85E}" type="pres">
      <dgm:prSet presAssocID="{11E78267-23AD-4F54-9F1D-62A759C1964D}" presName="parentText" presStyleLbl="node1" presStyleIdx="0" presStyleCnt="0">
        <dgm:presLayoutVars>
          <dgm:chMax val="0"/>
          <dgm:bulletEnabled val="1"/>
        </dgm:presLayoutVars>
      </dgm:prSet>
      <dgm:spPr/>
      <dgm:t>
        <a:bodyPr/>
        <a:lstStyle/>
        <a:p>
          <a:endParaRPr lang="zh-CN" altLang="en-US"/>
        </a:p>
      </dgm:t>
    </dgm:pt>
    <dgm:pt modelId="{92EED8F9-EAC3-4A21-9BC5-134FEBE6B2B5}" type="pres">
      <dgm:prSet presAssocID="{11E78267-23AD-4F54-9F1D-62A759C1964D}" presName="parentRect" presStyleLbl="alignNode1" presStyleIdx="2" presStyleCnt="4"/>
      <dgm:spPr/>
      <dgm:t>
        <a:bodyPr/>
        <a:lstStyle/>
        <a:p>
          <a:endParaRPr lang="zh-CN" altLang="en-US"/>
        </a:p>
      </dgm:t>
    </dgm:pt>
    <dgm:pt modelId="{151A67E8-1D51-4D91-A020-40F1534F8547}" type="pres">
      <dgm:prSet presAssocID="{11E78267-23AD-4F54-9F1D-62A759C1964D}" presName="adorn" presStyleLbl="fgAccFollowNode1" presStyleIdx="2" presStyleCnt="4" custScaleX="66710" custScaleY="66710"/>
      <dgm:spPr>
        <a:solidFill>
          <a:schemeClr val="accent6">
            <a:lumMod val="75000"/>
            <a:alpha val="90000"/>
          </a:schemeClr>
        </a:solidFill>
        <a:ln>
          <a:noFill/>
        </a:ln>
        <a:effectLst>
          <a:glow rad="139700">
            <a:schemeClr val="accent4">
              <a:satMod val="175000"/>
              <a:alpha val="40000"/>
            </a:schemeClr>
          </a:glow>
        </a:effectLst>
        <a:scene3d>
          <a:camera prst="orthographicFront">
            <a:rot lat="0" lon="0" rev="0"/>
          </a:camera>
          <a:lightRig rig="contrasting" dir="t">
            <a:rot lat="0" lon="0" rev="7800000"/>
          </a:lightRig>
        </a:scene3d>
        <a:sp3d>
          <a:bevelT w="139700" h="139700"/>
        </a:sp3d>
      </dgm:spPr>
      <dgm:t>
        <a:bodyPr/>
        <a:lstStyle/>
        <a:p>
          <a:endParaRPr lang="zh-CN" altLang="en-US"/>
        </a:p>
      </dgm:t>
    </dgm:pt>
    <dgm:pt modelId="{09EB5520-EA35-4529-9211-9EC3E782B741}" type="pres">
      <dgm:prSet presAssocID="{5668A7B0-722A-479A-B68B-8E3A68895E7D}" presName="sibTrans" presStyleLbl="sibTrans2D1" presStyleIdx="0" presStyleCnt="0"/>
      <dgm:spPr/>
      <dgm:t>
        <a:bodyPr/>
        <a:lstStyle/>
        <a:p>
          <a:endParaRPr lang="zh-CN" altLang="en-US"/>
        </a:p>
      </dgm:t>
    </dgm:pt>
    <dgm:pt modelId="{CA058432-4909-455C-91A6-C975C2556FBA}" type="pres">
      <dgm:prSet presAssocID="{A0442EA3-8055-4486-898E-79204D452C6D}" presName="compNode" presStyleCnt="0"/>
      <dgm:spPr/>
    </dgm:pt>
    <dgm:pt modelId="{B894C731-A382-4578-9596-7F1057B926F1}" type="pres">
      <dgm:prSet presAssocID="{A0442EA3-8055-4486-898E-79204D452C6D}" presName="childRect" presStyleLbl="bgAcc1" presStyleIdx="3" presStyleCnt="4" custScaleY="47649" custLinFactNeighborY="25744">
        <dgm:presLayoutVars>
          <dgm:bulletEnabled val="1"/>
        </dgm:presLayoutVars>
      </dgm:prSet>
      <dgm:spPr>
        <a:blipFill rotWithShape="0">
          <a:blip xmlns:r="http://schemas.openxmlformats.org/officeDocument/2006/relationships" r:embed="rId1"/>
          <a:stretch>
            <a:fillRect/>
          </a:stretch>
        </a:bli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9DE4A563-AF0F-4BC4-94AA-EBEFE799F0DB}" type="pres">
      <dgm:prSet presAssocID="{A0442EA3-8055-4486-898E-79204D452C6D}" presName="parentText" presStyleLbl="node1" presStyleIdx="0" presStyleCnt="0">
        <dgm:presLayoutVars>
          <dgm:chMax val="0"/>
          <dgm:bulletEnabled val="1"/>
        </dgm:presLayoutVars>
      </dgm:prSet>
      <dgm:spPr/>
      <dgm:t>
        <a:bodyPr/>
        <a:lstStyle/>
        <a:p>
          <a:endParaRPr lang="zh-CN" altLang="en-US"/>
        </a:p>
      </dgm:t>
    </dgm:pt>
    <dgm:pt modelId="{720C7914-409D-4464-A9A3-27B8CBC0DF7D}" type="pres">
      <dgm:prSet presAssocID="{A0442EA3-8055-4486-898E-79204D452C6D}" presName="parentRect" presStyleLbl="alignNode1" presStyleIdx="3" presStyleCnt="4"/>
      <dgm:spPr/>
      <dgm:t>
        <a:bodyPr/>
        <a:lstStyle/>
        <a:p>
          <a:endParaRPr lang="zh-CN" altLang="en-US"/>
        </a:p>
      </dgm:t>
    </dgm:pt>
    <dgm:pt modelId="{297AF06B-8F84-496E-9E65-A8920D066432}" type="pres">
      <dgm:prSet presAssocID="{A0442EA3-8055-4486-898E-79204D452C6D}" presName="adorn" presStyleLbl="fgAccFollowNode1" presStyleIdx="3" presStyleCnt="4" custScaleX="66710" custScaleY="66710"/>
      <dgm:spPr>
        <a:solidFill>
          <a:schemeClr val="accent6">
            <a:lumMod val="75000"/>
            <a:alpha val="90000"/>
          </a:schemeClr>
        </a:solidFill>
        <a:ln>
          <a:noFill/>
        </a:ln>
        <a:effectLst>
          <a:glow rad="139700">
            <a:schemeClr val="accent4">
              <a:satMod val="175000"/>
              <a:alpha val="40000"/>
            </a:schemeClr>
          </a:glow>
        </a:effectLst>
        <a:scene3d>
          <a:camera prst="orthographicFront">
            <a:rot lat="0" lon="0" rev="0"/>
          </a:camera>
          <a:lightRig rig="contrasting" dir="t">
            <a:rot lat="0" lon="0" rev="7800000"/>
          </a:lightRig>
        </a:scene3d>
        <a:sp3d>
          <a:bevelT w="139700" h="139700"/>
        </a:sp3d>
      </dgm:spPr>
    </dgm:pt>
  </dgm:ptLst>
  <dgm:cxnLst>
    <dgm:cxn modelId="{8DDFADF3-41AB-4094-A1FF-40F988C028E2}" srcId="{039A7C43-C160-438E-B444-062E8FA7DFA8}" destId="{11E78267-23AD-4F54-9F1D-62A759C1964D}" srcOrd="2" destOrd="0" parTransId="{27174AA6-966A-4CE5-9F68-694FB9296774}" sibTransId="{5668A7B0-722A-479A-B68B-8E3A68895E7D}"/>
    <dgm:cxn modelId="{708D147F-D1AC-4DB9-911F-8F57264E72B8}" type="presOf" srcId="{542C279B-9A7A-4808-A9BB-4BFD33DC2BFD}" destId="{13444F03-2D78-45E3-8883-62046D220426}" srcOrd="0" destOrd="0" presId="urn:microsoft.com/office/officeart/2005/8/layout/bList2"/>
    <dgm:cxn modelId="{351376D7-E181-46DC-9276-B2A56BBFE638}" type="presOf" srcId="{5668A7B0-722A-479A-B68B-8E3A68895E7D}" destId="{09EB5520-EA35-4529-9211-9EC3E782B741}" srcOrd="0" destOrd="0" presId="urn:microsoft.com/office/officeart/2005/8/layout/bList2"/>
    <dgm:cxn modelId="{EE360B08-A73F-4FE4-8E81-CE686439FBBE}" type="presOf" srcId="{73B7E221-38F6-41A8-A837-8E48981ED23B}" destId="{E6F77388-BAF8-4F40-952F-DA2A84E4CDAD}" srcOrd="1" destOrd="0" presId="urn:microsoft.com/office/officeart/2005/8/layout/bList2"/>
    <dgm:cxn modelId="{406B72CF-422D-4F6A-9A8E-1F82F40E8FD1}" type="presOf" srcId="{11E78267-23AD-4F54-9F1D-62A759C1964D}" destId="{155CE778-743F-4EB7-8CA4-800714B8A85E}" srcOrd="0" destOrd="0" presId="urn:microsoft.com/office/officeart/2005/8/layout/bList2"/>
    <dgm:cxn modelId="{05C7CC96-64EB-4C38-868A-258FDF122BAC}" type="presOf" srcId="{90A4C7A3-5102-48AD-8EB9-2A9E95FB41CA}" destId="{1D10949F-A614-4976-9AA7-27C73E256EBE}" srcOrd="0" destOrd="0" presId="urn:microsoft.com/office/officeart/2005/8/layout/bList2"/>
    <dgm:cxn modelId="{83492A87-BD70-4B6F-87E8-1FF7762896F0}" type="presOf" srcId="{11E78267-23AD-4F54-9F1D-62A759C1964D}" destId="{92EED8F9-EAC3-4A21-9BC5-134FEBE6B2B5}" srcOrd="1" destOrd="0" presId="urn:microsoft.com/office/officeart/2005/8/layout/bList2"/>
    <dgm:cxn modelId="{12D588C1-AB47-4A37-B786-EF5CE892D465}" type="presOf" srcId="{039A7C43-C160-438E-B444-062E8FA7DFA8}" destId="{600CAC96-526A-4E3D-92D4-39273CEEDFC0}" srcOrd="0" destOrd="0" presId="urn:microsoft.com/office/officeart/2005/8/layout/bList2"/>
    <dgm:cxn modelId="{415D21F2-4E6F-4D32-8393-8E4D4634BC77}" srcId="{039A7C43-C160-438E-B444-062E8FA7DFA8}" destId="{557BC342-1C7A-4816-AF26-D45612BBA3F0}" srcOrd="0" destOrd="0" parTransId="{003312AA-45CC-4C32-88A7-B9A7D0114C87}" sibTransId="{542C279B-9A7A-4808-A9BB-4BFD33DC2BFD}"/>
    <dgm:cxn modelId="{2D44F1D4-E449-4A18-9D54-C472582BE2B4}" type="presOf" srcId="{A0442EA3-8055-4486-898E-79204D452C6D}" destId="{9DE4A563-AF0F-4BC4-94AA-EBEFE799F0DB}" srcOrd="0" destOrd="0" presId="urn:microsoft.com/office/officeart/2005/8/layout/bList2"/>
    <dgm:cxn modelId="{E7DEF467-BAC1-44D6-BC24-F19A4A707BC5}" type="presOf" srcId="{73B7E221-38F6-41A8-A837-8E48981ED23B}" destId="{164DE18A-F08A-4019-A7E0-898621AA7C1A}" srcOrd="0" destOrd="0" presId="urn:microsoft.com/office/officeart/2005/8/layout/bList2"/>
    <dgm:cxn modelId="{704E0114-D420-4318-A898-06C6CD98CAA2}" type="presOf" srcId="{557BC342-1C7A-4816-AF26-D45612BBA3F0}" destId="{2C6BD540-1C81-46F5-8A46-D7AF70C13347}" srcOrd="1" destOrd="0" presId="urn:microsoft.com/office/officeart/2005/8/layout/bList2"/>
    <dgm:cxn modelId="{A9837E54-F7FC-49D8-87CB-DFAF49A2E569}" type="presOf" srcId="{A0442EA3-8055-4486-898E-79204D452C6D}" destId="{720C7914-409D-4464-A9A3-27B8CBC0DF7D}" srcOrd="1" destOrd="0" presId="urn:microsoft.com/office/officeart/2005/8/layout/bList2"/>
    <dgm:cxn modelId="{E42507E2-8741-48DC-9724-DB3390AB8095}" srcId="{039A7C43-C160-438E-B444-062E8FA7DFA8}" destId="{73B7E221-38F6-41A8-A837-8E48981ED23B}" srcOrd="1" destOrd="0" parTransId="{430D22F1-BE71-4492-9458-FFFD1041CC3B}" sibTransId="{90A4C7A3-5102-48AD-8EB9-2A9E95FB41CA}"/>
    <dgm:cxn modelId="{B8FE3A8D-48A2-49F6-91C5-7A21C559876F}" type="presOf" srcId="{557BC342-1C7A-4816-AF26-D45612BBA3F0}" destId="{C5C5E292-8796-4D88-8EC8-7B2AB78B6F12}" srcOrd="0" destOrd="0" presId="urn:microsoft.com/office/officeart/2005/8/layout/bList2"/>
    <dgm:cxn modelId="{328E1CBC-FBE0-4607-A3E4-5B3146918938}" srcId="{039A7C43-C160-438E-B444-062E8FA7DFA8}" destId="{A0442EA3-8055-4486-898E-79204D452C6D}" srcOrd="3" destOrd="0" parTransId="{6E3B1024-2B0D-4BC9-9C9D-878CE2BBE9ED}" sibTransId="{A8AC8D34-A68D-437D-8918-DCFDD5257D57}"/>
    <dgm:cxn modelId="{1ADE23DF-0934-4893-864C-5466396C94DB}" type="presParOf" srcId="{600CAC96-526A-4E3D-92D4-39273CEEDFC0}" destId="{5432EBE5-E07D-4466-8E02-589808F89AD3}" srcOrd="0" destOrd="0" presId="urn:microsoft.com/office/officeart/2005/8/layout/bList2"/>
    <dgm:cxn modelId="{52A34986-370A-4D04-A3BF-A87A286C54B3}" type="presParOf" srcId="{5432EBE5-E07D-4466-8E02-589808F89AD3}" destId="{A3FD23C8-46BA-499E-80D3-12BA3E013464}" srcOrd="0" destOrd="0" presId="urn:microsoft.com/office/officeart/2005/8/layout/bList2"/>
    <dgm:cxn modelId="{8DA45EE6-9017-4A86-8A15-F4AD8E428EF0}" type="presParOf" srcId="{5432EBE5-E07D-4466-8E02-589808F89AD3}" destId="{C5C5E292-8796-4D88-8EC8-7B2AB78B6F12}" srcOrd="1" destOrd="0" presId="urn:microsoft.com/office/officeart/2005/8/layout/bList2"/>
    <dgm:cxn modelId="{D01F415F-BBC5-41EF-B79F-3A9254CA1711}" type="presParOf" srcId="{5432EBE5-E07D-4466-8E02-589808F89AD3}" destId="{2C6BD540-1C81-46F5-8A46-D7AF70C13347}" srcOrd="2" destOrd="0" presId="urn:microsoft.com/office/officeart/2005/8/layout/bList2"/>
    <dgm:cxn modelId="{2685A3BD-6964-4213-8E48-B71E96F4D4A5}" type="presParOf" srcId="{5432EBE5-E07D-4466-8E02-589808F89AD3}" destId="{EE09672A-9DDE-4C5B-9CFE-A520B410DD3B}" srcOrd="3" destOrd="0" presId="urn:microsoft.com/office/officeart/2005/8/layout/bList2"/>
    <dgm:cxn modelId="{205D5A79-AF9C-46B9-8A22-D800D5243D52}" type="presParOf" srcId="{600CAC96-526A-4E3D-92D4-39273CEEDFC0}" destId="{13444F03-2D78-45E3-8883-62046D220426}" srcOrd="1" destOrd="0" presId="urn:microsoft.com/office/officeart/2005/8/layout/bList2"/>
    <dgm:cxn modelId="{B529D201-9AC6-48F2-9B35-006D19F25AC5}" type="presParOf" srcId="{600CAC96-526A-4E3D-92D4-39273CEEDFC0}" destId="{F9E45992-8DB5-4B3E-AC8A-D18FC046E23F}" srcOrd="2" destOrd="0" presId="urn:microsoft.com/office/officeart/2005/8/layout/bList2"/>
    <dgm:cxn modelId="{1CF9E90C-F854-4848-9E75-67FD3EFCD132}" type="presParOf" srcId="{F9E45992-8DB5-4B3E-AC8A-D18FC046E23F}" destId="{0CE65AAA-ECAE-4D48-82C7-0BE8840D1BDF}" srcOrd="0" destOrd="0" presId="urn:microsoft.com/office/officeart/2005/8/layout/bList2"/>
    <dgm:cxn modelId="{FDEBBDF2-BA7F-4A7A-B52F-445C0A79A9ED}" type="presParOf" srcId="{F9E45992-8DB5-4B3E-AC8A-D18FC046E23F}" destId="{164DE18A-F08A-4019-A7E0-898621AA7C1A}" srcOrd="1" destOrd="0" presId="urn:microsoft.com/office/officeart/2005/8/layout/bList2"/>
    <dgm:cxn modelId="{C2D6225C-37CC-483C-AE7B-2C41E4CE6249}" type="presParOf" srcId="{F9E45992-8DB5-4B3E-AC8A-D18FC046E23F}" destId="{E6F77388-BAF8-4F40-952F-DA2A84E4CDAD}" srcOrd="2" destOrd="0" presId="urn:microsoft.com/office/officeart/2005/8/layout/bList2"/>
    <dgm:cxn modelId="{98A7EA23-5E17-4C18-8721-8744C8DEC627}" type="presParOf" srcId="{F9E45992-8DB5-4B3E-AC8A-D18FC046E23F}" destId="{E5DD525B-C03A-4E72-A795-9030D349F43D}" srcOrd="3" destOrd="0" presId="urn:microsoft.com/office/officeart/2005/8/layout/bList2"/>
    <dgm:cxn modelId="{7A602E7A-D821-4DAF-A506-9276435CF8FA}" type="presParOf" srcId="{600CAC96-526A-4E3D-92D4-39273CEEDFC0}" destId="{1D10949F-A614-4976-9AA7-27C73E256EBE}" srcOrd="3" destOrd="0" presId="urn:microsoft.com/office/officeart/2005/8/layout/bList2"/>
    <dgm:cxn modelId="{F47C126E-AB2B-4783-B555-430AA8924AE8}" type="presParOf" srcId="{600CAC96-526A-4E3D-92D4-39273CEEDFC0}" destId="{0FE1EDE8-F48D-4578-9979-6017C67B4F59}" srcOrd="4" destOrd="0" presId="urn:microsoft.com/office/officeart/2005/8/layout/bList2"/>
    <dgm:cxn modelId="{99946769-F835-4B05-BCBE-86F0B6FBB989}" type="presParOf" srcId="{0FE1EDE8-F48D-4578-9979-6017C67B4F59}" destId="{199DD089-5AD8-43FD-896D-B35BD29F0B5B}" srcOrd="0" destOrd="0" presId="urn:microsoft.com/office/officeart/2005/8/layout/bList2"/>
    <dgm:cxn modelId="{F25CA4D2-1F58-4733-A729-52E611762E1F}" type="presParOf" srcId="{0FE1EDE8-F48D-4578-9979-6017C67B4F59}" destId="{155CE778-743F-4EB7-8CA4-800714B8A85E}" srcOrd="1" destOrd="0" presId="urn:microsoft.com/office/officeart/2005/8/layout/bList2"/>
    <dgm:cxn modelId="{0239ADEF-AFDA-4F86-980F-1552C550DC4C}" type="presParOf" srcId="{0FE1EDE8-F48D-4578-9979-6017C67B4F59}" destId="{92EED8F9-EAC3-4A21-9BC5-134FEBE6B2B5}" srcOrd="2" destOrd="0" presId="urn:microsoft.com/office/officeart/2005/8/layout/bList2"/>
    <dgm:cxn modelId="{82EA81FE-CC9F-439A-B9DD-0838425D67F2}" type="presParOf" srcId="{0FE1EDE8-F48D-4578-9979-6017C67B4F59}" destId="{151A67E8-1D51-4D91-A020-40F1534F8547}" srcOrd="3" destOrd="0" presId="urn:microsoft.com/office/officeart/2005/8/layout/bList2"/>
    <dgm:cxn modelId="{BC017400-A129-4AF6-BF4C-B0EC59258421}" type="presParOf" srcId="{600CAC96-526A-4E3D-92D4-39273CEEDFC0}" destId="{09EB5520-EA35-4529-9211-9EC3E782B741}" srcOrd="5" destOrd="0" presId="urn:microsoft.com/office/officeart/2005/8/layout/bList2"/>
    <dgm:cxn modelId="{7BA32E6D-0CD4-473A-BBBA-EF858870DE25}" type="presParOf" srcId="{600CAC96-526A-4E3D-92D4-39273CEEDFC0}" destId="{CA058432-4909-455C-91A6-C975C2556FBA}" srcOrd="6" destOrd="0" presId="urn:microsoft.com/office/officeart/2005/8/layout/bList2"/>
    <dgm:cxn modelId="{CE6B088B-5C88-4236-8E20-634779D9218D}" type="presParOf" srcId="{CA058432-4909-455C-91A6-C975C2556FBA}" destId="{B894C731-A382-4578-9596-7F1057B926F1}" srcOrd="0" destOrd="0" presId="urn:microsoft.com/office/officeart/2005/8/layout/bList2"/>
    <dgm:cxn modelId="{8EC3A93D-850B-4152-83ED-D5683F03E1E1}" type="presParOf" srcId="{CA058432-4909-455C-91A6-C975C2556FBA}" destId="{9DE4A563-AF0F-4BC4-94AA-EBEFE799F0DB}" srcOrd="1" destOrd="0" presId="urn:microsoft.com/office/officeart/2005/8/layout/bList2"/>
    <dgm:cxn modelId="{D2F3988D-8475-4B6E-9A65-E0CF00E1C037}" type="presParOf" srcId="{CA058432-4909-455C-91A6-C975C2556FBA}" destId="{720C7914-409D-4464-A9A3-27B8CBC0DF7D}" srcOrd="2" destOrd="0" presId="urn:microsoft.com/office/officeart/2005/8/layout/bList2"/>
    <dgm:cxn modelId="{19EF0C29-E440-492A-BC60-C6C565FFAB3E}" type="presParOf" srcId="{CA058432-4909-455C-91A6-C975C2556FBA}" destId="{297AF06B-8F84-496E-9E65-A8920D066432}"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6F5E94-D284-4512-8873-AAC9D9DF978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18C01D21-5E6F-40D3-BEA8-0E176FCEDF18}">
      <dgm:prSet phldrT="[文本]"/>
      <dgm:spPr>
        <a:solidFill>
          <a:schemeClr val="accent5">
            <a:lumMod val="2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一、配送运输成本的计算</a:t>
          </a:r>
          <a:endParaRPr lang="zh-CN" altLang="en-US" dirty="0"/>
        </a:p>
      </dgm:t>
    </dgm:pt>
    <dgm:pt modelId="{1201D27C-505D-4C76-8A3D-60DFD017AD1A}" type="parTrans" cxnId="{73C94E1F-0E17-4CEA-8921-34D7CBACE56D}">
      <dgm:prSet/>
      <dgm:spPr/>
      <dgm:t>
        <a:bodyPr/>
        <a:lstStyle/>
        <a:p>
          <a:endParaRPr lang="zh-CN" altLang="en-US"/>
        </a:p>
      </dgm:t>
    </dgm:pt>
    <dgm:pt modelId="{373670ED-9CA7-41E2-894D-35ED358B1443}" type="sibTrans" cxnId="{73C94E1F-0E17-4CEA-8921-34D7CBACE56D}">
      <dgm:prSet/>
      <dgm:spPr/>
      <dgm:t>
        <a:bodyPr/>
        <a:lstStyle/>
        <a:p>
          <a:endParaRPr lang="zh-CN" altLang="en-US"/>
        </a:p>
      </dgm:t>
    </dgm:pt>
    <dgm:pt modelId="{E19C7928-A415-46DD-B54D-C7122212D479}">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可参见本书第四章内容，此处不再赘述。</a:t>
          </a:r>
          <a:endParaRPr lang="zh-CN" altLang="en-US" sz="2000" dirty="0"/>
        </a:p>
      </dgm:t>
    </dgm:pt>
    <dgm:pt modelId="{57294CA7-2BE3-4447-B93B-0387768BE49C}" type="parTrans" cxnId="{5FD76EE5-5BDC-4D54-8C1E-8B1474E43D4A}">
      <dgm:prSet/>
      <dgm:spPr/>
      <dgm:t>
        <a:bodyPr/>
        <a:lstStyle/>
        <a:p>
          <a:endParaRPr lang="zh-CN" altLang="en-US"/>
        </a:p>
      </dgm:t>
    </dgm:pt>
    <dgm:pt modelId="{23FA38E0-CE7E-48CF-9864-66A96F94C1C3}" type="sibTrans" cxnId="{5FD76EE5-5BDC-4D54-8C1E-8B1474E43D4A}">
      <dgm:prSet/>
      <dgm:spPr/>
      <dgm:t>
        <a:bodyPr/>
        <a:lstStyle/>
        <a:p>
          <a:endParaRPr lang="zh-CN" altLang="en-US"/>
        </a:p>
      </dgm:t>
    </dgm:pt>
    <dgm:pt modelId="{D77CCBED-86FB-4726-B803-F8B28CBE2A42}">
      <dgm:prSet phldrT="[文本]"/>
      <dgm:spPr>
        <a:solidFill>
          <a:schemeClr val="accent5">
            <a:lumMod val="2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二、分拣成本的核算</a:t>
          </a:r>
          <a:endParaRPr lang="zh-CN" altLang="en-US" dirty="0"/>
        </a:p>
      </dgm:t>
    </dgm:pt>
    <dgm:pt modelId="{480FA033-1856-4E9C-BB3D-5D62B437E123}" type="parTrans" cxnId="{FED97688-B7EB-4E72-954E-A66829A36895}">
      <dgm:prSet/>
      <dgm:spPr/>
      <dgm:t>
        <a:bodyPr/>
        <a:lstStyle/>
        <a:p>
          <a:endParaRPr lang="zh-CN" altLang="en-US"/>
        </a:p>
      </dgm:t>
    </dgm:pt>
    <dgm:pt modelId="{E0426D5F-248A-4393-9104-3828F9FF2E71}" type="sibTrans" cxnId="{FED97688-B7EB-4E72-954E-A66829A36895}">
      <dgm:prSet/>
      <dgm:spPr/>
      <dgm:t>
        <a:bodyPr/>
        <a:lstStyle/>
        <a:p>
          <a:endParaRPr lang="zh-CN" altLang="en-US"/>
        </a:p>
      </dgm:t>
    </dgm:pt>
    <dgm:pt modelId="{2CEF5075-4527-4C00-9D8B-B29815506679}">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分拣成本项目和内容</a:t>
          </a:r>
          <a:endParaRPr lang="zh-CN" altLang="en-US" sz="2000" dirty="0"/>
        </a:p>
      </dgm:t>
    </dgm:pt>
    <dgm:pt modelId="{988FC099-5488-45DF-B186-603613BC8F71}" type="parTrans" cxnId="{4A38E32D-78A9-458C-A54B-2BDADA56A0C2}">
      <dgm:prSet/>
      <dgm:spPr/>
      <dgm:t>
        <a:bodyPr/>
        <a:lstStyle/>
        <a:p>
          <a:endParaRPr lang="zh-CN" altLang="en-US"/>
        </a:p>
      </dgm:t>
    </dgm:pt>
    <dgm:pt modelId="{E2714AC7-042F-4396-9188-09FDD4608792}" type="sibTrans" cxnId="{4A38E32D-78A9-458C-A54B-2BDADA56A0C2}">
      <dgm:prSet/>
      <dgm:spPr/>
      <dgm:t>
        <a:bodyPr/>
        <a:lstStyle/>
        <a:p>
          <a:endParaRPr lang="zh-CN" altLang="en-US"/>
        </a:p>
      </dgm:t>
    </dgm:pt>
    <dgm:pt modelId="{920CB3A3-1A49-4694-9756-F3EF91B858A7}">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分拣成本的计算方法</a:t>
          </a:r>
          <a:endParaRPr lang="zh-CN" altLang="en-US" sz="2000" dirty="0"/>
        </a:p>
      </dgm:t>
    </dgm:pt>
    <dgm:pt modelId="{93F0B2B4-9B69-4201-922C-D8944E9FA0FC}" type="parTrans" cxnId="{04DCDC86-33D8-4797-8A0F-3F711CF0086D}">
      <dgm:prSet/>
      <dgm:spPr/>
      <dgm:t>
        <a:bodyPr/>
        <a:lstStyle/>
        <a:p>
          <a:endParaRPr lang="zh-CN" altLang="en-US"/>
        </a:p>
      </dgm:t>
    </dgm:pt>
    <dgm:pt modelId="{3BD0641A-F8A6-4E69-BD65-D6DBE6714BE5}" type="sibTrans" cxnId="{04DCDC86-33D8-4797-8A0F-3F711CF0086D}">
      <dgm:prSet/>
      <dgm:spPr/>
      <dgm:t>
        <a:bodyPr/>
        <a:lstStyle/>
        <a:p>
          <a:endParaRPr lang="zh-CN" altLang="en-US"/>
        </a:p>
      </dgm:t>
    </dgm:pt>
    <dgm:pt modelId="{A4AB0E90-9C55-4051-9729-A9B30CE28AF5}">
      <dgm:prSet phldrT="[文本]"/>
      <dgm:spPr>
        <a:solidFill>
          <a:schemeClr val="accent5">
            <a:lumMod val="2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三、配装成本的核算</a:t>
          </a:r>
          <a:endParaRPr lang="zh-CN" altLang="en-US" dirty="0"/>
        </a:p>
      </dgm:t>
    </dgm:pt>
    <dgm:pt modelId="{44481538-7DC8-45AF-A6AC-B88A261B616F}" type="parTrans" cxnId="{09F5BA11-7BD2-49FC-BA75-8D95360D0293}">
      <dgm:prSet/>
      <dgm:spPr/>
      <dgm:t>
        <a:bodyPr/>
        <a:lstStyle/>
        <a:p>
          <a:endParaRPr lang="zh-CN" altLang="en-US"/>
        </a:p>
      </dgm:t>
    </dgm:pt>
    <dgm:pt modelId="{3503701F-5750-4094-BBEB-96AF045FFCAC}" type="sibTrans" cxnId="{09F5BA11-7BD2-49FC-BA75-8D95360D0293}">
      <dgm:prSet/>
      <dgm:spPr/>
      <dgm:t>
        <a:bodyPr/>
        <a:lstStyle/>
        <a:p>
          <a:endParaRPr lang="zh-CN" altLang="en-US"/>
        </a:p>
      </dgm:t>
    </dgm:pt>
    <dgm:pt modelId="{3812F43C-AE6A-44E1-8A37-626278E0867E}">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配装成本项目和内容</a:t>
          </a:r>
          <a:endParaRPr lang="zh-CN" altLang="en-US" sz="2000" dirty="0"/>
        </a:p>
      </dgm:t>
    </dgm:pt>
    <dgm:pt modelId="{A450822D-FBE9-413E-B8E2-590F40FE8717}" type="parTrans" cxnId="{7ECADD80-3672-46E2-9EA4-D0BA397C4B23}">
      <dgm:prSet/>
      <dgm:spPr/>
      <dgm:t>
        <a:bodyPr/>
        <a:lstStyle/>
        <a:p>
          <a:endParaRPr lang="zh-CN" altLang="en-US"/>
        </a:p>
      </dgm:t>
    </dgm:pt>
    <dgm:pt modelId="{FCD7BDBF-CDA1-4DC0-9FF7-F7E80ED2FEA9}" type="sibTrans" cxnId="{7ECADD80-3672-46E2-9EA4-D0BA397C4B23}">
      <dgm:prSet/>
      <dgm:spPr/>
      <dgm:t>
        <a:bodyPr/>
        <a:lstStyle/>
        <a:p>
          <a:endParaRPr lang="zh-CN" altLang="en-US"/>
        </a:p>
      </dgm:t>
    </dgm:pt>
    <dgm:pt modelId="{F55DD903-11FA-4E60-8AEC-0EC91ED10960}">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配装成本的计算方法</a:t>
          </a:r>
          <a:endParaRPr lang="zh-CN" altLang="en-US" sz="2000" dirty="0"/>
        </a:p>
      </dgm:t>
    </dgm:pt>
    <dgm:pt modelId="{B69B5E4C-8AB5-434C-BFB6-A15E7EC4ED20}" type="parTrans" cxnId="{AECEAD75-B2FE-4548-9A71-04B16A485739}">
      <dgm:prSet/>
      <dgm:spPr/>
      <dgm:t>
        <a:bodyPr/>
        <a:lstStyle/>
        <a:p>
          <a:endParaRPr lang="zh-CN" altLang="en-US"/>
        </a:p>
      </dgm:t>
    </dgm:pt>
    <dgm:pt modelId="{9DC957AC-35D2-4658-AA2E-14F331BE181E}" type="sibTrans" cxnId="{AECEAD75-B2FE-4548-9A71-04B16A485739}">
      <dgm:prSet/>
      <dgm:spPr/>
      <dgm:t>
        <a:bodyPr/>
        <a:lstStyle/>
        <a:p>
          <a:endParaRPr lang="zh-CN" altLang="en-US"/>
        </a:p>
      </dgm:t>
    </dgm:pt>
    <dgm:pt modelId="{C441ADA2-52CE-4FC8-95A1-A951786A0B78}">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分拣成本计算表</a:t>
          </a:r>
          <a:endParaRPr lang="zh-CN" altLang="en-US" sz="2000" dirty="0"/>
        </a:p>
      </dgm:t>
    </dgm:pt>
    <dgm:pt modelId="{C6F79EA3-7FFB-4A40-8C57-0AB6D7D2D725}" type="parTrans" cxnId="{28BA561E-634F-4788-B28D-2642CB9FE8C5}">
      <dgm:prSet/>
      <dgm:spPr/>
    </dgm:pt>
    <dgm:pt modelId="{EC9CC4F3-6935-4A5A-BA71-7BAF513D9D43}" type="sibTrans" cxnId="{28BA561E-634F-4788-B28D-2642CB9FE8C5}">
      <dgm:prSet/>
      <dgm:spPr/>
    </dgm:pt>
    <dgm:pt modelId="{B0C07BB8-8FEC-46FF-AA21-656A477E782D}">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配装成本计算表</a:t>
          </a:r>
          <a:endParaRPr lang="zh-CN" altLang="en-US" sz="2000" dirty="0"/>
        </a:p>
      </dgm:t>
    </dgm:pt>
    <dgm:pt modelId="{01A6DE9F-C9CB-4D70-A545-C99CBFAEAD37}" type="parTrans" cxnId="{CC141B21-64A1-4A2C-B377-0B65BDE2EB58}">
      <dgm:prSet/>
      <dgm:spPr/>
    </dgm:pt>
    <dgm:pt modelId="{097039B5-DC8A-4430-B41A-FE22ACA816D0}" type="sibTrans" cxnId="{CC141B21-64A1-4A2C-B377-0B65BDE2EB58}">
      <dgm:prSet/>
      <dgm:spPr/>
    </dgm:pt>
    <dgm:pt modelId="{C29E0A35-8C5D-4F23-82C0-FEE307C3440D}">
      <dgm:prSet/>
      <dgm:spPr>
        <a:solidFill>
          <a:schemeClr val="accent5">
            <a:lumMod val="2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smtClean="0"/>
            <a:t>四、流通加工成本的核算</a:t>
          </a:r>
          <a:endParaRPr lang="zh-CN"/>
        </a:p>
      </dgm:t>
    </dgm:pt>
    <dgm:pt modelId="{4A5C4FAA-FBFF-4B09-9E57-2119C8212F37}" type="parTrans" cxnId="{3CCB8B5E-3882-4F7D-BB9F-D8DA07287576}">
      <dgm:prSet/>
      <dgm:spPr/>
      <dgm:t>
        <a:bodyPr/>
        <a:lstStyle/>
        <a:p>
          <a:endParaRPr lang="zh-CN" altLang="en-US"/>
        </a:p>
      </dgm:t>
    </dgm:pt>
    <dgm:pt modelId="{A6689A2D-7E11-4331-919F-D9B61502F6AA}" type="sibTrans" cxnId="{3CCB8B5E-3882-4F7D-BB9F-D8DA07287576}">
      <dgm:prSet/>
      <dgm:spPr/>
      <dgm:t>
        <a:bodyPr/>
        <a:lstStyle/>
        <a:p>
          <a:endParaRPr lang="zh-CN" altLang="en-US"/>
        </a:p>
      </dgm:t>
    </dgm:pt>
    <dgm:pt modelId="{563624B3-D8E7-4464-883E-A3C20D21E656}">
      <dgm:prSet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2000" dirty="0" smtClean="0"/>
            <a:t>可参见本书第十章内容，此处不再赘述。</a:t>
          </a:r>
          <a:endParaRPr lang="zh-CN" altLang="en-US" sz="2000" dirty="0"/>
        </a:p>
      </dgm:t>
    </dgm:pt>
    <dgm:pt modelId="{4113B95A-6B1A-4A44-A7D8-193711BF0454}" type="parTrans" cxnId="{90F023C7-FDCE-4C7D-89A9-CA4E9797CB75}">
      <dgm:prSet/>
      <dgm:spPr/>
    </dgm:pt>
    <dgm:pt modelId="{64A966DA-8F0B-44D9-832B-517B5FB0D384}" type="sibTrans" cxnId="{90F023C7-FDCE-4C7D-89A9-CA4E9797CB75}">
      <dgm:prSet/>
      <dgm:spPr/>
    </dgm:pt>
    <dgm:pt modelId="{53C35170-2073-448D-92D8-DB62F1C63CCE}" type="pres">
      <dgm:prSet presAssocID="{356F5E94-D284-4512-8873-AAC9D9DF978A}" presName="Name0" presStyleCnt="0">
        <dgm:presLayoutVars>
          <dgm:dir/>
          <dgm:animLvl val="lvl"/>
          <dgm:resizeHandles val="exact"/>
        </dgm:presLayoutVars>
      </dgm:prSet>
      <dgm:spPr/>
      <dgm:t>
        <a:bodyPr/>
        <a:lstStyle/>
        <a:p>
          <a:endParaRPr lang="zh-CN" altLang="en-US"/>
        </a:p>
      </dgm:t>
    </dgm:pt>
    <dgm:pt modelId="{B0D93EAF-B744-40C0-ACD1-AFA4DAB73135}" type="pres">
      <dgm:prSet presAssocID="{18C01D21-5E6F-40D3-BEA8-0E176FCEDF18}" presName="composite" presStyleCnt="0"/>
      <dgm:spPr/>
    </dgm:pt>
    <dgm:pt modelId="{799C4F2F-1358-420A-A5E3-AC7E93C2C1FF}" type="pres">
      <dgm:prSet presAssocID="{18C01D21-5E6F-40D3-BEA8-0E176FCEDF18}" presName="parTx" presStyleLbl="alignNode1" presStyleIdx="0" presStyleCnt="4">
        <dgm:presLayoutVars>
          <dgm:chMax val="0"/>
          <dgm:chPref val="0"/>
          <dgm:bulletEnabled val="1"/>
        </dgm:presLayoutVars>
      </dgm:prSet>
      <dgm:spPr/>
      <dgm:t>
        <a:bodyPr/>
        <a:lstStyle/>
        <a:p>
          <a:endParaRPr lang="zh-CN" altLang="en-US"/>
        </a:p>
      </dgm:t>
    </dgm:pt>
    <dgm:pt modelId="{038BDEEC-5043-4365-958F-E1E1DE3C1BD8}" type="pres">
      <dgm:prSet presAssocID="{18C01D21-5E6F-40D3-BEA8-0E176FCEDF18}" presName="desTx" presStyleLbl="alignAccFollowNode1" presStyleIdx="0" presStyleCnt="4">
        <dgm:presLayoutVars>
          <dgm:bulletEnabled val="1"/>
        </dgm:presLayoutVars>
      </dgm:prSet>
      <dgm:spPr/>
      <dgm:t>
        <a:bodyPr/>
        <a:lstStyle/>
        <a:p>
          <a:endParaRPr lang="zh-CN" altLang="en-US"/>
        </a:p>
      </dgm:t>
    </dgm:pt>
    <dgm:pt modelId="{A8996BDF-C200-480D-999B-8EF83B38B0FA}" type="pres">
      <dgm:prSet presAssocID="{373670ED-9CA7-41E2-894D-35ED358B1443}" presName="space" presStyleCnt="0"/>
      <dgm:spPr/>
    </dgm:pt>
    <dgm:pt modelId="{C5FF611B-17E1-4207-AA5B-BFBFE30246D7}" type="pres">
      <dgm:prSet presAssocID="{D77CCBED-86FB-4726-B803-F8B28CBE2A42}" presName="composite" presStyleCnt="0"/>
      <dgm:spPr/>
    </dgm:pt>
    <dgm:pt modelId="{1A9C0FC7-B41A-4209-B5B5-A19F6394C79F}" type="pres">
      <dgm:prSet presAssocID="{D77CCBED-86FB-4726-B803-F8B28CBE2A42}" presName="parTx" presStyleLbl="alignNode1" presStyleIdx="1" presStyleCnt="4">
        <dgm:presLayoutVars>
          <dgm:chMax val="0"/>
          <dgm:chPref val="0"/>
          <dgm:bulletEnabled val="1"/>
        </dgm:presLayoutVars>
      </dgm:prSet>
      <dgm:spPr/>
      <dgm:t>
        <a:bodyPr/>
        <a:lstStyle/>
        <a:p>
          <a:endParaRPr lang="zh-CN" altLang="en-US"/>
        </a:p>
      </dgm:t>
    </dgm:pt>
    <dgm:pt modelId="{002F8C96-5D6D-4F08-B81D-011314F2D9F1}" type="pres">
      <dgm:prSet presAssocID="{D77CCBED-86FB-4726-B803-F8B28CBE2A42}" presName="desTx" presStyleLbl="alignAccFollowNode1" presStyleIdx="1" presStyleCnt="4">
        <dgm:presLayoutVars>
          <dgm:bulletEnabled val="1"/>
        </dgm:presLayoutVars>
      </dgm:prSet>
      <dgm:spPr/>
      <dgm:t>
        <a:bodyPr/>
        <a:lstStyle/>
        <a:p>
          <a:endParaRPr lang="zh-CN" altLang="en-US"/>
        </a:p>
      </dgm:t>
    </dgm:pt>
    <dgm:pt modelId="{5322B772-6E08-4FB3-B9A3-B6DFD7A6D282}" type="pres">
      <dgm:prSet presAssocID="{E0426D5F-248A-4393-9104-3828F9FF2E71}" presName="space" presStyleCnt="0"/>
      <dgm:spPr/>
    </dgm:pt>
    <dgm:pt modelId="{C8E36D81-2D01-4597-B366-9522CB0FEC7A}" type="pres">
      <dgm:prSet presAssocID="{A4AB0E90-9C55-4051-9729-A9B30CE28AF5}" presName="composite" presStyleCnt="0"/>
      <dgm:spPr/>
    </dgm:pt>
    <dgm:pt modelId="{8B853F16-3445-4EA8-924D-CAE34F0C8FFB}" type="pres">
      <dgm:prSet presAssocID="{A4AB0E90-9C55-4051-9729-A9B30CE28AF5}" presName="parTx" presStyleLbl="alignNode1" presStyleIdx="2" presStyleCnt="4">
        <dgm:presLayoutVars>
          <dgm:chMax val="0"/>
          <dgm:chPref val="0"/>
          <dgm:bulletEnabled val="1"/>
        </dgm:presLayoutVars>
      </dgm:prSet>
      <dgm:spPr/>
      <dgm:t>
        <a:bodyPr/>
        <a:lstStyle/>
        <a:p>
          <a:endParaRPr lang="zh-CN" altLang="en-US"/>
        </a:p>
      </dgm:t>
    </dgm:pt>
    <dgm:pt modelId="{CE3D94A6-6838-4959-A8B1-41EC9CCC9DC7}" type="pres">
      <dgm:prSet presAssocID="{A4AB0E90-9C55-4051-9729-A9B30CE28AF5}" presName="desTx" presStyleLbl="alignAccFollowNode1" presStyleIdx="2" presStyleCnt="4">
        <dgm:presLayoutVars>
          <dgm:bulletEnabled val="1"/>
        </dgm:presLayoutVars>
      </dgm:prSet>
      <dgm:spPr/>
      <dgm:t>
        <a:bodyPr/>
        <a:lstStyle/>
        <a:p>
          <a:endParaRPr lang="zh-CN" altLang="en-US"/>
        </a:p>
      </dgm:t>
    </dgm:pt>
    <dgm:pt modelId="{15BC654C-6791-442F-AED0-076A49E9472D}" type="pres">
      <dgm:prSet presAssocID="{3503701F-5750-4094-BBEB-96AF045FFCAC}" presName="space" presStyleCnt="0"/>
      <dgm:spPr/>
    </dgm:pt>
    <dgm:pt modelId="{8F3902F3-E7C6-4D81-B548-AF5AF3B55B06}" type="pres">
      <dgm:prSet presAssocID="{C29E0A35-8C5D-4F23-82C0-FEE307C3440D}" presName="composite" presStyleCnt="0"/>
      <dgm:spPr/>
    </dgm:pt>
    <dgm:pt modelId="{8A82A2A9-3223-478F-8906-02CD45B726DD}" type="pres">
      <dgm:prSet presAssocID="{C29E0A35-8C5D-4F23-82C0-FEE307C3440D}" presName="parTx" presStyleLbl="alignNode1" presStyleIdx="3" presStyleCnt="4">
        <dgm:presLayoutVars>
          <dgm:chMax val="0"/>
          <dgm:chPref val="0"/>
          <dgm:bulletEnabled val="1"/>
        </dgm:presLayoutVars>
      </dgm:prSet>
      <dgm:spPr/>
      <dgm:t>
        <a:bodyPr/>
        <a:lstStyle/>
        <a:p>
          <a:endParaRPr lang="zh-CN" altLang="en-US"/>
        </a:p>
      </dgm:t>
    </dgm:pt>
    <dgm:pt modelId="{F0728002-FD55-4184-9D77-F9446F1989BA}" type="pres">
      <dgm:prSet presAssocID="{C29E0A35-8C5D-4F23-82C0-FEE307C3440D}" presName="desTx" presStyleLbl="alignAccFollowNode1" presStyleIdx="3" presStyleCnt="4">
        <dgm:presLayoutVars>
          <dgm:bulletEnabled val="1"/>
        </dgm:presLayoutVars>
      </dgm:prSet>
      <dgm:spPr/>
      <dgm:t>
        <a:bodyPr/>
        <a:lstStyle/>
        <a:p>
          <a:endParaRPr lang="zh-CN" altLang="en-US"/>
        </a:p>
      </dgm:t>
    </dgm:pt>
  </dgm:ptLst>
  <dgm:cxnLst>
    <dgm:cxn modelId="{7ECADD80-3672-46E2-9EA4-D0BA397C4B23}" srcId="{A4AB0E90-9C55-4051-9729-A9B30CE28AF5}" destId="{3812F43C-AE6A-44E1-8A37-626278E0867E}" srcOrd="0" destOrd="0" parTransId="{A450822D-FBE9-413E-B8E2-590F40FE8717}" sibTransId="{FCD7BDBF-CDA1-4DC0-9FF7-F7E80ED2FEA9}"/>
    <dgm:cxn modelId="{7EF24E46-5FFD-4720-A49F-A2410082140A}" type="presOf" srcId="{B0C07BB8-8FEC-46FF-AA21-656A477E782D}" destId="{CE3D94A6-6838-4959-A8B1-41EC9CCC9DC7}" srcOrd="0" destOrd="2" presId="urn:microsoft.com/office/officeart/2005/8/layout/hList1"/>
    <dgm:cxn modelId="{C005E8BA-C727-454A-983C-B3DCE5267003}" type="presOf" srcId="{E19C7928-A415-46DD-B54D-C7122212D479}" destId="{038BDEEC-5043-4365-958F-E1E1DE3C1BD8}" srcOrd="0" destOrd="0" presId="urn:microsoft.com/office/officeart/2005/8/layout/hList1"/>
    <dgm:cxn modelId="{B1C86207-2F9D-4A20-B788-3CF5F14A685E}" type="presOf" srcId="{A4AB0E90-9C55-4051-9729-A9B30CE28AF5}" destId="{8B853F16-3445-4EA8-924D-CAE34F0C8FFB}" srcOrd="0" destOrd="0" presId="urn:microsoft.com/office/officeart/2005/8/layout/hList1"/>
    <dgm:cxn modelId="{9975353A-CBE7-4D25-9C82-26DB9BFB1CE7}" type="presOf" srcId="{C29E0A35-8C5D-4F23-82C0-FEE307C3440D}" destId="{8A82A2A9-3223-478F-8906-02CD45B726DD}" srcOrd="0" destOrd="0" presId="urn:microsoft.com/office/officeart/2005/8/layout/hList1"/>
    <dgm:cxn modelId="{2D4A6596-749B-4C43-A6DF-0DCD0F1CAFDF}" type="presOf" srcId="{563624B3-D8E7-4464-883E-A3C20D21E656}" destId="{F0728002-FD55-4184-9D77-F9446F1989BA}" srcOrd="0" destOrd="0" presId="urn:microsoft.com/office/officeart/2005/8/layout/hList1"/>
    <dgm:cxn modelId="{73C94E1F-0E17-4CEA-8921-34D7CBACE56D}" srcId="{356F5E94-D284-4512-8873-AAC9D9DF978A}" destId="{18C01D21-5E6F-40D3-BEA8-0E176FCEDF18}" srcOrd="0" destOrd="0" parTransId="{1201D27C-505D-4C76-8A3D-60DFD017AD1A}" sibTransId="{373670ED-9CA7-41E2-894D-35ED358B1443}"/>
    <dgm:cxn modelId="{CC141B21-64A1-4A2C-B377-0B65BDE2EB58}" srcId="{A4AB0E90-9C55-4051-9729-A9B30CE28AF5}" destId="{B0C07BB8-8FEC-46FF-AA21-656A477E782D}" srcOrd="2" destOrd="0" parTransId="{01A6DE9F-C9CB-4D70-A545-C99CBFAEAD37}" sibTransId="{097039B5-DC8A-4430-B41A-FE22ACA816D0}"/>
    <dgm:cxn modelId="{3CCB8B5E-3882-4F7D-BB9F-D8DA07287576}" srcId="{356F5E94-D284-4512-8873-AAC9D9DF978A}" destId="{C29E0A35-8C5D-4F23-82C0-FEE307C3440D}" srcOrd="3" destOrd="0" parTransId="{4A5C4FAA-FBFF-4B09-9E57-2119C8212F37}" sibTransId="{A6689A2D-7E11-4331-919F-D9B61502F6AA}"/>
    <dgm:cxn modelId="{AECEAD75-B2FE-4548-9A71-04B16A485739}" srcId="{A4AB0E90-9C55-4051-9729-A9B30CE28AF5}" destId="{F55DD903-11FA-4E60-8AEC-0EC91ED10960}" srcOrd="1" destOrd="0" parTransId="{B69B5E4C-8AB5-434C-BFB6-A15E7EC4ED20}" sibTransId="{9DC957AC-35D2-4658-AA2E-14F331BE181E}"/>
    <dgm:cxn modelId="{90F023C7-FDCE-4C7D-89A9-CA4E9797CB75}" srcId="{C29E0A35-8C5D-4F23-82C0-FEE307C3440D}" destId="{563624B3-D8E7-4464-883E-A3C20D21E656}" srcOrd="0" destOrd="0" parTransId="{4113B95A-6B1A-4A44-A7D8-193711BF0454}" sibTransId="{64A966DA-8F0B-44D9-832B-517B5FB0D384}"/>
    <dgm:cxn modelId="{5FD76EE5-5BDC-4D54-8C1E-8B1474E43D4A}" srcId="{18C01D21-5E6F-40D3-BEA8-0E176FCEDF18}" destId="{E19C7928-A415-46DD-B54D-C7122212D479}" srcOrd="0" destOrd="0" parTransId="{57294CA7-2BE3-4447-B93B-0387768BE49C}" sibTransId="{23FA38E0-CE7E-48CF-9864-66A96F94C1C3}"/>
    <dgm:cxn modelId="{28BA561E-634F-4788-B28D-2642CB9FE8C5}" srcId="{D77CCBED-86FB-4726-B803-F8B28CBE2A42}" destId="{C441ADA2-52CE-4FC8-95A1-A951786A0B78}" srcOrd="2" destOrd="0" parTransId="{C6F79EA3-7FFB-4A40-8C57-0AB6D7D2D725}" sibTransId="{EC9CC4F3-6935-4A5A-BA71-7BAF513D9D43}"/>
    <dgm:cxn modelId="{04DCDC86-33D8-4797-8A0F-3F711CF0086D}" srcId="{D77CCBED-86FB-4726-B803-F8B28CBE2A42}" destId="{920CB3A3-1A49-4694-9756-F3EF91B858A7}" srcOrd="1" destOrd="0" parTransId="{93F0B2B4-9B69-4201-922C-D8944E9FA0FC}" sibTransId="{3BD0641A-F8A6-4E69-BD65-D6DBE6714BE5}"/>
    <dgm:cxn modelId="{FED97688-B7EB-4E72-954E-A66829A36895}" srcId="{356F5E94-D284-4512-8873-AAC9D9DF978A}" destId="{D77CCBED-86FB-4726-B803-F8B28CBE2A42}" srcOrd="1" destOrd="0" parTransId="{480FA033-1856-4E9C-BB3D-5D62B437E123}" sibTransId="{E0426D5F-248A-4393-9104-3828F9FF2E71}"/>
    <dgm:cxn modelId="{7EEB8160-BE76-43CA-96BA-6DF1A653DEE2}" type="presOf" srcId="{2CEF5075-4527-4C00-9D8B-B29815506679}" destId="{002F8C96-5D6D-4F08-B81D-011314F2D9F1}" srcOrd="0" destOrd="0" presId="urn:microsoft.com/office/officeart/2005/8/layout/hList1"/>
    <dgm:cxn modelId="{8E9EFB2E-35FD-439E-AA5C-95B537B5F5DD}" type="presOf" srcId="{F55DD903-11FA-4E60-8AEC-0EC91ED10960}" destId="{CE3D94A6-6838-4959-A8B1-41EC9CCC9DC7}" srcOrd="0" destOrd="1" presId="urn:microsoft.com/office/officeart/2005/8/layout/hList1"/>
    <dgm:cxn modelId="{95CB11E6-4478-48B1-B0AA-1F34DE5AA9B9}" type="presOf" srcId="{18C01D21-5E6F-40D3-BEA8-0E176FCEDF18}" destId="{799C4F2F-1358-420A-A5E3-AC7E93C2C1FF}" srcOrd="0" destOrd="0" presId="urn:microsoft.com/office/officeart/2005/8/layout/hList1"/>
    <dgm:cxn modelId="{2AF01D70-5D92-437A-A655-5395708B921F}" type="presOf" srcId="{920CB3A3-1A49-4694-9756-F3EF91B858A7}" destId="{002F8C96-5D6D-4F08-B81D-011314F2D9F1}" srcOrd="0" destOrd="1" presId="urn:microsoft.com/office/officeart/2005/8/layout/hList1"/>
    <dgm:cxn modelId="{2756346A-865F-4252-8CF8-CD6E795DDFC2}" type="presOf" srcId="{D77CCBED-86FB-4726-B803-F8B28CBE2A42}" destId="{1A9C0FC7-B41A-4209-B5B5-A19F6394C79F}" srcOrd="0" destOrd="0" presId="urn:microsoft.com/office/officeart/2005/8/layout/hList1"/>
    <dgm:cxn modelId="{CFB81B94-43ED-46F8-9099-0AECF6692B47}" type="presOf" srcId="{C441ADA2-52CE-4FC8-95A1-A951786A0B78}" destId="{002F8C96-5D6D-4F08-B81D-011314F2D9F1}" srcOrd="0" destOrd="2" presId="urn:microsoft.com/office/officeart/2005/8/layout/hList1"/>
    <dgm:cxn modelId="{09F5BA11-7BD2-49FC-BA75-8D95360D0293}" srcId="{356F5E94-D284-4512-8873-AAC9D9DF978A}" destId="{A4AB0E90-9C55-4051-9729-A9B30CE28AF5}" srcOrd="2" destOrd="0" parTransId="{44481538-7DC8-45AF-A6AC-B88A261B616F}" sibTransId="{3503701F-5750-4094-BBEB-96AF045FFCAC}"/>
    <dgm:cxn modelId="{4A38E32D-78A9-458C-A54B-2BDADA56A0C2}" srcId="{D77CCBED-86FB-4726-B803-F8B28CBE2A42}" destId="{2CEF5075-4527-4C00-9D8B-B29815506679}" srcOrd="0" destOrd="0" parTransId="{988FC099-5488-45DF-B186-603613BC8F71}" sibTransId="{E2714AC7-042F-4396-9188-09FDD4608792}"/>
    <dgm:cxn modelId="{A7BB45A4-F6A5-4B2A-A403-504890FC604C}" type="presOf" srcId="{3812F43C-AE6A-44E1-8A37-626278E0867E}" destId="{CE3D94A6-6838-4959-A8B1-41EC9CCC9DC7}" srcOrd="0" destOrd="0" presId="urn:microsoft.com/office/officeart/2005/8/layout/hList1"/>
    <dgm:cxn modelId="{C0247475-8653-4A68-824F-22774454077F}" type="presOf" srcId="{356F5E94-D284-4512-8873-AAC9D9DF978A}" destId="{53C35170-2073-448D-92D8-DB62F1C63CCE}" srcOrd="0" destOrd="0" presId="urn:microsoft.com/office/officeart/2005/8/layout/hList1"/>
    <dgm:cxn modelId="{4BC5003A-81D6-4DC1-A96D-158DF33F6A32}" type="presParOf" srcId="{53C35170-2073-448D-92D8-DB62F1C63CCE}" destId="{B0D93EAF-B744-40C0-ACD1-AFA4DAB73135}" srcOrd="0" destOrd="0" presId="urn:microsoft.com/office/officeart/2005/8/layout/hList1"/>
    <dgm:cxn modelId="{303A6919-4ED7-4473-A518-800515D87C04}" type="presParOf" srcId="{B0D93EAF-B744-40C0-ACD1-AFA4DAB73135}" destId="{799C4F2F-1358-420A-A5E3-AC7E93C2C1FF}" srcOrd="0" destOrd="0" presId="urn:microsoft.com/office/officeart/2005/8/layout/hList1"/>
    <dgm:cxn modelId="{024FAD41-EF03-495E-A4CB-F89D52002204}" type="presParOf" srcId="{B0D93EAF-B744-40C0-ACD1-AFA4DAB73135}" destId="{038BDEEC-5043-4365-958F-E1E1DE3C1BD8}" srcOrd="1" destOrd="0" presId="urn:microsoft.com/office/officeart/2005/8/layout/hList1"/>
    <dgm:cxn modelId="{000797F9-76EB-4086-AABC-765079969ED6}" type="presParOf" srcId="{53C35170-2073-448D-92D8-DB62F1C63CCE}" destId="{A8996BDF-C200-480D-999B-8EF83B38B0FA}" srcOrd="1" destOrd="0" presId="urn:microsoft.com/office/officeart/2005/8/layout/hList1"/>
    <dgm:cxn modelId="{0E834BEE-CF31-4DDF-BC74-A4E6A753786E}" type="presParOf" srcId="{53C35170-2073-448D-92D8-DB62F1C63CCE}" destId="{C5FF611B-17E1-4207-AA5B-BFBFE30246D7}" srcOrd="2" destOrd="0" presId="urn:microsoft.com/office/officeart/2005/8/layout/hList1"/>
    <dgm:cxn modelId="{C5C4AED7-27ED-4B81-8890-83F60B379DFB}" type="presParOf" srcId="{C5FF611B-17E1-4207-AA5B-BFBFE30246D7}" destId="{1A9C0FC7-B41A-4209-B5B5-A19F6394C79F}" srcOrd="0" destOrd="0" presId="urn:microsoft.com/office/officeart/2005/8/layout/hList1"/>
    <dgm:cxn modelId="{E9F1041A-04C2-4E78-B15C-CB1654F2D8A0}" type="presParOf" srcId="{C5FF611B-17E1-4207-AA5B-BFBFE30246D7}" destId="{002F8C96-5D6D-4F08-B81D-011314F2D9F1}" srcOrd="1" destOrd="0" presId="urn:microsoft.com/office/officeart/2005/8/layout/hList1"/>
    <dgm:cxn modelId="{2FDF7D52-C967-4037-9818-759191374B46}" type="presParOf" srcId="{53C35170-2073-448D-92D8-DB62F1C63CCE}" destId="{5322B772-6E08-4FB3-B9A3-B6DFD7A6D282}" srcOrd="3" destOrd="0" presId="urn:microsoft.com/office/officeart/2005/8/layout/hList1"/>
    <dgm:cxn modelId="{44C6D6E0-A0E3-467D-989F-F115355258A6}" type="presParOf" srcId="{53C35170-2073-448D-92D8-DB62F1C63CCE}" destId="{C8E36D81-2D01-4597-B366-9522CB0FEC7A}" srcOrd="4" destOrd="0" presId="urn:microsoft.com/office/officeart/2005/8/layout/hList1"/>
    <dgm:cxn modelId="{44B94298-7AD9-4467-8FD9-853D76E36402}" type="presParOf" srcId="{C8E36D81-2D01-4597-B366-9522CB0FEC7A}" destId="{8B853F16-3445-4EA8-924D-CAE34F0C8FFB}" srcOrd="0" destOrd="0" presId="urn:microsoft.com/office/officeart/2005/8/layout/hList1"/>
    <dgm:cxn modelId="{22C4A9C4-A8EB-4C65-B217-0C0918F7DE66}" type="presParOf" srcId="{C8E36D81-2D01-4597-B366-9522CB0FEC7A}" destId="{CE3D94A6-6838-4959-A8B1-41EC9CCC9DC7}" srcOrd="1" destOrd="0" presId="urn:microsoft.com/office/officeart/2005/8/layout/hList1"/>
    <dgm:cxn modelId="{8BDFC04F-AEE0-4506-8BA7-BE278DB89E44}" type="presParOf" srcId="{53C35170-2073-448D-92D8-DB62F1C63CCE}" destId="{15BC654C-6791-442F-AED0-076A49E9472D}" srcOrd="5" destOrd="0" presId="urn:microsoft.com/office/officeart/2005/8/layout/hList1"/>
    <dgm:cxn modelId="{F8E5D0EE-B429-4635-A807-D7AA4C83A419}" type="presParOf" srcId="{53C35170-2073-448D-92D8-DB62F1C63CCE}" destId="{8F3902F3-E7C6-4D81-B548-AF5AF3B55B06}" srcOrd="6" destOrd="0" presId="urn:microsoft.com/office/officeart/2005/8/layout/hList1"/>
    <dgm:cxn modelId="{FC42C60C-E3F8-4F42-8194-CF92B5168ADD}" type="presParOf" srcId="{8F3902F3-E7C6-4D81-B548-AF5AF3B55B06}" destId="{8A82A2A9-3223-478F-8906-02CD45B726DD}" srcOrd="0" destOrd="0" presId="urn:microsoft.com/office/officeart/2005/8/layout/hList1"/>
    <dgm:cxn modelId="{D216A747-683A-46D4-BD7C-38C0E0706E7C}" type="presParOf" srcId="{8F3902F3-E7C6-4D81-B548-AF5AF3B55B06}" destId="{F0728002-FD55-4184-9D77-F9446F1989B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521061-48CD-416F-ACAF-A3869EDC655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zh-CN" altLang="en-US"/>
        </a:p>
      </dgm:t>
    </dgm:pt>
    <dgm:pt modelId="{FD5B235B-10E9-47FA-A28A-D2157B7B6932}">
      <dgm:prSet phldrT="[文本]" custT="1"/>
      <dgm:spPr/>
      <dgm:t>
        <a:bodyPr/>
        <a:lstStyle/>
        <a:p>
          <a:r>
            <a:rPr lang="zh-CN" altLang="en-US" sz="2000" dirty="0" smtClean="0">
              <a:solidFill>
                <a:srgbClr val="080808"/>
              </a:solidFill>
              <a:latin typeface="黑体" panose="02010609060101010101" pitchFamily="49" charset="-122"/>
              <a:ea typeface="黑体" panose="02010609060101010101" pitchFamily="49" charset="-122"/>
            </a:rPr>
            <a:t>（一）分拣成本项目和内容</a:t>
          </a:r>
          <a:endParaRPr lang="zh-CN" altLang="en-US" sz="2000" dirty="0">
            <a:solidFill>
              <a:srgbClr val="080808"/>
            </a:solidFill>
          </a:endParaRPr>
        </a:p>
      </dgm:t>
    </dgm:pt>
    <dgm:pt modelId="{2C53C59F-2D67-465C-8DA7-2716BB4FA6E6}" type="parTrans" cxnId="{4FE5C914-643C-4327-995A-D1448E45A368}">
      <dgm:prSet/>
      <dgm:spPr/>
      <dgm:t>
        <a:bodyPr/>
        <a:lstStyle/>
        <a:p>
          <a:endParaRPr lang="zh-CN" altLang="en-US" sz="3600">
            <a:solidFill>
              <a:srgbClr val="080808"/>
            </a:solidFill>
          </a:endParaRPr>
        </a:p>
      </dgm:t>
    </dgm:pt>
    <dgm:pt modelId="{8F6A16BC-446D-415E-ABEB-C5797638B01A}" type="sibTrans" cxnId="{4FE5C914-643C-4327-995A-D1448E45A368}">
      <dgm:prSet/>
      <dgm:spPr/>
      <dgm:t>
        <a:bodyPr/>
        <a:lstStyle/>
        <a:p>
          <a:endParaRPr lang="zh-CN" altLang="en-US" sz="3600">
            <a:solidFill>
              <a:srgbClr val="080808"/>
            </a:solidFill>
          </a:endParaRPr>
        </a:p>
      </dgm:t>
    </dgm:pt>
    <dgm:pt modelId="{87847B2E-A65A-40C9-A9AE-786210B7DE51}">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l">
            <a:lnSpc>
              <a:spcPct val="100000"/>
            </a:lnSpc>
            <a:spcAft>
              <a:spcPts val="0"/>
            </a:spcAft>
          </a:pPr>
          <a:r>
            <a:rPr lang="en-US" altLang="zh-CN" sz="1800" dirty="0" smtClean="0">
              <a:solidFill>
                <a:srgbClr val="080808"/>
              </a:solidFill>
              <a:latin typeface="宋体" panose="02010600030101010101" pitchFamily="2" charset="-122"/>
            </a:rPr>
            <a:t>1</a:t>
          </a:r>
          <a:r>
            <a:rPr lang="zh-CN" altLang="en-US" sz="1800" dirty="0" smtClean="0">
              <a:solidFill>
                <a:srgbClr val="080808"/>
              </a:solidFill>
              <a:latin typeface="宋体" panose="02010600030101010101" pitchFamily="2" charset="-122"/>
            </a:rPr>
            <a:t>．分拣直接费用</a:t>
          </a:r>
          <a:br>
            <a:rPr lang="zh-CN" altLang="en-US" sz="1800" dirty="0" smtClean="0">
              <a:solidFill>
                <a:srgbClr val="080808"/>
              </a:solidFill>
              <a:latin typeface="宋体" panose="02010600030101010101" pitchFamily="2" charset="-122"/>
            </a:rPr>
          </a:b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1</a:t>
          </a:r>
          <a:r>
            <a:rPr lang="zh-CN" altLang="en-US" sz="1800" dirty="0" smtClean="0">
              <a:solidFill>
                <a:srgbClr val="080808"/>
              </a:solidFill>
              <a:latin typeface="宋体" panose="02010600030101010101" pitchFamily="2" charset="-122"/>
            </a:rPr>
            <a:t>）工资</a:t>
          </a:r>
          <a:endParaRPr lang="en-US" altLang="zh-CN" sz="1800" dirty="0" smtClean="0">
            <a:solidFill>
              <a:srgbClr val="080808"/>
            </a:solidFill>
            <a:latin typeface="宋体" panose="02010600030101010101" pitchFamily="2" charset="-122"/>
          </a:endParaRPr>
        </a:p>
        <a:p>
          <a:pPr algn="l">
            <a:lnSpc>
              <a:spcPct val="100000"/>
            </a:lnSpc>
            <a:spcAft>
              <a:spcPts val="0"/>
            </a:spcAft>
          </a:pP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2</a:t>
          </a:r>
          <a:r>
            <a:rPr lang="zh-CN" altLang="en-US" sz="1800" dirty="0" smtClean="0">
              <a:solidFill>
                <a:srgbClr val="080808"/>
              </a:solidFill>
              <a:latin typeface="宋体" panose="02010600030101010101" pitchFamily="2" charset="-122"/>
            </a:rPr>
            <a:t>）职工福利费</a:t>
          </a:r>
          <a:endParaRPr lang="en-US" altLang="zh-CN" sz="1800" dirty="0" smtClean="0">
            <a:solidFill>
              <a:srgbClr val="080808"/>
            </a:solidFill>
            <a:latin typeface="宋体" panose="02010600030101010101" pitchFamily="2" charset="-122"/>
          </a:endParaRPr>
        </a:p>
        <a:p>
          <a:pPr algn="l">
            <a:lnSpc>
              <a:spcPct val="100000"/>
            </a:lnSpc>
            <a:spcAft>
              <a:spcPts val="0"/>
            </a:spcAft>
          </a:pP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3</a:t>
          </a:r>
          <a:r>
            <a:rPr lang="zh-CN" altLang="en-US" sz="1800" dirty="0" smtClean="0">
              <a:solidFill>
                <a:srgbClr val="080808"/>
              </a:solidFill>
              <a:latin typeface="宋体" panose="02010600030101010101" pitchFamily="2" charset="-122"/>
            </a:rPr>
            <a:t>）修理费</a:t>
          </a:r>
          <a:endParaRPr lang="en-US" altLang="zh-CN" sz="1800" dirty="0" smtClean="0">
            <a:solidFill>
              <a:srgbClr val="080808"/>
            </a:solidFill>
            <a:latin typeface="宋体" panose="02010600030101010101" pitchFamily="2" charset="-122"/>
          </a:endParaRPr>
        </a:p>
        <a:p>
          <a:pPr algn="l">
            <a:lnSpc>
              <a:spcPct val="100000"/>
            </a:lnSpc>
            <a:spcAft>
              <a:spcPts val="0"/>
            </a:spcAft>
          </a:pP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4</a:t>
          </a:r>
          <a:r>
            <a:rPr lang="zh-CN" altLang="en-US" sz="1800" dirty="0" smtClean="0">
              <a:solidFill>
                <a:srgbClr val="080808"/>
              </a:solidFill>
              <a:latin typeface="宋体" panose="02010600030101010101" pitchFamily="2" charset="-122"/>
            </a:rPr>
            <a:t>）折旧</a:t>
          </a:r>
          <a:endParaRPr lang="en-US" altLang="zh-CN" sz="1800" dirty="0" smtClean="0">
            <a:solidFill>
              <a:srgbClr val="080808"/>
            </a:solidFill>
            <a:latin typeface="宋体" panose="02010600030101010101" pitchFamily="2" charset="-122"/>
          </a:endParaRPr>
        </a:p>
        <a:p>
          <a:pPr algn="l">
            <a:lnSpc>
              <a:spcPct val="100000"/>
            </a:lnSpc>
            <a:spcAft>
              <a:spcPts val="0"/>
            </a:spcAft>
          </a:pP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5</a:t>
          </a:r>
          <a:r>
            <a:rPr lang="zh-CN" altLang="en-US" sz="1800" dirty="0" smtClean="0">
              <a:solidFill>
                <a:srgbClr val="080808"/>
              </a:solidFill>
              <a:latin typeface="宋体" panose="02010600030101010101" pitchFamily="2" charset="-122"/>
            </a:rPr>
            <a:t>）其他</a:t>
          </a:r>
          <a:endParaRPr lang="en-US" altLang="zh-CN" sz="1800" dirty="0" smtClean="0">
            <a:solidFill>
              <a:srgbClr val="080808"/>
            </a:solidFill>
            <a:latin typeface="宋体" panose="02010600030101010101" pitchFamily="2" charset="-122"/>
          </a:endParaRPr>
        </a:p>
        <a:p>
          <a:pPr algn="l">
            <a:lnSpc>
              <a:spcPct val="100000"/>
            </a:lnSpc>
            <a:spcAft>
              <a:spcPts val="0"/>
            </a:spcAft>
          </a:pPr>
          <a:r>
            <a:rPr lang="en-US" altLang="zh-CN" sz="1800" dirty="0" smtClean="0">
              <a:solidFill>
                <a:srgbClr val="080808"/>
              </a:solidFill>
              <a:latin typeface="宋体" panose="02010600030101010101" pitchFamily="2" charset="-122"/>
            </a:rPr>
            <a:t>2</a:t>
          </a:r>
          <a:r>
            <a:rPr lang="zh-CN" altLang="en-US" sz="1800" dirty="0" smtClean="0">
              <a:solidFill>
                <a:srgbClr val="080808"/>
              </a:solidFill>
              <a:latin typeface="宋体" panose="02010600030101010101" pitchFamily="2" charset="-122"/>
            </a:rPr>
            <a:t>．分拣间接费用</a:t>
          </a:r>
          <a:br>
            <a:rPr lang="zh-CN" altLang="en-US" sz="1800" dirty="0" smtClean="0">
              <a:solidFill>
                <a:srgbClr val="080808"/>
              </a:solidFill>
              <a:latin typeface="宋体" panose="02010600030101010101" pitchFamily="2" charset="-122"/>
            </a:rPr>
          </a:br>
          <a:endParaRPr lang="zh-CN" altLang="en-US" sz="1800" dirty="0">
            <a:solidFill>
              <a:srgbClr val="080808"/>
            </a:solidFill>
          </a:endParaRPr>
        </a:p>
      </dgm:t>
    </dgm:pt>
    <dgm:pt modelId="{F577BB32-D82C-4D49-B731-575B17AE1FFB}" type="parTrans" cxnId="{4AE2EB7D-3CF3-428E-B222-565BEDD34D5C}">
      <dgm:prSet/>
      <dgm:spPr/>
      <dgm:t>
        <a:bodyPr/>
        <a:lstStyle/>
        <a:p>
          <a:endParaRPr lang="zh-CN" altLang="en-US" sz="3600">
            <a:solidFill>
              <a:srgbClr val="080808"/>
            </a:solidFill>
          </a:endParaRPr>
        </a:p>
      </dgm:t>
    </dgm:pt>
    <dgm:pt modelId="{51374B10-ECA6-467F-ADF5-E5ADEEDBAAA7}" type="sibTrans" cxnId="{4AE2EB7D-3CF3-428E-B222-565BEDD34D5C}">
      <dgm:prSet/>
      <dgm:spPr/>
      <dgm:t>
        <a:bodyPr/>
        <a:lstStyle/>
        <a:p>
          <a:endParaRPr lang="zh-CN" altLang="en-US" sz="3600">
            <a:solidFill>
              <a:srgbClr val="080808"/>
            </a:solidFill>
          </a:endParaRPr>
        </a:p>
      </dgm:t>
    </dgm:pt>
    <dgm:pt modelId="{9242D14E-4A1D-461D-A3E7-72654DDC3E8A}">
      <dgm:prSet phldrT="[文本]" custT="1"/>
      <dgm:spPr/>
      <dgm:t>
        <a:bodyPr/>
        <a:lstStyle/>
        <a:p>
          <a:r>
            <a:rPr lang="zh-CN" altLang="en-US" sz="1800" dirty="0" smtClean="0">
              <a:solidFill>
                <a:srgbClr val="080808"/>
              </a:solidFill>
              <a:latin typeface="黑体" panose="02010609060101010101" pitchFamily="49" charset="-122"/>
              <a:ea typeface="黑体" panose="02010609060101010101" pitchFamily="49" charset="-122"/>
            </a:rPr>
            <a:t>（二）分拣成本的计算方法</a:t>
          </a:r>
          <a:endParaRPr lang="zh-CN" altLang="en-US" sz="1800" dirty="0">
            <a:solidFill>
              <a:srgbClr val="080808"/>
            </a:solidFill>
          </a:endParaRPr>
        </a:p>
      </dgm:t>
    </dgm:pt>
    <dgm:pt modelId="{6A63C22A-22DB-47B1-B7C2-BBE912163C13}" type="parTrans" cxnId="{67A43338-5252-42BC-910E-72AA911B3C8A}">
      <dgm:prSet/>
      <dgm:spPr/>
      <dgm:t>
        <a:bodyPr/>
        <a:lstStyle/>
        <a:p>
          <a:endParaRPr lang="zh-CN" altLang="en-US" sz="3600">
            <a:solidFill>
              <a:srgbClr val="080808"/>
            </a:solidFill>
          </a:endParaRPr>
        </a:p>
      </dgm:t>
    </dgm:pt>
    <dgm:pt modelId="{0B7F9A14-1D01-48C1-AA2D-64F8AA18F0D1}" type="sibTrans" cxnId="{67A43338-5252-42BC-910E-72AA911B3C8A}">
      <dgm:prSet/>
      <dgm:spPr/>
      <dgm:t>
        <a:bodyPr/>
        <a:lstStyle/>
        <a:p>
          <a:endParaRPr lang="zh-CN" altLang="en-US" sz="3600">
            <a:solidFill>
              <a:srgbClr val="080808"/>
            </a:solidFill>
          </a:endParaRPr>
        </a:p>
      </dgm:t>
    </dgm:pt>
    <dgm:pt modelId="{3BEEDC5E-3101-4E6E-9683-4842DC610490}">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l"/>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1</a:t>
          </a:r>
          <a:r>
            <a:rPr lang="zh-CN" altLang="en-US" sz="1800" dirty="0" smtClean="0">
              <a:solidFill>
                <a:srgbClr val="080808"/>
              </a:solidFill>
              <a:latin typeface="宋体" panose="02010600030101010101" pitchFamily="2" charset="-122"/>
            </a:rPr>
            <a:t>）工资及职工福利费  </a:t>
          </a:r>
          <a:br>
            <a:rPr lang="zh-CN" altLang="en-US" sz="1800" dirty="0" smtClean="0">
              <a:solidFill>
                <a:srgbClr val="080808"/>
              </a:solidFill>
              <a:latin typeface="宋体" panose="02010600030101010101" pitchFamily="2" charset="-122"/>
            </a:rPr>
          </a:b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2</a:t>
          </a:r>
          <a:r>
            <a:rPr lang="zh-CN" altLang="en-US" sz="1800" dirty="0" smtClean="0">
              <a:solidFill>
                <a:srgbClr val="080808"/>
              </a:solidFill>
              <a:latin typeface="宋体" panose="02010600030101010101" pitchFamily="2" charset="-122"/>
            </a:rPr>
            <a:t>）修理费  </a:t>
          </a:r>
          <a:br>
            <a:rPr lang="zh-CN" altLang="en-US" sz="1800" dirty="0" smtClean="0">
              <a:solidFill>
                <a:srgbClr val="080808"/>
              </a:solidFill>
              <a:latin typeface="宋体" panose="02010600030101010101" pitchFamily="2" charset="-122"/>
            </a:rPr>
          </a:b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3</a:t>
          </a:r>
          <a:r>
            <a:rPr lang="zh-CN" altLang="en-US" sz="1800" dirty="0" smtClean="0">
              <a:solidFill>
                <a:srgbClr val="080808"/>
              </a:solidFill>
              <a:latin typeface="宋体" panose="02010600030101010101" pitchFamily="2" charset="-122"/>
            </a:rPr>
            <a:t>）折旧  </a:t>
          </a:r>
          <a:br>
            <a:rPr lang="zh-CN" altLang="en-US" sz="1800" dirty="0" smtClean="0">
              <a:solidFill>
                <a:srgbClr val="080808"/>
              </a:solidFill>
              <a:latin typeface="宋体" panose="02010600030101010101" pitchFamily="2" charset="-122"/>
            </a:rPr>
          </a:b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4</a:t>
          </a:r>
          <a:r>
            <a:rPr lang="zh-CN" altLang="en-US" sz="1800" dirty="0" smtClean="0">
              <a:solidFill>
                <a:srgbClr val="080808"/>
              </a:solidFill>
              <a:latin typeface="宋体" panose="02010600030101010101" pitchFamily="2" charset="-122"/>
            </a:rPr>
            <a:t>）其他  </a:t>
          </a:r>
          <a:br>
            <a:rPr lang="zh-CN" altLang="en-US" sz="1800" dirty="0" smtClean="0">
              <a:solidFill>
                <a:srgbClr val="080808"/>
              </a:solidFill>
              <a:latin typeface="宋体" panose="02010600030101010101" pitchFamily="2" charset="-122"/>
            </a:rPr>
          </a:br>
          <a:r>
            <a:rPr lang="zh-CN" altLang="en-US" sz="1800" dirty="0" smtClean="0">
              <a:solidFill>
                <a:srgbClr val="080808"/>
              </a:solidFill>
              <a:latin typeface="宋体" panose="02010600030101010101" pitchFamily="2" charset="-122"/>
            </a:rPr>
            <a:t>（</a:t>
          </a:r>
          <a:r>
            <a:rPr lang="en-US" altLang="zh-CN" sz="1800" dirty="0" smtClean="0">
              <a:solidFill>
                <a:srgbClr val="080808"/>
              </a:solidFill>
              <a:latin typeface="宋体" panose="02010600030101010101" pitchFamily="2" charset="-122"/>
            </a:rPr>
            <a:t>5</a:t>
          </a:r>
          <a:r>
            <a:rPr lang="zh-CN" altLang="en-US" sz="1800" dirty="0" smtClean="0">
              <a:solidFill>
                <a:srgbClr val="080808"/>
              </a:solidFill>
              <a:latin typeface="宋体" panose="02010600030101010101" pitchFamily="2" charset="-122"/>
            </a:rPr>
            <a:t>）分拣间接费用  </a:t>
          </a:r>
          <a:endParaRPr lang="zh-CN" altLang="en-US" sz="1800" dirty="0">
            <a:solidFill>
              <a:srgbClr val="080808"/>
            </a:solidFill>
          </a:endParaRPr>
        </a:p>
      </dgm:t>
    </dgm:pt>
    <dgm:pt modelId="{89321D31-18FD-4907-89C2-DD0788101190}" type="parTrans" cxnId="{7017B578-9C4D-40BA-84DE-F4797677824B}">
      <dgm:prSet/>
      <dgm:spPr/>
      <dgm:t>
        <a:bodyPr/>
        <a:lstStyle/>
        <a:p>
          <a:endParaRPr lang="zh-CN" altLang="en-US" sz="3600">
            <a:solidFill>
              <a:srgbClr val="080808"/>
            </a:solidFill>
          </a:endParaRPr>
        </a:p>
      </dgm:t>
    </dgm:pt>
    <dgm:pt modelId="{343E7DC2-7047-4CD2-B009-CAAA36169A93}" type="sibTrans" cxnId="{7017B578-9C4D-40BA-84DE-F4797677824B}">
      <dgm:prSet/>
      <dgm:spPr/>
      <dgm:t>
        <a:bodyPr/>
        <a:lstStyle/>
        <a:p>
          <a:endParaRPr lang="zh-CN" altLang="en-US" sz="3600">
            <a:solidFill>
              <a:srgbClr val="080808"/>
            </a:solidFill>
          </a:endParaRPr>
        </a:p>
      </dgm:t>
    </dgm:pt>
    <dgm:pt modelId="{0ABAA0D8-BE11-4DE9-AC6D-24A328F96575}">
      <dgm:prSet phldrT="[文本]" custT="1"/>
      <dgm:spPr/>
      <dgm:t>
        <a:bodyPr/>
        <a:lstStyle/>
        <a:p>
          <a:r>
            <a:rPr lang="zh-CN" altLang="en-US" sz="1800" dirty="0" smtClean="0">
              <a:solidFill>
                <a:srgbClr val="080808"/>
              </a:solidFill>
              <a:latin typeface="黑体" panose="02010609060101010101" pitchFamily="49" charset="-122"/>
              <a:ea typeface="黑体" panose="02010609060101010101" pitchFamily="49" charset="-122"/>
            </a:rPr>
            <a:t>（三）分拣成本计算表</a:t>
          </a:r>
          <a:endParaRPr lang="zh-CN" altLang="en-US" sz="1800" dirty="0">
            <a:solidFill>
              <a:srgbClr val="080808"/>
            </a:solidFill>
          </a:endParaRPr>
        </a:p>
      </dgm:t>
    </dgm:pt>
    <dgm:pt modelId="{388972BA-3AAD-4058-9970-996319F68563}" type="sibTrans" cxnId="{DE9F6F9B-3EBA-4F81-8BB2-C3028A69EC5F}">
      <dgm:prSet/>
      <dgm:spPr/>
      <dgm:t>
        <a:bodyPr/>
        <a:lstStyle/>
        <a:p>
          <a:endParaRPr lang="zh-CN" altLang="en-US" sz="3600">
            <a:solidFill>
              <a:srgbClr val="080808"/>
            </a:solidFill>
          </a:endParaRPr>
        </a:p>
      </dgm:t>
    </dgm:pt>
    <dgm:pt modelId="{F8DC9AB7-426C-44C5-A33F-52C71FFF9CC5}" type="parTrans" cxnId="{DE9F6F9B-3EBA-4F81-8BB2-C3028A69EC5F}">
      <dgm:prSet/>
      <dgm:spPr/>
      <dgm:t>
        <a:bodyPr/>
        <a:lstStyle/>
        <a:p>
          <a:endParaRPr lang="zh-CN" altLang="en-US" sz="3600">
            <a:solidFill>
              <a:srgbClr val="080808"/>
            </a:solidFill>
          </a:endParaRPr>
        </a:p>
      </dgm:t>
    </dgm:pt>
    <dgm:pt modelId="{7B6DE2BB-4306-497A-958A-67777EBFEC21}">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z="1800" dirty="0" smtClean="0">
              <a:solidFill>
                <a:srgbClr val="080808"/>
              </a:solidFill>
              <a:latin typeface="宋体" panose="02010600030101010101" pitchFamily="2" charset="-122"/>
            </a:rPr>
            <a:t>物流配送企业月末应编制配送分拣成本计算表，以反映配送分拣总成本。</a:t>
          </a:r>
          <a:br>
            <a:rPr lang="zh-CN" altLang="en-US" sz="1800" dirty="0" smtClean="0">
              <a:solidFill>
                <a:srgbClr val="080808"/>
              </a:solidFill>
              <a:latin typeface="宋体" panose="02010600030101010101" pitchFamily="2" charset="-122"/>
            </a:rPr>
          </a:br>
          <a:endParaRPr lang="zh-CN" altLang="en-US" sz="1800" dirty="0">
            <a:solidFill>
              <a:srgbClr val="080808"/>
            </a:solidFill>
          </a:endParaRPr>
        </a:p>
      </dgm:t>
    </dgm:pt>
    <dgm:pt modelId="{5FC51DDC-5912-4215-851E-EB126346C6ED}" type="sibTrans" cxnId="{81545BDB-7CAB-4394-91E7-FAA29B2BFBC5}">
      <dgm:prSet/>
      <dgm:spPr/>
      <dgm:t>
        <a:bodyPr/>
        <a:lstStyle/>
        <a:p>
          <a:endParaRPr lang="zh-CN" altLang="en-US" sz="3600">
            <a:solidFill>
              <a:srgbClr val="080808"/>
            </a:solidFill>
          </a:endParaRPr>
        </a:p>
      </dgm:t>
    </dgm:pt>
    <dgm:pt modelId="{D2180485-949E-44FA-90F5-AD2C95BAF2E9}" type="parTrans" cxnId="{81545BDB-7CAB-4394-91E7-FAA29B2BFBC5}">
      <dgm:prSet/>
      <dgm:spPr/>
      <dgm:t>
        <a:bodyPr/>
        <a:lstStyle/>
        <a:p>
          <a:endParaRPr lang="zh-CN" altLang="en-US" sz="3600">
            <a:solidFill>
              <a:srgbClr val="080808"/>
            </a:solidFill>
          </a:endParaRPr>
        </a:p>
      </dgm:t>
    </dgm:pt>
    <dgm:pt modelId="{5925B5D8-7F1D-404A-9E0F-32C974EAD0BA}" type="pres">
      <dgm:prSet presAssocID="{77521061-48CD-416F-ACAF-A3869EDC655A}" presName="theList" presStyleCnt="0">
        <dgm:presLayoutVars>
          <dgm:dir/>
          <dgm:animLvl val="lvl"/>
          <dgm:resizeHandles val="exact"/>
        </dgm:presLayoutVars>
      </dgm:prSet>
      <dgm:spPr/>
      <dgm:t>
        <a:bodyPr/>
        <a:lstStyle/>
        <a:p>
          <a:endParaRPr lang="zh-CN" altLang="en-US"/>
        </a:p>
      </dgm:t>
    </dgm:pt>
    <dgm:pt modelId="{3374B3D1-C225-4962-9AC8-C165E90B057D}" type="pres">
      <dgm:prSet presAssocID="{FD5B235B-10E9-47FA-A28A-D2157B7B6932}" presName="compNode" presStyleCnt="0"/>
      <dgm:spPr/>
    </dgm:pt>
    <dgm:pt modelId="{DE240A63-5946-415F-BCC0-14A03884D8B6}" type="pres">
      <dgm:prSet presAssocID="{FD5B235B-10E9-47FA-A28A-D2157B7B6932}" presName="aNode" presStyleLbl="bgShp" presStyleIdx="0" presStyleCnt="3"/>
      <dgm:spPr/>
      <dgm:t>
        <a:bodyPr/>
        <a:lstStyle/>
        <a:p>
          <a:endParaRPr lang="zh-CN" altLang="en-US"/>
        </a:p>
      </dgm:t>
    </dgm:pt>
    <dgm:pt modelId="{2AF08327-C49B-4C0F-9AE9-9A8ACDBFF304}" type="pres">
      <dgm:prSet presAssocID="{FD5B235B-10E9-47FA-A28A-D2157B7B6932}" presName="textNode" presStyleLbl="bgShp" presStyleIdx="0" presStyleCnt="3"/>
      <dgm:spPr/>
      <dgm:t>
        <a:bodyPr/>
        <a:lstStyle/>
        <a:p>
          <a:endParaRPr lang="zh-CN" altLang="en-US"/>
        </a:p>
      </dgm:t>
    </dgm:pt>
    <dgm:pt modelId="{41D90B02-8936-4AC7-B5BB-BD1E83F9AE8F}" type="pres">
      <dgm:prSet presAssocID="{FD5B235B-10E9-47FA-A28A-D2157B7B6932}" presName="compChildNode" presStyleCnt="0"/>
      <dgm:spPr/>
    </dgm:pt>
    <dgm:pt modelId="{0656FC08-EF19-480A-A8EE-40D27F239033}" type="pres">
      <dgm:prSet presAssocID="{FD5B235B-10E9-47FA-A28A-D2157B7B6932}" presName="theInnerList" presStyleCnt="0"/>
      <dgm:spPr/>
    </dgm:pt>
    <dgm:pt modelId="{5FB66358-94C0-429C-9DFD-4EA94CF6BFCE}" type="pres">
      <dgm:prSet presAssocID="{87847B2E-A65A-40C9-A9AE-786210B7DE51}" presName="childNode" presStyleLbl="node1" presStyleIdx="0" presStyleCnt="3">
        <dgm:presLayoutVars>
          <dgm:bulletEnabled val="1"/>
        </dgm:presLayoutVars>
      </dgm:prSet>
      <dgm:spPr/>
      <dgm:t>
        <a:bodyPr/>
        <a:lstStyle/>
        <a:p>
          <a:endParaRPr lang="zh-CN" altLang="en-US"/>
        </a:p>
      </dgm:t>
    </dgm:pt>
    <dgm:pt modelId="{7A6F0B1B-A662-4F1C-9C89-8D809E9BE597}" type="pres">
      <dgm:prSet presAssocID="{FD5B235B-10E9-47FA-A28A-D2157B7B6932}" presName="aSpace" presStyleCnt="0"/>
      <dgm:spPr/>
    </dgm:pt>
    <dgm:pt modelId="{681F2F1F-B6A6-49A5-99CC-91F57CD80C65}" type="pres">
      <dgm:prSet presAssocID="{9242D14E-4A1D-461D-A3E7-72654DDC3E8A}" presName="compNode" presStyleCnt="0"/>
      <dgm:spPr/>
    </dgm:pt>
    <dgm:pt modelId="{785327FD-96A3-4B78-8DFE-C3944F1F1F39}" type="pres">
      <dgm:prSet presAssocID="{9242D14E-4A1D-461D-A3E7-72654DDC3E8A}" presName="aNode" presStyleLbl="bgShp" presStyleIdx="1" presStyleCnt="3"/>
      <dgm:spPr/>
      <dgm:t>
        <a:bodyPr/>
        <a:lstStyle/>
        <a:p>
          <a:endParaRPr lang="zh-CN" altLang="en-US"/>
        </a:p>
      </dgm:t>
    </dgm:pt>
    <dgm:pt modelId="{C8729317-E248-4682-B1D6-ECF75868FD0E}" type="pres">
      <dgm:prSet presAssocID="{9242D14E-4A1D-461D-A3E7-72654DDC3E8A}" presName="textNode" presStyleLbl="bgShp" presStyleIdx="1" presStyleCnt="3"/>
      <dgm:spPr/>
      <dgm:t>
        <a:bodyPr/>
        <a:lstStyle/>
        <a:p>
          <a:endParaRPr lang="zh-CN" altLang="en-US"/>
        </a:p>
      </dgm:t>
    </dgm:pt>
    <dgm:pt modelId="{65D20463-EF9B-46EE-9A67-669581EC8409}" type="pres">
      <dgm:prSet presAssocID="{9242D14E-4A1D-461D-A3E7-72654DDC3E8A}" presName="compChildNode" presStyleCnt="0"/>
      <dgm:spPr/>
    </dgm:pt>
    <dgm:pt modelId="{25CD0084-B21E-4CA9-B882-53F2829D380B}" type="pres">
      <dgm:prSet presAssocID="{9242D14E-4A1D-461D-A3E7-72654DDC3E8A}" presName="theInnerList" presStyleCnt="0"/>
      <dgm:spPr/>
    </dgm:pt>
    <dgm:pt modelId="{947DD44A-9B03-4C01-A84B-DE02159B6C31}" type="pres">
      <dgm:prSet presAssocID="{3BEEDC5E-3101-4E6E-9683-4842DC610490}" presName="childNode" presStyleLbl="node1" presStyleIdx="1" presStyleCnt="3">
        <dgm:presLayoutVars>
          <dgm:bulletEnabled val="1"/>
        </dgm:presLayoutVars>
      </dgm:prSet>
      <dgm:spPr/>
      <dgm:t>
        <a:bodyPr/>
        <a:lstStyle/>
        <a:p>
          <a:endParaRPr lang="zh-CN" altLang="en-US"/>
        </a:p>
      </dgm:t>
    </dgm:pt>
    <dgm:pt modelId="{B899CD2F-11B2-4432-B4AF-D1E3C4CB5AC5}" type="pres">
      <dgm:prSet presAssocID="{9242D14E-4A1D-461D-A3E7-72654DDC3E8A}" presName="aSpace" presStyleCnt="0"/>
      <dgm:spPr/>
    </dgm:pt>
    <dgm:pt modelId="{D51B1DFB-BCC9-4837-812D-586A5DDBFA37}" type="pres">
      <dgm:prSet presAssocID="{0ABAA0D8-BE11-4DE9-AC6D-24A328F96575}" presName="compNode" presStyleCnt="0"/>
      <dgm:spPr/>
    </dgm:pt>
    <dgm:pt modelId="{36A47E0B-FFAD-4F32-AEBE-37095D7ED5DF}" type="pres">
      <dgm:prSet presAssocID="{0ABAA0D8-BE11-4DE9-AC6D-24A328F96575}" presName="aNode" presStyleLbl="bgShp" presStyleIdx="2" presStyleCnt="3"/>
      <dgm:spPr/>
      <dgm:t>
        <a:bodyPr/>
        <a:lstStyle/>
        <a:p>
          <a:endParaRPr lang="zh-CN" altLang="en-US"/>
        </a:p>
      </dgm:t>
    </dgm:pt>
    <dgm:pt modelId="{1696044D-0B60-4853-9C96-C57F8DB7DC8C}" type="pres">
      <dgm:prSet presAssocID="{0ABAA0D8-BE11-4DE9-AC6D-24A328F96575}" presName="textNode" presStyleLbl="bgShp" presStyleIdx="2" presStyleCnt="3"/>
      <dgm:spPr/>
      <dgm:t>
        <a:bodyPr/>
        <a:lstStyle/>
        <a:p>
          <a:endParaRPr lang="zh-CN" altLang="en-US"/>
        </a:p>
      </dgm:t>
    </dgm:pt>
    <dgm:pt modelId="{D17C3795-CFB3-4AB1-996F-8DCB2439C74B}" type="pres">
      <dgm:prSet presAssocID="{0ABAA0D8-BE11-4DE9-AC6D-24A328F96575}" presName="compChildNode" presStyleCnt="0"/>
      <dgm:spPr/>
    </dgm:pt>
    <dgm:pt modelId="{EC2824CC-CBD0-4D62-AA28-D244867B8F4B}" type="pres">
      <dgm:prSet presAssocID="{0ABAA0D8-BE11-4DE9-AC6D-24A328F96575}" presName="theInnerList" presStyleCnt="0"/>
      <dgm:spPr/>
    </dgm:pt>
    <dgm:pt modelId="{662EC9A2-0C6D-42E5-80B3-B4BDE3DF4B27}" type="pres">
      <dgm:prSet presAssocID="{7B6DE2BB-4306-497A-958A-67777EBFEC21}" presName="childNode" presStyleLbl="node1" presStyleIdx="2" presStyleCnt="3">
        <dgm:presLayoutVars>
          <dgm:bulletEnabled val="1"/>
        </dgm:presLayoutVars>
      </dgm:prSet>
      <dgm:spPr/>
      <dgm:t>
        <a:bodyPr/>
        <a:lstStyle/>
        <a:p>
          <a:endParaRPr lang="zh-CN" altLang="en-US"/>
        </a:p>
      </dgm:t>
    </dgm:pt>
  </dgm:ptLst>
  <dgm:cxnLst>
    <dgm:cxn modelId="{88A35836-1889-47DB-A05F-C52485E41887}" type="presOf" srcId="{FD5B235B-10E9-47FA-A28A-D2157B7B6932}" destId="{DE240A63-5946-415F-BCC0-14A03884D8B6}" srcOrd="0" destOrd="0" presId="urn:microsoft.com/office/officeart/2005/8/layout/lProcess2"/>
    <dgm:cxn modelId="{67A43338-5252-42BC-910E-72AA911B3C8A}" srcId="{77521061-48CD-416F-ACAF-A3869EDC655A}" destId="{9242D14E-4A1D-461D-A3E7-72654DDC3E8A}" srcOrd="1" destOrd="0" parTransId="{6A63C22A-22DB-47B1-B7C2-BBE912163C13}" sibTransId="{0B7F9A14-1D01-48C1-AA2D-64F8AA18F0D1}"/>
    <dgm:cxn modelId="{79FB0971-12F8-4D86-B351-84C8E307545E}" type="presOf" srcId="{3BEEDC5E-3101-4E6E-9683-4842DC610490}" destId="{947DD44A-9B03-4C01-A84B-DE02159B6C31}" srcOrd="0" destOrd="0" presId="urn:microsoft.com/office/officeart/2005/8/layout/lProcess2"/>
    <dgm:cxn modelId="{090CBE42-675F-4121-9B0C-42C116B050BC}" type="presOf" srcId="{0ABAA0D8-BE11-4DE9-AC6D-24A328F96575}" destId="{1696044D-0B60-4853-9C96-C57F8DB7DC8C}" srcOrd="1" destOrd="0" presId="urn:microsoft.com/office/officeart/2005/8/layout/lProcess2"/>
    <dgm:cxn modelId="{4AE2EB7D-3CF3-428E-B222-565BEDD34D5C}" srcId="{FD5B235B-10E9-47FA-A28A-D2157B7B6932}" destId="{87847B2E-A65A-40C9-A9AE-786210B7DE51}" srcOrd="0" destOrd="0" parTransId="{F577BB32-D82C-4D49-B731-575B17AE1FFB}" sibTransId="{51374B10-ECA6-467F-ADF5-E5ADEEDBAAA7}"/>
    <dgm:cxn modelId="{708F8806-7375-4F6E-8CC7-28AB61DBB65B}" type="presOf" srcId="{77521061-48CD-416F-ACAF-A3869EDC655A}" destId="{5925B5D8-7F1D-404A-9E0F-32C974EAD0BA}" srcOrd="0" destOrd="0" presId="urn:microsoft.com/office/officeart/2005/8/layout/lProcess2"/>
    <dgm:cxn modelId="{7FE5C21F-7317-4420-8586-4F3BAC7CABFB}" type="presOf" srcId="{7B6DE2BB-4306-497A-958A-67777EBFEC21}" destId="{662EC9A2-0C6D-42E5-80B3-B4BDE3DF4B27}" srcOrd="0" destOrd="0" presId="urn:microsoft.com/office/officeart/2005/8/layout/lProcess2"/>
    <dgm:cxn modelId="{E5C37E7F-8B6B-4F04-BA8C-7B76BC16BE28}" type="presOf" srcId="{87847B2E-A65A-40C9-A9AE-786210B7DE51}" destId="{5FB66358-94C0-429C-9DFD-4EA94CF6BFCE}" srcOrd="0" destOrd="0" presId="urn:microsoft.com/office/officeart/2005/8/layout/lProcess2"/>
    <dgm:cxn modelId="{9369988E-796A-4456-8C59-08DB7C95B627}" type="presOf" srcId="{0ABAA0D8-BE11-4DE9-AC6D-24A328F96575}" destId="{36A47E0B-FFAD-4F32-AEBE-37095D7ED5DF}" srcOrd="0" destOrd="0" presId="urn:microsoft.com/office/officeart/2005/8/layout/lProcess2"/>
    <dgm:cxn modelId="{7017B578-9C4D-40BA-84DE-F4797677824B}" srcId="{9242D14E-4A1D-461D-A3E7-72654DDC3E8A}" destId="{3BEEDC5E-3101-4E6E-9683-4842DC610490}" srcOrd="0" destOrd="0" parTransId="{89321D31-18FD-4907-89C2-DD0788101190}" sibTransId="{343E7DC2-7047-4CD2-B009-CAAA36169A93}"/>
    <dgm:cxn modelId="{81545BDB-7CAB-4394-91E7-FAA29B2BFBC5}" srcId="{0ABAA0D8-BE11-4DE9-AC6D-24A328F96575}" destId="{7B6DE2BB-4306-497A-958A-67777EBFEC21}" srcOrd="0" destOrd="0" parTransId="{D2180485-949E-44FA-90F5-AD2C95BAF2E9}" sibTransId="{5FC51DDC-5912-4215-851E-EB126346C6ED}"/>
    <dgm:cxn modelId="{4D50785D-BCB7-401D-B581-EB7B32339C91}" type="presOf" srcId="{9242D14E-4A1D-461D-A3E7-72654DDC3E8A}" destId="{785327FD-96A3-4B78-8DFE-C3944F1F1F39}" srcOrd="0" destOrd="0" presId="urn:microsoft.com/office/officeart/2005/8/layout/lProcess2"/>
    <dgm:cxn modelId="{4FE5C914-643C-4327-995A-D1448E45A368}" srcId="{77521061-48CD-416F-ACAF-A3869EDC655A}" destId="{FD5B235B-10E9-47FA-A28A-D2157B7B6932}" srcOrd="0" destOrd="0" parTransId="{2C53C59F-2D67-465C-8DA7-2716BB4FA6E6}" sibTransId="{8F6A16BC-446D-415E-ABEB-C5797638B01A}"/>
    <dgm:cxn modelId="{AF84DEE7-9424-4D4D-AF6D-D76B3E451389}" type="presOf" srcId="{9242D14E-4A1D-461D-A3E7-72654DDC3E8A}" destId="{C8729317-E248-4682-B1D6-ECF75868FD0E}" srcOrd="1" destOrd="0" presId="urn:microsoft.com/office/officeart/2005/8/layout/lProcess2"/>
    <dgm:cxn modelId="{35C8E348-9BA9-4093-AC20-55E43ABDF1F2}" type="presOf" srcId="{FD5B235B-10E9-47FA-A28A-D2157B7B6932}" destId="{2AF08327-C49B-4C0F-9AE9-9A8ACDBFF304}" srcOrd="1" destOrd="0" presId="urn:microsoft.com/office/officeart/2005/8/layout/lProcess2"/>
    <dgm:cxn modelId="{DE9F6F9B-3EBA-4F81-8BB2-C3028A69EC5F}" srcId="{77521061-48CD-416F-ACAF-A3869EDC655A}" destId="{0ABAA0D8-BE11-4DE9-AC6D-24A328F96575}" srcOrd="2" destOrd="0" parTransId="{F8DC9AB7-426C-44C5-A33F-52C71FFF9CC5}" sibTransId="{388972BA-3AAD-4058-9970-996319F68563}"/>
    <dgm:cxn modelId="{42AE38F5-9DDF-4B13-9F3A-05B3AF62AABD}" type="presParOf" srcId="{5925B5D8-7F1D-404A-9E0F-32C974EAD0BA}" destId="{3374B3D1-C225-4962-9AC8-C165E90B057D}" srcOrd="0" destOrd="0" presId="urn:microsoft.com/office/officeart/2005/8/layout/lProcess2"/>
    <dgm:cxn modelId="{4369AA65-A89B-4828-A6BB-90F5E4AE8BA3}" type="presParOf" srcId="{3374B3D1-C225-4962-9AC8-C165E90B057D}" destId="{DE240A63-5946-415F-BCC0-14A03884D8B6}" srcOrd="0" destOrd="0" presId="urn:microsoft.com/office/officeart/2005/8/layout/lProcess2"/>
    <dgm:cxn modelId="{5D171E4C-401C-4E8D-B778-33719C5BC405}" type="presParOf" srcId="{3374B3D1-C225-4962-9AC8-C165E90B057D}" destId="{2AF08327-C49B-4C0F-9AE9-9A8ACDBFF304}" srcOrd="1" destOrd="0" presId="urn:microsoft.com/office/officeart/2005/8/layout/lProcess2"/>
    <dgm:cxn modelId="{9C8FB7EA-9609-409A-8D87-8E181A9B78E7}" type="presParOf" srcId="{3374B3D1-C225-4962-9AC8-C165E90B057D}" destId="{41D90B02-8936-4AC7-B5BB-BD1E83F9AE8F}" srcOrd="2" destOrd="0" presId="urn:microsoft.com/office/officeart/2005/8/layout/lProcess2"/>
    <dgm:cxn modelId="{6D106311-6166-40D9-834E-4D2D48F7D632}" type="presParOf" srcId="{41D90B02-8936-4AC7-B5BB-BD1E83F9AE8F}" destId="{0656FC08-EF19-480A-A8EE-40D27F239033}" srcOrd="0" destOrd="0" presId="urn:microsoft.com/office/officeart/2005/8/layout/lProcess2"/>
    <dgm:cxn modelId="{318C3919-102E-422D-9772-F12C5739F92D}" type="presParOf" srcId="{0656FC08-EF19-480A-A8EE-40D27F239033}" destId="{5FB66358-94C0-429C-9DFD-4EA94CF6BFCE}" srcOrd="0" destOrd="0" presId="urn:microsoft.com/office/officeart/2005/8/layout/lProcess2"/>
    <dgm:cxn modelId="{77A867EE-2ABD-4D39-BA71-0DF4FCF5093E}" type="presParOf" srcId="{5925B5D8-7F1D-404A-9E0F-32C974EAD0BA}" destId="{7A6F0B1B-A662-4F1C-9C89-8D809E9BE597}" srcOrd="1" destOrd="0" presId="urn:microsoft.com/office/officeart/2005/8/layout/lProcess2"/>
    <dgm:cxn modelId="{0F3F20BC-DFAF-4C4A-9D2F-908A537051DB}" type="presParOf" srcId="{5925B5D8-7F1D-404A-9E0F-32C974EAD0BA}" destId="{681F2F1F-B6A6-49A5-99CC-91F57CD80C65}" srcOrd="2" destOrd="0" presId="urn:microsoft.com/office/officeart/2005/8/layout/lProcess2"/>
    <dgm:cxn modelId="{351E9546-68D4-45CD-BC08-90076256B164}" type="presParOf" srcId="{681F2F1F-B6A6-49A5-99CC-91F57CD80C65}" destId="{785327FD-96A3-4B78-8DFE-C3944F1F1F39}" srcOrd="0" destOrd="0" presId="urn:microsoft.com/office/officeart/2005/8/layout/lProcess2"/>
    <dgm:cxn modelId="{28D329FC-2D62-4A22-8B84-04706B0C16CE}" type="presParOf" srcId="{681F2F1F-B6A6-49A5-99CC-91F57CD80C65}" destId="{C8729317-E248-4682-B1D6-ECF75868FD0E}" srcOrd="1" destOrd="0" presId="urn:microsoft.com/office/officeart/2005/8/layout/lProcess2"/>
    <dgm:cxn modelId="{744AE475-1163-4520-9CD9-05DCBC2B4FFD}" type="presParOf" srcId="{681F2F1F-B6A6-49A5-99CC-91F57CD80C65}" destId="{65D20463-EF9B-46EE-9A67-669581EC8409}" srcOrd="2" destOrd="0" presId="urn:microsoft.com/office/officeart/2005/8/layout/lProcess2"/>
    <dgm:cxn modelId="{EE57B97B-6F52-4546-85ED-8AB4CCAC23FB}" type="presParOf" srcId="{65D20463-EF9B-46EE-9A67-669581EC8409}" destId="{25CD0084-B21E-4CA9-B882-53F2829D380B}" srcOrd="0" destOrd="0" presId="urn:microsoft.com/office/officeart/2005/8/layout/lProcess2"/>
    <dgm:cxn modelId="{4BAB4F54-4DF3-47C0-89F1-448FF05D36A8}" type="presParOf" srcId="{25CD0084-B21E-4CA9-B882-53F2829D380B}" destId="{947DD44A-9B03-4C01-A84B-DE02159B6C31}" srcOrd="0" destOrd="0" presId="urn:microsoft.com/office/officeart/2005/8/layout/lProcess2"/>
    <dgm:cxn modelId="{DD11FAA1-0C63-41DD-A447-18DE858A3703}" type="presParOf" srcId="{5925B5D8-7F1D-404A-9E0F-32C974EAD0BA}" destId="{B899CD2F-11B2-4432-B4AF-D1E3C4CB5AC5}" srcOrd="3" destOrd="0" presId="urn:microsoft.com/office/officeart/2005/8/layout/lProcess2"/>
    <dgm:cxn modelId="{2A19A0D1-1D78-4BB9-AFA7-C5B7AFBFF69B}" type="presParOf" srcId="{5925B5D8-7F1D-404A-9E0F-32C974EAD0BA}" destId="{D51B1DFB-BCC9-4837-812D-586A5DDBFA37}" srcOrd="4" destOrd="0" presId="urn:microsoft.com/office/officeart/2005/8/layout/lProcess2"/>
    <dgm:cxn modelId="{82EF07D9-3950-483E-96CF-101C4F6E3639}" type="presParOf" srcId="{D51B1DFB-BCC9-4837-812D-586A5DDBFA37}" destId="{36A47E0B-FFAD-4F32-AEBE-37095D7ED5DF}" srcOrd="0" destOrd="0" presId="urn:microsoft.com/office/officeart/2005/8/layout/lProcess2"/>
    <dgm:cxn modelId="{C71C197A-B33D-4150-8F3F-6B382A18BE1B}" type="presParOf" srcId="{D51B1DFB-BCC9-4837-812D-586A5DDBFA37}" destId="{1696044D-0B60-4853-9C96-C57F8DB7DC8C}" srcOrd="1" destOrd="0" presId="urn:microsoft.com/office/officeart/2005/8/layout/lProcess2"/>
    <dgm:cxn modelId="{7063E0F0-A2E7-4465-935E-761E124781AA}" type="presParOf" srcId="{D51B1DFB-BCC9-4837-812D-586A5DDBFA37}" destId="{D17C3795-CFB3-4AB1-996F-8DCB2439C74B}" srcOrd="2" destOrd="0" presId="urn:microsoft.com/office/officeart/2005/8/layout/lProcess2"/>
    <dgm:cxn modelId="{0E276EA7-242C-4D0E-865B-03AA64AB6A90}" type="presParOf" srcId="{D17C3795-CFB3-4AB1-996F-8DCB2439C74B}" destId="{EC2824CC-CBD0-4D62-AA28-D244867B8F4B}" srcOrd="0" destOrd="0" presId="urn:microsoft.com/office/officeart/2005/8/layout/lProcess2"/>
    <dgm:cxn modelId="{643DCB47-253A-4C17-9669-4AC34688CCF9}" type="presParOf" srcId="{EC2824CC-CBD0-4D62-AA28-D244867B8F4B}" destId="{662EC9A2-0C6D-42E5-80B3-B4BDE3DF4B27}"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083B1D-A74D-4888-8517-7FBC7063EBA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zh-CN" altLang="en-US"/>
        </a:p>
      </dgm:t>
    </dgm:pt>
    <dgm:pt modelId="{F86611F3-E0A4-4F31-82AF-A34FF5A3E5A3}">
      <dgm:prSet phldrT="[文本]" custT="1"/>
      <dgm:spPr/>
      <dgm:t>
        <a:bodyPr/>
        <a:lstStyle/>
        <a:p>
          <a:r>
            <a:rPr lang="zh-CN" altLang="en-US" sz="2000" dirty="0" smtClean="0">
              <a:solidFill>
                <a:srgbClr val="080808"/>
              </a:solidFill>
              <a:latin typeface="黑体" panose="02010609060101010101" pitchFamily="49" charset="-122"/>
              <a:ea typeface="黑体" panose="02010609060101010101" pitchFamily="49" charset="-122"/>
            </a:rPr>
            <a:t>（一）配装成本项目和内容</a:t>
          </a:r>
          <a:endParaRPr lang="zh-CN" altLang="en-US" sz="2000" dirty="0">
            <a:solidFill>
              <a:srgbClr val="080808"/>
            </a:solidFill>
          </a:endParaRPr>
        </a:p>
      </dgm:t>
    </dgm:pt>
    <dgm:pt modelId="{67EAB726-928F-4E14-99DC-115AEF620E17}" type="parTrans" cxnId="{ECB3200C-A749-4FE2-9075-4759CB08577D}">
      <dgm:prSet/>
      <dgm:spPr/>
      <dgm:t>
        <a:bodyPr/>
        <a:lstStyle/>
        <a:p>
          <a:endParaRPr lang="zh-CN" altLang="en-US" sz="2000">
            <a:solidFill>
              <a:srgbClr val="080808"/>
            </a:solidFill>
          </a:endParaRPr>
        </a:p>
      </dgm:t>
    </dgm:pt>
    <dgm:pt modelId="{6F187A03-FF8D-40EF-9BCE-C2F1ABD9A559}" type="sibTrans" cxnId="{ECB3200C-A749-4FE2-9075-4759CB08577D}">
      <dgm:prSet/>
      <dgm:spPr/>
      <dgm:t>
        <a:bodyPr/>
        <a:lstStyle/>
        <a:p>
          <a:endParaRPr lang="zh-CN" altLang="en-US" sz="2000">
            <a:solidFill>
              <a:srgbClr val="080808"/>
            </a:solidFill>
          </a:endParaRPr>
        </a:p>
      </dgm:t>
    </dgm:pt>
    <dgm:pt modelId="{8B2D50B3-8C11-43E0-803A-0E1F61FB5532}">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l"/>
          <a:r>
            <a:rPr lang="zh-CN" altLang="en-US" sz="2000" dirty="0" smtClean="0">
              <a:solidFill>
                <a:srgbClr val="080808"/>
              </a:solidFill>
              <a:latin typeface="宋体" panose="02010600030101010101" pitchFamily="2" charset="-122"/>
            </a:rPr>
            <a:t/>
          </a:r>
          <a:br>
            <a:rPr lang="zh-CN" altLang="en-US" sz="2000" dirty="0" smtClean="0">
              <a:solidFill>
                <a:srgbClr val="080808"/>
              </a:solidFill>
              <a:latin typeface="宋体" panose="02010600030101010101" pitchFamily="2" charset="-122"/>
            </a:rPr>
          </a:br>
          <a:r>
            <a:rPr lang="en-US" altLang="zh-CN" sz="2000" dirty="0" smtClean="0">
              <a:solidFill>
                <a:srgbClr val="080808"/>
              </a:solidFill>
              <a:latin typeface="宋体" panose="02010600030101010101" pitchFamily="2" charset="-122"/>
            </a:rPr>
            <a:t>1</a:t>
          </a:r>
          <a:r>
            <a:rPr lang="zh-CN" altLang="en-US" sz="2000" dirty="0" smtClean="0">
              <a:solidFill>
                <a:srgbClr val="080808"/>
              </a:solidFill>
              <a:latin typeface="宋体" panose="02010600030101010101" pitchFamily="2" charset="-122"/>
            </a:rPr>
            <a:t>．配装直接费用</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1</a:t>
          </a:r>
          <a:r>
            <a:rPr lang="zh-CN" altLang="en-US" sz="2000" dirty="0" smtClean="0">
              <a:solidFill>
                <a:srgbClr val="080808"/>
              </a:solidFill>
              <a:latin typeface="宋体" panose="02010600030101010101" pitchFamily="2" charset="-122"/>
            </a:rPr>
            <a:t>）工资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2</a:t>
          </a:r>
          <a:r>
            <a:rPr lang="zh-CN" altLang="en-US" sz="2000" dirty="0" smtClean="0">
              <a:solidFill>
                <a:srgbClr val="080808"/>
              </a:solidFill>
              <a:latin typeface="宋体" panose="02010600030101010101" pitchFamily="2" charset="-122"/>
            </a:rPr>
            <a:t>）职工福利费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3</a:t>
          </a:r>
          <a:r>
            <a:rPr lang="zh-CN" altLang="en-US" sz="2000" dirty="0" smtClean="0">
              <a:solidFill>
                <a:srgbClr val="080808"/>
              </a:solidFill>
              <a:latin typeface="宋体" panose="02010600030101010101" pitchFamily="2" charset="-122"/>
            </a:rPr>
            <a:t>）材料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4</a:t>
          </a:r>
          <a:r>
            <a:rPr lang="zh-CN" altLang="en-US" sz="2000" dirty="0" smtClean="0">
              <a:solidFill>
                <a:srgbClr val="080808"/>
              </a:solidFill>
              <a:latin typeface="宋体" panose="02010600030101010101" pitchFamily="2" charset="-122"/>
            </a:rPr>
            <a:t>）辅助材料</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5</a:t>
          </a:r>
          <a:r>
            <a:rPr lang="zh-CN" altLang="en-US" sz="2000" dirty="0" smtClean="0">
              <a:solidFill>
                <a:srgbClr val="080808"/>
              </a:solidFill>
              <a:latin typeface="宋体" panose="02010600030101010101" pitchFamily="2" charset="-122"/>
            </a:rPr>
            <a:t>）其他</a:t>
          </a:r>
          <a:br>
            <a:rPr lang="zh-CN" altLang="en-US" sz="2000" dirty="0" smtClean="0">
              <a:solidFill>
                <a:srgbClr val="080808"/>
              </a:solidFill>
              <a:latin typeface="宋体" panose="02010600030101010101" pitchFamily="2" charset="-122"/>
            </a:rPr>
          </a:br>
          <a:r>
            <a:rPr lang="en-US" altLang="zh-CN" sz="2000" dirty="0" smtClean="0">
              <a:solidFill>
                <a:srgbClr val="080808"/>
              </a:solidFill>
              <a:latin typeface="宋体" panose="02010600030101010101" pitchFamily="2" charset="-122"/>
            </a:rPr>
            <a:t>2</a:t>
          </a:r>
          <a:r>
            <a:rPr lang="zh-CN" altLang="en-US" sz="2000" dirty="0" smtClean="0">
              <a:solidFill>
                <a:srgbClr val="080808"/>
              </a:solidFill>
              <a:latin typeface="宋体" panose="02010600030101010101" pitchFamily="2" charset="-122"/>
            </a:rPr>
            <a:t>．配装间接费用  </a:t>
          </a:r>
          <a:endParaRPr lang="zh-CN" altLang="en-US" sz="2000" dirty="0">
            <a:solidFill>
              <a:srgbClr val="080808"/>
            </a:solidFill>
          </a:endParaRPr>
        </a:p>
      </dgm:t>
    </dgm:pt>
    <dgm:pt modelId="{3FFD0183-8E4B-4733-B175-A4AB15F26C1C}" type="parTrans" cxnId="{D626CD76-983E-4160-999D-073AD0049320}">
      <dgm:prSet/>
      <dgm:spPr/>
      <dgm:t>
        <a:bodyPr/>
        <a:lstStyle/>
        <a:p>
          <a:endParaRPr lang="zh-CN" altLang="en-US" sz="2000">
            <a:solidFill>
              <a:srgbClr val="080808"/>
            </a:solidFill>
          </a:endParaRPr>
        </a:p>
      </dgm:t>
    </dgm:pt>
    <dgm:pt modelId="{5E88D7A8-2DB2-4783-ABAE-F9E793D91424}" type="sibTrans" cxnId="{D626CD76-983E-4160-999D-073AD0049320}">
      <dgm:prSet/>
      <dgm:spPr/>
      <dgm:t>
        <a:bodyPr/>
        <a:lstStyle/>
        <a:p>
          <a:endParaRPr lang="zh-CN" altLang="en-US" sz="2000">
            <a:solidFill>
              <a:srgbClr val="080808"/>
            </a:solidFill>
          </a:endParaRPr>
        </a:p>
      </dgm:t>
    </dgm:pt>
    <dgm:pt modelId="{EE45BFEB-70E0-4EA9-BC42-3DC92E769DA5}">
      <dgm:prSet phldrT="[文本]" custT="1"/>
      <dgm:spPr/>
      <dgm:t>
        <a:bodyPr/>
        <a:lstStyle/>
        <a:p>
          <a:r>
            <a:rPr lang="zh-CN" altLang="en-US" sz="2000" dirty="0" smtClean="0">
              <a:solidFill>
                <a:srgbClr val="080808"/>
              </a:solidFill>
              <a:latin typeface="黑体" panose="02010609060101010101" pitchFamily="49" charset="-122"/>
              <a:ea typeface="黑体" panose="02010609060101010101" pitchFamily="49" charset="-122"/>
            </a:rPr>
            <a:t>（二）配装成本的计算方法</a:t>
          </a:r>
          <a:endParaRPr lang="zh-CN" altLang="en-US" sz="2000" dirty="0">
            <a:solidFill>
              <a:srgbClr val="080808"/>
            </a:solidFill>
          </a:endParaRPr>
        </a:p>
      </dgm:t>
    </dgm:pt>
    <dgm:pt modelId="{6553FD4A-0744-472F-A171-8FCB51CF4418}" type="parTrans" cxnId="{5C0AD675-526A-4E3F-8DCB-31CF4361AC4A}">
      <dgm:prSet/>
      <dgm:spPr/>
      <dgm:t>
        <a:bodyPr/>
        <a:lstStyle/>
        <a:p>
          <a:endParaRPr lang="zh-CN" altLang="en-US" sz="2000">
            <a:solidFill>
              <a:srgbClr val="080808"/>
            </a:solidFill>
          </a:endParaRPr>
        </a:p>
      </dgm:t>
    </dgm:pt>
    <dgm:pt modelId="{FE85E574-6A0F-447F-A537-6B4CD9231779}" type="sibTrans" cxnId="{5C0AD675-526A-4E3F-8DCB-31CF4361AC4A}">
      <dgm:prSet/>
      <dgm:spPr/>
      <dgm:t>
        <a:bodyPr/>
        <a:lstStyle/>
        <a:p>
          <a:endParaRPr lang="zh-CN" altLang="en-US" sz="2000">
            <a:solidFill>
              <a:srgbClr val="080808"/>
            </a:solidFill>
          </a:endParaRPr>
        </a:p>
      </dgm:t>
    </dgm:pt>
    <dgm:pt modelId="{70C5D4F8-7CB5-47D2-A329-0383479B9955}">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l"/>
          <a:r>
            <a:rPr lang="zh-CN" altLang="en-US" sz="2000" dirty="0" smtClean="0">
              <a:solidFill>
                <a:srgbClr val="080808"/>
              </a:solidFill>
              <a:latin typeface="宋体" panose="02010600030101010101" pitchFamily="2" charset="-122"/>
            </a:rPr>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1</a:t>
          </a:r>
          <a:r>
            <a:rPr lang="zh-CN" altLang="en-US" sz="2000" dirty="0" smtClean="0">
              <a:solidFill>
                <a:srgbClr val="080808"/>
              </a:solidFill>
              <a:latin typeface="宋体" panose="02010600030101010101" pitchFamily="2" charset="-122"/>
            </a:rPr>
            <a:t>）工资及职工福利费</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2</a:t>
          </a:r>
          <a:r>
            <a:rPr lang="zh-CN" altLang="en-US" sz="2000" dirty="0" smtClean="0">
              <a:solidFill>
                <a:srgbClr val="080808"/>
              </a:solidFill>
              <a:latin typeface="宋体" panose="02010600030101010101" pitchFamily="2" charset="-122"/>
            </a:rPr>
            <a:t>）材料费用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3</a:t>
          </a:r>
          <a:r>
            <a:rPr lang="zh-CN" altLang="en-US" sz="2000" dirty="0" smtClean="0">
              <a:solidFill>
                <a:srgbClr val="080808"/>
              </a:solidFill>
              <a:latin typeface="宋体" panose="02010600030101010101" pitchFamily="2" charset="-122"/>
            </a:rPr>
            <a:t>）辅助材料费用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4</a:t>
          </a:r>
          <a:r>
            <a:rPr lang="zh-CN" altLang="en-US" sz="2000" dirty="0" smtClean="0">
              <a:solidFill>
                <a:srgbClr val="080808"/>
              </a:solidFill>
              <a:latin typeface="宋体" panose="02010600030101010101" pitchFamily="2" charset="-122"/>
            </a:rPr>
            <a:t>）其他费用  </a:t>
          </a:r>
          <a:br>
            <a:rPr lang="zh-CN" altLang="en-US" sz="2000" dirty="0" smtClean="0">
              <a:solidFill>
                <a:srgbClr val="080808"/>
              </a:solidFill>
              <a:latin typeface="宋体" panose="02010600030101010101" pitchFamily="2" charset="-122"/>
            </a:rPr>
          </a:br>
          <a:r>
            <a:rPr lang="zh-CN" altLang="en-US" sz="2000" dirty="0" smtClean="0">
              <a:solidFill>
                <a:srgbClr val="080808"/>
              </a:solidFill>
              <a:latin typeface="宋体" panose="02010600030101010101" pitchFamily="2" charset="-122"/>
            </a:rPr>
            <a:t>（</a:t>
          </a:r>
          <a:r>
            <a:rPr lang="en-US" altLang="zh-CN" sz="2000" dirty="0" smtClean="0">
              <a:solidFill>
                <a:srgbClr val="080808"/>
              </a:solidFill>
              <a:latin typeface="宋体" panose="02010600030101010101" pitchFamily="2" charset="-122"/>
            </a:rPr>
            <a:t>5</a:t>
          </a:r>
          <a:r>
            <a:rPr lang="zh-CN" altLang="en-US" sz="2000" dirty="0" smtClean="0">
              <a:solidFill>
                <a:srgbClr val="080808"/>
              </a:solidFill>
              <a:latin typeface="宋体" panose="02010600030101010101" pitchFamily="2" charset="-122"/>
            </a:rPr>
            <a:t>）配装间接费用  </a:t>
          </a:r>
          <a:endParaRPr lang="zh-CN" altLang="en-US" sz="2000" dirty="0">
            <a:solidFill>
              <a:srgbClr val="080808"/>
            </a:solidFill>
          </a:endParaRPr>
        </a:p>
      </dgm:t>
    </dgm:pt>
    <dgm:pt modelId="{8EAC10E1-FBDB-4EF8-9841-CC9A50320D89}" type="parTrans" cxnId="{984035AF-3383-4B78-8604-F0BAB308B8F8}">
      <dgm:prSet/>
      <dgm:spPr/>
      <dgm:t>
        <a:bodyPr/>
        <a:lstStyle/>
        <a:p>
          <a:endParaRPr lang="zh-CN" altLang="en-US" sz="2000">
            <a:solidFill>
              <a:srgbClr val="080808"/>
            </a:solidFill>
          </a:endParaRPr>
        </a:p>
      </dgm:t>
    </dgm:pt>
    <dgm:pt modelId="{222FEC27-8689-4829-B7A3-546333C4B294}" type="sibTrans" cxnId="{984035AF-3383-4B78-8604-F0BAB308B8F8}">
      <dgm:prSet/>
      <dgm:spPr/>
      <dgm:t>
        <a:bodyPr/>
        <a:lstStyle/>
        <a:p>
          <a:endParaRPr lang="zh-CN" altLang="en-US" sz="2000">
            <a:solidFill>
              <a:srgbClr val="080808"/>
            </a:solidFill>
          </a:endParaRPr>
        </a:p>
      </dgm:t>
    </dgm:pt>
    <dgm:pt modelId="{F89BE4E8-2B7A-4826-A8C3-06B1C79CFDAB}">
      <dgm:prSet phldrT="[文本]" custT="1"/>
      <dgm:spPr/>
      <dgm:t>
        <a:bodyPr/>
        <a:lstStyle/>
        <a:p>
          <a:r>
            <a:rPr lang="zh-CN" altLang="en-US" sz="2000" dirty="0" smtClean="0">
              <a:solidFill>
                <a:srgbClr val="080808"/>
              </a:solidFill>
              <a:latin typeface="黑体" panose="02010609060101010101" pitchFamily="49" charset="-122"/>
              <a:ea typeface="黑体" panose="02010609060101010101" pitchFamily="49" charset="-122"/>
            </a:rPr>
            <a:t>（三）配装成本计算表</a:t>
          </a:r>
          <a:endParaRPr lang="zh-CN" altLang="en-US" sz="2000" dirty="0">
            <a:solidFill>
              <a:srgbClr val="080808"/>
            </a:solidFill>
          </a:endParaRPr>
        </a:p>
      </dgm:t>
    </dgm:pt>
    <dgm:pt modelId="{B123A4DA-5A94-489A-AA8B-F483A39CACD7}" type="parTrans" cxnId="{F91E2E2E-3E9C-4940-83E8-4FA655EC2C67}">
      <dgm:prSet/>
      <dgm:spPr/>
      <dgm:t>
        <a:bodyPr/>
        <a:lstStyle/>
        <a:p>
          <a:endParaRPr lang="zh-CN" altLang="en-US" sz="2000">
            <a:solidFill>
              <a:srgbClr val="080808"/>
            </a:solidFill>
          </a:endParaRPr>
        </a:p>
      </dgm:t>
    </dgm:pt>
    <dgm:pt modelId="{BA19C7D5-5C1D-4432-B844-D7512D59FCA6}" type="sibTrans" cxnId="{F91E2E2E-3E9C-4940-83E8-4FA655EC2C67}">
      <dgm:prSet/>
      <dgm:spPr/>
      <dgm:t>
        <a:bodyPr/>
        <a:lstStyle/>
        <a:p>
          <a:endParaRPr lang="zh-CN" altLang="en-US" sz="2000">
            <a:solidFill>
              <a:srgbClr val="080808"/>
            </a:solidFill>
          </a:endParaRPr>
        </a:p>
      </dgm:t>
    </dgm:pt>
    <dgm:pt modelId="{1C698CFB-377A-4991-9F5B-2D2EE7A3BE49}">
      <dgm:prSet phldrT="[文本]" custT="1"/>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lgn="l"/>
          <a:r>
            <a:rPr lang="zh-CN" altLang="en-US" sz="2000" dirty="0" smtClean="0">
              <a:solidFill>
                <a:srgbClr val="080808"/>
              </a:solidFill>
              <a:latin typeface="宋体" panose="02010600030101010101" pitchFamily="2" charset="-122"/>
            </a:rPr>
            <a:t>物流配送企业月末应编制配装成本计算表，以反映配装总成本。</a:t>
          </a:r>
          <a:endParaRPr lang="zh-CN" altLang="en-US" sz="2000" dirty="0">
            <a:solidFill>
              <a:srgbClr val="080808"/>
            </a:solidFill>
          </a:endParaRPr>
        </a:p>
      </dgm:t>
    </dgm:pt>
    <dgm:pt modelId="{7E59DF3A-979B-4F19-B6D1-248C585CB4DF}" type="parTrans" cxnId="{136C286E-0EF0-497B-AD59-32FDAB28C814}">
      <dgm:prSet/>
      <dgm:spPr/>
      <dgm:t>
        <a:bodyPr/>
        <a:lstStyle/>
        <a:p>
          <a:endParaRPr lang="zh-CN" altLang="en-US" sz="2000">
            <a:solidFill>
              <a:srgbClr val="080808"/>
            </a:solidFill>
          </a:endParaRPr>
        </a:p>
      </dgm:t>
    </dgm:pt>
    <dgm:pt modelId="{C2ED9584-42DE-430B-8C08-D04B1AC75EF8}" type="sibTrans" cxnId="{136C286E-0EF0-497B-AD59-32FDAB28C814}">
      <dgm:prSet/>
      <dgm:spPr/>
      <dgm:t>
        <a:bodyPr/>
        <a:lstStyle/>
        <a:p>
          <a:endParaRPr lang="zh-CN" altLang="en-US" sz="2000">
            <a:solidFill>
              <a:srgbClr val="080808"/>
            </a:solidFill>
          </a:endParaRPr>
        </a:p>
      </dgm:t>
    </dgm:pt>
    <dgm:pt modelId="{C6C1E0A4-871E-4861-A606-9347C267BFF0}" type="pres">
      <dgm:prSet presAssocID="{07083B1D-A74D-4888-8517-7FBC7063EBA3}" presName="theList" presStyleCnt="0">
        <dgm:presLayoutVars>
          <dgm:dir/>
          <dgm:animLvl val="lvl"/>
          <dgm:resizeHandles val="exact"/>
        </dgm:presLayoutVars>
      </dgm:prSet>
      <dgm:spPr/>
      <dgm:t>
        <a:bodyPr/>
        <a:lstStyle/>
        <a:p>
          <a:endParaRPr lang="zh-CN" altLang="en-US"/>
        </a:p>
      </dgm:t>
    </dgm:pt>
    <dgm:pt modelId="{7C87E4A9-9AF1-4197-8D4D-0C6ECE45BCD2}" type="pres">
      <dgm:prSet presAssocID="{F86611F3-E0A4-4F31-82AF-A34FF5A3E5A3}" presName="compNode" presStyleCnt="0"/>
      <dgm:spPr/>
    </dgm:pt>
    <dgm:pt modelId="{F28578BC-8BC5-49ED-B89B-85C49339A9E7}" type="pres">
      <dgm:prSet presAssocID="{F86611F3-E0A4-4F31-82AF-A34FF5A3E5A3}" presName="aNode" presStyleLbl="bgShp" presStyleIdx="0" presStyleCnt="3"/>
      <dgm:spPr/>
      <dgm:t>
        <a:bodyPr/>
        <a:lstStyle/>
        <a:p>
          <a:endParaRPr lang="zh-CN" altLang="en-US"/>
        </a:p>
      </dgm:t>
    </dgm:pt>
    <dgm:pt modelId="{0C0E7C34-672C-4372-AE55-25D5FAF9BC60}" type="pres">
      <dgm:prSet presAssocID="{F86611F3-E0A4-4F31-82AF-A34FF5A3E5A3}" presName="textNode" presStyleLbl="bgShp" presStyleIdx="0" presStyleCnt="3"/>
      <dgm:spPr/>
      <dgm:t>
        <a:bodyPr/>
        <a:lstStyle/>
        <a:p>
          <a:endParaRPr lang="zh-CN" altLang="en-US"/>
        </a:p>
      </dgm:t>
    </dgm:pt>
    <dgm:pt modelId="{81700D83-8888-4E39-8D6F-8405835596D0}" type="pres">
      <dgm:prSet presAssocID="{F86611F3-E0A4-4F31-82AF-A34FF5A3E5A3}" presName="compChildNode" presStyleCnt="0"/>
      <dgm:spPr/>
    </dgm:pt>
    <dgm:pt modelId="{62A23F9A-5DE8-4E29-B110-90329BE435D2}" type="pres">
      <dgm:prSet presAssocID="{F86611F3-E0A4-4F31-82AF-A34FF5A3E5A3}" presName="theInnerList" presStyleCnt="0"/>
      <dgm:spPr/>
    </dgm:pt>
    <dgm:pt modelId="{600DC628-C1F1-451D-8564-6209F3B2A832}" type="pres">
      <dgm:prSet presAssocID="{8B2D50B3-8C11-43E0-803A-0E1F61FB5532}" presName="childNode" presStyleLbl="node1" presStyleIdx="0" presStyleCnt="3">
        <dgm:presLayoutVars>
          <dgm:bulletEnabled val="1"/>
        </dgm:presLayoutVars>
      </dgm:prSet>
      <dgm:spPr/>
      <dgm:t>
        <a:bodyPr/>
        <a:lstStyle/>
        <a:p>
          <a:endParaRPr lang="zh-CN" altLang="en-US"/>
        </a:p>
      </dgm:t>
    </dgm:pt>
    <dgm:pt modelId="{9986ABB8-E2AD-4C40-80FE-99FB9D2D8CEE}" type="pres">
      <dgm:prSet presAssocID="{F86611F3-E0A4-4F31-82AF-A34FF5A3E5A3}" presName="aSpace" presStyleCnt="0"/>
      <dgm:spPr/>
    </dgm:pt>
    <dgm:pt modelId="{E4503731-B9BD-477C-9FB0-294BEB4BE255}" type="pres">
      <dgm:prSet presAssocID="{EE45BFEB-70E0-4EA9-BC42-3DC92E769DA5}" presName="compNode" presStyleCnt="0"/>
      <dgm:spPr/>
    </dgm:pt>
    <dgm:pt modelId="{9C29A70B-4ADA-4882-8150-B86F1CE21A39}" type="pres">
      <dgm:prSet presAssocID="{EE45BFEB-70E0-4EA9-BC42-3DC92E769DA5}" presName="aNode" presStyleLbl="bgShp" presStyleIdx="1" presStyleCnt="3"/>
      <dgm:spPr/>
      <dgm:t>
        <a:bodyPr/>
        <a:lstStyle/>
        <a:p>
          <a:endParaRPr lang="zh-CN" altLang="en-US"/>
        </a:p>
      </dgm:t>
    </dgm:pt>
    <dgm:pt modelId="{426C9567-F8D0-4EC4-AF65-31024B671E32}" type="pres">
      <dgm:prSet presAssocID="{EE45BFEB-70E0-4EA9-BC42-3DC92E769DA5}" presName="textNode" presStyleLbl="bgShp" presStyleIdx="1" presStyleCnt="3"/>
      <dgm:spPr/>
      <dgm:t>
        <a:bodyPr/>
        <a:lstStyle/>
        <a:p>
          <a:endParaRPr lang="zh-CN" altLang="en-US"/>
        </a:p>
      </dgm:t>
    </dgm:pt>
    <dgm:pt modelId="{6285FA7C-3E22-4ECC-AC34-AEA30A3BED83}" type="pres">
      <dgm:prSet presAssocID="{EE45BFEB-70E0-4EA9-BC42-3DC92E769DA5}" presName="compChildNode" presStyleCnt="0"/>
      <dgm:spPr/>
    </dgm:pt>
    <dgm:pt modelId="{8F1CFC31-B60A-4DF9-9C01-B0EA7DB0340E}" type="pres">
      <dgm:prSet presAssocID="{EE45BFEB-70E0-4EA9-BC42-3DC92E769DA5}" presName="theInnerList" presStyleCnt="0"/>
      <dgm:spPr/>
    </dgm:pt>
    <dgm:pt modelId="{0546E0CC-6195-4701-8D7E-84F18FE04CFE}" type="pres">
      <dgm:prSet presAssocID="{70C5D4F8-7CB5-47D2-A329-0383479B9955}" presName="childNode" presStyleLbl="node1" presStyleIdx="1" presStyleCnt="3">
        <dgm:presLayoutVars>
          <dgm:bulletEnabled val="1"/>
        </dgm:presLayoutVars>
      </dgm:prSet>
      <dgm:spPr/>
      <dgm:t>
        <a:bodyPr/>
        <a:lstStyle/>
        <a:p>
          <a:endParaRPr lang="zh-CN" altLang="en-US"/>
        </a:p>
      </dgm:t>
    </dgm:pt>
    <dgm:pt modelId="{525BCCB4-390B-49F6-820B-D405E3879355}" type="pres">
      <dgm:prSet presAssocID="{EE45BFEB-70E0-4EA9-BC42-3DC92E769DA5}" presName="aSpace" presStyleCnt="0"/>
      <dgm:spPr/>
    </dgm:pt>
    <dgm:pt modelId="{97A10DBA-44D8-40C1-8630-C74E1917918E}" type="pres">
      <dgm:prSet presAssocID="{F89BE4E8-2B7A-4826-A8C3-06B1C79CFDAB}" presName="compNode" presStyleCnt="0"/>
      <dgm:spPr/>
    </dgm:pt>
    <dgm:pt modelId="{6E6F7506-C7CF-4379-92BB-6C46F5981CA8}" type="pres">
      <dgm:prSet presAssocID="{F89BE4E8-2B7A-4826-A8C3-06B1C79CFDAB}" presName="aNode" presStyleLbl="bgShp" presStyleIdx="2" presStyleCnt="3"/>
      <dgm:spPr/>
      <dgm:t>
        <a:bodyPr/>
        <a:lstStyle/>
        <a:p>
          <a:endParaRPr lang="zh-CN" altLang="en-US"/>
        </a:p>
      </dgm:t>
    </dgm:pt>
    <dgm:pt modelId="{0B6074C3-784E-4E3B-86E4-39F975D58DC1}" type="pres">
      <dgm:prSet presAssocID="{F89BE4E8-2B7A-4826-A8C3-06B1C79CFDAB}" presName="textNode" presStyleLbl="bgShp" presStyleIdx="2" presStyleCnt="3"/>
      <dgm:spPr/>
      <dgm:t>
        <a:bodyPr/>
        <a:lstStyle/>
        <a:p>
          <a:endParaRPr lang="zh-CN" altLang="en-US"/>
        </a:p>
      </dgm:t>
    </dgm:pt>
    <dgm:pt modelId="{8716C3DD-BDA1-4D38-9154-58378DC157BC}" type="pres">
      <dgm:prSet presAssocID="{F89BE4E8-2B7A-4826-A8C3-06B1C79CFDAB}" presName="compChildNode" presStyleCnt="0"/>
      <dgm:spPr/>
    </dgm:pt>
    <dgm:pt modelId="{A43BEBF9-5255-4382-9CDF-EE9C7F112D0E}" type="pres">
      <dgm:prSet presAssocID="{F89BE4E8-2B7A-4826-A8C3-06B1C79CFDAB}" presName="theInnerList" presStyleCnt="0"/>
      <dgm:spPr/>
    </dgm:pt>
    <dgm:pt modelId="{E76E8C36-1F26-4FEE-A63A-9886C21DBDA1}" type="pres">
      <dgm:prSet presAssocID="{1C698CFB-377A-4991-9F5B-2D2EE7A3BE49}" presName="childNode" presStyleLbl="node1" presStyleIdx="2" presStyleCnt="3">
        <dgm:presLayoutVars>
          <dgm:bulletEnabled val="1"/>
        </dgm:presLayoutVars>
      </dgm:prSet>
      <dgm:spPr/>
      <dgm:t>
        <a:bodyPr/>
        <a:lstStyle/>
        <a:p>
          <a:endParaRPr lang="zh-CN" altLang="en-US"/>
        </a:p>
      </dgm:t>
    </dgm:pt>
  </dgm:ptLst>
  <dgm:cxnLst>
    <dgm:cxn modelId="{136C286E-0EF0-497B-AD59-32FDAB28C814}" srcId="{F89BE4E8-2B7A-4826-A8C3-06B1C79CFDAB}" destId="{1C698CFB-377A-4991-9F5B-2D2EE7A3BE49}" srcOrd="0" destOrd="0" parTransId="{7E59DF3A-979B-4F19-B6D1-248C585CB4DF}" sibTransId="{C2ED9584-42DE-430B-8C08-D04B1AC75EF8}"/>
    <dgm:cxn modelId="{984035AF-3383-4B78-8604-F0BAB308B8F8}" srcId="{EE45BFEB-70E0-4EA9-BC42-3DC92E769DA5}" destId="{70C5D4F8-7CB5-47D2-A329-0383479B9955}" srcOrd="0" destOrd="0" parTransId="{8EAC10E1-FBDB-4EF8-9841-CC9A50320D89}" sibTransId="{222FEC27-8689-4829-B7A3-546333C4B294}"/>
    <dgm:cxn modelId="{CA18D240-E18D-4744-8C75-959A52605CAF}" type="presOf" srcId="{07083B1D-A74D-4888-8517-7FBC7063EBA3}" destId="{C6C1E0A4-871E-4861-A606-9347C267BFF0}" srcOrd="0" destOrd="0" presId="urn:microsoft.com/office/officeart/2005/8/layout/lProcess2"/>
    <dgm:cxn modelId="{F91E2E2E-3E9C-4940-83E8-4FA655EC2C67}" srcId="{07083B1D-A74D-4888-8517-7FBC7063EBA3}" destId="{F89BE4E8-2B7A-4826-A8C3-06B1C79CFDAB}" srcOrd="2" destOrd="0" parTransId="{B123A4DA-5A94-489A-AA8B-F483A39CACD7}" sibTransId="{BA19C7D5-5C1D-4432-B844-D7512D59FCA6}"/>
    <dgm:cxn modelId="{01447F5F-DF07-4C6D-8E92-DCBF44D9D43A}" type="presOf" srcId="{F89BE4E8-2B7A-4826-A8C3-06B1C79CFDAB}" destId="{0B6074C3-784E-4E3B-86E4-39F975D58DC1}" srcOrd="1" destOrd="0" presId="urn:microsoft.com/office/officeart/2005/8/layout/lProcess2"/>
    <dgm:cxn modelId="{77724F1E-B55B-4CE2-9443-4C46EE9935F1}" type="presOf" srcId="{EE45BFEB-70E0-4EA9-BC42-3DC92E769DA5}" destId="{426C9567-F8D0-4EC4-AF65-31024B671E32}" srcOrd="1" destOrd="0" presId="urn:microsoft.com/office/officeart/2005/8/layout/lProcess2"/>
    <dgm:cxn modelId="{ECB3200C-A749-4FE2-9075-4759CB08577D}" srcId="{07083B1D-A74D-4888-8517-7FBC7063EBA3}" destId="{F86611F3-E0A4-4F31-82AF-A34FF5A3E5A3}" srcOrd="0" destOrd="0" parTransId="{67EAB726-928F-4E14-99DC-115AEF620E17}" sibTransId="{6F187A03-FF8D-40EF-9BCE-C2F1ABD9A559}"/>
    <dgm:cxn modelId="{1C53B4BE-1BD8-4842-AB6D-272DA37394E9}" type="presOf" srcId="{1C698CFB-377A-4991-9F5B-2D2EE7A3BE49}" destId="{E76E8C36-1F26-4FEE-A63A-9886C21DBDA1}" srcOrd="0" destOrd="0" presId="urn:microsoft.com/office/officeart/2005/8/layout/lProcess2"/>
    <dgm:cxn modelId="{5C0AD675-526A-4E3F-8DCB-31CF4361AC4A}" srcId="{07083B1D-A74D-4888-8517-7FBC7063EBA3}" destId="{EE45BFEB-70E0-4EA9-BC42-3DC92E769DA5}" srcOrd="1" destOrd="0" parTransId="{6553FD4A-0744-472F-A171-8FCB51CF4418}" sibTransId="{FE85E574-6A0F-447F-A537-6B4CD9231779}"/>
    <dgm:cxn modelId="{284167CE-9F39-4EFB-993D-3D2A5A41865D}" type="presOf" srcId="{F89BE4E8-2B7A-4826-A8C3-06B1C79CFDAB}" destId="{6E6F7506-C7CF-4379-92BB-6C46F5981CA8}" srcOrd="0" destOrd="0" presId="urn:microsoft.com/office/officeart/2005/8/layout/lProcess2"/>
    <dgm:cxn modelId="{AE0AC83E-E329-47C5-849C-83B9A3A17433}" type="presOf" srcId="{F86611F3-E0A4-4F31-82AF-A34FF5A3E5A3}" destId="{F28578BC-8BC5-49ED-B89B-85C49339A9E7}" srcOrd="0" destOrd="0" presId="urn:microsoft.com/office/officeart/2005/8/layout/lProcess2"/>
    <dgm:cxn modelId="{AB9E16FF-96CC-4C25-AC47-2248A2A8C6B5}" type="presOf" srcId="{EE45BFEB-70E0-4EA9-BC42-3DC92E769DA5}" destId="{9C29A70B-4ADA-4882-8150-B86F1CE21A39}" srcOrd="0" destOrd="0" presId="urn:microsoft.com/office/officeart/2005/8/layout/lProcess2"/>
    <dgm:cxn modelId="{BBF5BC19-06DF-4023-92D2-4BCDA535820E}" type="presOf" srcId="{F86611F3-E0A4-4F31-82AF-A34FF5A3E5A3}" destId="{0C0E7C34-672C-4372-AE55-25D5FAF9BC60}" srcOrd="1" destOrd="0" presId="urn:microsoft.com/office/officeart/2005/8/layout/lProcess2"/>
    <dgm:cxn modelId="{94EA8753-1B35-4BB2-851E-BD384FF6D94D}" type="presOf" srcId="{8B2D50B3-8C11-43E0-803A-0E1F61FB5532}" destId="{600DC628-C1F1-451D-8564-6209F3B2A832}" srcOrd="0" destOrd="0" presId="urn:microsoft.com/office/officeart/2005/8/layout/lProcess2"/>
    <dgm:cxn modelId="{E08116F1-C924-4DB8-ADF5-81EA0354BA5B}" type="presOf" srcId="{70C5D4F8-7CB5-47D2-A329-0383479B9955}" destId="{0546E0CC-6195-4701-8D7E-84F18FE04CFE}" srcOrd="0" destOrd="0" presId="urn:microsoft.com/office/officeart/2005/8/layout/lProcess2"/>
    <dgm:cxn modelId="{D626CD76-983E-4160-999D-073AD0049320}" srcId="{F86611F3-E0A4-4F31-82AF-A34FF5A3E5A3}" destId="{8B2D50B3-8C11-43E0-803A-0E1F61FB5532}" srcOrd="0" destOrd="0" parTransId="{3FFD0183-8E4B-4733-B175-A4AB15F26C1C}" sibTransId="{5E88D7A8-2DB2-4783-ABAE-F9E793D91424}"/>
    <dgm:cxn modelId="{64A12DE1-EAA2-4295-86F3-703E1105EFBE}" type="presParOf" srcId="{C6C1E0A4-871E-4861-A606-9347C267BFF0}" destId="{7C87E4A9-9AF1-4197-8D4D-0C6ECE45BCD2}" srcOrd="0" destOrd="0" presId="urn:microsoft.com/office/officeart/2005/8/layout/lProcess2"/>
    <dgm:cxn modelId="{ACA86071-F36A-46A9-AA48-FA634C637EC5}" type="presParOf" srcId="{7C87E4A9-9AF1-4197-8D4D-0C6ECE45BCD2}" destId="{F28578BC-8BC5-49ED-B89B-85C49339A9E7}" srcOrd="0" destOrd="0" presId="urn:microsoft.com/office/officeart/2005/8/layout/lProcess2"/>
    <dgm:cxn modelId="{6BB29262-C43A-475A-8DB8-F03544A0925E}" type="presParOf" srcId="{7C87E4A9-9AF1-4197-8D4D-0C6ECE45BCD2}" destId="{0C0E7C34-672C-4372-AE55-25D5FAF9BC60}" srcOrd="1" destOrd="0" presId="urn:microsoft.com/office/officeart/2005/8/layout/lProcess2"/>
    <dgm:cxn modelId="{11A51275-797A-4A24-BB37-DFDDDE1AFEC7}" type="presParOf" srcId="{7C87E4A9-9AF1-4197-8D4D-0C6ECE45BCD2}" destId="{81700D83-8888-4E39-8D6F-8405835596D0}" srcOrd="2" destOrd="0" presId="urn:microsoft.com/office/officeart/2005/8/layout/lProcess2"/>
    <dgm:cxn modelId="{87523CB3-E92E-4CFA-A109-5A89313C9C74}" type="presParOf" srcId="{81700D83-8888-4E39-8D6F-8405835596D0}" destId="{62A23F9A-5DE8-4E29-B110-90329BE435D2}" srcOrd="0" destOrd="0" presId="urn:microsoft.com/office/officeart/2005/8/layout/lProcess2"/>
    <dgm:cxn modelId="{14501355-2533-479C-A40D-AFEF427829EA}" type="presParOf" srcId="{62A23F9A-5DE8-4E29-B110-90329BE435D2}" destId="{600DC628-C1F1-451D-8564-6209F3B2A832}" srcOrd="0" destOrd="0" presId="urn:microsoft.com/office/officeart/2005/8/layout/lProcess2"/>
    <dgm:cxn modelId="{95710CCC-975F-4F0F-BDDF-6E5B9A96775D}" type="presParOf" srcId="{C6C1E0A4-871E-4861-A606-9347C267BFF0}" destId="{9986ABB8-E2AD-4C40-80FE-99FB9D2D8CEE}" srcOrd="1" destOrd="0" presId="urn:microsoft.com/office/officeart/2005/8/layout/lProcess2"/>
    <dgm:cxn modelId="{55A426B2-D48F-479A-8538-66D6180B4225}" type="presParOf" srcId="{C6C1E0A4-871E-4861-A606-9347C267BFF0}" destId="{E4503731-B9BD-477C-9FB0-294BEB4BE255}" srcOrd="2" destOrd="0" presId="urn:microsoft.com/office/officeart/2005/8/layout/lProcess2"/>
    <dgm:cxn modelId="{7B8BD9BE-3B80-4DAC-A4DF-1A5F7941AD2F}" type="presParOf" srcId="{E4503731-B9BD-477C-9FB0-294BEB4BE255}" destId="{9C29A70B-4ADA-4882-8150-B86F1CE21A39}" srcOrd="0" destOrd="0" presId="urn:microsoft.com/office/officeart/2005/8/layout/lProcess2"/>
    <dgm:cxn modelId="{0F310BA8-3B9A-44CC-8FAA-89187E76BF1D}" type="presParOf" srcId="{E4503731-B9BD-477C-9FB0-294BEB4BE255}" destId="{426C9567-F8D0-4EC4-AF65-31024B671E32}" srcOrd="1" destOrd="0" presId="urn:microsoft.com/office/officeart/2005/8/layout/lProcess2"/>
    <dgm:cxn modelId="{9A937029-A2FE-46F4-AF2B-C781AD846DA9}" type="presParOf" srcId="{E4503731-B9BD-477C-9FB0-294BEB4BE255}" destId="{6285FA7C-3E22-4ECC-AC34-AEA30A3BED83}" srcOrd="2" destOrd="0" presId="urn:microsoft.com/office/officeart/2005/8/layout/lProcess2"/>
    <dgm:cxn modelId="{2DA1899C-5DFD-4500-A7F2-BBED5FAA66B7}" type="presParOf" srcId="{6285FA7C-3E22-4ECC-AC34-AEA30A3BED83}" destId="{8F1CFC31-B60A-4DF9-9C01-B0EA7DB0340E}" srcOrd="0" destOrd="0" presId="urn:microsoft.com/office/officeart/2005/8/layout/lProcess2"/>
    <dgm:cxn modelId="{9E2257C1-1280-4586-8981-C45B3B25B501}" type="presParOf" srcId="{8F1CFC31-B60A-4DF9-9C01-B0EA7DB0340E}" destId="{0546E0CC-6195-4701-8D7E-84F18FE04CFE}" srcOrd="0" destOrd="0" presId="urn:microsoft.com/office/officeart/2005/8/layout/lProcess2"/>
    <dgm:cxn modelId="{AB07CF53-E04A-42C0-B6A3-C46DB9EB27EB}" type="presParOf" srcId="{C6C1E0A4-871E-4861-A606-9347C267BFF0}" destId="{525BCCB4-390B-49F6-820B-D405E3879355}" srcOrd="3" destOrd="0" presId="urn:microsoft.com/office/officeart/2005/8/layout/lProcess2"/>
    <dgm:cxn modelId="{552E1408-E1B2-402A-8B65-05E8D908658B}" type="presParOf" srcId="{C6C1E0A4-871E-4861-A606-9347C267BFF0}" destId="{97A10DBA-44D8-40C1-8630-C74E1917918E}" srcOrd="4" destOrd="0" presId="urn:microsoft.com/office/officeart/2005/8/layout/lProcess2"/>
    <dgm:cxn modelId="{2F0C2555-DE4A-4A57-BBF9-6A471F207BB2}" type="presParOf" srcId="{97A10DBA-44D8-40C1-8630-C74E1917918E}" destId="{6E6F7506-C7CF-4379-92BB-6C46F5981CA8}" srcOrd="0" destOrd="0" presId="urn:microsoft.com/office/officeart/2005/8/layout/lProcess2"/>
    <dgm:cxn modelId="{52EFEB35-0437-462E-8532-ACE8988EEFD3}" type="presParOf" srcId="{97A10DBA-44D8-40C1-8630-C74E1917918E}" destId="{0B6074C3-784E-4E3B-86E4-39F975D58DC1}" srcOrd="1" destOrd="0" presId="urn:microsoft.com/office/officeart/2005/8/layout/lProcess2"/>
    <dgm:cxn modelId="{B355D9F2-D351-42E6-8E79-BE19E7357F24}" type="presParOf" srcId="{97A10DBA-44D8-40C1-8630-C74E1917918E}" destId="{8716C3DD-BDA1-4D38-9154-58378DC157BC}" srcOrd="2" destOrd="0" presId="urn:microsoft.com/office/officeart/2005/8/layout/lProcess2"/>
    <dgm:cxn modelId="{2B83A3F1-BAEF-4B7E-A5BB-1744EEF4D843}" type="presParOf" srcId="{8716C3DD-BDA1-4D38-9154-58378DC157BC}" destId="{A43BEBF9-5255-4382-9CDF-EE9C7F112D0E}" srcOrd="0" destOrd="0" presId="urn:microsoft.com/office/officeart/2005/8/layout/lProcess2"/>
    <dgm:cxn modelId="{C57E4474-603E-42AB-9E5C-20841FF7AF68}" type="presParOf" srcId="{A43BEBF9-5255-4382-9CDF-EE9C7F112D0E}" destId="{E76E8C36-1F26-4FEE-A63A-9886C21DBDA1}"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5D5344-C9F3-4608-89DF-8E9F2C2B1C5E}" type="doc">
      <dgm:prSet loTypeId="urn:microsoft.com/office/officeart/2005/8/layout/hProcess11" loCatId="process" qsTypeId="urn:microsoft.com/office/officeart/2005/8/quickstyle/3d6" qsCatId="3D" csTypeId="urn:microsoft.com/office/officeart/2005/8/colors/accent1_2" csCatId="accent1" phldr="1"/>
      <dgm:spPr/>
      <dgm:t>
        <a:bodyPr/>
        <a:lstStyle/>
        <a:p>
          <a:endParaRPr lang="zh-CN" altLang="en-US"/>
        </a:p>
      </dgm:t>
    </dgm:pt>
    <dgm:pt modelId="{84EF7FF6-910B-4F35-ABAA-2AC792D97DC0}">
      <dgm:prSet phldrT="[文本]" custT="1"/>
      <dgm:spPr/>
      <dgm:t>
        <a:bodyPr/>
        <a:lstStyle/>
        <a:p>
          <a:r>
            <a:rPr lang="zh-CN" altLang="en-US" sz="2800" b="1" dirty="0" smtClean="0"/>
            <a:t>配送成本控制的必要性</a:t>
          </a:r>
          <a:endParaRPr lang="zh-CN" altLang="en-US" sz="2800" b="1" dirty="0"/>
        </a:p>
      </dgm:t>
    </dgm:pt>
    <dgm:pt modelId="{5F9ED43B-3ED2-4149-80B8-ABF07AE9FE4A}" type="parTrans" cxnId="{DBEB9FE7-9B77-4EFD-9881-53C7A861D6CE}">
      <dgm:prSet/>
      <dgm:spPr/>
      <dgm:t>
        <a:bodyPr/>
        <a:lstStyle/>
        <a:p>
          <a:endParaRPr lang="zh-CN" altLang="en-US" sz="2800"/>
        </a:p>
      </dgm:t>
    </dgm:pt>
    <dgm:pt modelId="{7DBCE4EE-FD0F-4E0D-B17D-220685B1BCAD}" type="sibTrans" cxnId="{DBEB9FE7-9B77-4EFD-9881-53C7A861D6CE}">
      <dgm:prSet/>
      <dgm:spPr/>
      <dgm:t>
        <a:bodyPr/>
        <a:lstStyle/>
        <a:p>
          <a:endParaRPr lang="zh-CN" altLang="en-US" sz="2800"/>
        </a:p>
      </dgm:t>
    </dgm:pt>
    <dgm:pt modelId="{225866D2-2815-4FE5-81D0-1190913326DD}">
      <dgm:prSet phldrT="[文本]" custT="1"/>
      <dgm:spPr/>
      <dgm:t>
        <a:bodyPr/>
        <a:lstStyle/>
        <a:p>
          <a:r>
            <a:rPr lang="zh-CN" altLang="en-US" sz="2800" b="1" dirty="0" smtClean="0"/>
            <a:t>配送成本控制对策</a:t>
          </a:r>
          <a:endParaRPr lang="zh-CN" altLang="en-US" sz="2800" b="1" dirty="0"/>
        </a:p>
      </dgm:t>
    </dgm:pt>
    <dgm:pt modelId="{29F63E8F-4728-47F4-8205-A87DFC84CB92}" type="parTrans" cxnId="{65F5F140-6E77-4C23-9E47-DA336410B584}">
      <dgm:prSet/>
      <dgm:spPr/>
      <dgm:t>
        <a:bodyPr/>
        <a:lstStyle/>
        <a:p>
          <a:endParaRPr lang="zh-CN" altLang="en-US" sz="2800"/>
        </a:p>
      </dgm:t>
    </dgm:pt>
    <dgm:pt modelId="{35F0F117-F7A4-4025-9BEA-8CA147B8FB8C}" type="sibTrans" cxnId="{65F5F140-6E77-4C23-9E47-DA336410B584}">
      <dgm:prSet/>
      <dgm:spPr/>
      <dgm:t>
        <a:bodyPr/>
        <a:lstStyle/>
        <a:p>
          <a:endParaRPr lang="zh-CN" altLang="en-US" sz="2800"/>
        </a:p>
      </dgm:t>
    </dgm:pt>
    <dgm:pt modelId="{84EE2D10-E8F1-4617-A7A1-F70121EAC0D5}">
      <dgm:prSet phldrT="[文本]" custT="1"/>
      <dgm:spPr/>
      <dgm:t>
        <a:bodyPr/>
        <a:lstStyle/>
        <a:p>
          <a:r>
            <a:rPr lang="zh-CN" altLang="en-US" sz="2800" b="1" dirty="0" smtClean="0"/>
            <a:t>配送成本控制的主要措施</a:t>
          </a:r>
          <a:endParaRPr lang="zh-CN" altLang="en-US" sz="2800" b="1" dirty="0"/>
        </a:p>
      </dgm:t>
    </dgm:pt>
    <dgm:pt modelId="{8C8CE9E9-D074-47AA-ADFE-7A4E0748C6B1}" type="parTrans" cxnId="{50B62D23-7D69-4E4D-92CF-5F2C84FD2A08}">
      <dgm:prSet/>
      <dgm:spPr/>
      <dgm:t>
        <a:bodyPr/>
        <a:lstStyle/>
        <a:p>
          <a:endParaRPr lang="zh-CN" altLang="en-US" sz="2800"/>
        </a:p>
      </dgm:t>
    </dgm:pt>
    <dgm:pt modelId="{7CA1C4AB-5830-4154-8E19-4FBC8DD61649}" type="sibTrans" cxnId="{50B62D23-7D69-4E4D-92CF-5F2C84FD2A08}">
      <dgm:prSet/>
      <dgm:spPr/>
      <dgm:t>
        <a:bodyPr/>
        <a:lstStyle/>
        <a:p>
          <a:endParaRPr lang="zh-CN" altLang="en-US" sz="2800"/>
        </a:p>
      </dgm:t>
    </dgm:pt>
    <dgm:pt modelId="{CABD65B1-157E-4880-B34E-AC25A22E1ABE}">
      <dgm:prSet custT="1"/>
      <dgm:spPr/>
      <dgm:t>
        <a:bodyPr/>
        <a:lstStyle/>
        <a:p>
          <a:r>
            <a:rPr lang="zh-CN" altLang="en-US" sz="2800" b="1" dirty="0" smtClean="0"/>
            <a:t>配送各环节对成本控制标准的选择</a:t>
          </a:r>
          <a:endParaRPr lang="zh-CN" altLang="en-US" sz="2800" b="1" dirty="0"/>
        </a:p>
      </dgm:t>
    </dgm:pt>
    <dgm:pt modelId="{A0E82193-A2A7-463F-BFA0-8987EC60E80D}" type="parTrans" cxnId="{059160B4-0BDC-4BDA-AB37-4B1FBC6EB8AF}">
      <dgm:prSet/>
      <dgm:spPr/>
      <dgm:t>
        <a:bodyPr/>
        <a:lstStyle/>
        <a:p>
          <a:endParaRPr lang="zh-CN" altLang="en-US" sz="2800"/>
        </a:p>
      </dgm:t>
    </dgm:pt>
    <dgm:pt modelId="{189C2319-5916-43A1-A5EA-56AE2C15CFB2}" type="sibTrans" cxnId="{059160B4-0BDC-4BDA-AB37-4B1FBC6EB8AF}">
      <dgm:prSet/>
      <dgm:spPr/>
      <dgm:t>
        <a:bodyPr/>
        <a:lstStyle/>
        <a:p>
          <a:endParaRPr lang="zh-CN" altLang="en-US" sz="2800"/>
        </a:p>
      </dgm:t>
    </dgm:pt>
    <dgm:pt modelId="{10333958-67F7-4CCE-AB4D-6806EC553D33}" type="pres">
      <dgm:prSet presAssocID="{B75D5344-C9F3-4608-89DF-8E9F2C2B1C5E}" presName="Name0" presStyleCnt="0">
        <dgm:presLayoutVars>
          <dgm:dir/>
          <dgm:resizeHandles val="exact"/>
        </dgm:presLayoutVars>
      </dgm:prSet>
      <dgm:spPr/>
      <dgm:t>
        <a:bodyPr/>
        <a:lstStyle/>
        <a:p>
          <a:endParaRPr lang="zh-CN" altLang="en-US"/>
        </a:p>
      </dgm:t>
    </dgm:pt>
    <dgm:pt modelId="{0D30AFCC-2D98-4D44-9254-C4D66B0813A3}" type="pres">
      <dgm:prSet presAssocID="{B75D5344-C9F3-4608-89DF-8E9F2C2B1C5E}" presName="arrow" presStyleLbl="bgShp" presStyleIdx="0" presStyleCnt="1" custLinFactNeighborX="719"/>
      <dgm:spPr/>
      <dgm:t>
        <a:bodyPr/>
        <a:lstStyle/>
        <a:p>
          <a:endParaRPr lang="zh-CN" altLang="en-US"/>
        </a:p>
      </dgm:t>
    </dgm:pt>
    <dgm:pt modelId="{F5496D99-8771-47E4-89A3-D1426648F981}" type="pres">
      <dgm:prSet presAssocID="{B75D5344-C9F3-4608-89DF-8E9F2C2B1C5E}" presName="points" presStyleCnt="0"/>
      <dgm:spPr/>
    </dgm:pt>
    <dgm:pt modelId="{4013A536-D6BE-4D7F-BCFE-D65B3B5DC770}" type="pres">
      <dgm:prSet presAssocID="{84EF7FF6-910B-4F35-ABAA-2AC792D97DC0}" presName="compositeA" presStyleCnt="0"/>
      <dgm:spPr/>
    </dgm:pt>
    <dgm:pt modelId="{323FA968-6162-41A1-883B-5619B2EBFDE1}" type="pres">
      <dgm:prSet presAssocID="{84EF7FF6-910B-4F35-ABAA-2AC792D97DC0}" presName="textA" presStyleLbl="revTx" presStyleIdx="0" presStyleCnt="4" custLinFactNeighborX="-3262" custLinFactNeighborY="5926">
        <dgm:presLayoutVars>
          <dgm:bulletEnabled val="1"/>
        </dgm:presLayoutVars>
      </dgm:prSet>
      <dgm:spPr/>
      <dgm:t>
        <a:bodyPr/>
        <a:lstStyle/>
        <a:p>
          <a:endParaRPr lang="zh-CN" altLang="en-US"/>
        </a:p>
      </dgm:t>
    </dgm:pt>
    <dgm:pt modelId="{4014E32F-51D8-4C77-97B9-9A3F152344A0}" type="pres">
      <dgm:prSet presAssocID="{84EF7FF6-910B-4F35-ABAA-2AC792D97DC0}" presName="circleA" presStyleLbl="node1" presStyleIdx="0" presStyleCnt="4" custLinFactNeighborX="-56796" custLinFactNeighborY="23705"/>
      <dgm:spPr/>
    </dgm:pt>
    <dgm:pt modelId="{93C86E14-82B3-4D4B-9582-20B29A831819}" type="pres">
      <dgm:prSet presAssocID="{84EF7FF6-910B-4F35-ABAA-2AC792D97DC0}" presName="spaceA" presStyleCnt="0"/>
      <dgm:spPr/>
    </dgm:pt>
    <dgm:pt modelId="{E418A5B4-00E4-466F-AC1B-7A01B3FD0A0F}" type="pres">
      <dgm:prSet presAssocID="{7DBCE4EE-FD0F-4E0D-B17D-220685B1BCAD}" presName="space" presStyleCnt="0"/>
      <dgm:spPr/>
    </dgm:pt>
    <dgm:pt modelId="{4EBC7C8F-9A84-4F02-8B3B-49F390142E62}" type="pres">
      <dgm:prSet presAssocID="{225866D2-2815-4FE5-81D0-1190913326DD}" presName="compositeB" presStyleCnt="0"/>
      <dgm:spPr/>
    </dgm:pt>
    <dgm:pt modelId="{8EE1F868-21C4-4192-9D97-A97C6EA6F0B9}" type="pres">
      <dgm:prSet presAssocID="{225866D2-2815-4FE5-81D0-1190913326DD}" presName="textB" presStyleLbl="revTx" presStyleIdx="1" presStyleCnt="4" custLinFactNeighborX="-77724">
        <dgm:presLayoutVars>
          <dgm:bulletEnabled val="1"/>
        </dgm:presLayoutVars>
      </dgm:prSet>
      <dgm:spPr/>
      <dgm:t>
        <a:bodyPr/>
        <a:lstStyle/>
        <a:p>
          <a:endParaRPr lang="zh-CN" altLang="en-US"/>
        </a:p>
      </dgm:t>
    </dgm:pt>
    <dgm:pt modelId="{87AE59A4-6C2C-4BA0-BE9C-C5AADD9E9026}" type="pres">
      <dgm:prSet presAssocID="{225866D2-2815-4FE5-81D0-1190913326DD}" presName="circleB" presStyleLbl="node1" presStyleIdx="1" presStyleCnt="4" custLinFactNeighborX="-56796" custLinFactNeighborY="23705"/>
      <dgm:spPr/>
    </dgm:pt>
    <dgm:pt modelId="{EBB46A18-0B42-4D6F-93B8-56F81C8CB984}" type="pres">
      <dgm:prSet presAssocID="{225866D2-2815-4FE5-81D0-1190913326DD}" presName="spaceB" presStyleCnt="0"/>
      <dgm:spPr/>
    </dgm:pt>
    <dgm:pt modelId="{73F65EDC-3571-40C6-906F-E55D696603BF}" type="pres">
      <dgm:prSet presAssocID="{35F0F117-F7A4-4025-9BEA-8CA147B8FB8C}" presName="space" presStyleCnt="0"/>
      <dgm:spPr/>
    </dgm:pt>
    <dgm:pt modelId="{CD943171-B92E-4DB0-9415-5EF8C16CD62A}" type="pres">
      <dgm:prSet presAssocID="{84EE2D10-E8F1-4617-A7A1-F70121EAC0D5}" presName="compositeA" presStyleCnt="0"/>
      <dgm:spPr/>
    </dgm:pt>
    <dgm:pt modelId="{4E97CF3C-963A-47BF-839E-E85CE5E7FA11}" type="pres">
      <dgm:prSet presAssocID="{84EE2D10-E8F1-4617-A7A1-F70121EAC0D5}" presName="textA" presStyleLbl="revTx" presStyleIdx="2" presStyleCnt="4" custLinFactNeighborX="-9370" custLinFactNeighborY="5926">
        <dgm:presLayoutVars>
          <dgm:bulletEnabled val="1"/>
        </dgm:presLayoutVars>
      </dgm:prSet>
      <dgm:spPr/>
      <dgm:t>
        <a:bodyPr/>
        <a:lstStyle/>
        <a:p>
          <a:endParaRPr lang="zh-CN" altLang="en-US"/>
        </a:p>
      </dgm:t>
    </dgm:pt>
    <dgm:pt modelId="{9968D3B1-33FD-497D-B5FB-36EFCFECA107}" type="pres">
      <dgm:prSet presAssocID="{84EE2D10-E8F1-4617-A7A1-F70121EAC0D5}" presName="circleA" presStyleLbl="node1" presStyleIdx="2" presStyleCnt="4" custLinFactNeighborX="-56796" custLinFactNeighborY="23705"/>
      <dgm:spPr/>
    </dgm:pt>
    <dgm:pt modelId="{85C3229F-1A3A-489E-A415-9CDA90B4F92F}" type="pres">
      <dgm:prSet presAssocID="{84EE2D10-E8F1-4617-A7A1-F70121EAC0D5}" presName="spaceA" presStyleCnt="0"/>
      <dgm:spPr/>
    </dgm:pt>
    <dgm:pt modelId="{60105442-419C-4D0B-ABD8-8853403AC1B9}" type="pres">
      <dgm:prSet presAssocID="{7CA1C4AB-5830-4154-8E19-4FBC8DD61649}" presName="space" presStyleCnt="0"/>
      <dgm:spPr/>
    </dgm:pt>
    <dgm:pt modelId="{4344DE10-F49A-4D35-B9A9-D18791F761ED}" type="pres">
      <dgm:prSet presAssocID="{CABD65B1-157E-4880-B34E-AC25A22E1ABE}" presName="compositeB" presStyleCnt="0"/>
      <dgm:spPr/>
    </dgm:pt>
    <dgm:pt modelId="{522D9B82-6361-4DBB-970E-A2CC181D2A3B}" type="pres">
      <dgm:prSet presAssocID="{CABD65B1-157E-4880-B34E-AC25A22E1ABE}" presName="textB" presStyleLbl="revTx" presStyleIdx="3" presStyleCnt="4" custLinFactNeighborX="-31359">
        <dgm:presLayoutVars>
          <dgm:bulletEnabled val="1"/>
        </dgm:presLayoutVars>
      </dgm:prSet>
      <dgm:spPr/>
      <dgm:t>
        <a:bodyPr/>
        <a:lstStyle/>
        <a:p>
          <a:endParaRPr lang="zh-CN" altLang="en-US"/>
        </a:p>
      </dgm:t>
    </dgm:pt>
    <dgm:pt modelId="{DEB3CD5E-59FB-43C0-8FDF-32C80E6EF8F9}" type="pres">
      <dgm:prSet presAssocID="{CABD65B1-157E-4880-B34E-AC25A22E1ABE}" presName="circleB" presStyleLbl="node1" presStyleIdx="3" presStyleCnt="4" custLinFactNeighborX="-56796" custLinFactNeighborY="23705"/>
      <dgm:spPr/>
    </dgm:pt>
    <dgm:pt modelId="{390F9128-1994-4E52-8A8D-10A71D0BFC25}" type="pres">
      <dgm:prSet presAssocID="{CABD65B1-157E-4880-B34E-AC25A22E1ABE}" presName="spaceB" presStyleCnt="0"/>
      <dgm:spPr/>
    </dgm:pt>
  </dgm:ptLst>
  <dgm:cxnLst>
    <dgm:cxn modelId="{690A194D-4CFF-4914-AB9F-901CC5C84C6E}" type="presOf" srcId="{84EE2D10-E8F1-4617-A7A1-F70121EAC0D5}" destId="{4E97CF3C-963A-47BF-839E-E85CE5E7FA11}" srcOrd="0" destOrd="0" presId="urn:microsoft.com/office/officeart/2005/8/layout/hProcess11"/>
    <dgm:cxn modelId="{DBEB9FE7-9B77-4EFD-9881-53C7A861D6CE}" srcId="{B75D5344-C9F3-4608-89DF-8E9F2C2B1C5E}" destId="{84EF7FF6-910B-4F35-ABAA-2AC792D97DC0}" srcOrd="0" destOrd="0" parTransId="{5F9ED43B-3ED2-4149-80B8-ABF07AE9FE4A}" sibTransId="{7DBCE4EE-FD0F-4E0D-B17D-220685B1BCAD}"/>
    <dgm:cxn modelId="{0A02AF2A-59FE-4D69-9AC4-3518650DE0B7}" type="presOf" srcId="{225866D2-2815-4FE5-81D0-1190913326DD}" destId="{8EE1F868-21C4-4192-9D97-A97C6EA6F0B9}" srcOrd="0" destOrd="0" presId="urn:microsoft.com/office/officeart/2005/8/layout/hProcess11"/>
    <dgm:cxn modelId="{D901451D-8F1E-4378-934A-5952F0FBD390}" type="presOf" srcId="{84EF7FF6-910B-4F35-ABAA-2AC792D97DC0}" destId="{323FA968-6162-41A1-883B-5619B2EBFDE1}" srcOrd="0" destOrd="0" presId="urn:microsoft.com/office/officeart/2005/8/layout/hProcess11"/>
    <dgm:cxn modelId="{059160B4-0BDC-4BDA-AB37-4B1FBC6EB8AF}" srcId="{B75D5344-C9F3-4608-89DF-8E9F2C2B1C5E}" destId="{CABD65B1-157E-4880-B34E-AC25A22E1ABE}" srcOrd="3" destOrd="0" parTransId="{A0E82193-A2A7-463F-BFA0-8987EC60E80D}" sibTransId="{189C2319-5916-43A1-A5EA-56AE2C15CFB2}"/>
    <dgm:cxn modelId="{65F5F140-6E77-4C23-9E47-DA336410B584}" srcId="{B75D5344-C9F3-4608-89DF-8E9F2C2B1C5E}" destId="{225866D2-2815-4FE5-81D0-1190913326DD}" srcOrd="1" destOrd="0" parTransId="{29F63E8F-4728-47F4-8205-A87DFC84CB92}" sibTransId="{35F0F117-F7A4-4025-9BEA-8CA147B8FB8C}"/>
    <dgm:cxn modelId="{48AD6118-DC83-4383-A059-402CAB017B35}" type="presOf" srcId="{CABD65B1-157E-4880-B34E-AC25A22E1ABE}" destId="{522D9B82-6361-4DBB-970E-A2CC181D2A3B}" srcOrd="0" destOrd="0" presId="urn:microsoft.com/office/officeart/2005/8/layout/hProcess11"/>
    <dgm:cxn modelId="{50B62D23-7D69-4E4D-92CF-5F2C84FD2A08}" srcId="{B75D5344-C9F3-4608-89DF-8E9F2C2B1C5E}" destId="{84EE2D10-E8F1-4617-A7A1-F70121EAC0D5}" srcOrd="2" destOrd="0" parTransId="{8C8CE9E9-D074-47AA-ADFE-7A4E0748C6B1}" sibTransId="{7CA1C4AB-5830-4154-8E19-4FBC8DD61649}"/>
    <dgm:cxn modelId="{3DA40537-2AC9-40DA-AF02-42AAF880CA15}" type="presOf" srcId="{B75D5344-C9F3-4608-89DF-8E9F2C2B1C5E}" destId="{10333958-67F7-4CCE-AB4D-6806EC553D33}" srcOrd="0" destOrd="0" presId="urn:microsoft.com/office/officeart/2005/8/layout/hProcess11"/>
    <dgm:cxn modelId="{BDA4E9CE-245B-4919-927B-82D8A8CE0956}" type="presParOf" srcId="{10333958-67F7-4CCE-AB4D-6806EC553D33}" destId="{0D30AFCC-2D98-4D44-9254-C4D66B0813A3}" srcOrd="0" destOrd="0" presId="urn:microsoft.com/office/officeart/2005/8/layout/hProcess11"/>
    <dgm:cxn modelId="{92496454-5709-4EF1-957E-8EF29451ABD3}" type="presParOf" srcId="{10333958-67F7-4CCE-AB4D-6806EC553D33}" destId="{F5496D99-8771-47E4-89A3-D1426648F981}" srcOrd="1" destOrd="0" presId="urn:microsoft.com/office/officeart/2005/8/layout/hProcess11"/>
    <dgm:cxn modelId="{D1D470FE-7DF6-441A-9603-18C8F1237679}" type="presParOf" srcId="{F5496D99-8771-47E4-89A3-D1426648F981}" destId="{4013A536-D6BE-4D7F-BCFE-D65B3B5DC770}" srcOrd="0" destOrd="0" presId="urn:microsoft.com/office/officeart/2005/8/layout/hProcess11"/>
    <dgm:cxn modelId="{6174EDE2-8AA4-4733-B455-C3FCF1B7C03C}" type="presParOf" srcId="{4013A536-D6BE-4D7F-BCFE-D65B3B5DC770}" destId="{323FA968-6162-41A1-883B-5619B2EBFDE1}" srcOrd="0" destOrd="0" presId="urn:microsoft.com/office/officeart/2005/8/layout/hProcess11"/>
    <dgm:cxn modelId="{9147499F-623B-40F1-8AE6-57C324212682}" type="presParOf" srcId="{4013A536-D6BE-4D7F-BCFE-D65B3B5DC770}" destId="{4014E32F-51D8-4C77-97B9-9A3F152344A0}" srcOrd="1" destOrd="0" presId="urn:microsoft.com/office/officeart/2005/8/layout/hProcess11"/>
    <dgm:cxn modelId="{E0F25E2D-DF35-493F-AD90-B55CEFEC73D9}" type="presParOf" srcId="{4013A536-D6BE-4D7F-BCFE-D65B3B5DC770}" destId="{93C86E14-82B3-4D4B-9582-20B29A831819}" srcOrd="2" destOrd="0" presId="urn:microsoft.com/office/officeart/2005/8/layout/hProcess11"/>
    <dgm:cxn modelId="{225E91E6-D344-4B9C-B593-0E1F7B8F8C5B}" type="presParOf" srcId="{F5496D99-8771-47E4-89A3-D1426648F981}" destId="{E418A5B4-00E4-466F-AC1B-7A01B3FD0A0F}" srcOrd="1" destOrd="0" presId="urn:microsoft.com/office/officeart/2005/8/layout/hProcess11"/>
    <dgm:cxn modelId="{AD744DC6-D6B1-42DC-A327-2F483DE2FDA1}" type="presParOf" srcId="{F5496D99-8771-47E4-89A3-D1426648F981}" destId="{4EBC7C8F-9A84-4F02-8B3B-49F390142E62}" srcOrd="2" destOrd="0" presId="urn:microsoft.com/office/officeart/2005/8/layout/hProcess11"/>
    <dgm:cxn modelId="{CA5319F4-5AFD-474D-9AED-F3CEEC842C97}" type="presParOf" srcId="{4EBC7C8F-9A84-4F02-8B3B-49F390142E62}" destId="{8EE1F868-21C4-4192-9D97-A97C6EA6F0B9}" srcOrd="0" destOrd="0" presId="urn:microsoft.com/office/officeart/2005/8/layout/hProcess11"/>
    <dgm:cxn modelId="{9217ACA5-794E-4694-BBE7-180753D8ABFB}" type="presParOf" srcId="{4EBC7C8F-9A84-4F02-8B3B-49F390142E62}" destId="{87AE59A4-6C2C-4BA0-BE9C-C5AADD9E9026}" srcOrd="1" destOrd="0" presId="urn:microsoft.com/office/officeart/2005/8/layout/hProcess11"/>
    <dgm:cxn modelId="{8BAE0E27-B0F3-4C23-941B-3F5D26A3EC6D}" type="presParOf" srcId="{4EBC7C8F-9A84-4F02-8B3B-49F390142E62}" destId="{EBB46A18-0B42-4D6F-93B8-56F81C8CB984}" srcOrd="2" destOrd="0" presId="urn:microsoft.com/office/officeart/2005/8/layout/hProcess11"/>
    <dgm:cxn modelId="{746DD4B6-A605-45E5-A161-7B4AC4931F17}" type="presParOf" srcId="{F5496D99-8771-47E4-89A3-D1426648F981}" destId="{73F65EDC-3571-40C6-906F-E55D696603BF}" srcOrd="3" destOrd="0" presId="urn:microsoft.com/office/officeart/2005/8/layout/hProcess11"/>
    <dgm:cxn modelId="{8FBA3C11-93CC-438F-8162-8F068C641453}" type="presParOf" srcId="{F5496D99-8771-47E4-89A3-D1426648F981}" destId="{CD943171-B92E-4DB0-9415-5EF8C16CD62A}" srcOrd="4" destOrd="0" presId="urn:microsoft.com/office/officeart/2005/8/layout/hProcess11"/>
    <dgm:cxn modelId="{9488F2B2-EBDB-400F-8AA9-9FC4E0D820CB}" type="presParOf" srcId="{CD943171-B92E-4DB0-9415-5EF8C16CD62A}" destId="{4E97CF3C-963A-47BF-839E-E85CE5E7FA11}" srcOrd="0" destOrd="0" presId="urn:microsoft.com/office/officeart/2005/8/layout/hProcess11"/>
    <dgm:cxn modelId="{FEB28638-FCB6-428A-BB06-EADFFA5EC40F}" type="presParOf" srcId="{CD943171-B92E-4DB0-9415-5EF8C16CD62A}" destId="{9968D3B1-33FD-497D-B5FB-36EFCFECA107}" srcOrd="1" destOrd="0" presId="urn:microsoft.com/office/officeart/2005/8/layout/hProcess11"/>
    <dgm:cxn modelId="{07E33F55-1E11-4E4D-A3D6-B1D0153B03D4}" type="presParOf" srcId="{CD943171-B92E-4DB0-9415-5EF8C16CD62A}" destId="{85C3229F-1A3A-489E-A415-9CDA90B4F92F}" srcOrd="2" destOrd="0" presId="urn:microsoft.com/office/officeart/2005/8/layout/hProcess11"/>
    <dgm:cxn modelId="{1E280B7A-927F-46BE-9829-5DFBBEE8E830}" type="presParOf" srcId="{F5496D99-8771-47E4-89A3-D1426648F981}" destId="{60105442-419C-4D0B-ABD8-8853403AC1B9}" srcOrd="5" destOrd="0" presId="urn:microsoft.com/office/officeart/2005/8/layout/hProcess11"/>
    <dgm:cxn modelId="{B118336C-740D-49A3-B1A8-BA8F7593645E}" type="presParOf" srcId="{F5496D99-8771-47E4-89A3-D1426648F981}" destId="{4344DE10-F49A-4D35-B9A9-D18791F761ED}" srcOrd="6" destOrd="0" presId="urn:microsoft.com/office/officeart/2005/8/layout/hProcess11"/>
    <dgm:cxn modelId="{DDAA92B7-A7CE-465E-8306-B7AF6FD20A61}" type="presParOf" srcId="{4344DE10-F49A-4D35-B9A9-D18791F761ED}" destId="{522D9B82-6361-4DBB-970E-A2CC181D2A3B}" srcOrd="0" destOrd="0" presId="urn:microsoft.com/office/officeart/2005/8/layout/hProcess11"/>
    <dgm:cxn modelId="{64C88032-0D54-4EC8-9CB3-194A0D98A78A}" type="presParOf" srcId="{4344DE10-F49A-4D35-B9A9-D18791F761ED}" destId="{DEB3CD5E-59FB-43C0-8FDF-32C80E6EF8F9}" srcOrd="1" destOrd="0" presId="urn:microsoft.com/office/officeart/2005/8/layout/hProcess11"/>
    <dgm:cxn modelId="{FE5A1558-25C5-4A49-8691-52B8C6AF19A2}" type="presParOf" srcId="{4344DE10-F49A-4D35-B9A9-D18791F761ED}" destId="{390F9128-1994-4E52-8A8D-10A71D0BFC2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603118-E583-4CD4-B719-BEDCEE984C61}" type="doc">
      <dgm:prSet loTypeId="urn:microsoft.com/office/officeart/2005/8/layout/hProcess9" loCatId="process" qsTypeId="urn:microsoft.com/office/officeart/2005/8/quickstyle/simple1" qsCatId="simple" csTypeId="urn:microsoft.com/office/officeart/2005/8/colors/accent1_2" csCatId="accent1" phldr="1"/>
      <dgm:spPr/>
    </dgm:pt>
    <dgm:pt modelId="{628BE9D5-135D-4952-AE4D-424C386EAD90}">
      <dgm:prSet phldrT="[文本]"/>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1</a:t>
          </a:r>
          <a:r>
            <a:rPr lang="zh-CN" altLang="en-US" dirty="0" smtClean="0">
              <a:latin typeface="宋体" panose="02010600030101010101" pitchFamily="2" charset="-122"/>
            </a:rPr>
            <a:t>）资源筹措的不合理  </a:t>
          </a:r>
          <a:endParaRPr lang="zh-CN" altLang="en-US" dirty="0"/>
        </a:p>
      </dgm:t>
    </dgm:pt>
    <dgm:pt modelId="{646E0665-CE21-4128-92EC-26BBA6F023A1}" type="parTrans" cxnId="{3ED791E0-00A9-4685-B693-138E49A59B15}">
      <dgm:prSet/>
      <dgm:spPr/>
      <dgm:t>
        <a:bodyPr/>
        <a:lstStyle/>
        <a:p>
          <a:endParaRPr lang="zh-CN" altLang="en-US"/>
        </a:p>
      </dgm:t>
    </dgm:pt>
    <dgm:pt modelId="{6AF26F0E-C6BA-4678-950F-635FB3DDBD1C}" type="sibTrans" cxnId="{3ED791E0-00A9-4685-B693-138E49A59B15}">
      <dgm:prSet/>
      <dgm:spPr/>
      <dgm:t>
        <a:bodyPr/>
        <a:lstStyle/>
        <a:p>
          <a:endParaRPr lang="zh-CN" altLang="en-US"/>
        </a:p>
      </dgm:t>
    </dgm:pt>
    <dgm:pt modelId="{76EBD1A3-AF44-4B3D-8F72-F11ADF73780C}">
      <dgm:prSet phldrT="[文本]"/>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）库存决策不合理</a:t>
          </a:r>
          <a:endParaRPr lang="zh-CN" altLang="en-US" dirty="0"/>
        </a:p>
      </dgm:t>
    </dgm:pt>
    <dgm:pt modelId="{95056199-A11B-4588-806C-F1F1321C574F}" type="parTrans" cxnId="{71E3B0BA-E8CB-49D3-A789-89AD3E70F2B9}">
      <dgm:prSet/>
      <dgm:spPr/>
      <dgm:t>
        <a:bodyPr/>
        <a:lstStyle/>
        <a:p>
          <a:endParaRPr lang="zh-CN" altLang="en-US"/>
        </a:p>
      </dgm:t>
    </dgm:pt>
    <dgm:pt modelId="{5D82CC40-D239-4F9E-90A1-5417A8A96E73}" type="sibTrans" cxnId="{71E3B0BA-E8CB-49D3-A789-89AD3E70F2B9}">
      <dgm:prSet/>
      <dgm:spPr/>
      <dgm:t>
        <a:bodyPr/>
        <a:lstStyle/>
        <a:p>
          <a:endParaRPr lang="zh-CN" altLang="en-US"/>
        </a:p>
      </dgm:t>
    </dgm:pt>
    <dgm:pt modelId="{BFBC4501-03D8-4F60-AA87-38290B04F7ED}">
      <dgm:prSet phldrT="[文本]"/>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dirty="0" smtClean="0">
              <a:latin typeface="宋体" panose="02010600030101010101" pitchFamily="2" charset="-122"/>
            </a:rPr>
            <a:t>（</a:t>
          </a:r>
          <a:r>
            <a:rPr lang="en-US" altLang="zh-CN" dirty="0" smtClean="0">
              <a:latin typeface="宋体" panose="02010600030101010101" pitchFamily="2" charset="-122"/>
            </a:rPr>
            <a:t>3</a:t>
          </a:r>
          <a:r>
            <a:rPr lang="zh-CN" altLang="en-US" dirty="0" smtClean="0">
              <a:latin typeface="宋体" panose="02010600030101010101" pitchFamily="2" charset="-122"/>
            </a:rPr>
            <a:t>）价格不合理</a:t>
          </a:r>
          <a:endParaRPr lang="zh-CN" altLang="en-US" dirty="0"/>
        </a:p>
      </dgm:t>
    </dgm:pt>
    <dgm:pt modelId="{E27A40CC-BCAA-46F9-8579-153E705F63CE}" type="parTrans" cxnId="{46E4B21F-15E4-4ACE-8D11-08F06A1BDFD0}">
      <dgm:prSet/>
      <dgm:spPr/>
      <dgm:t>
        <a:bodyPr/>
        <a:lstStyle/>
        <a:p>
          <a:endParaRPr lang="zh-CN" altLang="en-US"/>
        </a:p>
      </dgm:t>
    </dgm:pt>
    <dgm:pt modelId="{4F6886A2-B0AE-438C-8EBF-7907C769ADD1}" type="sibTrans" cxnId="{46E4B21F-15E4-4ACE-8D11-08F06A1BDFD0}">
      <dgm:prSet/>
      <dgm:spPr/>
      <dgm:t>
        <a:bodyPr/>
        <a:lstStyle/>
        <a:p>
          <a:endParaRPr lang="zh-CN" altLang="en-US"/>
        </a:p>
      </dgm:t>
    </dgm:pt>
    <dgm:pt modelId="{B150C5AC-3C1D-42F2-BCEA-150B7A3F4AB3}">
      <dgm:prSet/>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smtClean="0">
              <a:latin typeface="宋体" panose="02010600030101010101" pitchFamily="2" charset="-122"/>
            </a:rPr>
            <a:t>（</a:t>
          </a:r>
          <a:r>
            <a:rPr lang="en-US" altLang="zh-CN" smtClean="0">
              <a:latin typeface="宋体" panose="02010600030101010101" pitchFamily="2" charset="-122"/>
            </a:rPr>
            <a:t>4</a:t>
          </a:r>
          <a:r>
            <a:rPr lang="zh-CN" altLang="en-US" smtClean="0">
              <a:latin typeface="宋体" panose="02010600030101010101" pitchFamily="2" charset="-122"/>
            </a:rPr>
            <a:t>）送货中的不合理运输</a:t>
          </a:r>
          <a:endParaRPr lang="zh-CN" altLang="en-US"/>
        </a:p>
      </dgm:t>
    </dgm:pt>
    <dgm:pt modelId="{8454BACC-A9A1-498F-8EAB-C652BCBA9739}" type="parTrans" cxnId="{A5B84DD7-EEE3-4C6E-9990-5E04193ADB35}">
      <dgm:prSet/>
      <dgm:spPr/>
      <dgm:t>
        <a:bodyPr/>
        <a:lstStyle/>
        <a:p>
          <a:endParaRPr lang="zh-CN" altLang="en-US"/>
        </a:p>
      </dgm:t>
    </dgm:pt>
    <dgm:pt modelId="{E4EC0895-E6C8-425D-9EF1-CECDEAFFD3E6}" type="sibTrans" cxnId="{A5B84DD7-EEE3-4C6E-9990-5E04193ADB35}">
      <dgm:prSet/>
      <dgm:spPr/>
      <dgm:t>
        <a:bodyPr/>
        <a:lstStyle/>
        <a:p>
          <a:endParaRPr lang="zh-CN" altLang="en-US"/>
        </a:p>
      </dgm:t>
    </dgm:pt>
    <dgm:pt modelId="{803ED69F-9740-46D9-B730-2584FC37D565}" type="pres">
      <dgm:prSet presAssocID="{80603118-E583-4CD4-B719-BEDCEE984C61}" presName="CompostProcess" presStyleCnt="0">
        <dgm:presLayoutVars>
          <dgm:dir/>
          <dgm:resizeHandles val="exact"/>
        </dgm:presLayoutVars>
      </dgm:prSet>
      <dgm:spPr/>
    </dgm:pt>
    <dgm:pt modelId="{F9C632D6-8EFF-4B2C-91F0-3C99E0EF16F0}" type="pres">
      <dgm:prSet presAssocID="{80603118-E583-4CD4-B719-BEDCEE984C61}" presName="arrow" presStyleLbl="bgShp" presStyleIdx="0" presStyleCnt="1"/>
      <dgm:spPr/>
    </dgm:pt>
    <dgm:pt modelId="{AA3E56B5-B5A6-47DE-BBE9-7A405DBC26CC}" type="pres">
      <dgm:prSet presAssocID="{80603118-E583-4CD4-B719-BEDCEE984C61}" presName="linearProcess" presStyleCnt="0"/>
      <dgm:spPr/>
    </dgm:pt>
    <dgm:pt modelId="{D46EA643-4B02-4712-9B7F-3148494463BC}" type="pres">
      <dgm:prSet presAssocID="{628BE9D5-135D-4952-AE4D-424C386EAD90}" presName="textNode" presStyleLbl="node1" presStyleIdx="0" presStyleCnt="4">
        <dgm:presLayoutVars>
          <dgm:bulletEnabled val="1"/>
        </dgm:presLayoutVars>
      </dgm:prSet>
      <dgm:spPr/>
      <dgm:t>
        <a:bodyPr/>
        <a:lstStyle/>
        <a:p>
          <a:endParaRPr lang="zh-CN" altLang="en-US"/>
        </a:p>
      </dgm:t>
    </dgm:pt>
    <dgm:pt modelId="{EAFE5C88-1F2D-4EA7-B89E-306FE13EEE63}" type="pres">
      <dgm:prSet presAssocID="{6AF26F0E-C6BA-4678-950F-635FB3DDBD1C}" presName="sibTrans" presStyleCnt="0"/>
      <dgm:spPr/>
    </dgm:pt>
    <dgm:pt modelId="{57D59AD2-6956-428F-9386-874A68469ACC}" type="pres">
      <dgm:prSet presAssocID="{76EBD1A3-AF44-4B3D-8F72-F11ADF73780C}" presName="textNode" presStyleLbl="node1" presStyleIdx="1" presStyleCnt="4">
        <dgm:presLayoutVars>
          <dgm:bulletEnabled val="1"/>
        </dgm:presLayoutVars>
      </dgm:prSet>
      <dgm:spPr/>
      <dgm:t>
        <a:bodyPr/>
        <a:lstStyle/>
        <a:p>
          <a:endParaRPr lang="zh-CN" altLang="en-US"/>
        </a:p>
      </dgm:t>
    </dgm:pt>
    <dgm:pt modelId="{E1D1BA97-41DF-4503-AA2C-E2388C30130E}" type="pres">
      <dgm:prSet presAssocID="{5D82CC40-D239-4F9E-90A1-5417A8A96E73}" presName="sibTrans" presStyleCnt="0"/>
      <dgm:spPr/>
    </dgm:pt>
    <dgm:pt modelId="{9B114969-58A1-4764-BB16-DE9BBD275C3C}" type="pres">
      <dgm:prSet presAssocID="{BFBC4501-03D8-4F60-AA87-38290B04F7ED}" presName="textNode" presStyleLbl="node1" presStyleIdx="2" presStyleCnt="4">
        <dgm:presLayoutVars>
          <dgm:bulletEnabled val="1"/>
        </dgm:presLayoutVars>
      </dgm:prSet>
      <dgm:spPr/>
      <dgm:t>
        <a:bodyPr/>
        <a:lstStyle/>
        <a:p>
          <a:endParaRPr lang="zh-CN" altLang="en-US"/>
        </a:p>
      </dgm:t>
    </dgm:pt>
    <dgm:pt modelId="{0F724ADD-125C-494C-BF71-869D2B521D38}" type="pres">
      <dgm:prSet presAssocID="{4F6886A2-B0AE-438C-8EBF-7907C769ADD1}" presName="sibTrans" presStyleCnt="0"/>
      <dgm:spPr/>
    </dgm:pt>
    <dgm:pt modelId="{9A560E70-25CE-4FEB-9DCF-47FF36F9BA01}" type="pres">
      <dgm:prSet presAssocID="{B150C5AC-3C1D-42F2-BCEA-150B7A3F4AB3}" presName="textNode" presStyleLbl="node1" presStyleIdx="3" presStyleCnt="4">
        <dgm:presLayoutVars>
          <dgm:bulletEnabled val="1"/>
        </dgm:presLayoutVars>
      </dgm:prSet>
      <dgm:spPr/>
      <dgm:t>
        <a:bodyPr/>
        <a:lstStyle/>
        <a:p>
          <a:endParaRPr lang="zh-CN" altLang="en-US"/>
        </a:p>
      </dgm:t>
    </dgm:pt>
  </dgm:ptLst>
  <dgm:cxnLst>
    <dgm:cxn modelId="{71E3B0BA-E8CB-49D3-A789-89AD3E70F2B9}" srcId="{80603118-E583-4CD4-B719-BEDCEE984C61}" destId="{76EBD1A3-AF44-4B3D-8F72-F11ADF73780C}" srcOrd="1" destOrd="0" parTransId="{95056199-A11B-4588-806C-F1F1321C574F}" sibTransId="{5D82CC40-D239-4F9E-90A1-5417A8A96E73}"/>
    <dgm:cxn modelId="{9CB7AEBA-2490-4867-BE27-9AACF5C2C96D}" type="presOf" srcId="{628BE9D5-135D-4952-AE4D-424C386EAD90}" destId="{D46EA643-4B02-4712-9B7F-3148494463BC}" srcOrd="0" destOrd="0" presId="urn:microsoft.com/office/officeart/2005/8/layout/hProcess9"/>
    <dgm:cxn modelId="{3DFEF15D-830C-419C-85CE-9D9F5DC83DC0}" type="presOf" srcId="{B150C5AC-3C1D-42F2-BCEA-150B7A3F4AB3}" destId="{9A560E70-25CE-4FEB-9DCF-47FF36F9BA01}" srcOrd="0" destOrd="0" presId="urn:microsoft.com/office/officeart/2005/8/layout/hProcess9"/>
    <dgm:cxn modelId="{C93F442A-68F1-4D10-8FBB-19C6317861FC}" type="presOf" srcId="{BFBC4501-03D8-4F60-AA87-38290B04F7ED}" destId="{9B114969-58A1-4764-BB16-DE9BBD275C3C}" srcOrd="0" destOrd="0" presId="urn:microsoft.com/office/officeart/2005/8/layout/hProcess9"/>
    <dgm:cxn modelId="{337971A3-8CF9-4741-9CBE-430EBABBEB1B}" type="presOf" srcId="{80603118-E583-4CD4-B719-BEDCEE984C61}" destId="{803ED69F-9740-46D9-B730-2584FC37D565}" srcOrd="0" destOrd="0" presId="urn:microsoft.com/office/officeart/2005/8/layout/hProcess9"/>
    <dgm:cxn modelId="{D1AD6B08-3524-4D2C-81E2-4A2A3A81CBF9}" type="presOf" srcId="{76EBD1A3-AF44-4B3D-8F72-F11ADF73780C}" destId="{57D59AD2-6956-428F-9386-874A68469ACC}" srcOrd="0" destOrd="0" presId="urn:microsoft.com/office/officeart/2005/8/layout/hProcess9"/>
    <dgm:cxn modelId="{46E4B21F-15E4-4ACE-8D11-08F06A1BDFD0}" srcId="{80603118-E583-4CD4-B719-BEDCEE984C61}" destId="{BFBC4501-03D8-4F60-AA87-38290B04F7ED}" srcOrd="2" destOrd="0" parTransId="{E27A40CC-BCAA-46F9-8579-153E705F63CE}" sibTransId="{4F6886A2-B0AE-438C-8EBF-7907C769ADD1}"/>
    <dgm:cxn modelId="{A5B84DD7-EEE3-4C6E-9990-5E04193ADB35}" srcId="{80603118-E583-4CD4-B719-BEDCEE984C61}" destId="{B150C5AC-3C1D-42F2-BCEA-150B7A3F4AB3}" srcOrd="3" destOrd="0" parTransId="{8454BACC-A9A1-498F-8EAB-C652BCBA9739}" sibTransId="{E4EC0895-E6C8-425D-9EF1-CECDEAFFD3E6}"/>
    <dgm:cxn modelId="{3ED791E0-00A9-4685-B693-138E49A59B15}" srcId="{80603118-E583-4CD4-B719-BEDCEE984C61}" destId="{628BE9D5-135D-4952-AE4D-424C386EAD90}" srcOrd="0" destOrd="0" parTransId="{646E0665-CE21-4128-92EC-26BBA6F023A1}" sibTransId="{6AF26F0E-C6BA-4678-950F-635FB3DDBD1C}"/>
    <dgm:cxn modelId="{43F51345-9D84-4514-9DA0-CFA695803C7D}" type="presParOf" srcId="{803ED69F-9740-46D9-B730-2584FC37D565}" destId="{F9C632D6-8EFF-4B2C-91F0-3C99E0EF16F0}" srcOrd="0" destOrd="0" presId="urn:microsoft.com/office/officeart/2005/8/layout/hProcess9"/>
    <dgm:cxn modelId="{2A3010AD-6113-4222-B864-13EEA5CFA1CA}" type="presParOf" srcId="{803ED69F-9740-46D9-B730-2584FC37D565}" destId="{AA3E56B5-B5A6-47DE-BBE9-7A405DBC26CC}" srcOrd="1" destOrd="0" presId="urn:microsoft.com/office/officeart/2005/8/layout/hProcess9"/>
    <dgm:cxn modelId="{883BAF82-DC0C-40A2-B7B4-D20E089E2092}" type="presParOf" srcId="{AA3E56B5-B5A6-47DE-BBE9-7A405DBC26CC}" destId="{D46EA643-4B02-4712-9B7F-3148494463BC}" srcOrd="0" destOrd="0" presId="urn:microsoft.com/office/officeart/2005/8/layout/hProcess9"/>
    <dgm:cxn modelId="{1F5E9055-F1FD-48DC-ADB7-2203C0B3E18B}" type="presParOf" srcId="{AA3E56B5-B5A6-47DE-BBE9-7A405DBC26CC}" destId="{EAFE5C88-1F2D-4EA7-B89E-306FE13EEE63}" srcOrd="1" destOrd="0" presId="urn:microsoft.com/office/officeart/2005/8/layout/hProcess9"/>
    <dgm:cxn modelId="{842E647D-115D-4A5B-B579-82C7159C3ED5}" type="presParOf" srcId="{AA3E56B5-B5A6-47DE-BBE9-7A405DBC26CC}" destId="{57D59AD2-6956-428F-9386-874A68469ACC}" srcOrd="2" destOrd="0" presId="urn:microsoft.com/office/officeart/2005/8/layout/hProcess9"/>
    <dgm:cxn modelId="{B471FEF9-1B63-47C0-9594-375E77D74E69}" type="presParOf" srcId="{AA3E56B5-B5A6-47DE-BBE9-7A405DBC26CC}" destId="{E1D1BA97-41DF-4503-AA2C-E2388C30130E}" srcOrd="3" destOrd="0" presId="urn:microsoft.com/office/officeart/2005/8/layout/hProcess9"/>
    <dgm:cxn modelId="{B53CBBAF-D7F5-4812-B35D-2B70A7CD4A45}" type="presParOf" srcId="{AA3E56B5-B5A6-47DE-BBE9-7A405DBC26CC}" destId="{9B114969-58A1-4764-BB16-DE9BBD275C3C}" srcOrd="4" destOrd="0" presId="urn:microsoft.com/office/officeart/2005/8/layout/hProcess9"/>
    <dgm:cxn modelId="{D1EDA39E-967D-4E3B-BB8B-5BD7557655B5}" type="presParOf" srcId="{AA3E56B5-B5A6-47DE-BBE9-7A405DBC26CC}" destId="{0F724ADD-125C-494C-BF71-869D2B521D38}" srcOrd="5" destOrd="0" presId="urn:microsoft.com/office/officeart/2005/8/layout/hProcess9"/>
    <dgm:cxn modelId="{81F301B5-CC47-4304-81D1-C8EBBF7839D2}" type="presParOf" srcId="{AA3E56B5-B5A6-47DE-BBE9-7A405DBC26CC}" destId="{9A560E70-25CE-4FEB-9DCF-47FF36F9BA0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CDC9AA-03D7-4F18-89BB-2C577C70C2E9}"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zh-CN" altLang="en-US"/>
        </a:p>
      </dgm:t>
    </dgm:pt>
    <dgm:pt modelId="{00F8627F-76BD-4097-90E7-25B010611849}">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dirty="0" smtClean="0"/>
            <a:t>1</a:t>
          </a:r>
          <a:r>
            <a:rPr lang="zh-CN" dirty="0" smtClean="0"/>
            <a:t>、混合策略</a:t>
          </a:r>
          <a:endParaRPr lang="zh-CN" altLang="en-US" dirty="0"/>
        </a:p>
      </dgm:t>
    </dgm:pt>
    <dgm:pt modelId="{EEE18642-C8C4-49DB-BDD2-80FE5473AE62}" type="parTrans" cxnId="{CD2C7348-51F2-4B40-A93F-029DCE419EBF}">
      <dgm:prSet/>
      <dgm:spPr/>
      <dgm:t>
        <a:bodyPr/>
        <a:lstStyle/>
        <a:p>
          <a:endParaRPr lang="zh-CN" altLang="en-US"/>
        </a:p>
      </dgm:t>
    </dgm:pt>
    <dgm:pt modelId="{A4D13846-DC56-4D54-9D91-19A0F1933941}" type="sibTrans" cxnId="{CD2C7348-51F2-4B40-A93F-029DCE419EBF}">
      <dgm:prSet/>
      <dgm:spPr/>
      <dgm:t>
        <a:bodyPr/>
        <a:lstStyle/>
        <a:p>
          <a:endParaRPr lang="zh-CN" altLang="en-US"/>
        </a:p>
      </dgm:t>
    </dgm:pt>
    <dgm:pt modelId="{D91F2315-B1F1-44E0-B1D1-8A2D8AEDA30D}">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配送业务一部分由企业自身完成，另一部分由第三方物流完成。</a:t>
          </a:r>
          <a:r>
            <a:rPr lang="en-US" dirty="0" smtClean="0"/>
            <a:t> </a:t>
          </a:r>
          <a:endParaRPr lang="zh-CN" altLang="en-US" dirty="0"/>
        </a:p>
      </dgm:t>
    </dgm:pt>
    <dgm:pt modelId="{DF3EB38B-7EBF-4CED-98F8-7FE94A958DB3}" type="parTrans" cxnId="{B7A03901-9AA9-4D06-B52A-EAFA599D00F1}">
      <dgm:prSet/>
      <dgm:spPr/>
      <dgm:t>
        <a:bodyPr/>
        <a:lstStyle/>
        <a:p>
          <a:endParaRPr lang="zh-CN" altLang="en-US"/>
        </a:p>
      </dgm:t>
    </dgm:pt>
    <dgm:pt modelId="{F6A158B9-2DCD-4913-92C2-2BA13B036B32}" type="sibTrans" cxnId="{B7A03901-9AA9-4D06-B52A-EAFA599D00F1}">
      <dgm:prSet/>
      <dgm:spPr/>
      <dgm:t>
        <a:bodyPr/>
        <a:lstStyle/>
        <a:p>
          <a:endParaRPr lang="zh-CN" altLang="en-US"/>
        </a:p>
      </dgm:t>
    </dgm:pt>
    <dgm:pt modelId="{1F302A1E-C60F-45BD-A37A-64D46FDDFB11}">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dirty="0" smtClean="0"/>
            <a:t>2</a:t>
          </a:r>
          <a:r>
            <a:rPr lang="zh-CN" dirty="0" smtClean="0"/>
            <a:t>、差异化策略</a:t>
          </a:r>
          <a:endParaRPr lang="zh-CN" altLang="en-US" dirty="0"/>
        </a:p>
      </dgm:t>
    </dgm:pt>
    <dgm:pt modelId="{40EDAAA9-576D-4747-AA5C-E0558B02A4E1}" type="parTrans" cxnId="{E9ED4FAC-0960-4046-8150-C2A33B171AC1}">
      <dgm:prSet/>
      <dgm:spPr/>
      <dgm:t>
        <a:bodyPr/>
        <a:lstStyle/>
        <a:p>
          <a:endParaRPr lang="zh-CN" altLang="en-US"/>
        </a:p>
      </dgm:t>
    </dgm:pt>
    <dgm:pt modelId="{056480A9-779D-4052-AE88-1F7125499A11}" type="sibTrans" cxnId="{E9ED4FAC-0960-4046-8150-C2A33B171AC1}">
      <dgm:prSet/>
      <dgm:spPr/>
      <dgm:t>
        <a:bodyPr/>
        <a:lstStyle/>
        <a:p>
          <a:endParaRPr lang="zh-CN" altLang="en-US"/>
        </a:p>
      </dgm:t>
    </dgm:pt>
    <dgm:pt modelId="{1DFFD6DD-7E4F-453A-A0A2-A36D3ACC3F17}">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商品特征不同，客户服务水平也不同。</a:t>
          </a:r>
          <a:endParaRPr lang="zh-CN" altLang="en-US" dirty="0"/>
        </a:p>
      </dgm:t>
    </dgm:pt>
    <dgm:pt modelId="{036422A1-8311-4AB7-A3C8-5719B684A217}" type="parTrans" cxnId="{DE339E16-E147-4776-9D5F-75BCAC8C7C73}">
      <dgm:prSet/>
      <dgm:spPr/>
      <dgm:t>
        <a:bodyPr/>
        <a:lstStyle/>
        <a:p>
          <a:endParaRPr lang="zh-CN" altLang="en-US"/>
        </a:p>
      </dgm:t>
    </dgm:pt>
    <dgm:pt modelId="{DF379174-C016-42AE-A869-A03EAA949626}" type="sibTrans" cxnId="{DE339E16-E147-4776-9D5F-75BCAC8C7C73}">
      <dgm:prSet/>
      <dgm:spPr/>
      <dgm:t>
        <a:bodyPr/>
        <a:lstStyle/>
        <a:p>
          <a:endParaRPr lang="zh-CN" altLang="en-US"/>
        </a:p>
      </dgm:t>
    </dgm:pt>
    <dgm:pt modelId="{76ABB8BA-6288-4883-8136-1E7486D162C3}">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dirty="0" smtClean="0"/>
            <a:t>3</a:t>
          </a:r>
          <a:r>
            <a:rPr lang="zh-CN" dirty="0" smtClean="0"/>
            <a:t>、合并策略</a:t>
          </a:r>
          <a:endParaRPr lang="zh-CN" altLang="en-US" dirty="0"/>
        </a:p>
      </dgm:t>
    </dgm:pt>
    <dgm:pt modelId="{5CB71579-2240-4D73-B113-B391B537F313}" type="parTrans" cxnId="{EF8AF51C-C262-4EB0-9C8A-711684AC62E4}">
      <dgm:prSet/>
      <dgm:spPr/>
      <dgm:t>
        <a:bodyPr/>
        <a:lstStyle/>
        <a:p>
          <a:endParaRPr lang="zh-CN" altLang="en-US"/>
        </a:p>
      </dgm:t>
    </dgm:pt>
    <dgm:pt modelId="{82E8FB9D-D0ED-4844-A9B6-E74A47E55E80}" type="sibTrans" cxnId="{EF8AF51C-C262-4EB0-9C8A-711684AC62E4}">
      <dgm:prSet/>
      <dgm:spPr/>
      <dgm:t>
        <a:bodyPr/>
        <a:lstStyle/>
        <a:p>
          <a:endParaRPr lang="zh-CN" altLang="en-US"/>
        </a:p>
      </dgm:t>
    </dgm:pt>
    <dgm:pt modelId="{1A0E6121-E1F1-4EB5-8457-CFC98723E080}">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a:t>
          </a:r>
          <a:r>
            <a:rPr lang="en-US" dirty="0" smtClean="0"/>
            <a:t>1</a:t>
          </a:r>
          <a:r>
            <a:rPr lang="zh-CN" dirty="0" smtClean="0"/>
            <a:t>）配送方法上的合并</a:t>
          </a:r>
          <a:endParaRPr lang="zh-CN" altLang="en-US" dirty="0"/>
        </a:p>
      </dgm:t>
    </dgm:pt>
    <dgm:pt modelId="{933B5428-DB6C-47B4-8AF1-F7071BFAE26C}" type="parTrans" cxnId="{0F745A25-E178-442D-80F2-88D73BC80380}">
      <dgm:prSet/>
      <dgm:spPr/>
      <dgm:t>
        <a:bodyPr/>
        <a:lstStyle/>
        <a:p>
          <a:endParaRPr lang="zh-CN" altLang="en-US"/>
        </a:p>
      </dgm:t>
    </dgm:pt>
    <dgm:pt modelId="{4E9A3293-1AC9-41C0-A13A-4EE9018F1885}" type="sibTrans" cxnId="{0F745A25-E178-442D-80F2-88D73BC80380}">
      <dgm:prSet/>
      <dgm:spPr/>
      <dgm:t>
        <a:bodyPr/>
        <a:lstStyle/>
        <a:p>
          <a:endParaRPr lang="zh-CN" altLang="en-US"/>
        </a:p>
      </dgm:t>
    </dgm:pt>
    <dgm:pt modelId="{CCF69AA9-E586-485C-A368-B9FA34BDCABC}">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dirty="0" smtClean="0"/>
            <a:t>（</a:t>
          </a:r>
          <a:r>
            <a:rPr lang="en-US" dirty="0" smtClean="0"/>
            <a:t>2</a:t>
          </a:r>
          <a:r>
            <a:rPr lang="zh-CN" dirty="0" smtClean="0"/>
            <a:t>）共同配送</a:t>
          </a:r>
          <a:endParaRPr lang="zh-CN" altLang="en-US" dirty="0"/>
        </a:p>
      </dgm:t>
    </dgm:pt>
    <dgm:pt modelId="{FEF024C6-C075-4F5D-9729-3C7062395813}" type="parTrans" cxnId="{94CCF567-64E0-4CBF-BFFE-54860DAB5E52}">
      <dgm:prSet/>
      <dgm:spPr/>
      <dgm:t>
        <a:bodyPr/>
        <a:lstStyle/>
        <a:p>
          <a:endParaRPr lang="zh-CN" altLang="en-US"/>
        </a:p>
      </dgm:t>
    </dgm:pt>
    <dgm:pt modelId="{1B617EC1-CB78-44FB-B2AD-A30C403818C8}" type="sibTrans" cxnId="{94CCF567-64E0-4CBF-BFFE-54860DAB5E52}">
      <dgm:prSet/>
      <dgm:spPr/>
      <dgm:t>
        <a:bodyPr/>
        <a:lstStyle/>
        <a:p>
          <a:endParaRPr lang="zh-CN" altLang="en-US"/>
        </a:p>
      </dgm:t>
    </dgm:pt>
    <dgm:pt modelId="{9B016AB9-5C52-4298-9F28-D4708EA53123}">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dirty="0" smtClean="0"/>
            <a:t>4</a:t>
          </a:r>
          <a:r>
            <a:rPr lang="zh-CN" dirty="0" smtClean="0"/>
            <a:t>、延迟策略</a:t>
          </a:r>
          <a:endParaRPr lang="zh-CN" dirty="0"/>
        </a:p>
      </dgm:t>
    </dgm:pt>
    <dgm:pt modelId="{598A4672-557B-4E19-B3F6-71E4A412DE1F}" type="parTrans" cxnId="{449A352E-2EE9-443F-8290-419983A0D118}">
      <dgm:prSet/>
      <dgm:spPr/>
      <dgm:t>
        <a:bodyPr/>
        <a:lstStyle/>
        <a:p>
          <a:endParaRPr lang="zh-CN" altLang="en-US"/>
        </a:p>
      </dgm:t>
    </dgm:pt>
    <dgm:pt modelId="{E525E9A4-51D8-4C2F-B2F6-78FF166C26B8}" type="sibTrans" cxnId="{449A352E-2EE9-443F-8290-419983A0D118}">
      <dgm:prSet/>
      <dgm:spPr/>
      <dgm:t>
        <a:bodyPr/>
        <a:lstStyle/>
        <a:p>
          <a:endParaRPr lang="zh-CN" altLang="en-US"/>
        </a:p>
      </dgm:t>
    </dgm:pt>
    <dgm:pt modelId="{CB1C73C6-EE99-4792-9978-882A9CA79D94}">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smtClean="0"/>
            <a:t>尽可能推迟到接到客户订单后再确定。</a:t>
          </a:r>
          <a:endParaRPr lang="zh-CN" altLang="en-US"/>
        </a:p>
      </dgm:t>
    </dgm:pt>
    <dgm:pt modelId="{AB306CDA-9DC7-47CA-B9AC-4483EE058C2B}" type="parTrans" cxnId="{87FA8BF2-74E3-40F5-AD94-72D7E0BF5755}">
      <dgm:prSet/>
      <dgm:spPr/>
      <dgm:t>
        <a:bodyPr/>
        <a:lstStyle/>
        <a:p>
          <a:endParaRPr lang="zh-CN" altLang="en-US"/>
        </a:p>
      </dgm:t>
    </dgm:pt>
    <dgm:pt modelId="{956603AD-6C1F-4456-8D43-21D9DA1CEF80}" type="sibTrans" cxnId="{87FA8BF2-74E3-40F5-AD94-72D7E0BF5755}">
      <dgm:prSet/>
      <dgm:spPr/>
      <dgm:t>
        <a:bodyPr/>
        <a:lstStyle/>
        <a:p>
          <a:endParaRPr lang="zh-CN" altLang="en-US"/>
        </a:p>
      </dgm:t>
    </dgm:pt>
    <dgm:pt modelId="{AF106BF8-5BAC-4335-8B97-4DEE095A399A}">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en-US" smtClean="0"/>
            <a:t>5</a:t>
          </a:r>
          <a:r>
            <a:rPr lang="zh-CN" smtClean="0"/>
            <a:t>、标准化策略</a:t>
          </a:r>
          <a:endParaRPr lang="zh-CN"/>
        </a:p>
      </dgm:t>
    </dgm:pt>
    <dgm:pt modelId="{768169A1-CFEE-4211-AED5-952BC081FA84}" type="parTrans" cxnId="{BE16584C-6FDD-48D9-A847-9EB445DF6345}">
      <dgm:prSet/>
      <dgm:spPr/>
      <dgm:t>
        <a:bodyPr/>
        <a:lstStyle/>
        <a:p>
          <a:endParaRPr lang="zh-CN" altLang="en-US"/>
        </a:p>
      </dgm:t>
    </dgm:pt>
    <dgm:pt modelId="{87B32989-315A-4A09-A096-7809F585A9D3}" type="sibTrans" cxnId="{BE16584C-6FDD-48D9-A847-9EB445DF6345}">
      <dgm:prSet/>
      <dgm:spPr/>
      <dgm:t>
        <a:bodyPr/>
        <a:lstStyle/>
        <a:p>
          <a:endParaRPr lang="zh-CN" altLang="en-US"/>
        </a:p>
      </dgm:t>
    </dgm:pt>
    <dgm:pt modelId="{44E7C9CD-1542-4B7E-B373-E551C8F92EE6}">
      <dgm:prSet/>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smtClean="0"/>
            <a:t>尽可能多地采用标准零部件、模块化产品</a:t>
          </a:r>
          <a:endParaRPr lang="zh-CN" altLang="en-US"/>
        </a:p>
      </dgm:t>
    </dgm:pt>
    <dgm:pt modelId="{352FD900-5592-473B-BD03-552ED0E78090}" type="parTrans" cxnId="{55D04AA4-2441-4F27-98B1-DFB810B2CE53}">
      <dgm:prSet/>
      <dgm:spPr/>
      <dgm:t>
        <a:bodyPr/>
        <a:lstStyle/>
        <a:p>
          <a:endParaRPr lang="zh-CN" altLang="en-US"/>
        </a:p>
      </dgm:t>
    </dgm:pt>
    <dgm:pt modelId="{53FCDF84-25B9-4246-A63B-6A3ED31AD1DF}" type="sibTrans" cxnId="{55D04AA4-2441-4F27-98B1-DFB810B2CE53}">
      <dgm:prSet/>
      <dgm:spPr/>
      <dgm:t>
        <a:bodyPr/>
        <a:lstStyle/>
        <a:p>
          <a:endParaRPr lang="zh-CN" altLang="en-US"/>
        </a:p>
      </dgm:t>
    </dgm:pt>
    <dgm:pt modelId="{0B8D649B-798F-4379-9AC7-9C3D66A4180E}" type="pres">
      <dgm:prSet presAssocID="{62CDC9AA-03D7-4F18-89BB-2C577C70C2E9}" presName="Name0" presStyleCnt="0">
        <dgm:presLayoutVars>
          <dgm:dir/>
          <dgm:animLvl val="lvl"/>
          <dgm:resizeHandles val="exact"/>
        </dgm:presLayoutVars>
      </dgm:prSet>
      <dgm:spPr/>
      <dgm:t>
        <a:bodyPr/>
        <a:lstStyle/>
        <a:p>
          <a:endParaRPr lang="zh-CN" altLang="en-US"/>
        </a:p>
      </dgm:t>
    </dgm:pt>
    <dgm:pt modelId="{43555EC9-6119-40D5-9D02-D25DC49C332C}" type="pres">
      <dgm:prSet presAssocID="{00F8627F-76BD-4097-90E7-25B010611849}" presName="composite" presStyleCnt="0"/>
      <dgm:spPr/>
      <dgm:t>
        <a:bodyPr/>
        <a:lstStyle/>
        <a:p>
          <a:endParaRPr lang="zh-CN" altLang="en-US"/>
        </a:p>
      </dgm:t>
    </dgm:pt>
    <dgm:pt modelId="{8675B40B-0F6A-4FFA-9B5E-88AF67132A96}" type="pres">
      <dgm:prSet presAssocID="{00F8627F-76BD-4097-90E7-25B010611849}" presName="parTx" presStyleLbl="alignNode1" presStyleIdx="0" presStyleCnt="5">
        <dgm:presLayoutVars>
          <dgm:chMax val="0"/>
          <dgm:chPref val="0"/>
          <dgm:bulletEnabled val="1"/>
        </dgm:presLayoutVars>
      </dgm:prSet>
      <dgm:spPr/>
      <dgm:t>
        <a:bodyPr/>
        <a:lstStyle/>
        <a:p>
          <a:endParaRPr lang="zh-CN" altLang="en-US"/>
        </a:p>
      </dgm:t>
    </dgm:pt>
    <dgm:pt modelId="{1A7F008B-A4B3-42D2-826C-40E7E26D08D3}" type="pres">
      <dgm:prSet presAssocID="{00F8627F-76BD-4097-90E7-25B010611849}" presName="desTx" presStyleLbl="alignAccFollowNode1" presStyleIdx="0" presStyleCnt="5">
        <dgm:presLayoutVars>
          <dgm:bulletEnabled val="1"/>
        </dgm:presLayoutVars>
      </dgm:prSet>
      <dgm:spPr/>
      <dgm:t>
        <a:bodyPr/>
        <a:lstStyle/>
        <a:p>
          <a:endParaRPr lang="zh-CN" altLang="en-US"/>
        </a:p>
      </dgm:t>
    </dgm:pt>
    <dgm:pt modelId="{7AE4E1AB-C308-432D-9820-6A05EB627725}" type="pres">
      <dgm:prSet presAssocID="{A4D13846-DC56-4D54-9D91-19A0F1933941}" presName="space" presStyleCnt="0"/>
      <dgm:spPr/>
      <dgm:t>
        <a:bodyPr/>
        <a:lstStyle/>
        <a:p>
          <a:endParaRPr lang="zh-CN" altLang="en-US"/>
        </a:p>
      </dgm:t>
    </dgm:pt>
    <dgm:pt modelId="{5E685B3F-A75B-48FE-9B16-14CA283CD496}" type="pres">
      <dgm:prSet presAssocID="{1F302A1E-C60F-45BD-A37A-64D46FDDFB11}" presName="composite" presStyleCnt="0"/>
      <dgm:spPr/>
      <dgm:t>
        <a:bodyPr/>
        <a:lstStyle/>
        <a:p>
          <a:endParaRPr lang="zh-CN" altLang="en-US"/>
        </a:p>
      </dgm:t>
    </dgm:pt>
    <dgm:pt modelId="{BFD508F0-8FB0-4A61-91E8-8344F094C255}" type="pres">
      <dgm:prSet presAssocID="{1F302A1E-C60F-45BD-A37A-64D46FDDFB11}" presName="parTx" presStyleLbl="alignNode1" presStyleIdx="1" presStyleCnt="5">
        <dgm:presLayoutVars>
          <dgm:chMax val="0"/>
          <dgm:chPref val="0"/>
          <dgm:bulletEnabled val="1"/>
        </dgm:presLayoutVars>
      </dgm:prSet>
      <dgm:spPr/>
      <dgm:t>
        <a:bodyPr/>
        <a:lstStyle/>
        <a:p>
          <a:endParaRPr lang="zh-CN" altLang="en-US"/>
        </a:p>
      </dgm:t>
    </dgm:pt>
    <dgm:pt modelId="{99C9C140-B83B-46CE-82A8-04DE2043EF4D}" type="pres">
      <dgm:prSet presAssocID="{1F302A1E-C60F-45BD-A37A-64D46FDDFB11}" presName="desTx" presStyleLbl="alignAccFollowNode1" presStyleIdx="1" presStyleCnt="5">
        <dgm:presLayoutVars>
          <dgm:bulletEnabled val="1"/>
        </dgm:presLayoutVars>
      </dgm:prSet>
      <dgm:spPr/>
      <dgm:t>
        <a:bodyPr/>
        <a:lstStyle/>
        <a:p>
          <a:endParaRPr lang="zh-CN" altLang="en-US"/>
        </a:p>
      </dgm:t>
    </dgm:pt>
    <dgm:pt modelId="{55E633DF-4BA2-4DBD-B591-6ED717277F8D}" type="pres">
      <dgm:prSet presAssocID="{056480A9-779D-4052-AE88-1F7125499A11}" presName="space" presStyleCnt="0"/>
      <dgm:spPr/>
      <dgm:t>
        <a:bodyPr/>
        <a:lstStyle/>
        <a:p>
          <a:endParaRPr lang="zh-CN" altLang="en-US"/>
        </a:p>
      </dgm:t>
    </dgm:pt>
    <dgm:pt modelId="{363F7AA5-27CE-46CD-AB83-63FD574A18F9}" type="pres">
      <dgm:prSet presAssocID="{76ABB8BA-6288-4883-8136-1E7486D162C3}" presName="composite" presStyleCnt="0"/>
      <dgm:spPr/>
      <dgm:t>
        <a:bodyPr/>
        <a:lstStyle/>
        <a:p>
          <a:endParaRPr lang="zh-CN" altLang="en-US"/>
        </a:p>
      </dgm:t>
    </dgm:pt>
    <dgm:pt modelId="{26879B04-DF1C-4E1D-A71F-534A60FB9E84}" type="pres">
      <dgm:prSet presAssocID="{76ABB8BA-6288-4883-8136-1E7486D162C3}" presName="parTx" presStyleLbl="alignNode1" presStyleIdx="2" presStyleCnt="5">
        <dgm:presLayoutVars>
          <dgm:chMax val="0"/>
          <dgm:chPref val="0"/>
          <dgm:bulletEnabled val="1"/>
        </dgm:presLayoutVars>
      </dgm:prSet>
      <dgm:spPr/>
      <dgm:t>
        <a:bodyPr/>
        <a:lstStyle/>
        <a:p>
          <a:endParaRPr lang="zh-CN" altLang="en-US"/>
        </a:p>
      </dgm:t>
    </dgm:pt>
    <dgm:pt modelId="{E09FCE48-7889-42ED-B9EA-B8247C65F418}" type="pres">
      <dgm:prSet presAssocID="{76ABB8BA-6288-4883-8136-1E7486D162C3}" presName="desTx" presStyleLbl="alignAccFollowNode1" presStyleIdx="2" presStyleCnt="5">
        <dgm:presLayoutVars>
          <dgm:bulletEnabled val="1"/>
        </dgm:presLayoutVars>
      </dgm:prSet>
      <dgm:spPr/>
      <dgm:t>
        <a:bodyPr/>
        <a:lstStyle/>
        <a:p>
          <a:endParaRPr lang="zh-CN" altLang="en-US"/>
        </a:p>
      </dgm:t>
    </dgm:pt>
    <dgm:pt modelId="{32A2634C-68EB-4DE4-BB1B-E8E5A35500A1}" type="pres">
      <dgm:prSet presAssocID="{82E8FB9D-D0ED-4844-A9B6-E74A47E55E80}" presName="space" presStyleCnt="0"/>
      <dgm:spPr/>
      <dgm:t>
        <a:bodyPr/>
        <a:lstStyle/>
        <a:p>
          <a:endParaRPr lang="zh-CN" altLang="en-US"/>
        </a:p>
      </dgm:t>
    </dgm:pt>
    <dgm:pt modelId="{32192F5A-FBFA-408B-A311-8AC85F9B24DA}" type="pres">
      <dgm:prSet presAssocID="{9B016AB9-5C52-4298-9F28-D4708EA53123}" presName="composite" presStyleCnt="0"/>
      <dgm:spPr/>
      <dgm:t>
        <a:bodyPr/>
        <a:lstStyle/>
        <a:p>
          <a:endParaRPr lang="zh-CN" altLang="en-US"/>
        </a:p>
      </dgm:t>
    </dgm:pt>
    <dgm:pt modelId="{121B66C0-91D9-4C6D-9C4D-548BBA438DA2}" type="pres">
      <dgm:prSet presAssocID="{9B016AB9-5C52-4298-9F28-D4708EA53123}" presName="parTx" presStyleLbl="alignNode1" presStyleIdx="3" presStyleCnt="5">
        <dgm:presLayoutVars>
          <dgm:chMax val="0"/>
          <dgm:chPref val="0"/>
          <dgm:bulletEnabled val="1"/>
        </dgm:presLayoutVars>
      </dgm:prSet>
      <dgm:spPr/>
      <dgm:t>
        <a:bodyPr/>
        <a:lstStyle/>
        <a:p>
          <a:endParaRPr lang="zh-CN" altLang="en-US"/>
        </a:p>
      </dgm:t>
    </dgm:pt>
    <dgm:pt modelId="{E8DF8D08-CB09-46F4-AC07-4792E6F719F5}" type="pres">
      <dgm:prSet presAssocID="{9B016AB9-5C52-4298-9F28-D4708EA53123}" presName="desTx" presStyleLbl="alignAccFollowNode1" presStyleIdx="3" presStyleCnt="5">
        <dgm:presLayoutVars>
          <dgm:bulletEnabled val="1"/>
        </dgm:presLayoutVars>
      </dgm:prSet>
      <dgm:spPr/>
      <dgm:t>
        <a:bodyPr/>
        <a:lstStyle/>
        <a:p>
          <a:endParaRPr lang="zh-CN" altLang="en-US"/>
        </a:p>
      </dgm:t>
    </dgm:pt>
    <dgm:pt modelId="{2E62BE65-4D39-430E-AE6E-8B77B6963534}" type="pres">
      <dgm:prSet presAssocID="{E525E9A4-51D8-4C2F-B2F6-78FF166C26B8}" presName="space" presStyleCnt="0"/>
      <dgm:spPr/>
      <dgm:t>
        <a:bodyPr/>
        <a:lstStyle/>
        <a:p>
          <a:endParaRPr lang="zh-CN" altLang="en-US"/>
        </a:p>
      </dgm:t>
    </dgm:pt>
    <dgm:pt modelId="{43105FA8-A07B-4526-8F12-A9B8F6757FEF}" type="pres">
      <dgm:prSet presAssocID="{AF106BF8-5BAC-4335-8B97-4DEE095A399A}" presName="composite" presStyleCnt="0"/>
      <dgm:spPr/>
      <dgm:t>
        <a:bodyPr/>
        <a:lstStyle/>
        <a:p>
          <a:endParaRPr lang="zh-CN" altLang="en-US"/>
        </a:p>
      </dgm:t>
    </dgm:pt>
    <dgm:pt modelId="{E9EFCBEB-2818-42C1-A36E-0F5AA49864AB}" type="pres">
      <dgm:prSet presAssocID="{AF106BF8-5BAC-4335-8B97-4DEE095A399A}" presName="parTx" presStyleLbl="alignNode1" presStyleIdx="4" presStyleCnt="5">
        <dgm:presLayoutVars>
          <dgm:chMax val="0"/>
          <dgm:chPref val="0"/>
          <dgm:bulletEnabled val="1"/>
        </dgm:presLayoutVars>
      </dgm:prSet>
      <dgm:spPr/>
      <dgm:t>
        <a:bodyPr/>
        <a:lstStyle/>
        <a:p>
          <a:endParaRPr lang="zh-CN" altLang="en-US"/>
        </a:p>
      </dgm:t>
    </dgm:pt>
    <dgm:pt modelId="{A20053ED-50CE-4C8C-AA32-55CBB1EDC513}" type="pres">
      <dgm:prSet presAssocID="{AF106BF8-5BAC-4335-8B97-4DEE095A399A}" presName="desTx" presStyleLbl="alignAccFollowNode1" presStyleIdx="4" presStyleCnt="5">
        <dgm:presLayoutVars>
          <dgm:bulletEnabled val="1"/>
        </dgm:presLayoutVars>
      </dgm:prSet>
      <dgm:spPr/>
      <dgm:t>
        <a:bodyPr/>
        <a:lstStyle/>
        <a:p>
          <a:endParaRPr lang="zh-CN" altLang="en-US"/>
        </a:p>
      </dgm:t>
    </dgm:pt>
  </dgm:ptLst>
  <dgm:cxnLst>
    <dgm:cxn modelId="{9D6AB623-4CF1-41CE-86D3-2465A7556935}" type="presOf" srcId="{1A0E6121-E1F1-4EB5-8457-CFC98723E080}" destId="{E09FCE48-7889-42ED-B9EA-B8247C65F418}" srcOrd="0" destOrd="0" presId="urn:microsoft.com/office/officeart/2005/8/layout/hList1"/>
    <dgm:cxn modelId="{E9ED4FAC-0960-4046-8150-C2A33B171AC1}" srcId="{62CDC9AA-03D7-4F18-89BB-2C577C70C2E9}" destId="{1F302A1E-C60F-45BD-A37A-64D46FDDFB11}" srcOrd="1" destOrd="0" parTransId="{40EDAAA9-576D-4747-AA5C-E0558B02A4E1}" sibTransId="{056480A9-779D-4052-AE88-1F7125499A11}"/>
    <dgm:cxn modelId="{029A6C32-2B72-44B6-9C41-392867AE8BDF}" type="presOf" srcId="{9B016AB9-5C52-4298-9F28-D4708EA53123}" destId="{121B66C0-91D9-4C6D-9C4D-548BBA438DA2}" srcOrd="0" destOrd="0" presId="urn:microsoft.com/office/officeart/2005/8/layout/hList1"/>
    <dgm:cxn modelId="{B7A03901-9AA9-4D06-B52A-EAFA599D00F1}" srcId="{00F8627F-76BD-4097-90E7-25B010611849}" destId="{D91F2315-B1F1-44E0-B1D1-8A2D8AEDA30D}" srcOrd="0" destOrd="0" parTransId="{DF3EB38B-7EBF-4CED-98F8-7FE94A958DB3}" sibTransId="{F6A158B9-2DCD-4913-92C2-2BA13B036B32}"/>
    <dgm:cxn modelId="{449A352E-2EE9-443F-8290-419983A0D118}" srcId="{62CDC9AA-03D7-4F18-89BB-2C577C70C2E9}" destId="{9B016AB9-5C52-4298-9F28-D4708EA53123}" srcOrd="3" destOrd="0" parTransId="{598A4672-557B-4E19-B3F6-71E4A412DE1F}" sibTransId="{E525E9A4-51D8-4C2F-B2F6-78FF166C26B8}"/>
    <dgm:cxn modelId="{CD2C7348-51F2-4B40-A93F-029DCE419EBF}" srcId="{62CDC9AA-03D7-4F18-89BB-2C577C70C2E9}" destId="{00F8627F-76BD-4097-90E7-25B010611849}" srcOrd="0" destOrd="0" parTransId="{EEE18642-C8C4-49DB-BDD2-80FE5473AE62}" sibTransId="{A4D13846-DC56-4D54-9D91-19A0F1933941}"/>
    <dgm:cxn modelId="{87FA8BF2-74E3-40F5-AD94-72D7E0BF5755}" srcId="{9B016AB9-5C52-4298-9F28-D4708EA53123}" destId="{CB1C73C6-EE99-4792-9978-882A9CA79D94}" srcOrd="0" destOrd="0" parTransId="{AB306CDA-9DC7-47CA-B9AC-4483EE058C2B}" sibTransId="{956603AD-6C1F-4456-8D43-21D9DA1CEF80}"/>
    <dgm:cxn modelId="{72D7701F-D753-4C54-8F13-546F508A169C}" type="presOf" srcId="{D91F2315-B1F1-44E0-B1D1-8A2D8AEDA30D}" destId="{1A7F008B-A4B3-42D2-826C-40E7E26D08D3}" srcOrd="0" destOrd="0" presId="urn:microsoft.com/office/officeart/2005/8/layout/hList1"/>
    <dgm:cxn modelId="{56225B12-5186-411B-8120-2313649A24C8}" type="presOf" srcId="{62CDC9AA-03D7-4F18-89BB-2C577C70C2E9}" destId="{0B8D649B-798F-4379-9AC7-9C3D66A4180E}" srcOrd="0" destOrd="0" presId="urn:microsoft.com/office/officeart/2005/8/layout/hList1"/>
    <dgm:cxn modelId="{BE16584C-6FDD-48D9-A847-9EB445DF6345}" srcId="{62CDC9AA-03D7-4F18-89BB-2C577C70C2E9}" destId="{AF106BF8-5BAC-4335-8B97-4DEE095A399A}" srcOrd="4" destOrd="0" parTransId="{768169A1-CFEE-4211-AED5-952BC081FA84}" sibTransId="{87B32989-315A-4A09-A096-7809F585A9D3}"/>
    <dgm:cxn modelId="{94CCF567-64E0-4CBF-BFFE-54860DAB5E52}" srcId="{76ABB8BA-6288-4883-8136-1E7486D162C3}" destId="{CCF69AA9-E586-485C-A368-B9FA34BDCABC}" srcOrd="1" destOrd="0" parTransId="{FEF024C6-C075-4F5D-9729-3C7062395813}" sibTransId="{1B617EC1-CB78-44FB-B2AD-A30C403818C8}"/>
    <dgm:cxn modelId="{BC53C67D-C0F7-4E67-BAA9-B499A8DC079C}" type="presOf" srcId="{44E7C9CD-1542-4B7E-B373-E551C8F92EE6}" destId="{A20053ED-50CE-4C8C-AA32-55CBB1EDC513}" srcOrd="0" destOrd="0" presId="urn:microsoft.com/office/officeart/2005/8/layout/hList1"/>
    <dgm:cxn modelId="{5C55151C-197D-45E2-A70D-DB10F18AC96B}" type="presOf" srcId="{1F302A1E-C60F-45BD-A37A-64D46FDDFB11}" destId="{BFD508F0-8FB0-4A61-91E8-8344F094C255}" srcOrd="0" destOrd="0" presId="urn:microsoft.com/office/officeart/2005/8/layout/hList1"/>
    <dgm:cxn modelId="{DD013F98-B373-41E0-B5DE-8EA3BC3D3DFC}" type="presOf" srcId="{AF106BF8-5BAC-4335-8B97-4DEE095A399A}" destId="{E9EFCBEB-2818-42C1-A36E-0F5AA49864AB}" srcOrd="0" destOrd="0" presId="urn:microsoft.com/office/officeart/2005/8/layout/hList1"/>
    <dgm:cxn modelId="{8518C0D8-9223-49B9-A042-1046F318D6DA}" type="presOf" srcId="{00F8627F-76BD-4097-90E7-25B010611849}" destId="{8675B40B-0F6A-4FFA-9B5E-88AF67132A96}" srcOrd="0" destOrd="0" presId="urn:microsoft.com/office/officeart/2005/8/layout/hList1"/>
    <dgm:cxn modelId="{13AE7C74-0B95-4C22-88CB-45312D4936BF}" type="presOf" srcId="{CCF69AA9-E586-485C-A368-B9FA34BDCABC}" destId="{E09FCE48-7889-42ED-B9EA-B8247C65F418}" srcOrd="0" destOrd="1" presId="urn:microsoft.com/office/officeart/2005/8/layout/hList1"/>
    <dgm:cxn modelId="{DE339E16-E147-4776-9D5F-75BCAC8C7C73}" srcId="{1F302A1E-C60F-45BD-A37A-64D46FDDFB11}" destId="{1DFFD6DD-7E4F-453A-A0A2-A36D3ACC3F17}" srcOrd="0" destOrd="0" parTransId="{036422A1-8311-4AB7-A3C8-5719B684A217}" sibTransId="{DF379174-C016-42AE-A869-A03EAA949626}"/>
    <dgm:cxn modelId="{EF8AF51C-C262-4EB0-9C8A-711684AC62E4}" srcId="{62CDC9AA-03D7-4F18-89BB-2C577C70C2E9}" destId="{76ABB8BA-6288-4883-8136-1E7486D162C3}" srcOrd="2" destOrd="0" parTransId="{5CB71579-2240-4D73-B113-B391B537F313}" sibTransId="{82E8FB9D-D0ED-4844-A9B6-E74A47E55E80}"/>
    <dgm:cxn modelId="{AF7AA1BB-D9AD-4E6C-9567-4411BE1BAC57}" type="presOf" srcId="{76ABB8BA-6288-4883-8136-1E7486D162C3}" destId="{26879B04-DF1C-4E1D-A71F-534A60FB9E84}" srcOrd="0" destOrd="0" presId="urn:microsoft.com/office/officeart/2005/8/layout/hList1"/>
    <dgm:cxn modelId="{0F745A25-E178-442D-80F2-88D73BC80380}" srcId="{76ABB8BA-6288-4883-8136-1E7486D162C3}" destId="{1A0E6121-E1F1-4EB5-8457-CFC98723E080}" srcOrd="0" destOrd="0" parTransId="{933B5428-DB6C-47B4-8AF1-F7071BFAE26C}" sibTransId="{4E9A3293-1AC9-41C0-A13A-4EE9018F1885}"/>
    <dgm:cxn modelId="{5B6804B5-4695-4667-A0AD-4D7D675C6BF0}" type="presOf" srcId="{1DFFD6DD-7E4F-453A-A0A2-A36D3ACC3F17}" destId="{99C9C140-B83B-46CE-82A8-04DE2043EF4D}" srcOrd="0" destOrd="0" presId="urn:microsoft.com/office/officeart/2005/8/layout/hList1"/>
    <dgm:cxn modelId="{55D04AA4-2441-4F27-98B1-DFB810B2CE53}" srcId="{AF106BF8-5BAC-4335-8B97-4DEE095A399A}" destId="{44E7C9CD-1542-4B7E-B373-E551C8F92EE6}" srcOrd="0" destOrd="0" parTransId="{352FD900-5592-473B-BD03-552ED0E78090}" sibTransId="{53FCDF84-25B9-4246-A63B-6A3ED31AD1DF}"/>
    <dgm:cxn modelId="{4B7627CD-C245-4987-9BB0-0619032DFB43}" type="presOf" srcId="{CB1C73C6-EE99-4792-9978-882A9CA79D94}" destId="{E8DF8D08-CB09-46F4-AC07-4792E6F719F5}" srcOrd="0" destOrd="0" presId="urn:microsoft.com/office/officeart/2005/8/layout/hList1"/>
    <dgm:cxn modelId="{BC20C1B7-1789-4EF3-B519-F00495B9CB55}" type="presParOf" srcId="{0B8D649B-798F-4379-9AC7-9C3D66A4180E}" destId="{43555EC9-6119-40D5-9D02-D25DC49C332C}" srcOrd="0" destOrd="0" presId="urn:microsoft.com/office/officeart/2005/8/layout/hList1"/>
    <dgm:cxn modelId="{014074B0-E797-40FF-80D3-9C9F890C6F1E}" type="presParOf" srcId="{43555EC9-6119-40D5-9D02-D25DC49C332C}" destId="{8675B40B-0F6A-4FFA-9B5E-88AF67132A96}" srcOrd="0" destOrd="0" presId="urn:microsoft.com/office/officeart/2005/8/layout/hList1"/>
    <dgm:cxn modelId="{2D5FAC82-D56B-499F-8C45-DC92528A2AEA}" type="presParOf" srcId="{43555EC9-6119-40D5-9D02-D25DC49C332C}" destId="{1A7F008B-A4B3-42D2-826C-40E7E26D08D3}" srcOrd="1" destOrd="0" presId="urn:microsoft.com/office/officeart/2005/8/layout/hList1"/>
    <dgm:cxn modelId="{78032711-16CA-4ADA-A807-9543F4E107EF}" type="presParOf" srcId="{0B8D649B-798F-4379-9AC7-9C3D66A4180E}" destId="{7AE4E1AB-C308-432D-9820-6A05EB627725}" srcOrd="1" destOrd="0" presId="urn:microsoft.com/office/officeart/2005/8/layout/hList1"/>
    <dgm:cxn modelId="{3FAD7DD2-FF7D-4AA9-912C-079373FF75B3}" type="presParOf" srcId="{0B8D649B-798F-4379-9AC7-9C3D66A4180E}" destId="{5E685B3F-A75B-48FE-9B16-14CA283CD496}" srcOrd="2" destOrd="0" presId="urn:microsoft.com/office/officeart/2005/8/layout/hList1"/>
    <dgm:cxn modelId="{216D6265-C0D8-4667-9137-BD3E23E84B7A}" type="presParOf" srcId="{5E685B3F-A75B-48FE-9B16-14CA283CD496}" destId="{BFD508F0-8FB0-4A61-91E8-8344F094C255}" srcOrd="0" destOrd="0" presId="urn:microsoft.com/office/officeart/2005/8/layout/hList1"/>
    <dgm:cxn modelId="{A50427D2-93A8-4971-B7D6-B2F39CCC553C}" type="presParOf" srcId="{5E685B3F-A75B-48FE-9B16-14CA283CD496}" destId="{99C9C140-B83B-46CE-82A8-04DE2043EF4D}" srcOrd="1" destOrd="0" presId="urn:microsoft.com/office/officeart/2005/8/layout/hList1"/>
    <dgm:cxn modelId="{6DC359B4-7869-48A7-A0D8-448F7C2821B8}" type="presParOf" srcId="{0B8D649B-798F-4379-9AC7-9C3D66A4180E}" destId="{55E633DF-4BA2-4DBD-B591-6ED717277F8D}" srcOrd="3" destOrd="0" presId="urn:microsoft.com/office/officeart/2005/8/layout/hList1"/>
    <dgm:cxn modelId="{8AB9B3A4-2F4C-44F2-AA42-61538F1828A2}" type="presParOf" srcId="{0B8D649B-798F-4379-9AC7-9C3D66A4180E}" destId="{363F7AA5-27CE-46CD-AB83-63FD574A18F9}" srcOrd="4" destOrd="0" presId="urn:microsoft.com/office/officeart/2005/8/layout/hList1"/>
    <dgm:cxn modelId="{36BDE848-B161-491C-8697-E7774AC8EB6F}" type="presParOf" srcId="{363F7AA5-27CE-46CD-AB83-63FD574A18F9}" destId="{26879B04-DF1C-4E1D-A71F-534A60FB9E84}" srcOrd="0" destOrd="0" presId="urn:microsoft.com/office/officeart/2005/8/layout/hList1"/>
    <dgm:cxn modelId="{BF798E4D-72B2-4236-86EF-7193F14149DB}" type="presParOf" srcId="{363F7AA5-27CE-46CD-AB83-63FD574A18F9}" destId="{E09FCE48-7889-42ED-B9EA-B8247C65F418}" srcOrd="1" destOrd="0" presId="urn:microsoft.com/office/officeart/2005/8/layout/hList1"/>
    <dgm:cxn modelId="{6D85F473-49F0-4A7F-A34E-1DE1FAC4C6C0}" type="presParOf" srcId="{0B8D649B-798F-4379-9AC7-9C3D66A4180E}" destId="{32A2634C-68EB-4DE4-BB1B-E8E5A35500A1}" srcOrd="5" destOrd="0" presId="urn:microsoft.com/office/officeart/2005/8/layout/hList1"/>
    <dgm:cxn modelId="{B58971D1-EE94-4381-BC62-2E534226D53C}" type="presParOf" srcId="{0B8D649B-798F-4379-9AC7-9C3D66A4180E}" destId="{32192F5A-FBFA-408B-A311-8AC85F9B24DA}" srcOrd="6" destOrd="0" presId="urn:microsoft.com/office/officeart/2005/8/layout/hList1"/>
    <dgm:cxn modelId="{0E86C66C-0E41-4057-8841-8FAD5DBC99CD}" type="presParOf" srcId="{32192F5A-FBFA-408B-A311-8AC85F9B24DA}" destId="{121B66C0-91D9-4C6D-9C4D-548BBA438DA2}" srcOrd="0" destOrd="0" presId="urn:microsoft.com/office/officeart/2005/8/layout/hList1"/>
    <dgm:cxn modelId="{A0CEA9DB-2161-4185-BB48-34F317111C1A}" type="presParOf" srcId="{32192F5A-FBFA-408B-A311-8AC85F9B24DA}" destId="{E8DF8D08-CB09-46F4-AC07-4792E6F719F5}" srcOrd="1" destOrd="0" presId="urn:microsoft.com/office/officeart/2005/8/layout/hList1"/>
    <dgm:cxn modelId="{782DEF59-665D-45B1-91CE-A64A3027F10F}" type="presParOf" srcId="{0B8D649B-798F-4379-9AC7-9C3D66A4180E}" destId="{2E62BE65-4D39-430E-AE6E-8B77B6963534}" srcOrd="7" destOrd="0" presId="urn:microsoft.com/office/officeart/2005/8/layout/hList1"/>
    <dgm:cxn modelId="{01B7EB2D-ADFC-44C1-BEE1-41082E88E9C8}" type="presParOf" srcId="{0B8D649B-798F-4379-9AC7-9C3D66A4180E}" destId="{43105FA8-A07B-4526-8F12-A9B8F6757FEF}" srcOrd="8" destOrd="0" presId="urn:microsoft.com/office/officeart/2005/8/layout/hList1"/>
    <dgm:cxn modelId="{01BEF4E8-6A17-4212-A87A-69A79856205F}" type="presParOf" srcId="{43105FA8-A07B-4526-8F12-A9B8F6757FEF}" destId="{E9EFCBEB-2818-42C1-A36E-0F5AA49864AB}" srcOrd="0" destOrd="0" presId="urn:microsoft.com/office/officeart/2005/8/layout/hList1"/>
    <dgm:cxn modelId="{50E78011-4456-409A-99BA-6CA32406D9F3}" type="presParOf" srcId="{43105FA8-A07B-4526-8F12-A9B8F6757FEF}" destId="{A20053ED-50CE-4C8C-AA32-55CBB1EDC51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951863-F993-48A4-9BD2-FB063A6F69D2}" type="doc">
      <dgm:prSet loTypeId="urn:microsoft.com/office/officeart/2005/8/layout/bProcess2" loCatId="process" qsTypeId="urn:microsoft.com/office/officeart/2005/8/quickstyle/simple1" qsCatId="simple" csTypeId="urn:microsoft.com/office/officeart/2005/8/colors/accent2_3" csCatId="accent2" phldr="1"/>
      <dgm:spPr/>
      <dgm:t>
        <a:bodyPr/>
        <a:lstStyle/>
        <a:p>
          <a:endParaRPr lang="zh-CN" altLang="en-US"/>
        </a:p>
      </dgm:t>
    </dgm:pt>
    <dgm:pt modelId="{DC4F15C3-A496-476E-8D59-6EE51234D6FD}">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1</a:t>
          </a:r>
          <a:r>
            <a:rPr lang="zh-CN" altLang="en-US" b="1" dirty="0" smtClean="0">
              <a:latin typeface="宋体" panose="02010600030101010101" pitchFamily="2" charset="-122"/>
            </a:rPr>
            <a:t>）加强配送的计划性  </a:t>
          </a:r>
          <a:endParaRPr lang="zh-CN" altLang="en-US" b="1" dirty="0"/>
        </a:p>
      </dgm:t>
    </dgm:pt>
    <dgm:pt modelId="{E397AEDF-B43A-4D60-9DEC-8C856143FE1E}" type="parTrans" cxnId="{5BA98C23-9032-493B-AD52-F54DF54053D9}">
      <dgm:prSet/>
      <dgm:spPr/>
      <dgm:t>
        <a:bodyPr/>
        <a:lstStyle/>
        <a:p>
          <a:endParaRPr lang="zh-CN" altLang="en-US" b="1"/>
        </a:p>
      </dgm:t>
    </dgm:pt>
    <dgm:pt modelId="{0C5268CD-E01F-4468-A184-B9ACE14BBFC3}" type="sibTrans" cxnId="{5BA98C23-9032-493B-AD52-F54DF54053D9}">
      <dgm:prSet/>
      <dgm:spPr/>
      <dgm:t>
        <a:bodyPr/>
        <a:lstStyle/>
        <a:p>
          <a:endParaRPr lang="zh-CN" altLang="en-US" b="1"/>
        </a:p>
      </dgm:t>
    </dgm:pt>
    <dgm:pt modelId="{316BB826-B04E-4FD8-94AC-2D8077CB2D77}">
      <dgm:prSet phldrT="[文本]"/>
      <dgm:spPr>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2</a:t>
          </a:r>
          <a:r>
            <a:rPr lang="zh-CN" altLang="en-US" b="1" dirty="0" smtClean="0">
              <a:latin typeface="宋体" panose="02010600030101010101" pitchFamily="2" charset="-122"/>
            </a:rPr>
            <a:t>）确定合理的配送路线  </a:t>
          </a:r>
          <a:endParaRPr lang="zh-CN" altLang="en-US" b="1" dirty="0"/>
        </a:p>
      </dgm:t>
    </dgm:pt>
    <dgm:pt modelId="{E7DE039C-DE85-4545-ACCC-130BEEC8DDB7}" type="parTrans" cxnId="{25297913-2A34-4CBF-9D46-C626CC250370}">
      <dgm:prSet/>
      <dgm:spPr/>
      <dgm:t>
        <a:bodyPr/>
        <a:lstStyle/>
        <a:p>
          <a:endParaRPr lang="zh-CN" altLang="en-US" b="1"/>
        </a:p>
      </dgm:t>
    </dgm:pt>
    <dgm:pt modelId="{CE831709-212A-4062-BA47-22B9C28AD60E}" type="sibTrans" cxnId="{25297913-2A34-4CBF-9D46-C626CC250370}">
      <dgm:prSet/>
      <dgm:spPr/>
      <dgm:t>
        <a:bodyPr/>
        <a:lstStyle/>
        <a:p>
          <a:endParaRPr lang="zh-CN" altLang="en-US" b="1"/>
        </a:p>
      </dgm:t>
    </dgm:pt>
    <dgm:pt modelId="{B61CE375-C232-4655-B3EB-DEF86B5D0A11}">
      <dgm:prSet phldrT="[文本]"/>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3</a:t>
          </a:r>
          <a:r>
            <a:rPr lang="zh-CN" altLang="en-US" b="1" dirty="0" smtClean="0">
              <a:latin typeface="宋体" panose="02010600030101010101" pitchFamily="2" charset="-122"/>
            </a:rPr>
            <a:t>）进行合理的车辆配载  </a:t>
          </a:r>
          <a:endParaRPr lang="zh-CN" altLang="en-US" b="1" dirty="0"/>
        </a:p>
      </dgm:t>
    </dgm:pt>
    <dgm:pt modelId="{D102B599-8392-4A4A-9AFD-E2C4173A45B0}" type="parTrans" cxnId="{A2194660-51CB-4D10-9789-944F26E99C84}">
      <dgm:prSet/>
      <dgm:spPr/>
      <dgm:t>
        <a:bodyPr/>
        <a:lstStyle/>
        <a:p>
          <a:endParaRPr lang="zh-CN" altLang="en-US" b="1"/>
        </a:p>
      </dgm:t>
    </dgm:pt>
    <dgm:pt modelId="{B35A34D3-6806-44F9-AD04-99FA320DD906}" type="sibTrans" cxnId="{A2194660-51CB-4D10-9789-944F26E99C84}">
      <dgm:prSet/>
      <dgm:spPr/>
      <dgm:t>
        <a:bodyPr/>
        <a:lstStyle/>
        <a:p>
          <a:endParaRPr lang="zh-CN" altLang="en-US" b="1"/>
        </a:p>
      </dgm:t>
    </dgm:pt>
    <dgm:pt modelId="{0BC30199-F817-4F36-9061-3FE34149904B}">
      <dgm:prSet phldrT="[文本]"/>
      <dgm:spPr>
        <a:solidFill>
          <a:schemeClr val="accent6">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4</a:t>
          </a:r>
          <a:r>
            <a:rPr lang="zh-CN" altLang="en-US" b="1" dirty="0" smtClean="0">
              <a:latin typeface="宋体" panose="02010600030101010101" pitchFamily="2" charset="-122"/>
            </a:rPr>
            <a:t>）建立计算机管理系统</a:t>
          </a:r>
          <a:endParaRPr lang="zh-CN" altLang="en-US" b="1" dirty="0"/>
        </a:p>
      </dgm:t>
    </dgm:pt>
    <dgm:pt modelId="{AB6AF591-6BF9-49ED-BA00-4C86B0B1631A}" type="parTrans" cxnId="{1DFC60BD-6B7A-4EB5-BE68-78E1120DF17E}">
      <dgm:prSet/>
      <dgm:spPr/>
      <dgm:t>
        <a:bodyPr/>
        <a:lstStyle/>
        <a:p>
          <a:endParaRPr lang="zh-CN" altLang="en-US" b="1"/>
        </a:p>
      </dgm:t>
    </dgm:pt>
    <dgm:pt modelId="{85F9CED8-5A98-4159-A6F0-212DEBF7F444}" type="sibTrans" cxnId="{1DFC60BD-6B7A-4EB5-BE68-78E1120DF17E}">
      <dgm:prSet/>
      <dgm:spPr/>
      <dgm:t>
        <a:bodyPr/>
        <a:lstStyle/>
        <a:p>
          <a:endParaRPr lang="zh-CN" altLang="en-US" b="1"/>
        </a:p>
      </dgm:t>
    </dgm:pt>
    <dgm:pt modelId="{F431E1A2-8499-4912-B2F4-9287DBEFDA85}">
      <dgm:prSet phldrT="[文本]"/>
      <dgm:spPr>
        <a:solidFill>
          <a:schemeClr val="accent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5</a:t>
          </a:r>
          <a:r>
            <a:rPr lang="zh-CN" altLang="en-US" b="1" dirty="0" smtClean="0">
              <a:latin typeface="宋体" panose="02010600030101010101" pitchFamily="2" charset="-122"/>
            </a:rPr>
            <a:t>）制定配送成本标准</a:t>
          </a:r>
          <a:endParaRPr lang="zh-CN" altLang="en-US" b="1" dirty="0"/>
        </a:p>
      </dgm:t>
    </dgm:pt>
    <dgm:pt modelId="{267E1C24-D239-46E2-A5C0-93CE718D8444}" type="parTrans" cxnId="{09A345A0-49FA-4E9D-8496-47C35E657721}">
      <dgm:prSet/>
      <dgm:spPr/>
      <dgm:t>
        <a:bodyPr/>
        <a:lstStyle/>
        <a:p>
          <a:endParaRPr lang="zh-CN" altLang="en-US" b="1"/>
        </a:p>
      </dgm:t>
    </dgm:pt>
    <dgm:pt modelId="{0297D967-1FA3-4F7E-AB88-1A57ABBCA72D}" type="sibTrans" cxnId="{09A345A0-49FA-4E9D-8496-47C35E657721}">
      <dgm:prSet/>
      <dgm:spPr/>
      <dgm:t>
        <a:bodyPr/>
        <a:lstStyle/>
        <a:p>
          <a:endParaRPr lang="zh-CN" altLang="en-US" b="1"/>
        </a:p>
      </dgm:t>
    </dgm:pt>
    <dgm:pt modelId="{0BB3E09B-FE52-42FF-B09B-5428794A8C03}">
      <dgm:prSet phldrT="[文本]"/>
      <dgm:spPr>
        <a:solidFill>
          <a:schemeClr val="accent5">
            <a:lumMod val="1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6</a:t>
          </a:r>
          <a:r>
            <a:rPr lang="zh-CN" altLang="en-US" b="1" dirty="0" smtClean="0">
              <a:latin typeface="宋体" panose="02010600030101010101" pitchFamily="2" charset="-122"/>
            </a:rPr>
            <a:t>）监督配送成本的形成</a:t>
          </a:r>
          <a:endParaRPr lang="zh-CN" altLang="en-US" b="1" dirty="0"/>
        </a:p>
      </dgm:t>
    </dgm:pt>
    <dgm:pt modelId="{A7F01E82-F08B-4DEA-AA44-F9F57A6EEC7F}" type="parTrans" cxnId="{C8194327-8AB9-42A1-9331-F6F71CA17EE0}">
      <dgm:prSet/>
      <dgm:spPr/>
      <dgm:t>
        <a:bodyPr/>
        <a:lstStyle/>
        <a:p>
          <a:endParaRPr lang="zh-CN" altLang="en-US" b="1"/>
        </a:p>
      </dgm:t>
    </dgm:pt>
    <dgm:pt modelId="{98499845-1281-41C1-BDB2-B798024A6C12}" type="sibTrans" cxnId="{C8194327-8AB9-42A1-9331-F6F71CA17EE0}">
      <dgm:prSet/>
      <dgm:spPr/>
      <dgm:t>
        <a:bodyPr/>
        <a:lstStyle/>
        <a:p>
          <a:endParaRPr lang="zh-CN" altLang="en-US" b="1"/>
        </a:p>
      </dgm:t>
    </dgm:pt>
    <dgm:pt modelId="{075B04AE-A342-491C-942A-B9069B77912D}">
      <dgm:prSet phldrT="[文本]"/>
      <dgm:spPr>
        <a:solidFill>
          <a:schemeClr val="accent6">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r>
            <a:rPr lang="zh-CN" altLang="en-US" b="1" dirty="0" smtClean="0">
              <a:latin typeface="宋体" panose="02010600030101010101" pitchFamily="2" charset="-122"/>
            </a:rPr>
            <a:t>（</a:t>
          </a:r>
          <a:r>
            <a:rPr lang="en-US" altLang="zh-CN" b="1" dirty="0" smtClean="0">
              <a:latin typeface="宋体" panose="02010600030101010101" pitchFamily="2" charset="-122"/>
            </a:rPr>
            <a:t>7</a:t>
          </a:r>
          <a:r>
            <a:rPr lang="zh-CN" altLang="en-US" b="1" dirty="0" smtClean="0">
              <a:latin typeface="宋体" panose="02010600030101010101" pitchFamily="2" charset="-122"/>
            </a:rPr>
            <a:t>）及时纠正偏差</a:t>
          </a:r>
          <a:endParaRPr lang="zh-CN" altLang="en-US" b="1" dirty="0"/>
        </a:p>
      </dgm:t>
    </dgm:pt>
    <dgm:pt modelId="{EEFA2596-4EB2-46FA-8ED6-D761BC0974C7}" type="parTrans" cxnId="{8628D2D4-C546-4A06-BF8E-4CE85B17BDE8}">
      <dgm:prSet/>
      <dgm:spPr/>
      <dgm:t>
        <a:bodyPr/>
        <a:lstStyle/>
        <a:p>
          <a:endParaRPr lang="zh-CN" altLang="en-US" b="1"/>
        </a:p>
      </dgm:t>
    </dgm:pt>
    <dgm:pt modelId="{9DC099DB-3933-421E-BF0D-E4DDE4793F1B}" type="sibTrans" cxnId="{8628D2D4-C546-4A06-BF8E-4CE85B17BDE8}">
      <dgm:prSet/>
      <dgm:spPr/>
      <dgm:t>
        <a:bodyPr/>
        <a:lstStyle/>
        <a:p>
          <a:endParaRPr lang="zh-CN" altLang="en-US" b="1"/>
        </a:p>
      </dgm:t>
    </dgm:pt>
    <dgm:pt modelId="{BCAF352A-8A1F-42C1-A0F2-4FAE00F65ADF}" type="pres">
      <dgm:prSet presAssocID="{2F951863-F993-48A4-9BD2-FB063A6F69D2}" presName="diagram" presStyleCnt="0">
        <dgm:presLayoutVars>
          <dgm:dir/>
          <dgm:resizeHandles/>
        </dgm:presLayoutVars>
      </dgm:prSet>
      <dgm:spPr/>
      <dgm:t>
        <a:bodyPr/>
        <a:lstStyle/>
        <a:p>
          <a:endParaRPr lang="zh-CN" altLang="en-US"/>
        </a:p>
      </dgm:t>
    </dgm:pt>
    <dgm:pt modelId="{877B40CD-CAE6-4C8F-A4EC-ACB616A9DC59}" type="pres">
      <dgm:prSet presAssocID="{DC4F15C3-A496-476E-8D59-6EE51234D6FD}" presName="firstNode" presStyleLbl="node1" presStyleIdx="0" presStyleCnt="7">
        <dgm:presLayoutVars>
          <dgm:bulletEnabled val="1"/>
        </dgm:presLayoutVars>
      </dgm:prSet>
      <dgm:spPr/>
      <dgm:t>
        <a:bodyPr/>
        <a:lstStyle/>
        <a:p>
          <a:endParaRPr lang="zh-CN" altLang="en-US"/>
        </a:p>
      </dgm:t>
    </dgm:pt>
    <dgm:pt modelId="{B64B22E3-DD6F-4A39-9D70-3532AA48E002}" type="pres">
      <dgm:prSet presAssocID="{0C5268CD-E01F-4468-A184-B9ACE14BBFC3}" presName="sibTrans" presStyleLbl="sibTrans2D1" presStyleIdx="0" presStyleCnt="6"/>
      <dgm:spPr/>
      <dgm:t>
        <a:bodyPr/>
        <a:lstStyle/>
        <a:p>
          <a:endParaRPr lang="zh-CN" altLang="en-US"/>
        </a:p>
      </dgm:t>
    </dgm:pt>
    <dgm:pt modelId="{956B50CA-78E9-4768-8AF3-2604FC68573E}" type="pres">
      <dgm:prSet presAssocID="{316BB826-B04E-4FD8-94AC-2D8077CB2D77}" presName="middleNode" presStyleCnt="0"/>
      <dgm:spPr/>
    </dgm:pt>
    <dgm:pt modelId="{95ADF587-CE21-47C4-8472-D0683FEBA6A7}" type="pres">
      <dgm:prSet presAssocID="{316BB826-B04E-4FD8-94AC-2D8077CB2D77}" presName="padding" presStyleLbl="node1" presStyleIdx="0" presStyleCnt="7"/>
      <dgm:spPr/>
    </dgm:pt>
    <dgm:pt modelId="{CEF233A9-E4D2-47B6-AA8E-11C8249E9357}" type="pres">
      <dgm:prSet presAssocID="{316BB826-B04E-4FD8-94AC-2D8077CB2D77}" presName="shape" presStyleLbl="node1" presStyleIdx="1" presStyleCnt="7">
        <dgm:presLayoutVars>
          <dgm:bulletEnabled val="1"/>
        </dgm:presLayoutVars>
      </dgm:prSet>
      <dgm:spPr/>
      <dgm:t>
        <a:bodyPr/>
        <a:lstStyle/>
        <a:p>
          <a:endParaRPr lang="zh-CN" altLang="en-US"/>
        </a:p>
      </dgm:t>
    </dgm:pt>
    <dgm:pt modelId="{4834A074-CF4D-42DE-BC67-3381ED60EDD1}" type="pres">
      <dgm:prSet presAssocID="{CE831709-212A-4062-BA47-22B9C28AD60E}" presName="sibTrans" presStyleLbl="sibTrans2D1" presStyleIdx="1" presStyleCnt="6"/>
      <dgm:spPr/>
      <dgm:t>
        <a:bodyPr/>
        <a:lstStyle/>
        <a:p>
          <a:endParaRPr lang="zh-CN" altLang="en-US"/>
        </a:p>
      </dgm:t>
    </dgm:pt>
    <dgm:pt modelId="{08474E7A-14F8-4F46-B993-C0EE989C4868}" type="pres">
      <dgm:prSet presAssocID="{B61CE375-C232-4655-B3EB-DEF86B5D0A11}" presName="middleNode" presStyleCnt="0"/>
      <dgm:spPr/>
    </dgm:pt>
    <dgm:pt modelId="{6AAB9CC3-B26A-40B8-AFF0-41127636F603}" type="pres">
      <dgm:prSet presAssocID="{B61CE375-C232-4655-B3EB-DEF86B5D0A11}" presName="padding" presStyleLbl="node1" presStyleIdx="1" presStyleCnt="7"/>
      <dgm:spPr/>
    </dgm:pt>
    <dgm:pt modelId="{8FB7C460-A860-43A1-9566-236D1FB454AD}" type="pres">
      <dgm:prSet presAssocID="{B61CE375-C232-4655-B3EB-DEF86B5D0A11}" presName="shape" presStyleLbl="node1" presStyleIdx="2" presStyleCnt="7">
        <dgm:presLayoutVars>
          <dgm:bulletEnabled val="1"/>
        </dgm:presLayoutVars>
      </dgm:prSet>
      <dgm:spPr/>
      <dgm:t>
        <a:bodyPr/>
        <a:lstStyle/>
        <a:p>
          <a:endParaRPr lang="zh-CN" altLang="en-US"/>
        </a:p>
      </dgm:t>
    </dgm:pt>
    <dgm:pt modelId="{BB958717-78FB-40D0-9C11-987946E1F1BA}" type="pres">
      <dgm:prSet presAssocID="{B35A34D3-6806-44F9-AD04-99FA320DD906}" presName="sibTrans" presStyleLbl="sibTrans2D1" presStyleIdx="2" presStyleCnt="6"/>
      <dgm:spPr/>
      <dgm:t>
        <a:bodyPr/>
        <a:lstStyle/>
        <a:p>
          <a:endParaRPr lang="zh-CN" altLang="en-US"/>
        </a:p>
      </dgm:t>
    </dgm:pt>
    <dgm:pt modelId="{6796C437-4C7E-4952-ADF1-ABAF00C7B3BB}" type="pres">
      <dgm:prSet presAssocID="{0BC30199-F817-4F36-9061-3FE34149904B}" presName="middleNode" presStyleCnt="0"/>
      <dgm:spPr/>
    </dgm:pt>
    <dgm:pt modelId="{1AD49192-9281-4573-82E8-65A6457A7ED0}" type="pres">
      <dgm:prSet presAssocID="{0BC30199-F817-4F36-9061-3FE34149904B}" presName="padding" presStyleLbl="node1" presStyleIdx="2" presStyleCnt="7"/>
      <dgm:spPr/>
    </dgm:pt>
    <dgm:pt modelId="{5F02ADBC-A4EE-4722-82B5-F6DB84F075C6}" type="pres">
      <dgm:prSet presAssocID="{0BC30199-F817-4F36-9061-3FE34149904B}" presName="shape" presStyleLbl="node1" presStyleIdx="3" presStyleCnt="7">
        <dgm:presLayoutVars>
          <dgm:bulletEnabled val="1"/>
        </dgm:presLayoutVars>
      </dgm:prSet>
      <dgm:spPr/>
      <dgm:t>
        <a:bodyPr/>
        <a:lstStyle/>
        <a:p>
          <a:endParaRPr lang="zh-CN" altLang="en-US"/>
        </a:p>
      </dgm:t>
    </dgm:pt>
    <dgm:pt modelId="{7932A868-2744-4C0A-89B4-AC8E1FD9C05B}" type="pres">
      <dgm:prSet presAssocID="{85F9CED8-5A98-4159-A6F0-212DEBF7F444}" presName="sibTrans" presStyleLbl="sibTrans2D1" presStyleIdx="3" presStyleCnt="6"/>
      <dgm:spPr/>
      <dgm:t>
        <a:bodyPr/>
        <a:lstStyle/>
        <a:p>
          <a:endParaRPr lang="zh-CN" altLang="en-US"/>
        </a:p>
      </dgm:t>
    </dgm:pt>
    <dgm:pt modelId="{9F3786E8-7353-438C-A172-29D0ECFBE285}" type="pres">
      <dgm:prSet presAssocID="{F431E1A2-8499-4912-B2F4-9287DBEFDA85}" presName="middleNode" presStyleCnt="0"/>
      <dgm:spPr/>
    </dgm:pt>
    <dgm:pt modelId="{E1CD204E-6D4F-4167-B0AF-2997DAE3D7A5}" type="pres">
      <dgm:prSet presAssocID="{F431E1A2-8499-4912-B2F4-9287DBEFDA85}" presName="padding" presStyleLbl="node1" presStyleIdx="3" presStyleCnt="7"/>
      <dgm:spPr/>
    </dgm:pt>
    <dgm:pt modelId="{80517820-974E-40BC-9839-9341C70FFCD9}" type="pres">
      <dgm:prSet presAssocID="{F431E1A2-8499-4912-B2F4-9287DBEFDA85}" presName="shape" presStyleLbl="node1" presStyleIdx="4" presStyleCnt="7">
        <dgm:presLayoutVars>
          <dgm:bulletEnabled val="1"/>
        </dgm:presLayoutVars>
      </dgm:prSet>
      <dgm:spPr/>
      <dgm:t>
        <a:bodyPr/>
        <a:lstStyle/>
        <a:p>
          <a:endParaRPr lang="zh-CN" altLang="en-US"/>
        </a:p>
      </dgm:t>
    </dgm:pt>
    <dgm:pt modelId="{2393EDC2-3294-44A6-8946-33C032C8F175}" type="pres">
      <dgm:prSet presAssocID="{0297D967-1FA3-4F7E-AB88-1A57ABBCA72D}" presName="sibTrans" presStyleLbl="sibTrans2D1" presStyleIdx="4" presStyleCnt="6"/>
      <dgm:spPr/>
      <dgm:t>
        <a:bodyPr/>
        <a:lstStyle/>
        <a:p>
          <a:endParaRPr lang="zh-CN" altLang="en-US"/>
        </a:p>
      </dgm:t>
    </dgm:pt>
    <dgm:pt modelId="{A6E6D0E3-C548-4A77-8EC1-2A3F8F54C979}" type="pres">
      <dgm:prSet presAssocID="{0BB3E09B-FE52-42FF-B09B-5428794A8C03}" presName="middleNode" presStyleCnt="0"/>
      <dgm:spPr/>
    </dgm:pt>
    <dgm:pt modelId="{98F9030D-5839-4307-869D-D226F3826C4C}" type="pres">
      <dgm:prSet presAssocID="{0BB3E09B-FE52-42FF-B09B-5428794A8C03}" presName="padding" presStyleLbl="node1" presStyleIdx="4" presStyleCnt="7"/>
      <dgm:spPr/>
    </dgm:pt>
    <dgm:pt modelId="{13FECDC1-4E07-4E71-9316-93B2DC0062A3}" type="pres">
      <dgm:prSet presAssocID="{0BB3E09B-FE52-42FF-B09B-5428794A8C03}" presName="shape" presStyleLbl="node1" presStyleIdx="5" presStyleCnt="7">
        <dgm:presLayoutVars>
          <dgm:bulletEnabled val="1"/>
        </dgm:presLayoutVars>
      </dgm:prSet>
      <dgm:spPr/>
      <dgm:t>
        <a:bodyPr/>
        <a:lstStyle/>
        <a:p>
          <a:endParaRPr lang="zh-CN" altLang="en-US"/>
        </a:p>
      </dgm:t>
    </dgm:pt>
    <dgm:pt modelId="{D0D5BC32-25DA-4EE5-BE65-46E02C1C1515}" type="pres">
      <dgm:prSet presAssocID="{98499845-1281-41C1-BDB2-B798024A6C12}" presName="sibTrans" presStyleLbl="sibTrans2D1" presStyleIdx="5" presStyleCnt="6"/>
      <dgm:spPr/>
      <dgm:t>
        <a:bodyPr/>
        <a:lstStyle/>
        <a:p>
          <a:endParaRPr lang="zh-CN" altLang="en-US"/>
        </a:p>
      </dgm:t>
    </dgm:pt>
    <dgm:pt modelId="{824DF976-11B0-4541-AA90-2CB4EE4C63CB}" type="pres">
      <dgm:prSet presAssocID="{075B04AE-A342-491C-942A-B9069B77912D}" presName="lastNode" presStyleLbl="node1" presStyleIdx="6" presStyleCnt="7">
        <dgm:presLayoutVars>
          <dgm:bulletEnabled val="1"/>
        </dgm:presLayoutVars>
      </dgm:prSet>
      <dgm:spPr/>
      <dgm:t>
        <a:bodyPr/>
        <a:lstStyle/>
        <a:p>
          <a:endParaRPr lang="zh-CN" altLang="en-US"/>
        </a:p>
      </dgm:t>
    </dgm:pt>
  </dgm:ptLst>
  <dgm:cxnLst>
    <dgm:cxn modelId="{628ED926-CFE9-4615-89C2-DF8DE2E1CED7}" type="presOf" srcId="{316BB826-B04E-4FD8-94AC-2D8077CB2D77}" destId="{CEF233A9-E4D2-47B6-AA8E-11C8249E9357}" srcOrd="0" destOrd="0" presId="urn:microsoft.com/office/officeart/2005/8/layout/bProcess2"/>
    <dgm:cxn modelId="{8FC15076-83C3-41E4-AA00-CEC6B54FB6B7}" type="presOf" srcId="{0BB3E09B-FE52-42FF-B09B-5428794A8C03}" destId="{13FECDC1-4E07-4E71-9316-93B2DC0062A3}" srcOrd="0" destOrd="0" presId="urn:microsoft.com/office/officeart/2005/8/layout/bProcess2"/>
    <dgm:cxn modelId="{A2194660-51CB-4D10-9789-944F26E99C84}" srcId="{2F951863-F993-48A4-9BD2-FB063A6F69D2}" destId="{B61CE375-C232-4655-B3EB-DEF86B5D0A11}" srcOrd="2" destOrd="0" parTransId="{D102B599-8392-4A4A-9AFD-E2C4173A45B0}" sibTransId="{B35A34D3-6806-44F9-AD04-99FA320DD906}"/>
    <dgm:cxn modelId="{1DFC60BD-6B7A-4EB5-BE68-78E1120DF17E}" srcId="{2F951863-F993-48A4-9BD2-FB063A6F69D2}" destId="{0BC30199-F817-4F36-9061-3FE34149904B}" srcOrd="3" destOrd="0" parTransId="{AB6AF591-6BF9-49ED-BA00-4C86B0B1631A}" sibTransId="{85F9CED8-5A98-4159-A6F0-212DEBF7F444}"/>
    <dgm:cxn modelId="{C0BE6E79-6A91-41FD-86BD-217684390B96}" type="presOf" srcId="{0C5268CD-E01F-4468-A184-B9ACE14BBFC3}" destId="{B64B22E3-DD6F-4A39-9D70-3532AA48E002}" srcOrd="0" destOrd="0" presId="urn:microsoft.com/office/officeart/2005/8/layout/bProcess2"/>
    <dgm:cxn modelId="{09A345A0-49FA-4E9D-8496-47C35E657721}" srcId="{2F951863-F993-48A4-9BD2-FB063A6F69D2}" destId="{F431E1A2-8499-4912-B2F4-9287DBEFDA85}" srcOrd="4" destOrd="0" parTransId="{267E1C24-D239-46E2-A5C0-93CE718D8444}" sibTransId="{0297D967-1FA3-4F7E-AB88-1A57ABBCA72D}"/>
    <dgm:cxn modelId="{8628D2D4-C546-4A06-BF8E-4CE85B17BDE8}" srcId="{2F951863-F993-48A4-9BD2-FB063A6F69D2}" destId="{075B04AE-A342-491C-942A-B9069B77912D}" srcOrd="6" destOrd="0" parTransId="{EEFA2596-4EB2-46FA-8ED6-D761BC0974C7}" sibTransId="{9DC099DB-3933-421E-BF0D-E4DDE4793F1B}"/>
    <dgm:cxn modelId="{046E7F23-8C8A-412F-89AC-23D337311882}" type="presOf" srcId="{DC4F15C3-A496-476E-8D59-6EE51234D6FD}" destId="{877B40CD-CAE6-4C8F-A4EC-ACB616A9DC59}" srcOrd="0" destOrd="0" presId="urn:microsoft.com/office/officeart/2005/8/layout/bProcess2"/>
    <dgm:cxn modelId="{2530AF0F-1E11-4ADE-B999-9CC98251FA49}" type="presOf" srcId="{0297D967-1FA3-4F7E-AB88-1A57ABBCA72D}" destId="{2393EDC2-3294-44A6-8946-33C032C8F175}" srcOrd="0" destOrd="0" presId="urn:microsoft.com/office/officeart/2005/8/layout/bProcess2"/>
    <dgm:cxn modelId="{6D1A9C84-C9DA-43C7-AAC1-6F822AF4B383}" type="presOf" srcId="{98499845-1281-41C1-BDB2-B798024A6C12}" destId="{D0D5BC32-25DA-4EE5-BE65-46E02C1C1515}" srcOrd="0" destOrd="0" presId="urn:microsoft.com/office/officeart/2005/8/layout/bProcess2"/>
    <dgm:cxn modelId="{25297913-2A34-4CBF-9D46-C626CC250370}" srcId="{2F951863-F993-48A4-9BD2-FB063A6F69D2}" destId="{316BB826-B04E-4FD8-94AC-2D8077CB2D77}" srcOrd="1" destOrd="0" parTransId="{E7DE039C-DE85-4545-ACCC-130BEEC8DDB7}" sibTransId="{CE831709-212A-4062-BA47-22B9C28AD60E}"/>
    <dgm:cxn modelId="{70591260-7EB0-43D4-B26D-159B785C1CE0}" type="presOf" srcId="{075B04AE-A342-491C-942A-B9069B77912D}" destId="{824DF976-11B0-4541-AA90-2CB4EE4C63CB}" srcOrd="0" destOrd="0" presId="urn:microsoft.com/office/officeart/2005/8/layout/bProcess2"/>
    <dgm:cxn modelId="{C8194327-8AB9-42A1-9331-F6F71CA17EE0}" srcId="{2F951863-F993-48A4-9BD2-FB063A6F69D2}" destId="{0BB3E09B-FE52-42FF-B09B-5428794A8C03}" srcOrd="5" destOrd="0" parTransId="{A7F01E82-F08B-4DEA-AA44-F9F57A6EEC7F}" sibTransId="{98499845-1281-41C1-BDB2-B798024A6C12}"/>
    <dgm:cxn modelId="{C4EB8FCF-59EA-4B61-BC57-6F87CB22F719}" type="presOf" srcId="{B35A34D3-6806-44F9-AD04-99FA320DD906}" destId="{BB958717-78FB-40D0-9C11-987946E1F1BA}" srcOrd="0" destOrd="0" presId="urn:microsoft.com/office/officeart/2005/8/layout/bProcess2"/>
    <dgm:cxn modelId="{38ABEBE9-0329-4262-B91B-ACA4E2B2EE57}" type="presOf" srcId="{CE831709-212A-4062-BA47-22B9C28AD60E}" destId="{4834A074-CF4D-42DE-BC67-3381ED60EDD1}" srcOrd="0" destOrd="0" presId="urn:microsoft.com/office/officeart/2005/8/layout/bProcess2"/>
    <dgm:cxn modelId="{06BEC82C-E906-48B7-A645-A6E9A5A3F66B}" type="presOf" srcId="{F431E1A2-8499-4912-B2F4-9287DBEFDA85}" destId="{80517820-974E-40BC-9839-9341C70FFCD9}" srcOrd="0" destOrd="0" presId="urn:microsoft.com/office/officeart/2005/8/layout/bProcess2"/>
    <dgm:cxn modelId="{F45501E3-55AC-47B5-A9B6-1D11B1D7CAAB}" type="presOf" srcId="{B61CE375-C232-4655-B3EB-DEF86B5D0A11}" destId="{8FB7C460-A860-43A1-9566-236D1FB454AD}" srcOrd="0" destOrd="0" presId="urn:microsoft.com/office/officeart/2005/8/layout/bProcess2"/>
    <dgm:cxn modelId="{5BA98C23-9032-493B-AD52-F54DF54053D9}" srcId="{2F951863-F993-48A4-9BD2-FB063A6F69D2}" destId="{DC4F15C3-A496-476E-8D59-6EE51234D6FD}" srcOrd="0" destOrd="0" parTransId="{E397AEDF-B43A-4D60-9DEC-8C856143FE1E}" sibTransId="{0C5268CD-E01F-4468-A184-B9ACE14BBFC3}"/>
    <dgm:cxn modelId="{201FDE43-81F5-498F-AA53-70F499AA3FEA}" type="presOf" srcId="{0BC30199-F817-4F36-9061-3FE34149904B}" destId="{5F02ADBC-A4EE-4722-82B5-F6DB84F075C6}" srcOrd="0" destOrd="0" presId="urn:microsoft.com/office/officeart/2005/8/layout/bProcess2"/>
    <dgm:cxn modelId="{476A2475-58CD-4BC8-837D-BB1608EB275B}" type="presOf" srcId="{2F951863-F993-48A4-9BD2-FB063A6F69D2}" destId="{BCAF352A-8A1F-42C1-A0F2-4FAE00F65ADF}" srcOrd="0" destOrd="0" presId="urn:microsoft.com/office/officeart/2005/8/layout/bProcess2"/>
    <dgm:cxn modelId="{D2E821FF-4BA3-4CD6-ADC3-BA5F5247E3B6}" type="presOf" srcId="{85F9CED8-5A98-4159-A6F0-212DEBF7F444}" destId="{7932A868-2744-4C0A-89B4-AC8E1FD9C05B}" srcOrd="0" destOrd="0" presId="urn:microsoft.com/office/officeart/2005/8/layout/bProcess2"/>
    <dgm:cxn modelId="{02496195-59E5-484E-BE5F-3AFFAF57413F}" type="presParOf" srcId="{BCAF352A-8A1F-42C1-A0F2-4FAE00F65ADF}" destId="{877B40CD-CAE6-4C8F-A4EC-ACB616A9DC59}" srcOrd="0" destOrd="0" presId="urn:microsoft.com/office/officeart/2005/8/layout/bProcess2"/>
    <dgm:cxn modelId="{83B79424-7795-40BB-8D1C-A922204DA528}" type="presParOf" srcId="{BCAF352A-8A1F-42C1-A0F2-4FAE00F65ADF}" destId="{B64B22E3-DD6F-4A39-9D70-3532AA48E002}" srcOrd="1" destOrd="0" presId="urn:microsoft.com/office/officeart/2005/8/layout/bProcess2"/>
    <dgm:cxn modelId="{F551B0E8-6C98-4478-9CDC-ADC9E01CB04C}" type="presParOf" srcId="{BCAF352A-8A1F-42C1-A0F2-4FAE00F65ADF}" destId="{956B50CA-78E9-4768-8AF3-2604FC68573E}" srcOrd="2" destOrd="0" presId="urn:microsoft.com/office/officeart/2005/8/layout/bProcess2"/>
    <dgm:cxn modelId="{0F5F1ADA-7810-47EB-A270-F8F140C666DE}" type="presParOf" srcId="{956B50CA-78E9-4768-8AF3-2604FC68573E}" destId="{95ADF587-CE21-47C4-8472-D0683FEBA6A7}" srcOrd="0" destOrd="0" presId="urn:microsoft.com/office/officeart/2005/8/layout/bProcess2"/>
    <dgm:cxn modelId="{1B3B7EE3-2E7B-4CB6-B74F-8822C939635D}" type="presParOf" srcId="{956B50CA-78E9-4768-8AF3-2604FC68573E}" destId="{CEF233A9-E4D2-47B6-AA8E-11C8249E9357}" srcOrd="1" destOrd="0" presId="urn:microsoft.com/office/officeart/2005/8/layout/bProcess2"/>
    <dgm:cxn modelId="{58F66656-B5DF-48F8-80B5-20D7690AA048}" type="presParOf" srcId="{BCAF352A-8A1F-42C1-A0F2-4FAE00F65ADF}" destId="{4834A074-CF4D-42DE-BC67-3381ED60EDD1}" srcOrd="3" destOrd="0" presId="urn:microsoft.com/office/officeart/2005/8/layout/bProcess2"/>
    <dgm:cxn modelId="{8CB353AF-94AC-471D-BBCE-046D08F91AE6}" type="presParOf" srcId="{BCAF352A-8A1F-42C1-A0F2-4FAE00F65ADF}" destId="{08474E7A-14F8-4F46-B993-C0EE989C4868}" srcOrd="4" destOrd="0" presId="urn:microsoft.com/office/officeart/2005/8/layout/bProcess2"/>
    <dgm:cxn modelId="{793E7458-7583-46E8-8432-A20F9885FC0F}" type="presParOf" srcId="{08474E7A-14F8-4F46-B993-C0EE989C4868}" destId="{6AAB9CC3-B26A-40B8-AFF0-41127636F603}" srcOrd="0" destOrd="0" presId="urn:microsoft.com/office/officeart/2005/8/layout/bProcess2"/>
    <dgm:cxn modelId="{176050E2-BCC3-492E-BF21-AF66A01E10EB}" type="presParOf" srcId="{08474E7A-14F8-4F46-B993-C0EE989C4868}" destId="{8FB7C460-A860-43A1-9566-236D1FB454AD}" srcOrd="1" destOrd="0" presId="urn:microsoft.com/office/officeart/2005/8/layout/bProcess2"/>
    <dgm:cxn modelId="{FBA79098-6E4D-4095-8CCF-E4EE47C139BD}" type="presParOf" srcId="{BCAF352A-8A1F-42C1-A0F2-4FAE00F65ADF}" destId="{BB958717-78FB-40D0-9C11-987946E1F1BA}" srcOrd="5" destOrd="0" presId="urn:microsoft.com/office/officeart/2005/8/layout/bProcess2"/>
    <dgm:cxn modelId="{93F714F2-E2F5-42A1-A83C-AC9E6D6D7685}" type="presParOf" srcId="{BCAF352A-8A1F-42C1-A0F2-4FAE00F65ADF}" destId="{6796C437-4C7E-4952-ADF1-ABAF00C7B3BB}" srcOrd="6" destOrd="0" presId="urn:microsoft.com/office/officeart/2005/8/layout/bProcess2"/>
    <dgm:cxn modelId="{4CD68653-272E-4BB7-9066-3A36B4C67992}" type="presParOf" srcId="{6796C437-4C7E-4952-ADF1-ABAF00C7B3BB}" destId="{1AD49192-9281-4573-82E8-65A6457A7ED0}" srcOrd="0" destOrd="0" presId="urn:microsoft.com/office/officeart/2005/8/layout/bProcess2"/>
    <dgm:cxn modelId="{CD2EE42A-DE38-494F-884E-AA761123280D}" type="presParOf" srcId="{6796C437-4C7E-4952-ADF1-ABAF00C7B3BB}" destId="{5F02ADBC-A4EE-4722-82B5-F6DB84F075C6}" srcOrd="1" destOrd="0" presId="urn:microsoft.com/office/officeart/2005/8/layout/bProcess2"/>
    <dgm:cxn modelId="{4AFECB51-CA4D-45CE-8B6C-34D69BCAAAB3}" type="presParOf" srcId="{BCAF352A-8A1F-42C1-A0F2-4FAE00F65ADF}" destId="{7932A868-2744-4C0A-89B4-AC8E1FD9C05B}" srcOrd="7" destOrd="0" presId="urn:microsoft.com/office/officeart/2005/8/layout/bProcess2"/>
    <dgm:cxn modelId="{1EAAADF3-99E5-43BE-882C-115041194B97}" type="presParOf" srcId="{BCAF352A-8A1F-42C1-A0F2-4FAE00F65ADF}" destId="{9F3786E8-7353-438C-A172-29D0ECFBE285}" srcOrd="8" destOrd="0" presId="urn:microsoft.com/office/officeart/2005/8/layout/bProcess2"/>
    <dgm:cxn modelId="{53785EBF-D073-45BB-949C-D2A57AE5BBBA}" type="presParOf" srcId="{9F3786E8-7353-438C-A172-29D0ECFBE285}" destId="{E1CD204E-6D4F-4167-B0AF-2997DAE3D7A5}" srcOrd="0" destOrd="0" presId="urn:microsoft.com/office/officeart/2005/8/layout/bProcess2"/>
    <dgm:cxn modelId="{605FC202-8B48-4CE1-A533-6626FC9458C0}" type="presParOf" srcId="{9F3786E8-7353-438C-A172-29D0ECFBE285}" destId="{80517820-974E-40BC-9839-9341C70FFCD9}" srcOrd="1" destOrd="0" presId="urn:microsoft.com/office/officeart/2005/8/layout/bProcess2"/>
    <dgm:cxn modelId="{CE5026BE-4335-45E4-8736-25104B567B62}" type="presParOf" srcId="{BCAF352A-8A1F-42C1-A0F2-4FAE00F65ADF}" destId="{2393EDC2-3294-44A6-8946-33C032C8F175}" srcOrd="9" destOrd="0" presId="urn:microsoft.com/office/officeart/2005/8/layout/bProcess2"/>
    <dgm:cxn modelId="{F1306ACE-E470-44C0-86E6-C07632BAD9DA}" type="presParOf" srcId="{BCAF352A-8A1F-42C1-A0F2-4FAE00F65ADF}" destId="{A6E6D0E3-C548-4A77-8EC1-2A3F8F54C979}" srcOrd="10" destOrd="0" presId="urn:microsoft.com/office/officeart/2005/8/layout/bProcess2"/>
    <dgm:cxn modelId="{C6ED52CE-2615-4C48-A5C4-FB5ECCB9438B}" type="presParOf" srcId="{A6E6D0E3-C548-4A77-8EC1-2A3F8F54C979}" destId="{98F9030D-5839-4307-869D-D226F3826C4C}" srcOrd="0" destOrd="0" presId="urn:microsoft.com/office/officeart/2005/8/layout/bProcess2"/>
    <dgm:cxn modelId="{94794498-1C51-4F9C-871E-98E428AE7ADB}" type="presParOf" srcId="{A6E6D0E3-C548-4A77-8EC1-2A3F8F54C979}" destId="{13FECDC1-4E07-4E71-9316-93B2DC0062A3}" srcOrd="1" destOrd="0" presId="urn:microsoft.com/office/officeart/2005/8/layout/bProcess2"/>
    <dgm:cxn modelId="{221A0C3A-29D1-4B19-AAD7-13B9DB74C135}" type="presParOf" srcId="{BCAF352A-8A1F-42C1-A0F2-4FAE00F65ADF}" destId="{D0D5BC32-25DA-4EE5-BE65-46E02C1C1515}" srcOrd="11" destOrd="0" presId="urn:microsoft.com/office/officeart/2005/8/layout/bProcess2"/>
    <dgm:cxn modelId="{E4348DDA-28C6-45E0-BE58-65645EF870DC}" type="presParOf" srcId="{BCAF352A-8A1F-42C1-A0F2-4FAE00F65ADF}" destId="{824DF976-11B0-4541-AA90-2CB4EE4C63CB}" srcOrd="12"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EBC2747-3124-410F-B967-6E490A6973D6}" type="doc">
      <dgm:prSet loTypeId="urn:microsoft.com/office/officeart/2005/8/layout/bProcess2" loCatId="process" qsTypeId="urn:microsoft.com/office/officeart/2005/8/quickstyle/3d2" qsCatId="3D" csTypeId="urn:microsoft.com/office/officeart/2005/8/colors/accent2_2" csCatId="accent2" phldr="1"/>
      <dgm:spPr/>
      <dgm:t>
        <a:bodyPr/>
        <a:lstStyle/>
        <a:p>
          <a:endParaRPr lang="zh-CN" altLang="en-US"/>
        </a:p>
      </dgm:t>
    </dgm:pt>
    <dgm:pt modelId="{72A9F407-3488-4824-8296-D2EB428D487B}">
      <dgm:prSet phldrT="[文本]"/>
      <dgm:spPr/>
      <dgm:t>
        <a:bodyPr/>
        <a:lstStyle/>
        <a:p>
          <a:r>
            <a:rPr lang="zh-CN" dirty="0" smtClean="0"/>
            <a:t>一、时间驱动作业法概述</a:t>
          </a:r>
          <a:endParaRPr lang="zh-CN" altLang="en-US" dirty="0"/>
        </a:p>
      </dgm:t>
    </dgm:pt>
    <dgm:pt modelId="{1776D893-791F-4FF8-8CD7-E53FE19569F3}" type="parTrans" cxnId="{F256A835-CAD3-4B4B-8E79-519B4C5E3747}">
      <dgm:prSet/>
      <dgm:spPr/>
      <dgm:t>
        <a:bodyPr/>
        <a:lstStyle/>
        <a:p>
          <a:endParaRPr lang="zh-CN" altLang="en-US"/>
        </a:p>
      </dgm:t>
    </dgm:pt>
    <dgm:pt modelId="{0AE7ABB1-5487-41ED-9171-E31D288114DF}" type="sibTrans" cxnId="{F256A835-CAD3-4B4B-8E79-519B4C5E3747}">
      <dgm:prSet/>
      <dgm:spPr/>
      <dgm:t>
        <a:bodyPr/>
        <a:lstStyle/>
        <a:p>
          <a:endParaRPr lang="zh-CN" altLang="en-US"/>
        </a:p>
      </dgm:t>
    </dgm:pt>
    <dgm:pt modelId="{A2091D8F-F3AD-486F-B734-7201778B1982}">
      <dgm:prSet phldrT="[文本]"/>
      <dgm:spPr/>
      <dgm:t>
        <a:bodyPr/>
        <a:lstStyle/>
        <a:p>
          <a:r>
            <a:rPr lang="zh-CN" dirty="0" smtClean="0"/>
            <a:t>二、时间驱动作业成本法应用示例</a:t>
          </a:r>
          <a:endParaRPr lang="zh-CN" altLang="en-US" dirty="0"/>
        </a:p>
      </dgm:t>
    </dgm:pt>
    <dgm:pt modelId="{A85EC5E1-3578-4C4B-B533-01FECB75CE33}" type="parTrans" cxnId="{684B0F45-F7E7-4001-92A2-DFFA44D3549C}">
      <dgm:prSet/>
      <dgm:spPr/>
      <dgm:t>
        <a:bodyPr/>
        <a:lstStyle/>
        <a:p>
          <a:endParaRPr lang="zh-CN" altLang="en-US"/>
        </a:p>
      </dgm:t>
    </dgm:pt>
    <dgm:pt modelId="{7FD102AA-DDBC-41D6-8381-6487EDF74C43}" type="sibTrans" cxnId="{684B0F45-F7E7-4001-92A2-DFFA44D3549C}">
      <dgm:prSet/>
      <dgm:spPr/>
      <dgm:t>
        <a:bodyPr/>
        <a:lstStyle/>
        <a:p>
          <a:endParaRPr lang="zh-CN" altLang="en-US"/>
        </a:p>
      </dgm:t>
    </dgm:pt>
    <dgm:pt modelId="{5A7D70E2-E921-477F-991B-BA5D0967F74B}">
      <dgm:prSet phldrT="[文本]"/>
      <dgm:spPr/>
      <dgm:t>
        <a:bodyPr/>
        <a:lstStyle/>
        <a:p>
          <a:r>
            <a:rPr lang="zh-CN" dirty="0" smtClean="0"/>
            <a:t>三、时间驱动作业成本法的应用步骤</a:t>
          </a:r>
          <a:endParaRPr lang="zh-CN" altLang="en-US" dirty="0"/>
        </a:p>
      </dgm:t>
    </dgm:pt>
    <dgm:pt modelId="{2D272E0E-8570-4A1F-B489-042EFBE6DBD7}" type="parTrans" cxnId="{C1F11387-5DA5-43D8-B5BD-A2837511C3F2}">
      <dgm:prSet/>
      <dgm:spPr/>
      <dgm:t>
        <a:bodyPr/>
        <a:lstStyle/>
        <a:p>
          <a:endParaRPr lang="zh-CN" altLang="en-US"/>
        </a:p>
      </dgm:t>
    </dgm:pt>
    <dgm:pt modelId="{DBB23B4A-DDF9-4680-8768-20AB97C0252F}" type="sibTrans" cxnId="{C1F11387-5DA5-43D8-B5BD-A2837511C3F2}">
      <dgm:prSet/>
      <dgm:spPr/>
      <dgm:t>
        <a:bodyPr/>
        <a:lstStyle/>
        <a:p>
          <a:endParaRPr lang="zh-CN" altLang="en-US"/>
        </a:p>
      </dgm:t>
    </dgm:pt>
    <dgm:pt modelId="{1BE25977-ACD5-4134-B316-57EB30B1500C}">
      <dgm:prSet phldrT="[文本]"/>
      <dgm:spPr/>
      <dgm:t>
        <a:bodyPr/>
        <a:lstStyle/>
        <a:p>
          <a:r>
            <a:rPr lang="zh-CN" dirty="0" smtClean="0"/>
            <a:t>四、资源能力利用优化方法</a:t>
          </a:r>
          <a:endParaRPr lang="zh-CN" altLang="en-US" dirty="0"/>
        </a:p>
      </dgm:t>
    </dgm:pt>
    <dgm:pt modelId="{5B05B85F-7690-468C-8637-A491217164FF}" type="parTrans" cxnId="{94DF6D3F-C89C-47F7-AFF7-1E4D1D2DB7FF}">
      <dgm:prSet/>
      <dgm:spPr/>
      <dgm:t>
        <a:bodyPr/>
        <a:lstStyle/>
        <a:p>
          <a:endParaRPr lang="zh-CN" altLang="en-US"/>
        </a:p>
      </dgm:t>
    </dgm:pt>
    <dgm:pt modelId="{D2334BBD-2373-49F1-9D3E-98D6E04B79A5}" type="sibTrans" cxnId="{94DF6D3F-C89C-47F7-AFF7-1E4D1D2DB7FF}">
      <dgm:prSet/>
      <dgm:spPr/>
      <dgm:t>
        <a:bodyPr/>
        <a:lstStyle/>
        <a:p>
          <a:endParaRPr lang="zh-CN" altLang="en-US"/>
        </a:p>
      </dgm:t>
    </dgm:pt>
    <dgm:pt modelId="{9740C286-2DEA-4195-ABDA-C0AE6DDB4C2D}">
      <dgm:prSet phldrT="[文本]"/>
      <dgm:spPr/>
      <dgm:t>
        <a:bodyPr/>
        <a:lstStyle/>
        <a:p>
          <a:r>
            <a:rPr lang="zh-CN" dirty="0" smtClean="0"/>
            <a:t>五、作业成本法在配送成本管理中的应用意义</a:t>
          </a:r>
          <a:endParaRPr lang="zh-CN" altLang="en-US" dirty="0"/>
        </a:p>
      </dgm:t>
    </dgm:pt>
    <dgm:pt modelId="{6DE95BDD-537C-4775-92BA-6E98B10D13BE}" type="parTrans" cxnId="{24C85FF8-8631-4937-9969-859326BFFF2E}">
      <dgm:prSet/>
      <dgm:spPr/>
      <dgm:t>
        <a:bodyPr/>
        <a:lstStyle/>
        <a:p>
          <a:endParaRPr lang="zh-CN" altLang="en-US"/>
        </a:p>
      </dgm:t>
    </dgm:pt>
    <dgm:pt modelId="{8002AE8F-F6DD-4105-A82D-F7F42566F254}" type="sibTrans" cxnId="{24C85FF8-8631-4937-9969-859326BFFF2E}">
      <dgm:prSet/>
      <dgm:spPr/>
      <dgm:t>
        <a:bodyPr/>
        <a:lstStyle/>
        <a:p>
          <a:endParaRPr lang="zh-CN" altLang="en-US"/>
        </a:p>
      </dgm:t>
    </dgm:pt>
    <dgm:pt modelId="{30065C5C-F2CA-41ED-A320-F16830BC05B1}" type="pres">
      <dgm:prSet presAssocID="{4EBC2747-3124-410F-B967-6E490A6973D6}" presName="diagram" presStyleCnt="0">
        <dgm:presLayoutVars>
          <dgm:dir/>
          <dgm:resizeHandles/>
        </dgm:presLayoutVars>
      </dgm:prSet>
      <dgm:spPr/>
      <dgm:t>
        <a:bodyPr/>
        <a:lstStyle/>
        <a:p>
          <a:endParaRPr lang="zh-CN" altLang="en-US"/>
        </a:p>
      </dgm:t>
    </dgm:pt>
    <dgm:pt modelId="{E5959D80-C9B9-4E0A-977C-5F04F9D8C97C}" type="pres">
      <dgm:prSet presAssocID="{72A9F407-3488-4824-8296-D2EB428D487B}" presName="firstNode" presStyleLbl="node1" presStyleIdx="0" presStyleCnt="5">
        <dgm:presLayoutVars>
          <dgm:bulletEnabled val="1"/>
        </dgm:presLayoutVars>
      </dgm:prSet>
      <dgm:spPr/>
      <dgm:t>
        <a:bodyPr/>
        <a:lstStyle/>
        <a:p>
          <a:endParaRPr lang="zh-CN" altLang="en-US"/>
        </a:p>
      </dgm:t>
    </dgm:pt>
    <dgm:pt modelId="{58F2E607-08E7-48B4-9284-263236E7FBBB}" type="pres">
      <dgm:prSet presAssocID="{0AE7ABB1-5487-41ED-9171-E31D288114DF}" presName="sibTrans" presStyleLbl="sibTrans2D1" presStyleIdx="0" presStyleCnt="4"/>
      <dgm:spPr/>
      <dgm:t>
        <a:bodyPr/>
        <a:lstStyle/>
        <a:p>
          <a:endParaRPr lang="zh-CN" altLang="en-US"/>
        </a:p>
      </dgm:t>
    </dgm:pt>
    <dgm:pt modelId="{D5484098-AFD1-4AE3-A2FB-44CC022B1D59}" type="pres">
      <dgm:prSet presAssocID="{A2091D8F-F3AD-486F-B734-7201778B1982}" presName="middleNode" presStyleCnt="0"/>
      <dgm:spPr/>
    </dgm:pt>
    <dgm:pt modelId="{B96D059A-37C4-4CEF-8E68-856E2D75F32D}" type="pres">
      <dgm:prSet presAssocID="{A2091D8F-F3AD-486F-B734-7201778B1982}" presName="padding" presStyleLbl="node1" presStyleIdx="0" presStyleCnt="5"/>
      <dgm:spPr/>
    </dgm:pt>
    <dgm:pt modelId="{2FE488C1-B847-4F25-BA81-1743DAC0A690}" type="pres">
      <dgm:prSet presAssocID="{A2091D8F-F3AD-486F-B734-7201778B1982}" presName="shape" presStyleLbl="node1" presStyleIdx="1" presStyleCnt="5">
        <dgm:presLayoutVars>
          <dgm:bulletEnabled val="1"/>
        </dgm:presLayoutVars>
      </dgm:prSet>
      <dgm:spPr/>
      <dgm:t>
        <a:bodyPr/>
        <a:lstStyle/>
        <a:p>
          <a:endParaRPr lang="zh-CN" altLang="en-US"/>
        </a:p>
      </dgm:t>
    </dgm:pt>
    <dgm:pt modelId="{1A8142B7-B506-4AD9-AA94-7FF47A4F339D}" type="pres">
      <dgm:prSet presAssocID="{7FD102AA-DDBC-41D6-8381-6487EDF74C43}" presName="sibTrans" presStyleLbl="sibTrans2D1" presStyleIdx="1" presStyleCnt="4"/>
      <dgm:spPr/>
      <dgm:t>
        <a:bodyPr/>
        <a:lstStyle/>
        <a:p>
          <a:endParaRPr lang="zh-CN" altLang="en-US"/>
        </a:p>
      </dgm:t>
    </dgm:pt>
    <dgm:pt modelId="{FEC7D7A0-3E36-4653-905F-A20102825050}" type="pres">
      <dgm:prSet presAssocID="{5A7D70E2-E921-477F-991B-BA5D0967F74B}" presName="middleNode" presStyleCnt="0"/>
      <dgm:spPr/>
    </dgm:pt>
    <dgm:pt modelId="{18C03B66-D543-4124-A0ED-1D614D9477ED}" type="pres">
      <dgm:prSet presAssocID="{5A7D70E2-E921-477F-991B-BA5D0967F74B}" presName="padding" presStyleLbl="node1" presStyleIdx="1" presStyleCnt="5"/>
      <dgm:spPr/>
    </dgm:pt>
    <dgm:pt modelId="{B42E4E68-115A-4D57-9C8A-812E06A88CE4}" type="pres">
      <dgm:prSet presAssocID="{5A7D70E2-E921-477F-991B-BA5D0967F74B}" presName="shape" presStyleLbl="node1" presStyleIdx="2" presStyleCnt="5">
        <dgm:presLayoutVars>
          <dgm:bulletEnabled val="1"/>
        </dgm:presLayoutVars>
      </dgm:prSet>
      <dgm:spPr/>
      <dgm:t>
        <a:bodyPr/>
        <a:lstStyle/>
        <a:p>
          <a:endParaRPr lang="zh-CN" altLang="en-US"/>
        </a:p>
      </dgm:t>
    </dgm:pt>
    <dgm:pt modelId="{EFB0C8BB-5F28-4F7F-BEE4-A38AA85075C3}" type="pres">
      <dgm:prSet presAssocID="{DBB23B4A-DDF9-4680-8768-20AB97C0252F}" presName="sibTrans" presStyleLbl="sibTrans2D1" presStyleIdx="2" presStyleCnt="4"/>
      <dgm:spPr/>
      <dgm:t>
        <a:bodyPr/>
        <a:lstStyle/>
        <a:p>
          <a:endParaRPr lang="zh-CN" altLang="en-US"/>
        </a:p>
      </dgm:t>
    </dgm:pt>
    <dgm:pt modelId="{9AC28555-DF3D-47D6-9724-6DE4D7C526A4}" type="pres">
      <dgm:prSet presAssocID="{1BE25977-ACD5-4134-B316-57EB30B1500C}" presName="middleNode" presStyleCnt="0"/>
      <dgm:spPr/>
    </dgm:pt>
    <dgm:pt modelId="{1A462D84-6EC5-4623-BFC0-2D54128FED26}" type="pres">
      <dgm:prSet presAssocID="{1BE25977-ACD5-4134-B316-57EB30B1500C}" presName="padding" presStyleLbl="node1" presStyleIdx="2" presStyleCnt="5"/>
      <dgm:spPr/>
    </dgm:pt>
    <dgm:pt modelId="{EB2B48C9-4A55-4AF1-82E5-D05547FA997C}" type="pres">
      <dgm:prSet presAssocID="{1BE25977-ACD5-4134-B316-57EB30B1500C}" presName="shape" presStyleLbl="node1" presStyleIdx="3" presStyleCnt="5">
        <dgm:presLayoutVars>
          <dgm:bulletEnabled val="1"/>
        </dgm:presLayoutVars>
      </dgm:prSet>
      <dgm:spPr/>
      <dgm:t>
        <a:bodyPr/>
        <a:lstStyle/>
        <a:p>
          <a:endParaRPr lang="zh-CN" altLang="en-US"/>
        </a:p>
      </dgm:t>
    </dgm:pt>
    <dgm:pt modelId="{5768F9FF-B71C-4E56-AEEB-02B6E6E68064}" type="pres">
      <dgm:prSet presAssocID="{D2334BBD-2373-49F1-9D3E-98D6E04B79A5}" presName="sibTrans" presStyleLbl="sibTrans2D1" presStyleIdx="3" presStyleCnt="4"/>
      <dgm:spPr/>
      <dgm:t>
        <a:bodyPr/>
        <a:lstStyle/>
        <a:p>
          <a:endParaRPr lang="zh-CN" altLang="en-US"/>
        </a:p>
      </dgm:t>
    </dgm:pt>
    <dgm:pt modelId="{694366D9-3CF5-4845-8568-0398A7EB8501}" type="pres">
      <dgm:prSet presAssocID="{9740C286-2DEA-4195-ABDA-C0AE6DDB4C2D}" presName="lastNode" presStyleLbl="node1" presStyleIdx="4" presStyleCnt="5">
        <dgm:presLayoutVars>
          <dgm:bulletEnabled val="1"/>
        </dgm:presLayoutVars>
      </dgm:prSet>
      <dgm:spPr/>
      <dgm:t>
        <a:bodyPr/>
        <a:lstStyle/>
        <a:p>
          <a:endParaRPr lang="zh-CN" altLang="en-US"/>
        </a:p>
      </dgm:t>
    </dgm:pt>
  </dgm:ptLst>
  <dgm:cxnLst>
    <dgm:cxn modelId="{6AD32E0C-C431-4101-A4BB-1B67F73103AE}" type="presOf" srcId="{7FD102AA-DDBC-41D6-8381-6487EDF74C43}" destId="{1A8142B7-B506-4AD9-AA94-7FF47A4F339D}" srcOrd="0" destOrd="0" presId="urn:microsoft.com/office/officeart/2005/8/layout/bProcess2"/>
    <dgm:cxn modelId="{9954A338-759C-4B44-BED9-64B338EAE96E}" type="presOf" srcId="{DBB23B4A-DDF9-4680-8768-20AB97C0252F}" destId="{EFB0C8BB-5F28-4F7F-BEE4-A38AA85075C3}" srcOrd="0" destOrd="0" presId="urn:microsoft.com/office/officeart/2005/8/layout/bProcess2"/>
    <dgm:cxn modelId="{1E0A1097-2D08-4993-A226-C10CA60D5454}" type="presOf" srcId="{A2091D8F-F3AD-486F-B734-7201778B1982}" destId="{2FE488C1-B847-4F25-BA81-1743DAC0A690}" srcOrd="0" destOrd="0" presId="urn:microsoft.com/office/officeart/2005/8/layout/bProcess2"/>
    <dgm:cxn modelId="{24C85FF8-8631-4937-9969-859326BFFF2E}" srcId="{4EBC2747-3124-410F-B967-6E490A6973D6}" destId="{9740C286-2DEA-4195-ABDA-C0AE6DDB4C2D}" srcOrd="4" destOrd="0" parTransId="{6DE95BDD-537C-4775-92BA-6E98B10D13BE}" sibTransId="{8002AE8F-F6DD-4105-A82D-F7F42566F254}"/>
    <dgm:cxn modelId="{C0A84573-A1D0-4F8E-8C42-2E3F4E59BF77}" type="presOf" srcId="{4EBC2747-3124-410F-B967-6E490A6973D6}" destId="{30065C5C-F2CA-41ED-A320-F16830BC05B1}" srcOrd="0" destOrd="0" presId="urn:microsoft.com/office/officeart/2005/8/layout/bProcess2"/>
    <dgm:cxn modelId="{F256A835-CAD3-4B4B-8E79-519B4C5E3747}" srcId="{4EBC2747-3124-410F-B967-6E490A6973D6}" destId="{72A9F407-3488-4824-8296-D2EB428D487B}" srcOrd="0" destOrd="0" parTransId="{1776D893-791F-4FF8-8CD7-E53FE19569F3}" sibTransId="{0AE7ABB1-5487-41ED-9171-E31D288114DF}"/>
    <dgm:cxn modelId="{684B0F45-F7E7-4001-92A2-DFFA44D3549C}" srcId="{4EBC2747-3124-410F-B967-6E490A6973D6}" destId="{A2091D8F-F3AD-486F-B734-7201778B1982}" srcOrd="1" destOrd="0" parTransId="{A85EC5E1-3578-4C4B-B533-01FECB75CE33}" sibTransId="{7FD102AA-DDBC-41D6-8381-6487EDF74C43}"/>
    <dgm:cxn modelId="{5FBD24B9-2EA9-462F-B4EA-F48A31796D92}" type="presOf" srcId="{5A7D70E2-E921-477F-991B-BA5D0967F74B}" destId="{B42E4E68-115A-4D57-9C8A-812E06A88CE4}" srcOrd="0" destOrd="0" presId="urn:microsoft.com/office/officeart/2005/8/layout/bProcess2"/>
    <dgm:cxn modelId="{5CC3ECC3-9398-4B5C-A718-B8A76E99749F}" type="presOf" srcId="{9740C286-2DEA-4195-ABDA-C0AE6DDB4C2D}" destId="{694366D9-3CF5-4845-8568-0398A7EB8501}" srcOrd="0" destOrd="0" presId="urn:microsoft.com/office/officeart/2005/8/layout/bProcess2"/>
    <dgm:cxn modelId="{94DF6D3F-C89C-47F7-AFF7-1E4D1D2DB7FF}" srcId="{4EBC2747-3124-410F-B967-6E490A6973D6}" destId="{1BE25977-ACD5-4134-B316-57EB30B1500C}" srcOrd="3" destOrd="0" parTransId="{5B05B85F-7690-468C-8637-A491217164FF}" sibTransId="{D2334BBD-2373-49F1-9D3E-98D6E04B79A5}"/>
    <dgm:cxn modelId="{5699596D-9C89-4031-8447-313A702FFBE0}" type="presOf" srcId="{72A9F407-3488-4824-8296-D2EB428D487B}" destId="{E5959D80-C9B9-4E0A-977C-5F04F9D8C97C}" srcOrd="0" destOrd="0" presId="urn:microsoft.com/office/officeart/2005/8/layout/bProcess2"/>
    <dgm:cxn modelId="{7896015A-FFD9-4017-9121-1E8C2D8892A9}" type="presOf" srcId="{0AE7ABB1-5487-41ED-9171-E31D288114DF}" destId="{58F2E607-08E7-48B4-9284-263236E7FBBB}" srcOrd="0" destOrd="0" presId="urn:microsoft.com/office/officeart/2005/8/layout/bProcess2"/>
    <dgm:cxn modelId="{C1A1296E-65C4-405A-A2C1-2E5B0F869FE2}" type="presOf" srcId="{D2334BBD-2373-49F1-9D3E-98D6E04B79A5}" destId="{5768F9FF-B71C-4E56-AEEB-02B6E6E68064}" srcOrd="0" destOrd="0" presId="urn:microsoft.com/office/officeart/2005/8/layout/bProcess2"/>
    <dgm:cxn modelId="{C1F11387-5DA5-43D8-B5BD-A2837511C3F2}" srcId="{4EBC2747-3124-410F-B967-6E490A6973D6}" destId="{5A7D70E2-E921-477F-991B-BA5D0967F74B}" srcOrd="2" destOrd="0" parTransId="{2D272E0E-8570-4A1F-B489-042EFBE6DBD7}" sibTransId="{DBB23B4A-DDF9-4680-8768-20AB97C0252F}"/>
    <dgm:cxn modelId="{7E07100F-EE8C-4CBD-9571-494DB28ED4B0}" type="presOf" srcId="{1BE25977-ACD5-4134-B316-57EB30B1500C}" destId="{EB2B48C9-4A55-4AF1-82E5-D05547FA997C}" srcOrd="0" destOrd="0" presId="urn:microsoft.com/office/officeart/2005/8/layout/bProcess2"/>
    <dgm:cxn modelId="{80894152-0CB0-4E49-B61D-D495AA9C1E66}" type="presParOf" srcId="{30065C5C-F2CA-41ED-A320-F16830BC05B1}" destId="{E5959D80-C9B9-4E0A-977C-5F04F9D8C97C}" srcOrd="0" destOrd="0" presId="urn:microsoft.com/office/officeart/2005/8/layout/bProcess2"/>
    <dgm:cxn modelId="{2AE9591F-5810-4808-A52A-56BE36825BC6}" type="presParOf" srcId="{30065C5C-F2CA-41ED-A320-F16830BC05B1}" destId="{58F2E607-08E7-48B4-9284-263236E7FBBB}" srcOrd="1" destOrd="0" presId="urn:microsoft.com/office/officeart/2005/8/layout/bProcess2"/>
    <dgm:cxn modelId="{43ADF6AE-4826-4515-80FB-EF93F83980B4}" type="presParOf" srcId="{30065C5C-F2CA-41ED-A320-F16830BC05B1}" destId="{D5484098-AFD1-4AE3-A2FB-44CC022B1D59}" srcOrd="2" destOrd="0" presId="urn:microsoft.com/office/officeart/2005/8/layout/bProcess2"/>
    <dgm:cxn modelId="{97590ADE-F64F-4366-B61D-5F33A0F74B6F}" type="presParOf" srcId="{D5484098-AFD1-4AE3-A2FB-44CC022B1D59}" destId="{B96D059A-37C4-4CEF-8E68-856E2D75F32D}" srcOrd="0" destOrd="0" presId="urn:microsoft.com/office/officeart/2005/8/layout/bProcess2"/>
    <dgm:cxn modelId="{4C0BE89C-22CC-432A-8F68-4178D10B6A77}" type="presParOf" srcId="{D5484098-AFD1-4AE3-A2FB-44CC022B1D59}" destId="{2FE488C1-B847-4F25-BA81-1743DAC0A690}" srcOrd="1" destOrd="0" presId="urn:microsoft.com/office/officeart/2005/8/layout/bProcess2"/>
    <dgm:cxn modelId="{117AE6F7-A02C-4B7E-81BA-D862F1E5CA23}" type="presParOf" srcId="{30065C5C-F2CA-41ED-A320-F16830BC05B1}" destId="{1A8142B7-B506-4AD9-AA94-7FF47A4F339D}" srcOrd="3" destOrd="0" presId="urn:microsoft.com/office/officeart/2005/8/layout/bProcess2"/>
    <dgm:cxn modelId="{484645F8-4914-4291-BAF6-8282AF7CA976}" type="presParOf" srcId="{30065C5C-F2CA-41ED-A320-F16830BC05B1}" destId="{FEC7D7A0-3E36-4653-905F-A20102825050}" srcOrd="4" destOrd="0" presId="urn:microsoft.com/office/officeart/2005/8/layout/bProcess2"/>
    <dgm:cxn modelId="{F06D3C46-C22E-4280-8AA6-E03CB7813780}" type="presParOf" srcId="{FEC7D7A0-3E36-4653-905F-A20102825050}" destId="{18C03B66-D543-4124-A0ED-1D614D9477ED}" srcOrd="0" destOrd="0" presId="urn:microsoft.com/office/officeart/2005/8/layout/bProcess2"/>
    <dgm:cxn modelId="{4CCD30EB-595C-4E3C-9243-42F179520DE0}" type="presParOf" srcId="{FEC7D7A0-3E36-4653-905F-A20102825050}" destId="{B42E4E68-115A-4D57-9C8A-812E06A88CE4}" srcOrd="1" destOrd="0" presId="urn:microsoft.com/office/officeart/2005/8/layout/bProcess2"/>
    <dgm:cxn modelId="{836663CB-D64E-4BE0-9907-BA9D05C424F7}" type="presParOf" srcId="{30065C5C-F2CA-41ED-A320-F16830BC05B1}" destId="{EFB0C8BB-5F28-4F7F-BEE4-A38AA85075C3}" srcOrd="5" destOrd="0" presId="urn:microsoft.com/office/officeart/2005/8/layout/bProcess2"/>
    <dgm:cxn modelId="{2061447A-8817-4B4C-AA12-7418CEDED32A}" type="presParOf" srcId="{30065C5C-F2CA-41ED-A320-F16830BC05B1}" destId="{9AC28555-DF3D-47D6-9724-6DE4D7C526A4}" srcOrd="6" destOrd="0" presId="urn:microsoft.com/office/officeart/2005/8/layout/bProcess2"/>
    <dgm:cxn modelId="{0725924F-D114-4384-B9DF-D818E8D29402}" type="presParOf" srcId="{9AC28555-DF3D-47D6-9724-6DE4D7C526A4}" destId="{1A462D84-6EC5-4623-BFC0-2D54128FED26}" srcOrd="0" destOrd="0" presId="urn:microsoft.com/office/officeart/2005/8/layout/bProcess2"/>
    <dgm:cxn modelId="{01B1F656-EC60-4180-B9D5-1027DC7CFB2F}" type="presParOf" srcId="{9AC28555-DF3D-47D6-9724-6DE4D7C526A4}" destId="{EB2B48C9-4A55-4AF1-82E5-D05547FA997C}" srcOrd="1" destOrd="0" presId="urn:microsoft.com/office/officeart/2005/8/layout/bProcess2"/>
    <dgm:cxn modelId="{66B1AEF7-43A7-4ACD-B70D-B1ADA2C894FC}" type="presParOf" srcId="{30065C5C-F2CA-41ED-A320-F16830BC05B1}" destId="{5768F9FF-B71C-4E56-AEEB-02B6E6E68064}" srcOrd="7" destOrd="0" presId="urn:microsoft.com/office/officeart/2005/8/layout/bProcess2"/>
    <dgm:cxn modelId="{D8351225-5675-45DA-A4E6-F19706BE3BE4}" type="presParOf" srcId="{30065C5C-F2CA-41ED-A320-F16830BC05B1}" destId="{694366D9-3CF5-4845-8568-0398A7EB8501}" srcOrd="8"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1648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16486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48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648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1648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E0B2C36-A008-4A1A-9C1F-7A04560E8052}" type="slidenum">
              <a:rPr lang="en-US" altLang="zh-CN"/>
              <a:pPr/>
              <a:t>‹#›</a:t>
            </a:fld>
            <a:endParaRPr lang="en-US" altLang="zh-CN"/>
          </a:p>
        </p:txBody>
      </p:sp>
    </p:spTree>
    <p:extLst>
      <p:ext uri="{BB962C8B-B14F-4D97-AF65-F5344CB8AC3E}">
        <p14:creationId xmlns:p14="http://schemas.microsoft.com/office/powerpoint/2010/main" val="34449284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baike.baidu.com/view/3235.htm"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配送是指在经济合理区域内，根据客户要求，对物品进行拣选、加工、包装、分割、组配等作业，并按时送达指定地点的物流活动。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是物流系统中一种特殊的、综合的活动形式，是商流与物流紧密结合，包含了物流中若干功能要素的一种物流活动。从物流角度来说，配送几乎包括了所有的物流功能要素，是物流的一个缩影或在较小范围内物流全部活动的体现。一般的配送集装卸、包装、保管、运输于一身，通过一系列活动完成将物品送达客户的目的。特殊的配送则还要以流通加工活动为支撑，其内容更为广泛。</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配送成本是指在配送活动的备货、储存、分拣、配货、配装、送货、送达服务及配送加工等环节中所发生的各项费用的总和。配送成本主要由以下费用构成。</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一、配送运输费用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配送运输费用是指从事配送运输生产而发生的各项费用。具体包括驾驶员及助手的工资及福利费、燃料、轮胎、修理费、折旧费、车船使用税等项目。</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二、分拣费用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）分拣人工费用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从事分拣工作的作业人员及有关人员的工资、奖金、补贴等费用的总和。</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）分拣设备费用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分拣机械设备的折旧费用及修理费用。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三、配装费用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）配装材料费用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常见的配装材料有木材、纸、自然纤维和合成纤维、塑料等。这些包装材料功能不同，成本相差很大。</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）配装辅助费用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除上述费用外，还有一些辅助性费用，如包装标记、标志的印刷，拴挂物费用等的支出等。</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）配装人工费用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从事配装工作的工人及有关人员的工资、奖金、补贴等费用的总和，即配装人工费用。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四、流通加工费用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）流通加工设备费用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流通加工设备因流通加工形式不同而不同，购置这些设备所支出的费用，以流通加工费用的形式转移到被加工产品中去。</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）流通加工材料费用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在流通加工过程中，投入到加工过程中的一些材料消耗所需要的费用，即流通加工材料费用。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）流通加工人工费用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在流通加工过程中从事加工活动的管理人员、工人及有关人员的工资、奖金等费用的总和。</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五、营运间接费用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营运间接费用是指不能直接计入各类成本计算对象的费用，如配送各环节间接从事配送活动人员的工资及福利费、办公费，以及配送各环节发生的水电费、折旧费等费用。营运间接费用于月终时，通过编制“营运间接费用分配表”，以分摊的方式，分别计入配送各环节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在实际应用中，应该根据配送的具体流程归集成本，不同的配送模式，其成本构成差异较大。在相同的配送模式下，由于配送物品的性质不同，其成本构成差异也很大。</a:t>
            </a:r>
            <a:endParaRPr lang="zh-CN" altLang="zh-CN" sz="1200" kern="1200" dirty="0">
              <a:solidFill>
                <a:schemeClr val="tx1"/>
              </a:solidFill>
              <a:effectLst/>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3</a:t>
            </a:fld>
            <a:endParaRPr lang="en-US" altLang="zh-CN"/>
          </a:p>
        </p:txBody>
      </p:sp>
    </p:spTree>
    <p:extLst>
      <p:ext uri="{BB962C8B-B14F-4D97-AF65-F5344CB8AC3E}">
        <p14:creationId xmlns:p14="http://schemas.microsoft.com/office/powerpoint/2010/main" val="2223100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62D5E5-1B14-4A84-A56A-E14DE22D031A}" type="slidenum">
              <a:rPr lang="en-US" altLang="zh-CN"/>
              <a:pPr/>
              <a:t>16</a:t>
            </a:fld>
            <a:endParaRPr lang="en-US" altLang="zh-CN"/>
          </a:p>
        </p:txBody>
      </p:sp>
      <p:sp>
        <p:nvSpPr>
          <p:cNvPr id="194562" name="Rectangle 2"/>
          <p:cNvSpPr>
            <a:spLocks noGrp="1" noRot="1" noChangeAspect="1" noChangeArrowheads="1" noTextEdit="1"/>
          </p:cNvSpPr>
          <p:nvPr>
            <p:ph type="sldImg"/>
          </p:nvPr>
        </p:nvSpPr>
        <p:spPr>
          <a:xfrm>
            <a:off x="381000" y="685800"/>
            <a:ext cx="6096000" cy="3429000"/>
          </a:xfrm>
          <a:ln/>
        </p:spPr>
      </p:sp>
      <p:sp>
        <p:nvSpPr>
          <p:cNvPr id="194563" name="Rectangle 3"/>
          <p:cNvSpPr>
            <a:spLocks noGrp="1" noChangeArrowheads="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配送成本控制应该按不同环节和不同成本项目分别实施。由于各环节的成本项目差异很大，在选用成本控制标准时应遵循合适的原则，对不同的环节应采用不同的成本控制标准。</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运输环节的作业具有汽车运输的特点，受驾驶水平、道路条件、车辆性能的影响。尽管配送运输一般按优化的配送路线进行配送，但其不确定因素很多，因此，对配送运输成本的控制应实行成本预算控制。预算所采用的成本标准主要是各种技术经济定额，如行车燃料消耗定额、新胎到报废行驶里程定额</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、大修和各级保养间隔里程定额以及各种配件材料消耗定额和车辆保修费定额与工时定额等，这些定额是进行成本预算管理的主要依据。</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配送的流通加工环节、分拣环节及配装环节也需实行预算控制，其预算所采用的成本标准主要是直接工料费的用量标准和价格标准。</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运输环节的成本控制与分析等内容可参见本书第四章汽车运输成本管理（上）与第五章汽车运输成本管理（下）的相关内容；装配环节的成本控制与分析等内容可参见本书第九章装卸成本管理相关内容；流通加工环节与分拣环节的成本控制与分析等内容可参见本书第八章包装成本管理和第十章流通加工成本管理的相关内容。此处不再赘述。</a:t>
            </a:r>
          </a:p>
          <a:p>
            <a:endParaRPr lang="en-US" altLang="zh-CN" dirty="0"/>
          </a:p>
        </p:txBody>
      </p:sp>
    </p:spTree>
    <p:extLst>
      <p:ext uri="{BB962C8B-B14F-4D97-AF65-F5344CB8AC3E}">
        <p14:creationId xmlns:p14="http://schemas.microsoft.com/office/powerpoint/2010/main" val="1896162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8C1834-7131-411F-81EC-313110955FFF}" type="slidenum">
              <a:rPr lang="en-US" altLang="zh-CN"/>
              <a:pPr/>
              <a:t>18</a:t>
            </a:fld>
            <a:endParaRPr lang="en-US" altLang="zh-CN"/>
          </a:p>
        </p:txBody>
      </p:sp>
      <p:sp>
        <p:nvSpPr>
          <p:cNvPr id="198658" name="Rectangle 2"/>
          <p:cNvSpPr>
            <a:spLocks noGrp="1" noRot="1" noChangeAspect="1" noChangeArrowheads="1" noTextEdit="1"/>
          </p:cNvSpPr>
          <p:nvPr>
            <p:ph type="sldImg"/>
          </p:nvPr>
        </p:nvSpPr>
        <p:spPr>
          <a:xfrm>
            <a:off x="381000" y="685800"/>
            <a:ext cx="6096000" cy="3429000"/>
          </a:xfrm>
          <a:ln/>
        </p:spPr>
      </p:sp>
      <p:sp>
        <p:nvSpPr>
          <p:cNvPr id="198659" name="Rectangle 3"/>
          <p:cNvSpPr>
            <a:spLocks noGrp="1" noChangeArrowheads="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一、时间驱动作业法概述</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时间驱动作业成本法（</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Time-driven ABC</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）以时间作为分配资源成本的依据，通过经验丰富的管理人员对实际产能和作业单位时间的可靠估计，计算出作业的成本动因率（单位时间作业成本），进而计算出该项作业应分摊的成本。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传统的作业成本（</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Activity-Based Costing</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ABC</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模型，在实际应用中难度较大。因为传统的作业成本法需要花费大量成本和时间去访谈和调查员工来设计初始的模型，并且采用了主观且耗费精力的时间分配方法。在模型变更时，如改变处理程序和资源消耗，增加新的作业，订单、渠道和客户的多样性或复杂性增加，维护和更新模型也很困难。</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时间驱动作业成本法仅仅需要确定两个参数：一是提供的资源能力的单位成本，二是完成一项作业需要的时间。因此时间驱动作业成本法实用性更强、应用更为广泛。</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时间驱动作业成本法特点是：</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）可以快速的建立、应用。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）容易更新和维护，以反映流程、订单多样性和资源成本的变化。</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）可直接从企业资源管理系统和客户关系管理系统中获取所需数据。</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）通过直接的观察可以确定模型估计的单位时间是否合理。</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）很容易处理大范围内的繁杂事务，而不影响报告的及时提交。</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）显性的描述资源能力，并突出空闲的资源能力以辅助管理。</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7</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）建立时间方程式，用以描述时间与订单和客户要求的数量关系，但不会增加模型的复杂性。</a:t>
            </a:r>
            <a:endParaRPr lang="zh-CN" altLang="zh-CN" sz="1200" kern="1200" dirty="0">
              <a:solidFill>
                <a:schemeClr val="tx1"/>
              </a:solidFill>
              <a:effectLst/>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3854819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C19E7B-3F99-4BE0-9F00-103C8D16E444}" type="slidenum">
              <a:rPr lang="en-US" altLang="zh-CN"/>
              <a:pPr/>
              <a:t>21</a:t>
            </a:fld>
            <a:endParaRPr lang="en-US" altLang="zh-CN"/>
          </a:p>
        </p:txBody>
      </p:sp>
      <p:sp>
        <p:nvSpPr>
          <p:cNvPr id="205826" name="Rectangle 2"/>
          <p:cNvSpPr>
            <a:spLocks noGrp="1" noRot="1" noChangeAspect="1" noChangeArrowheads="1" noTextEdit="1"/>
          </p:cNvSpPr>
          <p:nvPr>
            <p:ph type="sldImg"/>
          </p:nvPr>
        </p:nvSpPr>
        <p:spPr>
          <a:xfrm>
            <a:off x="381000" y="685800"/>
            <a:ext cx="6096000" cy="3429000"/>
          </a:xfrm>
          <a:ln/>
        </p:spPr>
      </p:sp>
      <p:sp>
        <p:nvSpPr>
          <p:cNvPr id="205827" name="Rectangle 3"/>
          <p:cNvSpPr>
            <a:spLocks noGrp="1" noChangeArrowheads="1"/>
          </p:cNvSpPr>
          <p:nvPr>
            <p:ph type="body" idx="1"/>
          </p:nvPr>
        </p:nvSpPr>
        <p:spPr/>
        <p:txBody>
          <a:bodyPr/>
          <a:lstStyle/>
          <a:p>
            <a:r>
              <a:rPr lang="zh-CN" altLang="en-US"/>
              <a:t>假设某制造企业的配送中心配送</a:t>
            </a:r>
            <a:r>
              <a:rPr lang="en-US" altLang="zh-CN"/>
              <a:t>A</a:t>
            </a:r>
            <a:r>
              <a:rPr lang="zh-CN" altLang="en-US"/>
              <a:t>、</a:t>
            </a:r>
            <a:r>
              <a:rPr lang="en-US" altLang="zh-CN"/>
              <a:t>B</a:t>
            </a:r>
            <a:r>
              <a:rPr lang="zh-CN" altLang="en-US"/>
              <a:t>两种产品给不同客户，完成这两项业务需要订单处理、进货（卸下、检查搬运等）、包装、拣货和发货（包括搬运、装车等）共五项作业，某月该配送中心发生的由五项作业共同负担的间接费用共</a:t>
            </a:r>
            <a:r>
              <a:rPr lang="en-US" altLang="zh-CN"/>
              <a:t>94248</a:t>
            </a:r>
            <a:r>
              <a:rPr lang="zh-CN" altLang="en-US"/>
              <a:t>元（数据来自配送中心资源库），该月各类作业量如表</a:t>
            </a:r>
            <a:r>
              <a:rPr lang="en-US" altLang="zh-CN"/>
              <a:t>11-3</a:t>
            </a:r>
            <a:r>
              <a:rPr lang="zh-CN" altLang="en-US"/>
              <a:t>所示。</a:t>
            </a:r>
          </a:p>
        </p:txBody>
      </p:sp>
    </p:spTree>
    <p:extLst>
      <p:ext uri="{BB962C8B-B14F-4D97-AF65-F5344CB8AC3E}">
        <p14:creationId xmlns:p14="http://schemas.microsoft.com/office/powerpoint/2010/main" val="939659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latin typeface="宋体" panose="02010600030101010101" pitchFamily="2" charset="-122"/>
              </a:rPr>
              <a:t>由表</a:t>
            </a:r>
            <a:r>
              <a:rPr lang="en-US" altLang="zh-CN" dirty="0" smtClean="0">
                <a:latin typeface="宋体" panose="02010600030101010101" pitchFamily="2" charset="-122"/>
              </a:rPr>
              <a:t>11-3</a:t>
            </a:r>
            <a:r>
              <a:rPr lang="zh-CN" altLang="en-US" dirty="0" smtClean="0">
                <a:latin typeface="宋体" panose="02010600030101010101" pitchFamily="2" charset="-122"/>
              </a:rPr>
              <a:t>可知，由于生产</a:t>
            </a:r>
            <a:r>
              <a:rPr lang="en-US" altLang="zh-CN" dirty="0" smtClean="0">
                <a:latin typeface="宋体" panose="02010600030101010101" pitchFamily="2" charset="-122"/>
              </a:rPr>
              <a:t>A</a:t>
            </a:r>
            <a:r>
              <a:rPr lang="zh-CN" altLang="en-US" dirty="0" smtClean="0">
                <a:latin typeface="宋体" panose="02010600030101010101" pitchFamily="2" charset="-122"/>
              </a:rPr>
              <a:t>、</a:t>
            </a:r>
            <a:r>
              <a:rPr lang="en-US" altLang="zh-CN" dirty="0" smtClean="0">
                <a:latin typeface="宋体" panose="02010600030101010101" pitchFamily="2" charset="-122"/>
              </a:rPr>
              <a:t>B</a:t>
            </a:r>
            <a:r>
              <a:rPr lang="zh-CN" altLang="en-US" dirty="0" smtClean="0">
                <a:latin typeface="宋体" panose="02010600030101010101" pitchFamily="2" charset="-122"/>
              </a:rPr>
              <a:t>两种产品导致各项作业的发生及作业的消耗，所以可将</a:t>
            </a:r>
            <a:r>
              <a:rPr lang="en-US" altLang="zh-CN" dirty="0" smtClean="0">
                <a:latin typeface="宋体" panose="02010600030101010101" pitchFamily="2" charset="-122"/>
              </a:rPr>
              <a:t>A</a:t>
            </a:r>
            <a:r>
              <a:rPr lang="zh-CN" altLang="en-US" dirty="0" smtClean="0">
                <a:latin typeface="宋体" panose="02010600030101010101" pitchFamily="2" charset="-122"/>
              </a:rPr>
              <a:t>、</a:t>
            </a:r>
            <a:r>
              <a:rPr lang="en-US" altLang="zh-CN" dirty="0" smtClean="0">
                <a:latin typeface="宋体" panose="02010600030101010101" pitchFamily="2" charset="-122"/>
              </a:rPr>
              <a:t>B</a:t>
            </a:r>
            <a:r>
              <a:rPr lang="zh-CN" altLang="en-US" dirty="0" smtClean="0">
                <a:latin typeface="宋体" panose="02010600030101010101" pitchFamily="2" charset="-122"/>
              </a:rPr>
              <a:t>两种产品确定为成本计算对象</a:t>
            </a:r>
            <a:endParaRPr lang="en-US" altLang="zh-CN" dirty="0" smtClean="0">
              <a:latin typeface="宋体" panose="02010600030101010101" pitchFamily="2" charset="-122"/>
            </a:endParaRPr>
          </a:p>
          <a:p>
            <a:r>
              <a:rPr lang="zh-CN" altLang="en-US" dirty="0" smtClean="0">
                <a:latin typeface="宋体" panose="02010600030101010101" pitchFamily="2" charset="-122"/>
              </a:rPr>
              <a:t>该配送中心共有员工</a:t>
            </a:r>
            <a:r>
              <a:rPr lang="en-US" altLang="zh-CN" dirty="0" smtClean="0">
                <a:latin typeface="宋体" panose="02010600030101010101" pitchFamily="2" charset="-122"/>
              </a:rPr>
              <a:t>35</a:t>
            </a:r>
            <a:r>
              <a:rPr lang="zh-CN" altLang="en-US" dirty="0" smtClean="0">
                <a:latin typeface="宋体" panose="02010600030101010101" pitchFamily="2" charset="-122"/>
              </a:rPr>
              <a:t>人，每天工作按</a:t>
            </a:r>
            <a:r>
              <a:rPr lang="en-US" altLang="zh-CN" dirty="0" smtClean="0">
                <a:latin typeface="宋体" panose="02010600030101010101" pitchFamily="2" charset="-122"/>
              </a:rPr>
              <a:t>8h</a:t>
            </a:r>
            <a:r>
              <a:rPr lang="zh-CN" altLang="en-US" dirty="0" smtClean="0">
                <a:latin typeface="宋体" panose="02010600030101010101" pitchFamily="2" charset="-122"/>
              </a:rPr>
              <a:t>计，每月工作</a:t>
            </a:r>
            <a:r>
              <a:rPr lang="en-US" altLang="zh-CN" dirty="0" smtClean="0">
                <a:latin typeface="宋体" panose="02010600030101010101" pitchFamily="2" charset="-122"/>
              </a:rPr>
              <a:t>22d</a:t>
            </a:r>
            <a:r>
              <a:rPr lang="zh-CN" altLang="en-US" dirty="0" smtClean="0">
                <a:latin typeface="宋体" panose="02010600030101010101" pitchFamily="2" charset="-122"/>
              </a:rPr>
              <a:t>，其理论上工作时间总量（称之为资源能力供应）为</a:t>
            </a:r>
            <a:r>
              <a:rPr lang="en-US" altLang="zh-CN" dirty="0" smtClean="0">
                <a:latin typeface="宋体" panose="02010600030101010101" pitchFamily="2" charset="-122"/>
              </a:rPr>
              <a:t>369600min</a:t>
            </a:r>
            <a:r>
              <a:rPr lang="zh-CN" altLang="en-US" dirty="0" smtClean="0">
                <a:latin typeface="宋体" panose="02010600030101010101" pitchFamily="2" charset="-122"/>
              </a:rPr>
              <a:t>，实际资源能力供应可按理论供应的</a:t>
            </a:r>
            <a:r>
              <a:rPr lang="en-US" altLang="zh-CN" dirty="0" smtClean="0">
                <a:latin typeface="宋体" panose="02010600030101010101" pitchFamily="2" charset="-122"/>
              </a:rPr>
              <a:t>85%</a:t>
            </a:r>
            <a:r>
              <a:rPr lang="zh-CN" altLang="en-US" dirty="0" smtClean="0">
                <a:latin typeface="宋体" panose="02010600030101010101" pitchFamily="2" charset="-122"/>
              </a:rPr>
              <a:t>计算，故此可提供的资源能力为</a:t>
            </a:r>
            <a:r>
              <a:rPr lang="en-US" altLang="zh-CN" dirty="0" smtClean="0">
                <a:latin typeface="宋体" panose="02010600030101010101" pitchFamily="2" charset="-122"/>
              </a:rPr>
              <a:t>314160min</a:t>
            </a:r>
            <a:r>
              <a:rPr lang="zh-CN" altLang="en-US" dirty="0" smtClean="0">
                <a:latin typeface="宋体" panose="02010600030101010101" pitchFamily="2" charset="-122"/>
              </a:rPr>
              <a:t>。</a:t>
            </a:r>
          </a:p>
          <a:p>
            <a:r>
              <a:rPr lang="zh-CN" altLang="en-US" dirty="0" smtClean="0">
                <a:latin typeface="宋体" panose="02010600030101010101" pitchFamily="2" charset="-122"/>
              </a:rPr>
              <a:t>考虑到工作时间内因开会、休息等不可避免的因素所导致工作时间的缩减情况，实际资源能力供应可按理论供应的</a:t>
            </a:r>
            <a:r>
              <a:rPr lang="en-US" altLang="zh-CN" dirty="0" smtClean="0">
                <a:latin typeface="宋体" panose="02010600030101010101" pitchFamily="2" charset="-122"/>
              </a:rPr>
              <a:t>85%</a:t>
            </a:r>
            <a:r>
              <a:rPr lang="zh-CN" altLang="en-US" dirty="0" smtClean="0">
                <a:latin typeface="宋体" panose="02010600030101010101" pitchFamily="2" charset="-122"/>
              </a:rPr>
              <a:t>计算，故此可提供的资源能力为</a:t>
            </a:r>
            <a:r>
              <a:rPr lang="en-US" altLang="zh-CN" dirty="0" smtClean="0">
                <a:latin typeface="宋体" panose="02010600030101010101" pitchFamily="2" charset="-122"/>
              </a:rPr>
              <a:t>314160min</a:t>
            </a:r>
            <a:r>
              <a:rPr lang="zh-CN" altLang="en-US" dirty="0" smtClean="0">
                <a:latin typeface="宋体" panose="02010600030101010101" pitchFamily="2" charset="-122"/>
              </a:rPr>
              <a:t>（即</a:t>
            </a:r>
            <a:r>
              <a:rPr lang="en-US" altLang="zh-CN" dirty="0" smtClean="0">
                <a:latin typeface="宋体" panose="02010600030101010101" pitchFamily="2" charset="-122"/>
              </a:rPr>
              <a:t>369600min×85%</a:t>
            </a:r>
            <a:r>
              <a:rPr lang="zh-CN" altLang="en-US" dirty="0" smtClean="0">
                <a:latin typeface="宋体" panose="02010600030101010101" pitchFamily="2" charset="-122"/>
              </a:rPr>
              <a:t>）。</a:t>
            </a:r>
            <a:br>
              <a:rPr lang="zh-CN" altLang="en-US" dirty="0" smtClean="0">
                <a:latin typeface="宋体" panose="02010600030101010101" pitchFamily="2" charset="-122"/>
              </a:rPr>
            </a:br>
            <a:r>
              <a:rPr lang="zh-CN" altLang="en-US" dirty="0" smtClean="0">
                <a:latin typeface="宋体" panose="02010600030101010101" pitchFamily="2" charset="-122"/>
              </a:rPr>
              <a:t>可提供的资源能力可细化到各个作业，如表</a:t>
            </a:r>
            <a:r>
              <a:rPr lang="en-US" altLang="zh-CN" dirty="0" smtClean="0">
                <a:latin typeface="宋体" panose="02010600030101010101" pitchFamily="2" charset="-122"/>
              </a:rPr>
              <a:t>11-4</a:t>
            </a:r>
            <a:r>
              <a:rPr lang="zh-CN" altLang="en-US" dirty="0" smtClean="0">
                <a:latin typeface="宋体" panose="02010600030101010101" pitchFamily="2" charset="-122"/>
              </a:rPr>
              <a:t>所示。</a:t>
            </a:r>
          </a:p>
          <a:p>
            <a:endParaRPr lang="zh-CN" altLang="en-US" dirty="0"/>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23</a:t>
            </a:fld>
            <a:endParaRPr lang="en-US" altLang="zh-CN"/>
          </a:p>
        </p:txBody>
      </p:sp>
    </p:spTree>
    <p:extLst>
      <p:ext uri="{BB962C8B-B14F-4D97-AF65-F5344CB8AC3E}">
        <p14:creationId xmlns:p14="http://schemas.microsoft.com/office/powerpoint/2010/main" val="1071666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zh-CN" altLang="en-US" sz="1200" dirty="0" smtClean="0">
                <a:latin typeface="宋体" panose="02010600030101010101" pitchFamily="2" charset="-122"/>
              </a:rPr>
              <a:t>该月为客户配送</a:t>
            </a:r>
            <a:r>
              <a:rPr lang="en-US" altLang="zh-CN" sz="1200" dirty="0" smtClean="0">
                <a:latin typeface="宋体" panose="02010600030101010101" pitchFamily="2" charset="-122"/>
              </a:rPr>
              <a:t>A</a:t>
            </a:r>
            <a:r>
              <a:rPr lang="zh-CN" altLang="en-US" sz="1200" dirty="0" smtClean="0">
                <a:latin typeface="宋体" panose="02010600030101010101" pitchFamily="2" charset="-122"/>
              </a:rPr>
              <a:t>、</a:t>
            </a:r>
            <a:r>
              <a:rPr lang="en-US" altLang="zh-CN" sz="1200" dirty="0" smtClean="0">
                <a:latin typeface="宋体" panose="02010600030101010101" pitchFamily="2" charset="-122"/>
              </a:rPr>
              <a:t>B</a:t>
            </a:r>
            <a:r>
              <a:rPr lang="zh-CN" altLang="en-US" sz="1200" dirty="0" smtClean="0">
                <a:latin typeface="宋体" panose="02010600030101010101" pitchFamily="2" charset="-122"/>
              </a:rPr>
              <a:t>产品，而发生的各类作业所消耗资源能力情况，如表</a:t>
            </a:r>
            <a:r>
              <a:rPr lang="en-US" altLang="zh-CN" sz="1200" dirty="0" smtClean="0">
                <a:latin typeface="宋体" panose="02010600030101010101" pitchFamily="2" charset="-122"/>
              </a:rPr>
              <a:t>11-5</a:t>
            </a:r>
            <a:r>
              <a:rPr lang="zh-CN" altLang="en-US" sz="1200" dirty="0" smtClean="0">
                <a:latin typeface="宋体" panose="02010600030101010101" pitchFamily="2" charset="-122"/>
              </a:rPr>
              <a:t>所示。</a:t>
            </a:r>
            <a:r>
              <a:rPr lang="zh-CN" altLang="en-US" dirty="0" smtClean="0">
                <a:latin typeface="宋体" panose="02010600030101010101" pitchFamily="2" charset="-122"/>
              </a:rPr>
              <a:t>表</a:t>
            </a:r>
            <a:r>
              <a:rPr lang="en-US" altLang="zh-CN" dirty="0" smtClean="0">
                <a:latin typeface="宋体" panose="02010600030101010101" pitchFamily="2" charset="-122"/>
              </a:rPr>
              <a:t>11-5</a:t>
            </a:r>
            <a:r>
              <a:rPr lang="zh-CN" altLang="en-US" dirty="0" smtClean="0">
                <a:latin typeface="宋体" panose="02010600030101010101" pitchFamily="2" charset="-122"/>
              </a:rPr>
              <a:t>中的各项作业单位时间，可由配送经理或对配送成本负有责任的管理人员，凭借经验估计而定，并且在一定时期内保持相对稳定。表</a:t>
            </a:r>
            <a:r>
              <a:rPr lang="en-US" altLang="zh-CN" dirty="0" smtClean="0">
                <a:latin typeface="宋体" panose="02010600030101010101" pitchFamily="2" charset="-122"/>
              </a:rPr>
              <a:t>11-5</a:t>
            </a:r>
            <a:r>
              <a:rPr lang="zh-CN" altLang="en-US" dirty="0" smtClean="0">
                <a:latin typeface="宋体" panose="02010600030101010101" pitchFamily="2" charset="-122"/>
              </a:rPr>
              <a:t>内</a:t>
            </a:r>
            <a:r>
              <a:rPr lang="en-US" altLang="zh-CN" dirty="0" smtClean="0">
                <a:latin typeface="宋体" panose="02010600030101010101" pitchFamily="2" charset="-122"/>
              </a:rPr>
              <a:t>A</a:t>
            </a:r>
            <a:r>
              <a:rPr lang="zh-CN" altLang="en-US" dirty="0" smtClean="0">
                <a:latin typeface="宋体" panose="02010600030101010101" pitchFamily="2" charset="-122"/>
              </a:rPr>
              <a:t>产品“订单”总时间的计算式为</a:t>
            </a:r>
          </a:p>
          <a:p>
            <a:endParaRPr lang="zh-CN" altLang="en-US" dirty="0"/>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25</a:t>
            </a:fld>
            <a:endParaRPr lang="en-US" altLang="zh-CN"/>
          </a:p>
        </p:txBody>
      </p:sp>
    </p:spTree>
    <p:extLst>
      <p:ext uri="{BB962C8B-B14F-4D97-AF65-F5344CB8AC3E}">
        <p14:creationId xmlns:p14="http://schemas.microsoft.com/office/powerpoint/2010/main" val="1775983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smtClean="0">
                <a:latin typeface="宋体" panose="02010600030101010101" pitchFamily="2" charset="-122"/>
              </a:rPr>
              <a:t>式中</a:t>
            </a:r>
            <a:r>
              <a:rPr lang="en-US" altLang="zh-CN" sz="1200" dirty="0" smtClean="0">
                <a:latin typeface="宋体" panose="02010600030101010101" pitchFamily="2" charset="-122"/>
              </a:rPr>
              <a:t>10</a:t>
            </a:r>
            <a:r>
              <a:rPr lang="zh-CN" altLang="en-US" sz="1200" dirty="0" smtClean="0">
                <a:latin typeface="宋体" panose="02010600030101010101" pitchFamily="2" charset="-122"/>
              </a:rPr>
              <a:t>为普通作业的单次作业时间；</a:t>
            </a:r>
            <a:r>
              <a:rPr lang="en-US" altLang="zh-CN" sz="1200" dirty="0" smtClean="0">
                <a:latin typeface="宋体" panose="02010600030101010101" pitchFamily="2" charset="-122"/>
              </a:rPr>
              <a:t>7N</a:t>
            </a:r>
            <a:r>
              <a:rPr lang="en-US" altLang="zh-CN" sz="1200" baseline="-25000" dirty="0" smtClean="0">
                <a:latin typeface="宋体" panose="02010600030101010101" pitchFamily="2" charset="-122"/>
              </a:rPr>
              <a:t>1</a:t>
            </a:r>
            <a:r>
              <a:rPr lang="zh-CN" altLang="en-US" sz="1200" dirty="0" smtClean="0">
                <a:latin typeface="宋体" panose="02010600030101010101" pitchFamily="2" charset="-122"/>
              </a:rPr>
              <a:t>、</a:t>
            </a:r>
            <a:r>
              <a:rPr lang="en-US" altLang="zh-CN" sz="1200" dirty="0" smtClean="0">
                <a:latin typeface="宋体" panose="02010600030101010101" pitchFamily="2" charset="-122"/>
              </a:rPr>
              <a:t>10N</a:t>
            </a:r>
            <a:r>
              <a:rPr lang="en-US" altLang="zh-CN" sz="1200" baseline="-25000" dirty="0" smtClean="0">
                <a:latin typeface="宋体" panose="02010600030101010101" pitchFamily="2" charset="-122"/>
              </a:rPr>
              <a:t>2</a:t>
            </a:r>
            <a:r>
              <a:rPr lang="zh-CN" altLang="en-US" sz="1200" dirty="0" smtClean="0">
                <a:latin typeface="宋体" panose="02010600030101010101" pitchFamily="2" charset="-122"/>
              </a:rPr>
              <a:t>、</a:t>
            </a:r>
            <a:r>
              <a:rPr lang="en-US" altLang="zh-CN" sz="1200" dirty="0" smtClean="0">
                <a:latin typeface="宋体" panose="02010600030101010101" pitchFamily="2" charset="-122"/>
              </a:rPr>
              <a:t>5N</a:t>
            </a:r>
            <a:r>
              <a:rPr lang="en-US" altLang="zh-CN" sz="1200" baseline="-25000" dirty="0" smtClean="0">
                <a:latin typeface="宋体" panose="02010600030101010101" pitchFamily="2" charset="-122"/>
              </a:rPr>
              <a:t>3</a:t>
            </a:r>
            <a:r>
              <a:rPr lang="zh-CN" altLang="en-US" sz="1200" dirty="0" smtClean="0">
                <a:latin typeface="宋体" panose="02010600030101010101" pitchFamily="2" charset="-122"/>
              </a:rPr>
              <a:t>分别为特定事件</a:t>
            </a:r>
            <a:r>
              <a:rPr lang="en-US" altLang="zh-CN" sz="1200" dirty="0" smtClean="0">
                <a:latin typeface="宋体" panose="02010600030101010101" pitchFamily="2" charset="-122"/>
              </a:rPr>
              <a:t>1</a:t>
            </a:r>
            <a:r>
              <a:rPr lang="zh-CN" altLang="en-US" sz="1200" dirty="0" smtClean="0">
                <a:latin typeface="宋体" panose="02010600030101010101" pitchFamily="2" charset="-122"/>
              </a:rPr>
              <a:t>、</a:t>
            </a:r>
            <a:r>
              <a:rPr lang="en-US" altLang="zh-CN" sz="1200" dirty="0" smtClean="0">
                <a:latin typeface="宋体" panose="02010600030101010101" pitchFamily="2" charset="-122"/>
              </a:rPr>
              <a:t>2</a:t>
            </a:r>
            <a:r>
              <a:rPr lang="zh-CN" altLang="en-US" sz="1200" dirty="0" smtClean="0">
                <a:latin typeface="宋体" panose="02010600030101010101" pitchFamily="2" charset="-122"/>
              </a:rPr>
              <a:t>、</a:t>
            </a:r>
            <a:r>
              <a:rPr lang="en-US" altLang="zh-CN" sz="1200" dirty="0" smtClean="0">
                <a:latin typeface="宋体" panose="02010600030101010101" pitchFamily="2" charset="-122"/>
              </a:rPr>
              <a:t>3</a:t>
            </a:r>
            <a:r>
              <a:rPr lang="zh-CN" altLang="en-US" sz="1200" dirty="0" smtClean="0">
                <a:latin typeface="宋体" panose="02010600030101010101" pitchFamily="2" charset="-122"/>
              </a:rPr>
              <a:t>发生时单次作业时间的增量。当客户有紧急要求时，</a:t>
            </a:r>
            <a:r>
              <a:rPr lang="en-US" altLang="zh-CN" sz="1200" dirty="0" smtClean="0">
                <a:latin typeface="宋体" panose="02010600030101010101" pitchFamily="2" charset="-122"/>
              </a:rPr>
              <a:t>N</a:t>
            </a:r>
            <a:r>
              <a:rPr lang="en-US" altLang="zh-CN" sz="1200" baseline="-25000" dirty="0" smtClean="0">
                <a:latin typeface="宋体" panose="02010600030101010101" pitchFamily="2" charset="-122"/>
              </a:rPr>
              <a:t>1</a:t>
            </a:r>
            <a:r>
              <a:rPr lang="zh-CN" altLang="en-US" sz="1200" dirty="0" smtClean="0">
                <a:latin typeface="宋体" panose="02010600030101010101" pitchFamily="2" charset="-122"/>
              </a:rPr>
              <a:t>取</a:t>
            </a:r>
            <a:r>
              <a:rPr lang="en-US" altLang="zh-CN" sz="1200" dirty="0" smtClean="0">
                <a:latin typeface="宋体" panose="02010600030101010101" pitchFamily="2" charset="-122"/>
              </a:rPr>
              <a:t>1</a:t>
            </a:r>
            <a:r>
              <a:rPr lang="zh-CN" altLang="en-US" sz="1200" dirty="0" smtClean="0">
                <a:latin typeface="宋体" panose="02010600030101010101" pitchFamily="2" charset="-122"/>
              </a:rPr>
              <a:t>，否则取零，当客户有特殊要求时</a:t>
            </a:r>
            <a:r>
              <a:rPr lang="en-US" altLang="zh-CN" sz="1200" dirty="0" smtClean="0">
                <a:latin typeface="宋体" panose="02010600030101010101" pitchFamily="2" charset="-122"/>
              </a:rPr>
              <a:t>N</a:t>
            </a:r>
            <a:r>
              <a:rPr lang="en-US" altLang="zh-CN" sz="1200" baseline="-25000" dirty="0" smtClean="0">
                <a:latin typeface="宋体" panose="02010600030101010101" pitchFamily="2" charset="-122"/>
              </a:rPr>
              <a:t>2</a:t>
            </a:r>
            <a:r>
              <a:rPr lang="zh-CN" altLang="en-US" sz="1200" dirty="0" smtClean="0">
                <a:latin typeface="宋体" panose="02010600030101010101" pitchFamily="2" charset="-122"/>
              </a:rPr>
              <a:t>取</a:t>
            </a:r>
            <a:r>
              <a:rPr lang="en-US" altLang="zh-CN" sz="1200" dirty="0" smtClean="0">
                <a:latin typeface="宋体" panose="02010600030101010101" pitchFamily="2" charset="-122"/>
              </a:rPr>
              <a:t>1</a:t>
            </a:r>
            <a:r>
              <a:rPr lang="zh-CN" altLang="en-US" sz="1200" dirty="0" smtClean="0">
                <a:latin typeface="宋体" panose="02010600030101010101" pitchFamily="2" charset="-122"/>
              </a:rPr>
              <a:t>，否则取零，当客户为新客户时，</a:t>
            </a:r>
            <a:r>
              <a:rPr lang="en-US" altLang="zh-CN" sz="1200" dirty="0" smtClean="0">
                <a:latin typeface="宋体" panose="02010600030101010101" pitchFamily="2" charset="-122"/>
              </a:rPr>
              <a:t>N</a:t>
            </a:r>
            <a:r>
              <a:rPr lang="en-US" altLang="zh-CN" sz="1200" baseline="-25000" dirty="0" smtClean="0">
                <a:latin typeface="宋体" panose="02010600030101010101" pitchFamily="2" charset="-122"/>
              </a:rPr>
              <a:t>3</a:t>
            </a:r>
            <a:r>
              <a:rPr lang="zh-CN" altLang="en-US" sz="1200" dirty="0" smtClean="0">
                <a:latin typeface="宋体" panose="02010600030101010101" pitchFamily="2" charset="-122"/>
              </a:rPr>
              <a:t>取</a:t>
            </a:r>
            <a:r>
              <a:rPr lang="en-US" altLang="zh-CN" sz="1200" dirty="0" smtClean="0">
                <a:latin typeface="宋体" panose="02010600030101010101" pitchFamily="2" charset="-122"/>
              </a:rPr>
              <a:t>1</a:t>
            </a:r>
            <a:r>
              <a:rPr lang="zh-CN" altLang="en-US" sz="1200" dirty="0" smtClean="0">
                <a:latin typeface="宋体" panose="02010600030101010101" pitchFamily="2" charset="-122"/>
              </a:rPr>
              <a:t>，否则取零。其他作业的单次作业时间函数式可类推。单次作业时间函数关系式，可以帮助我们理解单次作业时间与普通事件和特定事件的关系。</a:t>
            </a:r>
            <a:endParaRPr lang="zh-CN" altLang="en-US" dirty="0"/>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26</a:t>
            </a:fld>
            <a:endParaRPr lang="en-US" altLang="zh-CN"/>
          </a:p>
        </p:txBody>
      </p:sp>
    </p:spTree>
    <p:extLst>
      <p:ext uri="{BB962C8B-B14F-4D97-AF65-F5344CB8AC3E}">
        <p14:creationId xmlns:p14="http://schemas.microsoft.com/office/powerpoint/2010/main" val="2852231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A92C6-A3B6-425A-B88E-3E34ED3577C2}" type="slidenum">
              <a:rPr lang="en-US" altLang="zh-CN"/>
              <a:pPr/>
              <a:t>27</a:t>
            </a:fld>
            <a:endParaRPr lang="en-US" altLang="zh-CN"/>
          </a:p>
        </p:txBody>
      </p:sp>
      <p:sp>
        <p:nvSpPr>
          <p:cNvPr id="231426" name="Rectangle 2"/>
          <p:cNvSpPr>
            <a:spLocks noGrp="1" noRot="1" noChangeAspect="1" noChangeArrowheads="1" noTextEdit="1"/>
          </p:cNvSpPr>
          <p:nvPr>
            <p:ph type="sldImg"/>
          </p:nvPr>
        </p:nvSpPr>
        <p:spPr>
          <a:xfrm>
            <a:off x="381000" y="685800"/>
            <a:ext cx="6096000" cy="3429000"/>
          </a:xfrm>
          <a:ln/>
        </p:spPr>
      </p:sp>
      <p:sp>
        <p:nvSpPr>
          <p:cNvPr id="231427" name="Rectangle 3"/>
          <p:cNvSpPr>
            <a:spLocks noGrp="1" noChangeArrowheads="1"/>
          </p:cNvSpPr>
          <p:nvPr>
            <p:ph type="body" idx="1"/>
          </p:nvPr>
        </p:nvSpPr>
        <p:spPr/>
        <p:txBody>
          <a:bodyPr/>
          <a:lstStyle/>
          <a:p>
            <a:r>
              <a:rPr lang="zh-CN" altLang="en-US" sz="1000" b="1">
                <a:latin typeface="宋体" panose="02010600030101010101" pitchFamily="2" charset="-122"/>
              </a:rPr>
              <a:t>将该配送中心（并非各作业活动本身）当月发生的、由五项作业共同负担的间接性费用共</a:t>
            </a:r>
            <a:r>
              <a:rPr lang="en-US" altLang="zh-CN" sz="1000" b="1">
                <a:latin typeface="宋体" panose="02010600030101010101" pitchFamily="2" charset="-122"/>
              </a:rPr>
              <a:t>94248</a:t>
            </a:r>
            <a:r>
              <a:rPr lang="zh-CN" altLang="en-US" sz="1000" b="1">
                <a:latin typeface="宋体" panose="02010600030101010101" pitchFamily="2" charset="-122"/>
              </a:rPr>
              <a:t>元，分配给当月的可提供的资源能力，即计算当月的单位时间作业成本，计算式如下：</a:t>
            </a:r>
          </a:p>
        </p:txBody>
      </p:sp>
    </p:spTree>
    <p:extLst>
      <p:ext uri="{BB962C8B-B14F-4D97-AF65-F5344CB8AC3E}">
        <p14:creationId xmlns:p14="http://schemas.microsoft.com/office/powerpoint/2010/main" val="1751538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11-6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表明：该配送中心当月有</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9980min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的资源能力未被有效利用，致使资源能力成本损失</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2994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元。或者说，由于资源在时间上未被有效利用，致使成本支出总额</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94248</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元中有</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2994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元没有发挥效能，属于人力物力资源的闲置与浪费的代价。</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11-6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表明：对未被利用的</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9980min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的资源能力可以追朔到各作业环节上。按时间多少为序，依次为：发货环节</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6612min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、拣货环节</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2424min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、订单处理环节</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1080min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、进货环节</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612min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。对于这些环节还应做深入细致的调查与分析，找出原因，优化处理。比如，是否需要适当地裁减人员、或对低效的设备进行升级改造或更新换代，或对技能差的人员进行及时培训等等。</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11-6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表明：包装环节当月工作时间实际数超出资源提供数，应查明其具体原因，比如是否加班加点所致，或引进了新设备使生产效率得以提高所致，或当月增添了人手但未能及时加以计算所致等等。</a:t>
            </a:r>
          </a:p>
          <a:p>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30</a:t>
            </a:fld>
            <a:endParaRPr lang="en-US" altLang="zh-CN"/>
          </a:p>
        </p:txBody>
      </p:sp>
    </p:spTree>
    <p:extLst>
      <p:ext uri="{BB962C8B-B14F-4D97-AF65-F5344CB8AC3E}">
        <p14:creationId xmlns:p14="http://schemas.microsoft.com/office/powerpoint/2010/main" val="187130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、界定配送中心的各项生产性作业</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作业是构造作业成本系统的基础，为此需要界定组织中承接与完成物流业务的生产性作业。例如在一个顾客服务部门，作业包括处理顾客订单、解决物流业务各环节的问题以及提供顾客报告等项作业。上例将配送中心的各项生产性作业划分为五个作业环节。</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、确定配送中心涉及的资源库</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中心的每项物流活动涉及许多部门（或作业环节），如采购部门（环节）、销售部门（环节）、仓储部门（环节）和运输部门（环节）等，每项物流活动涉及的部门或作业环节都可以单独作为一个资源库，从而使成本计算与分配更加细化，更具合理性。上例涉及的资源库仅是配送中心管理部门的资源库，对五个作业环节的资源库上例没有涉及。</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、估计每个资源库成本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估计每个资源库成本，每个涉及物流活动的资源库成本包括人工，能源、材料、场地占用、设施设备折旧、管理等费用。与作业无关的那些成本耗费应从物流成本核算中排除掉。上例中的成本来自于配送中心的资源库。</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、估计每个资源库实际提供资源能力</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时间驱动作业成本法是以实际提供资源能力为核算依据的，实际提供资源能力一般按理论资源能力的</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80%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至</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85%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计算。上例中的实际提供资源能力为理论资源能力的</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85%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、计算每个资源库单位资源能力成本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资源库单位时间作业成本等于资源库成本除以资源库实际提供资源能力。上例中的单位时间作业成本为</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0.30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、构建作业时间函数关系</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基于不同时间动因，构建作业时间函数关系式，确定每个特定事件物流作业消耗时间。如上例中，单个订单处理作业的作业时间与普通作业和特定事件的函数关系式为：</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7N</a:t>
            </a:r>
            <a:r>
              <a:rPr lang="en-US" altLang="zh-CN" sz="1200" kern="1200" baseline="-250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10N</a:t>
            </a:r>
            <a:r>
              <a:rPr lang="en-US" altLang="zh-CN" sz="1200" kern="1200" baseline="-250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N</a:t>
            </a:r>
            <a:r>
              <a:rPr lang="en-US" altLang="zh-CN" sz="1200" kern="1200" baseline="-25000" dirty="0" smtClean="0">
                <a:solidFill>
                  <a:schemeClr val="tx1"/>
                </a:solidFill>
                <a:effectLst/>
                <a:latin typeface="Arial" panose="020B0604020202020204" pitchFamily="34" charset="0"/>
                <a:ea typeface="宋体" panose="02010600030101010101" pitchFamily="2" charset="-122"/>
                <a:cs typeface="+mn-cs"/>
              </a:rPr>
              <a:t>3</a:t>
            </a:r>
            <a:endParaRPr lang="zh-CN" altLang="zh-CN" sz="1200" kern="1200" dirty="0" smtClean="0">
              <a:solidFill>
                <a:schemeClr val="tx1"/>
              </a:solidFill>
              <a:effectLst/>
              <a:latin typeface="Arial" panose="020B0604020202020204" pitchFamily="34" charset="0"/>
              <a:ea typeface="宋体" panose="02010600030101010101" pitchFamily="2" charset="-122"/>
              <a:cs typeface="+mn-cs"/>
            </a:endParaRP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7</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、计算物流活动成本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将单位时间作业成本乘以物流作业消耗时间即可得到物流活动成本（上例最终计算的物流活动成本，只是</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B</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产品所分摊的由配送各环节共同负担的配送中心发生的间接费用，并未包括各作业环节本身所发生的费用）。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上例中，各作业环节本身所发生的费用归集后，可比照上例给出的方法，计算出本作业环节的单位时间作业成本，然后按照</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B</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两产品所消耗的该作业环节的资源能力（时间）加以分摊。</a:t>
            </a:r>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31</a:t>
            </a:fld>
            <a:endParaRPr lang="en-US" altLang="zh-CN"/>
          </a:p>
        </p:txBody>
      </p:sp>
    </p:spTree>
    <p:extLst>
      <p:ext uri="{BB962C8B-B14F-4D97-AF65-F5344CB8AC3E}">
        <p14:creationId xmlns:p14="http://schemas.microsoft.com/office/powerpoint/2010/main" val="19501548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314F40-41E5-485D-8A2F-358041AB771F}" type="slidenum">
              <a:rPr lang="en-US" altLang="zh-CN"/>
              <a:pPr/>
              <a:t>32</a:t>
            </a:fld>
            <a:endParaRPr lang="en-US" altLang="zh-CN"/>
          </a:p>
        </p:txBody>
      </p:sp>
      <p:sp>
        <p:nvSpPr>
          <p:cNvPr id="219138" name="Rectangle 2"/>
          <p:cNvSpPr>
            <a:spLocks noGrp="1" noRot="1" noChangeAspect="1" noChangeArrowheads="1" noTextEdit="1"/>
          </p:cNvSpPr>
          <p:nvPr>
            <p:ph type="sldImg"/>
          </p:nvPr>
        </p:nvSpPr>
        <p:spPr>
          <a:xfrm>
            <a:off x="381000" y="685800"/>
            <a:ext cx="6096000" cy="3429000"/>
          </a:xfrm>
          <a:ln/>
        </p:spPr>
      </p:sp>
      <p:sp>
        <p:nvSpPr>
          <p:cNvPr id="219139" name="Rectangle 3"/>
          <p:cNvSpPr>
            <a:spLocks noGrp="1" noChangeArrowheads="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例如上例中，订单处理环节有</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名员工，每月实际提供资源能力</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44880min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B</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两种产品按订单的单次作业时间算式及当月订单次数计算的作业消耗时间分别为</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23400min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和</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20400min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，合计为</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43800 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；每月订单环节发生的</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B</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产品的共同费用估计为</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35904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元（数据来自于订单环节资源库）。据此可算出订单环节的单位时间成本：</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35904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44880=0.80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/min</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p>
        </p:txBody>
      </p:sp>
    </p:spTree>
    <p:extLst>
      <p:ext uri="{BB962C8B-B14F-4D97-AF65-F5344CB8AC3E}">
        <p14:creationId xmlns:p14="http://schemas.microsoft.com/office/powerpoint/2010/main" val="231746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98FB4-6E56-4EC3-88A7-06D2209D6C00}" type="slidenum">
              <a:rPr lang="en-US" altLang="zh-CN"/>
              <a:pPr/>
              <a:t>5</a:t>
            </a:fld>
            <a:endParaRPr lang="en-US" altLang="zh-CN"/>
          </a:p>
        </p:txBody>
      </p:sp>
      <p:sp>
        <p:nvSpPr>
          <p:cNvPr id="176130" name="Rectangle 2"/>
          <p:cNvSpPr>
            <a:spLocks noGrp="1" noRot="1" noChangeAspect="1" noChangeArrowheads="1" noTextEdit="1"/>
          </p:cNvSpPr>
          <p:nvPr>
            <p:ph type="sldImg"/>
          </p:nvPr>
        </p:nvSpPr>
        <p:spPr>
          <a:xfrm>
            <a:off x="381000" y="685800"/>
            <a:ext cx="6096000" cy="3429000"/>
          </a:xfrm>
          <a:ln/>
        </p:spPr>
      </p:sp>
      <p:sp>
        <p:nvSpPr>
          <p:cNvPr id="176131" name="Rectangle 3"/>
          <p:cNvSpPr>
            <a:spLocks noGrp="1" noChangeArrowheads="1"/>
          </p:cNvSpPr>
          <p:nvPr>
            <p:ph type="body" idx="1"/>
          </p:nvPr>
        </p:nvSpPr>
        <p:spPr/>
        <p:txBody>
          <a:bodyPr/>
          <a:lstStyle/>
          <a:p>
            <a:r>
              <a:rPr lang="zh-CN" altLang="en-US" b="1">
                <a:latin typeface="宋体" panose="02010600030101010101" pitchFamily="2" charset="-122"/>
              </a:rPr>
              <a:t>配送成本费用的核算是多环节的核算。配送各个环节的成本费用核算都具有各自的特点，如流通加工费用的核算与配送运输费用的核算，具有明显的区别，其成本计算的对象及计算单位都不同。</a:t>
            </a:r>
            <a:br>
              <a:rPr lang="zh-CN" altLang="en-US" b="1">
                <a:latin typeface="宋体" panose="02010600030101010101" pitchFamily="2" charset="-122"/>
              </a:rPr>
            </a:br>
            <a:r>
              <a:rPr lang="zh-CN" altLang="en-US" b="1">
                <a:latin typeface="宋体" panose="02010600030101010101" pitchFamily="2" charset="-122"/>
              </a:rPr>
              <a:t>配送成本费用的计算，由于涉及到多环节的成本计算，对每个环节应当单独计算该环节成本计算对象的总成本。</a:t>
            </a:r>
            <a:br>
              <a:rPr lang="zh-CN" altLang="en-US" b="1">
                <a:latin typeface="宋体" panose="02010600030101010101" pitchFamily="2" charset="-122"/>
              </a:rPr>
            </a:br>
            <a:r>
              <a:rPr lang="zh-CN" altLang="en-US" b="1">
                <a:latin typeface="宋体" panose="02010600030101010101" pitchFamily="2" charset="-122"/>
              </a:rPr>
              <a:t>配送成本费用总额是由各个环节的总成本组成的。即配送成本</a:t>
            </a:r>
            <a:r>
              <a:rPr lang="en-US" altLang="zh-CN" b="1">
                <a:latin typeface="宋体" panose="02010600030101010101" pitchFamily="2" charset="-122"/>
              </a:rPr>
              <a:t>=</a:t>
            </a:r>
            <a:r>
              <a:rPr lang="zh-CN" altLang="en-US" b="1">
                <a:latin typeface="宋体" panose="02010600030101010101" pitchFamily="2" charset="-122"/>
              </a:rPr>
              <a:t>配送运输成本</a:t>
            </a:r>
            <a:r>
              <a:rPr lang="en-US" altLang="zh-CN" b="1">
                <a:latin typeface="宋体" panose="02010600030101010101" pitchFamily="2" charset="-122"/>
              </a:rPr>
              <a:t>+</a:t>
            </a:r>
            <a:r>
              <a:rPr lang="zh-CN" altLang="en-US" b="1">
                <a:latin typeface="宋体" panose="02010600030101010101" pitchFamily="2" charset="-122"/>
              </a:rPr>
              <a:t>分拣成本</a:t>
            </a:r>
            <a:r>
              <a:rPr lang="en-US" altLang="zh-CN" b="1">
                <a:latin typeface="宋体" panose="02010600030101010101" pitchFamily="2" charset="-122"/>
              </a:rPr>
              <a:t>+</a:t>
            </a:r>
            <a:r>
              <a:rPr lang="zh-CN" altLang="en-US" b="1">
                <a:latin typeface="宋体" panose="02010600030101010101" pitchFamily="2" charset="-122"/>
              </a:rPr>
              <a:t>配装成本</a:t>
            </a:r>
            <a:r>
              <a:rPr lang="en-US" altLang="zh-CN" b="1">
                <a:latin typeface="宋体" panose="02010600030101010101" pitchFamily="2" charset="-122"/>
              </a:rPr>
              <a:t>+</a:t>
            </a:r>
            <a:r>
              <a:rPr lang="zh-CN" altLang="en-US" b="1">
                <a:latin typeface="宋体" panose="02010600030101010101" pitchFamily="2" charset="-122"/>
              </a:rPr>
              <a:t>流通加工成本</a:t>
            </a:r>
            <a:br>
              <a:rPr lang="zh-CN" altLang="en-US" b="1">
                <a:latin typeface="宋体" panose="02010600030101010101" pitchFamily="2" charset="-122"/>
              </a:rPr>
            </a:br>
            <a:r>
              <a:rPr lang="zh-CN" altLang="en-US" b="1">
                <a:latin typeface="宋体" panose="02010600030101010101" pitchFamily="2" charset="-122"/>
              </a:rPr>
              <a:t>需要指出的是，在进行配送成本费用核算时，要避免配送成本费用重复交叉，夸大或减小费用支出，使配送成本费用失去真实性。</a:t>
            </a:r>
          </a:p>
          <a:p>
            <a:endParaRPr lang="en-US" altLang="zh-CN"/>
          </a:p>
        </p:txBody>
      </p:sp>
    </p:spTree>
    <p:extLst>
      <p:ext uri="{BB962C8B-B14F-4D97-AF65-F5344CB8AC3E}">
        <p14:creationId xmlns:p14="http://schemas.microsoft.com/office/powerpoint/2010/main" val="40120880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产品分摊额为：</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0.80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23400=18720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B</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产品分摊额为：</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0.80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20400=16320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两产品分摊合计为：</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18720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16320=35040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由于时间未被有效利用造成的共同费用成本损失为：</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35904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35040=864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进货、包装、拣货、发货等环节本身发生的共同费用可比照订单处理环节的作法，作出类似计算与分析，此处不再赘述。</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值得注意的是：</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）对于可明确成本计算对象的费用，包括工料费，可直接计入各成本计算对象的成本，无须按时间分摊给各成本计算对象。对于可直接计入各成本计算对象的成本，也可计算出总使用量、总提供量和未使用量。</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）上述分析仅仅是从时间资源利用角度来观察和分析成本的节超问题，并未从费用本身的角度来分析其每项或每笔支出是否合理合规。比如该配送中心发生的由五项作业共同分担</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94248</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元间接费用中，有无违规或不合理的支出、有无多计少计的费用等等，对此还需与费用预算逐项比较加以分析，作出结论。</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）时间驱动作业成本法 </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的成本计算对象不仅是配送的产品，还可以是配送服务的客户以及配送作业的各个环节。</a:t>
            </a:r>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33</a:t>
            </a:fld>
            <a:endParaRPr lang="en-US" altLang="zh-CN"/>
          </a:p>
        </p:txBody>
      </p:sp>
    </p:spTree>
    <p:extLst>
      <p:ext uri="{BB962C8B-B14F-4D97-AF65-F5344CB8AC3E}">
        <p14:creationId xmlns:p14="http://schemas.microsoft.com/office/powerpoint/2010/main" val="3770370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1F88CD-423B-46AB-8C4D-95FF09F3BDF6}" type="slidenum">
              <a:rPr lang="en-US" altLang="zh-CN"/>
              <a:pPr/>
              <a:t>34</a:t>
            </a:fld>
            <a:endParaRPr lang="en-US" altLang="zh-CN"/>
          </a:p>
        </p:txBody>
      </p:sp>
      <p:sp>
        <p:nvSpPr>
          <p:cNvPr id="227330" name="Rectangle 2"/>
          <p:cNvSpPr>
            <a:spLocks noGrp="1" noRot="1" noChangeAspect="1" noChangeArrowheads="1" noTextEdit="1"/>
          </p:cNvSpPr>
          <p:nvPr>
            <p:ph type="sldImg"/>
          </p:nvPr>
        </p:nvSpPr>
        <p:spPr>
          <a:xfrm>
            <a:off x="381000" y="685800"/>
            <a:ext cx="6096000" cy="3429000"/>
          </a:xfrm>
          <a:ln/>
        </p:spPr>
      </p:sp>
      <p:sp>
        <p:nvSpPr>
          <p:cNvPr id="227331" name="Rectangle 3"/>
          <p:cNvSpPr>
            <a:spLocks noGrp="1" noChangeArrowheads="1"/>
          </p:cNvSpPr>
          <p:nvPr>
            <p:ph type="body" idx="1"/>
          </p:nvPr>
        </p:nvSpPr>
        <p:spPr/>
        <p:txBody>
          <a:bodyPr/>
          <a:lstStyle/>
          <a:p>
            <a:r>
              <a:rPr lang="zh-CN" altLang="en-US" sz="1000" b="1">
                <a:latin typeface="宋体" panose="02010600030101010101" pitchFamily="2" charset="-122"/>
              </a:rPr>
              <a:t>四、资源能力利用优化方法</a:t>
            </a:r>
            <a:br>
              <a:rPr lang="zh-CN" altLang="en-US" sz="1000" b="1">
                <a:latin typeface="宋体" panose="02010600030101010101" pitchFamily="2" charset="-122"/>
              </a:rPr>
            </a:br>
            <a:r>
              <a:rPr lang="zh-CN" altLang="en-US" sz="1000" b="1">
                <a:latin typeface="宋体" panose="02010600030101010101" pitchFamily="2" charset="-122"/>
              </a:rPr>
              <a:t>（</a:t>
            </a:r>
            <a:r>
              <a:rPr lang="en-US" altLang="zh-CN" sz="1000" b="1">
                <a:latin typeface="宋体" panose="02010600030101010101" pitchFamily="2" charset="-122"/>
              </a:rPr>
              <a:t>1</a:t>
            </a:r>
            <a:r>
              <a:rPr lang="zh-CN" altLang="en-US" sz="1000" b="1">
                <a:latin typeface="宋体" panose="02010600030101010101" pitchFamily="2" charset="-122"/>
              </a:rPr>
              <a:t>）找出作业时间利用率最低的作业。将该项作业作为“优化的对象”，对该项作业员工进行绩效考评，找出绩效考评最差的员工，解聘该考核最差员工，直到该作业的时间利用率达到满意为止。</a:t>
            </a:r>
            <a:br>
              <a:rPr lang="zh-CN" altLang="en-US" sz="1000" b="1">
                <a:latin typeface="宋体" panose="02010600030101010101" pitchFamily="2" charset="-122"/>
              </a:rPr>
            </a:br>
            <a:r>
              <a:rPr lang="zh-CN" altLang="en-US" sz="1000" b="1">
                <a:latin typeface="宋体" panose="02010600030101010101" pitchFamily="2" charset="-122"/>
              </a:rPr>
              <a:t>（</a:t>
            </a:r>
            <a:r>
              <a:rPr lang="en-US" altLang="zh-CN" sz="1000" b="1">
                <a:latin typeface="宋体" panose="02010600030101010101" pitchFamily="2" charset="-122"/>
              </a:rPr>
              <a:t>2</a:t>
            </a:r>
            <a:r>
              <a:rPr lang="zh-CN" altLang="en-US" sz="1000" b="1">
                <a:latin typeface="宋体" panose="02010600030101010101" pitchFamily="2" charset="-122"/>
              </a:rPr>
              <a:t>）如果不宜解聘员工，或某些作业时间利用率相对过高，人手较为紧张的作业环节急需增加人手时，可对作业时间利用率最低的作业环节中的考核最差员工，进行轮岗培训后，调整到作业时间利用率较高的作业环节上。</a:t>
            </a:r>
          </a:p>
          <a:p>
            <a:endParaRPr lang="en-US" altLang="zh-CN"/>
          </a:p>
        </p:txBody>
      </p:sp>
    </p:spTree>
    <p:extLst>
      <p:ext uri="{BB962C8B-B14F-4D97-AF65-F5344CB8AC3E}">
        <p14:creationId xmlns:p14="http://schemas.microsoft.com/office/powerpoint/2010/main" val="1538642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C6496F-C7F9-4451-B97B-D816F61F4845}" type="slidenum">
              <a:rPr lang="en-US" altLang="zh-CN"/>
              <a:pPr/>
              <a:t>35</a:t>
            </a:fld>
            <a:endParaRPr lang="en-US" altLang="zh-CN"/>
          </a:p>
        </p:txBody>
      </p:sp>
      <p:sp>
        <p:nvSpPr>
          <p:cNvPr id="228354" name="Rectangle 2"/>
          <p:cNvSpPr>
            <a:spLocks noGrp="1" noRot="1" noChangeAspect="1" noChangeArrowheads="1" noTextEdit="1"/>
          </p:cNvSpPr>
          <p:nvPr>
            <p:ph type="sldImg"/>
          </p:nvPr>
        </p:nvSpPr>
        <p:spPr>
          <a:xfrm>
            <a:off x="381000" y="685800"/>
            <a:ext cx="6096000" cy="3429000"/>
          </a:xfrm>
          <a:ln/>
        </p:spPr>
      </p:sp>
      <p:sp>
        <p:nvSpPr>
          <p:cNvPr id="228355" name="Rectangle 3"/>
          <p:cNvSpPr>
            <a:spLocks noGrp="1" noChangeArrowheads="1"/>
          </p:cNvSpPr>
          <p:nvPr>
            <p:ph type="body" idx="1"/>
          </p:nvPr>
        </p:nvSpPr>
        <p:spPr/>
        <p:txBody>
          <a:bodyPr/>
          <a:lstStyle/>
          <a:p>
            <a:r>
              <a:rPr lang="zh-CN" altLang="en-US" sz="1000" b="1">
                <a:latin typeface="宋体" panose="02010600030101010101" pitchFamily="2" charset="-122"/>
              </a:rPr>
              <a:t>五、作业成本法在配送成本管理中的应用意义</a:t>
            </a:r>
            <a:br>
              <a:rPr lang="zh-CN" altLang="en-US" sz="1000" b="1">
                <a:latin typeface="宋体" panose="02010600030101010101" pitchFamily="2" charset="-122"/>
              </a:rPr>
            </a:br>
            <a:r>
              <a:rPr lang="zh-CN" altLang="en-US" sz="1000" b="1">
                <a:latin typeface="宋体" panose="02010600030101010101" pitchFamily="2" charset="-122"/>
              </a:rPr>
              <a:t>（</a:t>
            </a:r>
            <a:r>
              <a:rPr lang="en-US" altLang="zh-CN" sz="1000" b="1">
                <a:latin typeface="宋体" panose="02010600030101010101" pitchFamily="2" charset="-122"/>
              </a:rPr>
              <a:t>1</a:t>
            </a:r>
            <a:r>
              <a:rPr lang="zh-CN" altLang="en-US" sz="1000" b="1">
                <a:latin typeface="宋体" panose="02010600030101010101" pitchFamily="2" charset="-122"/>
              </a:rPr>
              <a:t>）有利于提供具体的配送作业消耗费用的正确信息资料，为客户提供有说服力的配送服务收费标准。</a:t>
            </a:r>
            <a:br>
              <a:rPr lang="zh-CN" altLang="en-US" sz="1000" b="1">
                <a:latin typeface="宋体" panose="02010600030101010101" pitchFamily="2" charset="-122"/>
              </a:rPr>
            </a:br>
            <a:r>
              <a:rPr lang="zh-CN" altLang="en-US" sz="1000" b="1">
                <a:latin typeface="宋体" panose="02010600030101010101" pitchFamily="2" charset="-122"/>
              </a:rPr>
              <a:t>（</a:t>
            </a:r>
            <a:r>
              <a:rPr lang="en-US" altLang="zh-CN" sz="1000" b="1">
                <a:latin typeface="宋体" panose="02010600030101010101" pitchFamily="2" charset="-122"/>
              </a:rPr>
              <a:t>2</a:t>
            </a:r>
            <a:r>
              <a:rPr lang="zh-CN" altLang="en-US" sz="1000" b="1">
                <a:latin typeface="宋体" panose="02010600030101010101" pitchFamily="2" charset="-122"/>
              </a:rPr>
              <a:t>）有利于降低配送作业的成本，根据作业成本分析，找出增值性和非增值性的作业，为有效降低作业成本提供探寻方向。管理者可以通过追踪每个合同业务进行过程中的每个作业步骤的成本耗费量，来对配送中心各项作业活动进行控制。企业的作业链中，并非所有的作业链都能创造价值，作业成本法可以为我们找出哪个作业产生浪费，提供有力的帮助，从而管理层制定有效的措施来改进作业方式和效率，比如通过：仓储系统中验货、入库、出库等作业流程的优化改善作业流程；也可以通过作业成本法计算的成本和效益来参照国内企业的平均仓储效益标准，找出自己的不足，并进行改进，实现真正意义上的作业管理。</a:t>
            </a:r>
          </a:p>
          <a:p>
            <a:endParaRPr lang="en-US" altLang="zh-CN"/>
          </a:p>
        </p:txBody>
      </p:sp>
    </p:spTree>
    <p:extLst>
      <p:ext uri="{BB962C8B-B14F-4D97-AF65-F5344CB8AC3E}">
        <p14:creationId xmlns:p14="http://schemas.microsoft.com/office/powerpoint/2010/main" val="3325108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72D3A1-B0D2-4F6C-AC7F-82396F3B8328}" type="slidenum">
              <a:rPr lang="en-US" altLang="zh-CN"/>
              <a:pPr/>
              <a:t>42</a:t>
            </a:fld>
            <a:endParaRPr lang="en-US" altLang="zh-CN"/>
          </a:p>
        </p:txBody>
      </p:sp>
      <p:sp>
        <p:nvSpPr>
          <p:cNvPr id="1506306" name="Rectangle 2"/>
          <p:cNvSpPr>
            <a:spLocks noGrp="1" noRot="1" noChangeAspect="1" noChangeArrowheads="1" noTextEdit="1"/>
          </p:cNvSpPr>
          <p:nvPr>
            <p:ph type="sldImg"/>
          </p:nvPr>
        </p:nvSpPr>
        <p:spPr>
          <a:xfrm>
            <a:off x="381000" y="685800"/>
            <a:ext cx="6096000" cy="3429000"/>
          </a:xfrm>
          <a:ln/>
        </p:spPr>
      </p:sp>
      <p:sp>
        <p:nvSpPr>
          <p:cNvPr id="1506307"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72585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CC697-E535-4C7F-9D6A-99CF4CAC018C}" type="slidenum">
              <a:rPr lang="en-US" altLang="zh-CN"/>
              <a:pPr/>
              <a:t>6</a:t>
            </a:fld>
            <a:endParaRPr lang="en-US" altLang="zh-CN"/>
          </a:p>
        </p:txBody>
      </p:sp>
      <p:sp>
        <p:nvSpPr>
          <p:cNvPr id="178178" name="Rectangle 2"/>
          <p:cNvSpPr>
            <a:spLocks noGrp="1" noRot="1" noChangeAspect="1" noChangeArrowheads="1" noTextEdit="1"/>
          </p:cNvSpPr>
          <p:nvPr>
            <p:ph type="sldImg"/>
          </p:nvPr>
        </p:nvSpPr>
        <p:spPr>
          <a:xfrm>
            <a:off x="381000" y="685800"/>
            <a:ext cx="6096000" cy="3429000"/>
          </a:xfrm>
          <a:ln/>
        </p:spPr>
      </p:sp>
      <p:sp>
        <p:nvSpPr>
          <p:cNvPr id="178179" name="Rectangle 3"/>
          <p:cNvSpPr>
            <a:spLocks noGrp="1" noChangeArrowheads="1"/>
          </p:cNvSpPr>
          <p:nvPr>
            <p:ph type="body" idx="1"/>
          </p:nvPr>
        </p:nvSpPr>
        <p:spPr/>
        <p:txBody>
          <a:bodyPr/>
          <a:lstStyle/>
          <a:p>
            <a:r>
              <a:rPr lang="zh-CN" altLang="en-US" b="1" dirty="0">
                <a:latin typeface="宋体" panose="02010600030101010101" pitchFamily="2" charset="-122"/>
              </a:rPr>
              <a:t>一、配送运输成本的计算</a:t>
            </a:r>
            <a:br>
              <a:rPr lang="zh-CN" altLang="en-US" b="1" dirty="0">
                <a:latin typeface="宋体" panose="02010600030101010101" pitchFamily="2" charset="-122"/>
              </a:rPr>
            </a:br>
            <a:r>
              <a:rPr lang="zh-CN" altLang="en-US" b="1" dirty="0">
                <a:latin typeface="宋体" panose="02010600030101010101" pitchFamily="2" charset="-122"/>
              </a:rPr>
              <a:t>配送运输成本是指配送车辆在完成配送货物过程中，所发生的各种车辆费用和运输间接费用。</a:t>
            </a:r>
            <a:br>
              <a:rPr lang="zh-CN" altLang="en-US" b="1" dirty="0">
                <a:latin typeface="宋体" panose="02010600030101010101" pitchFamily="2" charset="-122"/>
              </a:rPr>
            </a:br>
            <a:r>
              <a:rPr lang="zh-CN" altLang="en-US" b="1" dirty="0">
                <a:latin typeface="宋体" panose="02010600030101010101" pitchFamily="2" charset="-122"/>
              </a:rPr>
              <a:t>车辆费用是指配送车辆从事配送生产所发生的各项费用。</a:t>
            </a:r>
            <a:br>
              <a:rPr lang="zh-CN" altLang="en-US" b="1" dirty="0">
                <a:latin typeface="宋体" panose="02010600030101010101" pitchFamily="2" charset="-122"/>
              </a:rPr>
            </a:br>
            <a:r>
              <a:rPr lang="zh-CN" altLang="en-US" b="1" dirty="0">
                <a:latin typeface="宋体" panose="02010600030101010101" pitchFamily="2" charset="-122"/>
              </a:rPr>
              <a:t>运输间接费用是指配送运输环节，为管理和组织配送运输生产所发生的各项管理费用和业务费用。车辆费用和运输间接费用，构成了配送运输成本项目。配送运输成本在配送总成本构成中所占比例很大，应进行重点管理。</a:t>
            </a:r>
            <a:br>
              <a:rPr lang="zh-CN" altLang="en-US" b="1" dirty="0">
                <a:latin typeface="宋体" panose="02010600030101010101" pitchFamily="2" charset="-122"/>
              </a:rPr>
            </a:br>
            <a:r>
              <a:rPr lang="zh-CN" altLang="en-US" b="1" dirty="0" smtClean="0">
                <a:latin typeface="宋体" panose="02010600030101010101" pitchFamily="2" charset="-122"/>
              </a:rPr>
              <a:t>配送运输成本中的车辆费用计算方法，可参见第四章的内容，此处不再赘述，运输间接费用应根据“营运间接费用分配表”计入配送运输成本。</a:t>
            </a:r>
          </a:p>
          <a:p>
            <a:endParaRPr lang="en-US" altLang="zh-CN" dirty="0"/>
          </a:p>
        </p:txBody>
      </p:sp>
    </p:spTree>
    <p:extLst>
      <p:ext uri="{BB962C8B-B14F-4D97-AF65-F5344CB8AC3E}">
        <p14:creationId xmlns:p14="http://schemas.microsoft.com/office/powerpoint/2010/main" val="980548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1CFF8-AA34-44D0-A658-6F034A5687CA}" type="slidenum">
              <a:rPr lang="en-US" altLang="zh-CN"/>
              <a:pPr/>
              <a:t>7</a:t>
            </a:fld>
            <a:endParaRPr lang="en-US" altLang="zh-CN"/>
          </a:p>
        </p:txBody>
      </p:sp>
      <p:sp>
        <p:nvSpPr>
          <p:cNvPr id="180226" name="Rectangle 2"/>
          <p:cNvSpPr>
            <a:spLocks noGrp="1" noRot="1" noChangeAspect="1" noChangeArrowheads="1" noTextEdit="1"/>
          </p:cNvSpPr>
          <p:nvPr>
            <p:ph type="sldImg"/>
          </p:nvPr>
        </p:nvSpPr>
        <p:spPr>
          <a:xfrm>
            <a:off x="381000" y="685800"/>
            <a:ext cx="6096000" cy="3429000"/>
          </a:xfrm>
          <a:ln/>
        </p:spPr>
      </p:sp>
      <p:sp>
        <p:nvSpPr>
          <p:cNvPr id="180227" name="Rectangle 3"/>
          <p:cNvSpPr>
            <a:spLocks noGrp="1" noChangeArrowheads="1"/>
          </p:cNvSpPr>
          <p:nvPr>
            <p:ph type="body" idx="1"/>
          </p:nvPr>
        </p:nvSpPr>
        <p:spPr/>
        <p:txBody>
          <a:bodyPr/>
          <a:lstStyle/>
          <a:p>
            <a:r>
              <a:rPr lang="zh-CN" altLang="en-US" b="1" dirty="0">
                <a:latin typeface="宋体" panose="02010600030101010101" pitchFamily="2" charset="-122"/>
              </a:rPr>
              <a:t>二、分拣成本的核算</a:t>
            </a:r>
            <a:br>
              <a:rPr lang="zh-CN" altLang="en-US" b="1" dirty="0">
                <a:latin typeface="宋体" panose="02010600030101010101" pitchFamily="2" charset="-122"/>
              </a:rPr>
            </a:br>
            <a:r>
              <a:rPr lang="zh-CN" altLang="en-US" b="1" dirty="0">
                <a:latin typeface="宋体" panose="02010600030101010101" pitchFamily="2" charset="-122"/>
              </a:rPr>
              <a:t>分拣成本，是指分拣机械及人工在完成货物分拣过程中，所发生的各种费用</a:t>
            </a:r>
            <a:r>
              <a:rPr lang="zh-CN" altLang="en-US" b="1" dirty="0" smtClean="0">
                <a:latin typeface="宋体" panose="02010600030101010101" pitchFamily="2" charset="-122"/>
              </a:rPr>
              <a:t>。</a:t>
            </a:r>
            <a:endParaRPr lang="en-US" altLang="zh-CN" b="1" dirty="0" smtClean="0">
              <a:latin typeface="宋体" panose="02010600030101010101" pitchFamily="2" charset="-122"/>
            </a:endParaRPr>
          </a:p>
          <a:p>
            <a:r>
              <a:rPr lang="zh-CN" altLang="en-US" b="1" dirty="0" smtClean="0">
                <a:latin typeface="宋体" panose="02010600030101010101" pitchFamily="2" charset="-122"/>
              </a:rPr>
              <a:t>（一）分拣成本项目和内容</a:t>
            </a:r>
            <a:br>
              <a:rPr lang="zh-CN" altLang="en-US" b="1" dirty="0" smtClean="0">
                <a:latin typeface="宋体" panose="02010600030101010101" pitchFamily="2" charset="-122"/>
              </a:rPr>
            </a:br>
            <a:r>
              <a:rPr lang="en-US" altLang="zh-CN" b="1" dirty="0" smtClean="0">
                <a:latin typeface="宋体" panose="02010600030101010101" pitchFamily="2" charset="-122"/>
              </a:rPr>
              <a:t>1</a:t>
            </a:r>
            <a:r>
              <a:rPr lang="zh-CN" altLang="en-US" b="1" dirty="0" smtClean="0">
                <a:latin typeface="宋体" panose="02010600030101010101" pitchFamily="2" charset="-122"/>
              </a:rPr>
              <a:t>．分拣直接费用</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1</a:t>
            </a:r>
            <a:r>
              <a:rPr lang="zh-CN" altLang="en-US" b="1" dirty="0" smtClean="0">
                <a:latin typeface="宋体" panose="02010600030101010101" pitchFamily="2" charset="-122"/>
              </a:rPr>
              <a:t>）工资  指按规定支付给分拣作业工人的标准工资、奖金、津贴等。</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2</a:t>
            </a:r>
            <a:r>
              <a:rPr lang="zh-CN" altLang="en-US" b="1" dirty="0" smtClean="0">
                <a:latin typeface="宋体" panose="02010600030101010101" pitchFamily="2" charset="-122"/>
              </a:rPr>
              <a:t>）职工福利费  指按规定的工资总额和提取标准计提的职工福利费。</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3</a:t>
            </a:r>
            <a:r>
              <a:rPr lang="zh-CN" altLang="en-US" b="1" dirty="0" smtClean="0">
                <a:latin typeface="宋体" panose="02010600030101010101" pitchFamily="2" charset="-122"/>
              </a:rPr>
              <a:t>）修理费  指分拣机械进行保养和修理所发生的工料费用。</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4</a:t>
            </a:r>
            <a:r>
              <a:rPr lang="zh-CN" altLang="en-US" b="1" dirty="0" smtClean="0">
                <a:latin typeface="宋体" panose="02010600030101010101" pitchFamily="2" charset="-122"/>
              </a:rPr>
              <a:t>）折旧  指分拣机械按规定计提的折旧费。</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5</a:t>
            </a:r>
            <a:r>
              <a:rPr lang="zh-CN" altLang="en-US" b="1" dirty="0" smtClean="0">
                <a:latin typeface="宋体" panose="02010600030101010101" pitchFamily="2" charset="-122"/>
              </a:rPr>
              <a:t>）其他  指不属于以上各项的费用。</a:t>
            </a:r>
            <a:br>
              <a:rPr lang="zh-CN" altLang="en-US" b="1" dirty="0" smtClean="0">
                <a:latin typeface="宋体" panose="02010600030101010101" pitchFamily="2" charset="-122"/>
              </a:rPr>
            </a:br>
            <a:r>
              <a:rPr lang="en-US" altLang="zh-CN" b="1" dirty="0" smtClean="0">
                <a:latin typeface="宋体" panose="02010600030101010101" pitchFamily="2" charset="-122"/>
              </a:rPr>
              <a:t>2</a:t>
            </a:r>
            <a:r>
              <a:rPr lang="zh-CN" altLang="en-US" b="1" dirty="0" smtClean="0">
                <a:latin typeface="宋体" panose="02010600030101010101" pitchFamily="2" charset="-122"/>
              </a:rPr>
              <a:t>．分拣间接费用</a:t>
            </a:r>
            <a:br>
              <a:rPr lang="zh-CN" altLang="en-US" b="1" dirty="0" smtClean="0">
                <a:latin typeface="宋体" panose="02010600030101010101" pitchFamily="2" charset="-122"/>
              </a:rPr>
            </a:br>
            <a:r>
              <a:rPr lang="zh-CN" altLang="en-US" b="1" dirty="0" smtClean="0">
                <a:latin typeface="宋体" panose="02010600030101010101" pitchFamily="2" charset="-122"/>
              </a:rPr>
              <a:t>分拣间接费用是指配送分拣环节为管理和组织分拣生产而发生的各项管理费用和业务费用。</a:t>
            </a:r>
            <a:br>
              <a:rPr lang="zh-CN" altLang="en-US" b="1" dirty="0" smtClean="0">
                <a:latin typeface="宋体" panose="02010600030101010101" pitchFamily="2" charset="-122"/>
              </a:rPr>
            </a:br>
            <a:r>
              <a:rPr lang="zh-CN" altLang="en-US" b="1" dirty="0" smtClean="0">
                <a:latin typeface="宋体" panose="02010600030101010101" pitchFamily="2" charset="-122"/>
              </a:rPr>
              <a:t>上述分拣直接费用和间接费用构成了配送环节的分拣成本。</a:t>
            </a:r>
          </a:p>
          <a:p>
            <a:r>
              <a:rPr lang="zh-CN" altLang="en-US" b="1" dirty="0" smtClean="0">
                <a:latin typeface="宋体" panose="02010600030101010101" pitchFamily="2" charset="-122"/>
              </a:rPr>
              <a:t>（二）分拣成本的计算方法</a:t>
            </a:r>
            <a:br>
              <a:rPr lang="zh-CN" altLang="en-US" b="1" dirty="0" smtClean="0">
                <a:latin typeface="宋体" panose="02010600030101010101" pitchFamily="2" charset="-122"/>
              </a:rPr>
            </a:br>
            <a:r>
              <a:rPr lang="zh-CN" altLang="en-US" b="1" dirty="0" smtClean="0">
                <a:latin typeface="宋体" panose="02010600030101010101" pitchFamily="2" charset="-122"/>
              </a:rPr>
              <a:t>配送环节分拣成本的计算方法，是指分拣过程所发生的费用，按照规定的成本计算对象和成本项目，计入分拣成本的方法。</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1</a:t>
            </a:r>
            <a:r>
              <a:rPr lang="zh-CN" altLang="en-US" b="1" dirty="0" smtClean="0">
                <a:latin typeface="宋体" panose="02010600030101010101" pitchFamily="2" charset="-122"/>
              </a:rPr>
              <a:t>）工资及职工福利费  根据“工资分配汇总表”和“职工福利费计算表”中分配的金额计入分拣成本。</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2</a:t>
            </a:r>
            <a:r>
              <a:rPr lang="zh-CN" altLang="en-US" b="1" dirty="0" smtClean="0">
                <a:latin typeface="宋体" panose="02010600030101010101" pitchFamily="2" charset="-122"/>
              </a:rPr>
              <a:t>）修理费  辅助生产部门对分拣机械进行保养和修理的费用，根据“辅助生产费用分配表”中分配的金额计入成本。</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3</a:t>
            </a:r>
            <a:r>
              <a:rPr lang="zh-CN" altLang="en-US" b="1" dirty="0" smtClean="0">
                <a:latin typeface="宋体" panose="02010600030101010101" pitchFamily="2" charset="-122"/>
              </a:rPr>
              <a:t>）折旧  根据“固定资产折旧计算表”中按照分拣机械提取的折旧金额计入成本。</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4</a:t>
            </a:r>
            <a:r>
              <a:rPr lang="zh-CN" altLang="en-US" b="1" dirty="0" smtClean="0">
                <a:latin typeface="宋体" panose="02010600030101010101" pitchFamily="2" charset="-122"/>
              </a:rPr>
              <a:t>）其他  根据“低值易耗品发出凭证汇总表”中分拣成本领用的金额计入成本。</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5</a:t>
            </a:r>
            <a:r>
              <a:rPr lang="zh-CN" altLang="en-US" b="1" dirty="0" smtClean="0">
                <a:latin typeface="宋体" panose="02010600030101010101" pitchFamily="2" charset="-122"/>
              </a:rPr>
              <a:t>）分拣间接费用  根据“营运间接费用分配表”计入分拣成本。</a:t>
            </a:r>
          </a:p>
          <a:p>
            <a:r>
              <a:rPr lang="zh-CN" altLang="en-US" sz="1200" dirty="0" smtClean="0">
                <a:latin typeface="黑体" panose="02010609060101010101" pitchFamily="49" charset="-122"/>
                <a:ea typeface="黑体" panose="02010609060101010101" pitchFamily="49" charset="-122"/>
              </a:rPr>
              <a:t>（三）分拣成本计算表</a:t>
            </a:r>
            <a:br>
              <a:rPr lang="zh-CN" altLang="en-US" sz="1200" dirty="0" smtClean="0">
                <a:latin typeface="黑体" panose="02010609060101010101" pitchFamily="49" charset="-122"/>
                <a:ea typeface="黑体" panose="02010609060101010101" pitchFamily="49" charset="-122"/>
              </a:rPr>
            </a:br>
            <a:r>
              <a:rPr lang="zh-CN" altLang="en-US" sz="1200" dirty="0" smtClean="0">
                <a:latin typeface="宋体" panose="02010600030101010101" pitchFamily="2" charset="-122"/>
              </a:rPr>
              <a:t>物流配送企业月末应编制配送分拣成本计算表，以反映配送分拣总成本。</a:t>
            </a:r>
            <a:br>
              <a:rPr lang="zh-CN" altLang="en-US" sz="1200" dirty="0" smtClean="0">
                <a:latin typeface="宋体" panose="02010600030101010101" pitchFamily="2" charset="-122"/>
              </a:rPr>
            </a:br>
            <a:r>
              <a:rPr lang="zh-CN" altLang="en-US" sz="1200" dirty="0" smtClean="0">
                <a:latin typeface="宋体" panose="02010600030101010101" pitchFamily="2" charset="-122"/>
              </a:rPr>
              <a:t>配送分拣总成本是指成本计算期内分拣作业成本计算对象的成本总额，即各个成本项目金额之和。分拣成本可用表</a:t>
            </a:r>
            <a:r>
              <a:rPr lang="en-US" altLang="zh-CN" sz="1200" dirty="0" smtClean="0">
                <a:latin typeface="宋体" panose="02010600030101010101" pitchFamily="2" charset="-122"/>
              </a:rPr>
              <a:t>11-1</a:t>
            </a:r>
            <a:r>
              <a:rPr lang="zh-CN" altLang="en-US" sz="1200" dirty="0" smtClean="0">
                <a:latin typeface="宋体" panose="02010600030101010101" pitchFamily="2" charset="-122"/>
              </a:rPr>
              <a:t>进行计算。</a:t>
            </a:r>
            <a:endParaRPr lang="en-US" altLang="zh-CN" dirty="0" smtClean="0"/>
          </a:p>
          <a:p>
            <a:endParaRPr lang="zh-CN" altLang="en-US" dirty="0" smtClean="0"/>
          </a:p>
          <a:p>
            <a:endParaRPr lang="en-US" altLang="zh-CN" dirty="0" smtClean="0"/>
          </a:p>
          <a:p>
            <a:endParaRPr lang="zh-CN" altLang="en-US" dirty="0"/>
          </a:p>
        </p:txBody>
      </p:sp>
    </p:spTree>
    <p:extLst>
      <p:ext uri="{BB962C8B-B14F-4D97-AF65-F5344CB8AC3E}">
        <p14:creationId xmlns:p14="http://schemas.microsoft.com/office/powerpoint/2010/main" val="161980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5D2423-F58D-45AD-A5D4-A417FE15A7FB}" type="slidenum">
              <a:rPr lang="en-US" altLang="zh-CN"/>
              <a:pPr/>
              <a:t>9</a:t>
            </a:fld>
            <a:endParaRPr lang="en-US" altLang="zh-CN"/>
          </a:p>
        </p:txBody>
      </p:sp>
      <p:sp>
        <p:nvSpPr>
          <p:cNvPr id="182274" name="Rectangle 2"/>
          <p:cNvSpPr>
            <a:spLocks noGrp="1" noRot="1" noChangeAspect="1" noChangeArrowheads="1" noTextEdit="1"/>
          </p:cNvSpPr>
          <p:nvPr>
            <p:ph type="sldImg"/>
          </p:nvPr>
        </p:nvSpPr>
        <p:spPr>
          <a:xfrm>
            <a:off x="381000" y="685800"/>
            <a:ext cx="6096000" cy="3429000"/>
          </a:xfrm>
          <a:ln/>
        </p:spPr>
      </p:sp>
      <p:sp>
        <p:nvSpPr>
          <p:cNvPr id="182275" name="Rectangle 3"/>
          <p:cNvSpPr>
            <a:spLocks noGrp="1" noChangeArrowheads="1"/>
          </p:cNvSpPr>
          <p:nvPr>
            <p:ph type="body" idx="1"/>
          </p:nvPr>
        </p:nvSpPr>
        <p:spPr/>
        <p:txBody>
          <a:bodyPr/>
          <a:lstStyle/>
          <a:p>
            <a:r>
              <a:rPr lang="zh-CN" altLang="en-US" sz="1200" dirty="0" smtClean="0">
                <a:latin typeface="黑体" panose="02010609060101010101" pitchFamily="49" charset="-122"/>
                <a:ea typeface="黑体" panose="02010609060101010101" pitchFamily="49" charset="-122"/>
              </a:rPr>
              <a:t/>
            </a:r>
            <a:br>
              <a:rPr lang="zh-CN" altLang="en-US" sz="1200" dirty="0" smtClean="0">
                <a:latin typeface="黑体" panose="02010609060101010101" pitchFamily="49" charset="-122"/>
                <a:ea typeface="黑体" panose="02010609060101010101" pitchFamily="49" charset="-122"/>
              </a:rPr>
            </a:br>
            <a:r>
              <a:rPr lang="zh-CN" altLang="en-US" b="1" dirty="0" smtClean="0">
                <a:latin typeface="宋体" panose="02010600030101010101" pitchFamily="2" charset="-122"/>
              </a:rPr>
              <a:t>（一）配装成本项目和内容</a:t>
            </a:r>
            <a:br>
              <a:rPr lang="zh-CN" altLang="en-US" b="1" dirty="0" smtClean="0">
                <a:latin typeface="宋体" panose="02010600030101010101" pitchFamily="2" charset="-122"/>
              </a:rPr>
            </a:br>
            <a:r>
              <a:rPr lang="en-US" altLang="zh-CN" b="1" dirty="0" smtClean="0">
                <a:latin typeface="宋体" panose="02010600030101010101" pitchFamily="2" charset="-122"/>
              </a:rPr>
              <a:t>1</a:t>
            </a:r>
            <a:r>
              <a:rPr lang="zh-CN" altLang="en-US" b="1" dirty="0" smtClean="0">
                <a:latin typeface="宋体" panose="02010600030101010101" pitchFamily="2" charset="-122"/>
              </a:rPr>
              <a:t>．配装直接费用</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1</a:t>
            </a:r>
            <a:r>
              <a:rPr lang="zh-CN" altLang="en-US" b="1" dirty="0" smtClean="0">
                <a:latin typeface="宋体" panose="02010600030101010101" pitchFamily="2" charset="-122"/>
              </a:rPr>
              <a:t>）工资  指按规定支付的配装作业工人的标准工资、奖金、津贴。</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2</a:t>
            </a:r>
            <a:r>
              <a:rPr lang="zh-CN" altLang="en-US" b="1" dirty="0" smtClean="0">
                <a:latin typeface="宋体" panose="02010600030101010101" pitchFamily="2" charset="-122"/>
              </a:rPr>
              <a:t>）职工福利费  指按规定的工资总额和提取标准计提的职工福利费。</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3</a:t>
            </a:r>
            <a:r>
              <a:rPr lang="zh-CN" altLang="en-US" b="1" dirty="0" smtClean="0">
                <a:latin typeface="宋体" panose="02010600030101010101" pitchFamily="2" charset="-122"/>
              </a:rPr>
              <a:t>）材料  指配装过程中消耗的各种材料，如包装纸、箱、塑料等。</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4</a:t>
            </a:r>
            <a:r>
              <a:rPr lang="zh-CN" altLang="en-US" b="1" dirty="0" smtClean="0">
                <a:latin typeface="宋体" panose="02010600030101010101" pitchFamily="2" charset="-122"/>
              </a:rPr>
              <a:t>）辅助材料  指配装过程中耗用的辅助材料，如标志、标签等。</a:t>
            </a:r>
            <a:br>
              <a:rPr lang="zh-CN" altLang="en-US" b="1" dirty="0" smtClean="0">
                <a:latin typeface="宋体" panose="02010600030101010101" pitchFamily="2" charset="-122"/>
              </a:rPr>
            </a:br>
            <a:r>
              <a:rPr lang="zh-CN" altLang="en-US" b="1" dirty="0" smtClean="0">
                <a:latin typeface="宋体" panose="02010600030101010101" pitchFamily="2" charset="-122"/>
              </a:rPr>
              <a:t>（</a:t>
            </a:r>
            <a:r>
              <a:rPr lang="en-US" altLang="zh-CN" b="1" dirty="0" smtClean="0">
                <a:latin typeface="宋体" panose="02010600030101010101" pitchFamily="2" charset="-122"/>
              </a:rPr>
              <a:t>5</a:t>
            </a:r>
            <a:r>
              <a:rPr lang="zh-CN" altLang="en-US" b="1" dirty="0" smtClean="0">
                <a:latin typeface="宋体" panose="02010600030101010101" pitchFamily="2" charset="-122"/>
              </a:rPr>
              <a:t>）其他  指不属于以上各项的费用，如配装工人的劳保用品费等。</a:t>
            </a:r>
          </a:p>
          <a:p>
            <a:endParaRPr lang="zh-CN" altLang="en-US" dirty="0" smtClean="0"/>
          </a:p>
          <a:p>
            <a:r>
              <a:rPr lang="en-US" altLang="zh-CN" b="1" dirty="0" smtClean="0">
                <a:latin typeface="宋体" panose="02010600030101010101" pitchFamily="2" charset="-122"/>
              </a:rPr>
              <a:t>2</a:t>
            </a:r>
            <a:r>
              <a:rPr lang="zh-CN" altLang="en-US" b="1" dirty="0" smtClean="0">
                <a:latin typeface="宋体" panose="02010600030101010101" pitchFamily="2" charset="-122"/>
              </a:rPr>
              <a:t>．配装间接费用</a:t>
            </a:r>
            <a:br>
              <a:rPr lang="zh-CN" altLang="en-US" b="1" dirty="0" smtClean="0">
                <a:latin typeface="宋体" panose="02010600030101010101" pitchFamily="2" charset="-122"/>
              </a:rPr>
            </a:br>
            <a:r>
              <a:rPr lang="zh-CN" altLang="en-US" b="1" dirty="0" smtClean="0">
                <a:latin typeface="宋体" panose="02010600030101010101" pitchFamily="2" charset="-122"/>
              </a:rPr>
              <a:t>配装间接费用是指配装环节为管理和组织配装生产，所发生的各项管理费用和业务费用。</a:t>
            </a:r>
            <a:br>
              <a:rPr lang="zh-CN" altLang="en-US" b="1" dirty="0" smtClean="0">
                <a:latin typeface="宋体" panose="02010600030101010101" pitchFamily="2" charset="-122"/>
              </a:rPr>
            </a:br>
            <a:r>
              <a:rPr lang="zh-CN" altLang="en-US" b="1" dirty="0" smtClean="0">
                <a:latin typeface="宋体" panose="02010600030101010101" pitchFamily="2" charset="-122"/>
              </a:rPr>
              <a:t>上述配装直接费用和配装间接费用构成了配装成本。</a:t>
            </a:r>
            <a:endParaRPr lang="en-US" altLang="zh-CN" b="1" dirty="0" smtClean="0">
              <a:latin typeface="宋体" panose="02010600030101010101" pitchFamily="2" charset="-122"/>
            </a:endParaRPr>
          </a:p>
          <a:p>
            <a:r>
              <a:rPr lang="zh-CN" altLang="en-US" sz="1200" dirty="0" smtClean="0">
                <a:latin typeface="黑体" panose="02010609060101010101" pitchFamily="49" charset="-122"/>
                <a:ea typeface="黑体" panose="02010609060101010101" pitchFamily="49" charset="-122"/>
              </a:rPr>
              <a:t>（三）配装成本计算表</a:t>
            </a:r>
            <a:br>
              <a:rPr lang="zh-CN" altLang="en-US" sz="1200" dirty="0" smtClean="0">
                <a:latin typeface="黑体" panose="02010609060101010101" pitchFamily="49" charset="-122"/>
                <a:ea typeface="黑体" panose="02010609060101010101" pitchFamily="49" charset="-122"/>
              </a:rPr>
            </a:br>
            <a:r>
              <a:rPr lang="zh-CN" altLang="en-US" sz="1200" dirty="0" smtClean="0">
                <a:latin typeface="宋体" panose="02010600030101010101" pitchFamily="2" charset="-122"/>
              </a:rPr>
              <a:t>物流配送企业月末应编制配装成本计算表，以反映配装总成本。</a:t>
            </a:r>
            <a:br>
              <a:rPr lang="zh-CN" altLang="en-US" sz="1200" dirty="0" smtClean="0">
                <a:latin typeface="宋体" panose="02010600030101010101" pitchFamily="2" charset="-122"/>
              </a:rPr>
            </a:br>
            <a:r>
              <a:rPr lang="zh-CN" altLang="en-US" sz="1200" dirty="0" smtClean="0">
                <a:latin typeface="宋体" panose="02010600030101010101" pitchFamily="2" charset="-122"/>
              </a:rPr>
              <a:t>配装作业是配送的独特要求，只有进行有效的配装，才能提高送货水平，降低送货成本。表</a:t>
            </a:r>
            <a:r>
              <a:rPr lang="en-US" altLang="zh-CN" sz="1200" dirty="0" smtClean="0">
                <a:latin typeface="宋体" panose="02010600030101010101" pitchFamily="2" charset="-122"/>
              </a:rPr>
              <a:t>11-2</a:t>
            </a:r>
            <a:r>
              <a:rPr lang="zh-CN" altLang="en-US" sz="1200" dirty="0" smtClean="0">
                <a:latin typeface="宋体" panose="02010600030101010101" pitchFamily="2" charset="-122"/>
              </a:rPr>
              <a:t>为配装成本计算表。</a:t>
            </a:r>
            <a:endParaRPr lang="zh-CN" altLang="en-US" b="1" dirty="0" smtClean="0">
              <a:latin typeface="宋体" panose="02010600030101010101" pitchFamily="2" charset="-122"/>
            </a:endParaRPr>
          </a:p>
          <a:p>
            <a:endParaRPr lang="en-US" altLang="zh-CN" dirty="0" smtClean="0"/>
          </a:p>
          <a:p>
            <a:endParaRPr lang="zh-CN" altLang="zh-CN" dirty="0"/>
          </a:p>
        </p:txBody>
      </p:sp>
    </p:spTree>
    <p:extLst>
      <p:ext uri="{BB962C8B-B14F-4D97-AF65-F5344CB8AC3E}">
        <p14:creationId xmlns:p14="http://schemas.microsoft.com/office/powerpoint/2010/main" val="3502521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675AD2-243D-4C2B-A09C-D00D8AFF3605}" type="slidenum">
              <a:rPr lang="en-US" altLang="zh-CN"/>
              <a:pPr/>
              <a:t>11</a:t>
            </a:fld>
            <a:endParaRPr lang="en-US" altLang="zh-CN"/>
          </a:p>
        </p:txBody>
      </p:sp>
      <p:sp>
        <p:nvSpPr>
          <p:cNvPr id="187394" name="Rectangle 2"/>
          <p:cNvSpPr>
            <a:spLocks noGrp="1" noRot="1" noChangeAspect="1" noChangeArrowheads="1" noTextEdit="1"/>
          </p:cNvSpPr>
          <p:nvPr>
            <p:ph type="sldImg"/>
          </p:nvPr>
        </p:nvSpPr>
        <p:spPr>
          <a:xfrm>
            <a:off x="381000" y="685800"/>
            <a:ext cx="6096000" cy="3429000"/>
          </a:xfrm>
          <a:ln/>
        </p:spPr>
      </p:sp>
      <p:sp>
        <p:nvSpPr>
          <p:cNvPr id="187395" name="Rectangle 3"/>
          <p:cNvSpPr>
            <a:spLocks noGrp="1" noChangeArrowheads="1"/>
          </p:cNvSpPr>
          <p:nvPr>
            <p:ph type="body" idx="1"/>
          </p:nvPr>
        </p:nvSpPr>
        <p:spPr/>
        <p:txBody>
          <a:bodyPr/>
          <a:lstStyle/>
          <a:p>
            <a:r>
              <a:rPr lang="zh-CN" altLang="en-US" b="1" dirty="0">
                <a:latin typeface="宋体" panose="02010600030101010101" pitchFamily="2" charset="-122"/>
              </a:rPr>
              <a:t>四、流通加工成本的核算</a:t>
            </a:r>
            <a:br>
              <a:rPr lang="zh-CN" altLang="en-US" b="1" dirty="0">
                <a:latin typeface="宋体" panose="02010600030101010101" pitchFamily="2" charset="-122"/>
              </a:rPr>
            </a:br>
            <a:r>
              <a:rPr lang="zh-CN" altLang="en-US" b="1" dirty="0">
                <a:latin typeface="宋体" panose="02010600030101010101" pitchFamily="2" charset="-122"/>
              </a:rPr>
              <a:t>流通加工成本可分为直接材料费用、直接人工费用和制造费用。</a:t>
            </a:r>
            <a:br>
              <a:rPr lang="zh-CN" altLang="en-US" b="1" dirty="0">
                <a:latin typeface="宋体" panose="02010600030101010101" pitchFamily="2" charset="-122"/>
              </a:rPr>
            </a:br>
            <a:r>
              <a:rPr lang="zh-CN" altLang="en-US" b="1" dirty="0">
                <a:latin typeface="宋体" panose="02010600030101010101" pitchFamily="2" charset="-122"/>
              </a:rPr>
              <a:t>流通加工的直接材料费用，是指对流通加工产品加工过程中直接消耗的材料、辅助材料、包装材料以及燃料和动力等。与工业企业相比，流通加工过程中的直接材料费用，占流通加工成本的比例不大。</a:t>
            </a:r>
            <a:br>
              <a:rPr lang="zh-CN" altLang="en-US" b="1" dirty="0">
                <a:latin typeface="宋体" panose="02010600030101010101" pitchFamily="2" charset="-122"/>
              </a:rPr>
            </a:br>
            <a:r>
              <a:rPr lang="zh-CN" altLang="en-US" b="1" dirty="0">
                <a:latin typeface="宋体" panose="02010600030101010101" pitchFamily="2" charset="-122"/>
              </a:rPr>
              <a:t>流通加工成本中的直接人工费用，是指直接进行加工生产的生产工人的工资总额和按工资总额提取的职工福利费。生产工人工资总额包括计时工资、计件工资、奖金、津贴和补贴、加班工资、非工作时间的工资等。</a:t>
            </a:r>
            <a:br>
              <a:rPr lang="zh-CN" altLang="en-US" b="1" dirty="0">
                <a:latin typeface="宋体" panose="02010600030101010101" pitchFamily="2" charset="-122"/>
              </a:rPr>
            </a:br>
            <a:r>
              <a:rPr lang="zh-CN" altLang="en-US" b="1" dirty="0">
                <a:latin typeface="宋体" panose="02010600030101010101" pitchFamily="2" charset="-122"/>
              </a:rPr>
              <a:t>流通加工制造费用是物流中心设置的生产加工单位，为组织和管理生产加工所发生的各项间接费用。</a:t>
            </a:r>
            <a:br>
              <a:rPr lang="zh-CN" altLang="en-US" b="1" dirty="0">
                <a:latin typeface="宋体" panose="02010600030101010101" pitchFamily="2" charset="-122"/>
              </a:rPr>
            </a:br>
            <a:r>
              <a:rPr lang="zh-CN" altLang="en-US" b="1" dirty="0">
                <a:latin typeface="宋体" panose="02010600030101010101" pitchFamily="2" charset="-122"/>
              </a:rPr>
              <a:t>有关流通加工的成本项目内容、成本计算方法、成本分析方法等详细介绍，可参见本书第十章内容，此处不再赘述。 </a:t>
            </a:r>
          </a:p>
          <a:p>
            <a:endParaRPr lang="en-US" altLang="zh-CN" dirty="0"/>
          </a:p>
        </p:txBody>
      </p:sp>
    </p:spTree>
    <p:extLst>
      <p:ext uri="{BB962C8B-B14F-4D97-AF65-F5344CB8AC3E}">
        <p14:creationId xmlns:p14="http://schemas.microsoft.com/office/powerpoint/2010/main" val="660438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F3EA8B-DB63-4402-90B6-426DA54D41FB}" type="slidenum">
              <a:rPr lang="en-US" altLang="zh-CN"/>
              <a:pPr/>
              <a:t>13</a:t>
            </a:fld>
            <a:endParaRPr lang="en-US" altLang="zh-CN"/>
          </a:p>
        </p:txBody>
      </p:sp>
      <p:sp>
        <p:nvSpPr>
          <p:cNvPr id="191490" name="Rectangle 2"/>
          <p:cNvSpPr>
            <a:spLocks noGrp="1" noRot="1" noChangeAspect="1" noChangeArrowheads="1" noTextEdit="1"/>
          </p:cNvSpPr>
          <p:nvPr>
            <p:ph type="sldImg"/>
          </p:nvPr>
        </p:nvSpPr>
        <p:spPr>
          <a:xfrm>
            <a:off x="381000" y="685800"/>
            <a:ext cx="6096000" cy="3429000"/>
          </a:xfrm>
          <a:ln/>
        </p:spPr>
      </p:sp>
      <p:sp>
        <p:nvSpPr>
          <p:cNvPr id="191491" name="Rectangle 3"/>
          <p:cNvSpPr>
            <a:spLocks noGrp="1" noChangeArrowheads="1"/>
          </p:cNvSpPr>
          <p:nvPr>
            <p:ph type="body" idx="1"/>
          </p:nvPr>
        </p:nvSpPr>
        <p:spPr/>
        <p:txBody>
          <a:bodyPr/>
          <a:lstStyle/>
          <a:p>
            <a:r>
              <a:rPr lang="zh-CN" altLang="en-US" b="1">
                <a:latin typeface="宋体" panose="02010600030101010101" pitchFamily="2" charset="-122"/>
              </a:rPr>
              <a:t>一、配送成本控制的必要性</a:t>
            </a:r>
            <a:br>
              <a:rPr lang="zh-CN" altLang="en-US" b="1">
                <a:latin typeface="宋体" panose="02010600030101010101" pitchFamily="2" charset="-122"/>
              </a:rPr>
            </a:br>
            <a:r>
              <a:rPr lang="zh-CN" altLang="en-US" b="1">
                <a:latin typeface="宋体" panose="02010600030101010101" pitchFamily="2" charset="-122"/>
              </a:rPr>
              <a:t>配送成本控制是指在配送经营过程中，按照规定的标准调节影响成本的各种因素，使配送各环节生产耗费控制在预定的范围内。</a:t>
            </a:r>
            <a:br>
              <a:rPr lang="zh-CN" altLang="en-US" b="1">
                <a:latin typeface="宋体" panose="02010600030101010101" pitchFamily="2" charset="-122"/>
              </a:rPr>
            </a:br>
            <a:r>
              <a:rPr lang="zh-CN" altLang="en-US" b="1">
                <a:latin typeface="宋体" panose="02010600030101010101" pitchFamily="2" charset="-122"/>
              </a:rPr>
              <a:t>配送企业可以通过降低配送过程中成本费用，和客户共同分享因节约所带来的利润，与此同时可增强企业的竞争力。因此，进行配送成本控制显得尤为重要。由于配送是一个多环节物流活动的集成，在实际运行中会有一些不合理的现象出现。不合理配送的表现形式主要有：</a:t>
            </a:r>
          </a:p>
          <a:p>
            <a:endParaRPr lang="en-US" altLang="zh-CN"/>
          </a:p>
        </p:txBody>
      </p:sp>
    </p:spTree>
    <p:extLst>
      <p:ext uri="{BB962C8B-B14F-4D97-AF65-F5344CB8AC3E}">
        <p14:creationId xmlns:p14="http://schemas.microsoft.com/office/powerpoint/2010/main" val="1697155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在一定的服务水平下使配送成本最小，可以考虑以下策略：</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、混合策略</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混合策略是指配送业务一部分由企业自身完成，另一部分由第三方物流完成。</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采用混合策略，合理安排企业自身完成的配送和外包给第三方物流完成的配送，可使配送成本最低。</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、差异化策略</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差异化策略的指导思想是商品特征不同，客户服务水平也不同。当企业拥有多种商品线时，不能对所有商品都按同一标准的客户服务水平来配送，而应按商品的特点和销售水平来设置不同的库存、不同的运输方式及不同的储存地点。</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、合并策略</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合并策略包含两个层次：一是配送方法上的合并，另一个则是共同配送。</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）配送方法上的合并</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企业在安排车辆完成配送任务时，充分利用车辆的容积和载重量，做到满载满装，是降低成本的重要途径。</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）共同配送</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共同配送是一种产权层次上的共享，也称集中协作配送。它是几个企业联合集小量为大量共同利用同一配送设施的配送方式，其标准运作形式是：在中心机构的统一指挥和调度下，各配送主体以经营活动</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或以资产为纽带</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联合行动，在较大的地域内协调运作，共同对某一个或某几个客户提供系列化的配送服务。</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、延迟策略</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延迟策略的基本思想就是对产品的外观、形状及其生产、组装、配送应尽可能推迟到接到客户订单后再确定。实施恰当的延迟策略，可提升</a:t>
            </a:r>
            <a:r>
              <a:rPr lang="en-US" altLang="zh-CN" sz="1200" u="none" strike="noStrike" kern="1200" dirty="0" err="1" smtClean="0">
                <a:solidFill>
                  <a:schemeClr val="tx1"/>
                </a:solidFill>
                <a:effectLst/>
                <a:latin typeface="Arial" panose="020B0604020202020204" pitchFamily="34" charset="0"/>
                <a:ea typeface="宋体" panose="02010600030101010101" pitchFamily="2" charset="-122"/>
                <a:cs typeface="+mn-cs"/>
                <a:hlinkClick r:id="rId3"/>
              </a:rPr>
              <a:t>供应链</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的柔性，降低成本，提高效益，改进顾客服务水平。</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、标准化策略</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标准化策略就是尽量减少因品种多变而导致的附加配送成本，尽可能多地采用标准零部件、模块化产品。采用标准化策略要求厂家从产品设计开始就要站在消费者的立场去考虑怎样节省配送成本。</a:t>
            </a:r>
          </a:p>
          <a:p>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这句话写完了吗</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回复：已做补充</a:t>
            </a:r>
          </a:p>
          <a:p>
            <a:endParaRPr lang="zh-CN" altLang="en-US" dirty="0"/>
          </a:p>
        </p:txBody>
      </p:sp>
      <p:sp>
        <p:nvSpPr>
          <p:cNvPr id="4" name="灯片编号占位符 3"/>
          <p:cNvSpPr>
            <a:spLocks noGrp="1"/>
          </p:cNvSpPr>
          <p:nvPr>
            <p:ph type="sldNum" sz="quarter" idx="10"/>
          </p:nvPr>
        </p:nvSpPr>
        <p:spPr/>
        <p:txBody>
          <a:bodyPr/>
          <a:lstStyle/>
          <a:p>
            <a:fld id="{2E0B2C36-A008-4A1A-9C1F-7A04560E8052}" type="slidenum">
              <a:rPr lang="en-US" altLang="zh-CN" smtClean="0"/>
              <a:pPr/>
              <a:t>14</a:t>
            </a:fld>
            <a:endParaRPr lang="en-US" altLang="zh-CN"/>
          </a:p>
        </p:txBody>
      </p:sp>
    </p:spTree>
    <p:extLst>
      <p:ext uri="{BB962C8B-B14F-4D97-AF65-F5344CB8AC3E}">
        <p14:creationId xmlns:p14="http://schemas.microsoft.com/office/powerpoint/2010/main" val="1097817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36015-62BB-4167-95D1-83659559CF77}" type="slidenum">
              <a:rPr lang="en-US" altLang="zh-CN"/>
              <a:pPr/>
              <a:t>15</a:t>
            </a:fld>
            <a:endParaRPr lang="en-US" altLang="zh-CN"/>
          </a:p>
        </p:txBody>
      </p:sp>
      <p:sp>
        <p:nvSpPr>
          <p:cNvPr id="193538" name="Rectangle 2"/>
          <p:cNvSpPr>
            <a:spLocks noGrp="1" noRot="1" noChangeAspect="1" noChangeArrowheads="1" noTextEdit="1"/>
          </p:cNvSpPr>
          <p:nvPr>
            <p:ph type="sldImg"/>
          </p:nvPr>
        </p:nvSpPr>
        <p:spPr>
          <a:xfrm>
            <a:off x="381000" y="685800"/>
            <a:ext cx="6096000" cy="3429000"/>
          </a:xfrm>
          <a:ln/>
        </p:spPr>
      </p:sp>
      <p:sp>
        <p:nvSpPr>
          <p:cNvPr id="193539" name="Rectangle 3"/>
          <p:cNvSpPr>
            <a:spLocks noGrp="1" noChangeArrowheads="1"/>
          </p:cNvSpPr>
          <p:nvPr>
            <p:ph type="body" idx="1"/>
          </p:nvPr>
        </p:nvSpPr>
        <p:spPr/>
        <p:txBody>
          <a:bodyPr/>
          <a:lstStyle/>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1</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）加强配送的计划性</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在配送活动中，临时配送、紧急配送或无计划地随时配送都会大幅度增加配送成本。在实际工作中，应针对商品的特性，制定不同的配送申请和配送制度。</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2</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）确定合理的配送路线</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采用科学的方法确定合理的配送路线是配送活动中的一项重要工作。确定配送路线的方法很多，既可采用方案评价法，拟定多种方案，以使用的车辆数、司机数、油量、行车的难易度、装卸车的难易度及送货的准时性等作为评价指标，对各个方案进行比较，从中选出最佳方案，又可以采用数学模型进行定量分析。</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3</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）进行合理的车辆配载</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各分店的销售情况不同，订货品种也不一致，一次配送的物品可能有多个品种。这些物品不仅包装形态、储运性质不同，而且密度差别较大。密度大的物品往往达到了车辆的载重量，但体积空余很大；密度小的商品虽达到车辆的最大体积，但达不到载重量。实行轻重配装，既能使车辆满载，又能充分利用车辆的有效体积，会大大减少配送费用。</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4</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）建立计算机管理系统</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在配送作业中，分拣、配货要占全部劳动的</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60%</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，而且容易发生差错。如果在拣货配货中运用计算机管理系统，应用条形码技术，就可使拣货快速、准确，配货简单、高效，从而提高生产效率，节省劳动力，降低配送成本。</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5</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）制定配送成本标准</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配送成本标准是配送成本控制的依据，配送成本标准包括配送成本预算中规定的各项指标。但配送成本预算中的一些指标都比较综合，还不能满足具体控制的要求，所以必须规定一系列具体的标准。</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6</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）监督配送成本的形成</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  </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要根据配送成本控制标准对配送成本形成的各个项目进行经常性检查、评比和监督。不仅要检查指标本身的执行情况，而且要检查和监督影响指标的各项条件，如设备、工作环境等。所以，配送成本日常控制要与配送作业控制结合起来进行。</a:t>
            </a:r>
          </a:p>
          <a:p>
            <a:r>
              <a:rPr lang="zh-CN" altLang="zh-CN" sz="1200" kern="1200" dirty="0" smtClean="0">
                <a:solidFill>
                  <a:schemeClr val="tx1"/>
                </a:solidFill>
                <a:effectLst/>
                <a:latin typeface="Arial" panose="020B0604020202020204" pitchFamily="34" charset="0"/>
                <a:ea typeface="宋体" panose="02010600030101010101" pitchFamily="2" charset="-122"/>
                <a:cs typeface="+mn-cs"/>
              </a:rPr>
              <a:t>（</a:t>
            </a:r>
            <a:r>
              <a:rPr lang="en-US" altLang="zh-CN" sz="1200" kern="1200" dirty="0" smtClean="0">
                <a:solidFill>
                  <a:schemeClr val="tx1"/>
                </a:solidFill>
                <a:effectLst/>
                <a:latin typeface="Arial" panose="020B0604020202020204" pitchFamily="34" charset="0"/>
                <a:ea typeface="宋体" panose="02010600030101010101" pitchFamily="2" charset="-122"/>
                <a:cs typeface="+mn-cs"/>
              </a:rPr>
              <a:t>7</a:t>
            </a:r>
            <a:r>
              <a:rPr lang="zh-CN" altLang="zh-CN" sz="1200" kern="1200" dirty="0" smtClean="0">
                <a:solidFill>
                  <a:schemeClr val="tx1"/>
                </a:solidFill>
                <a:effectLst/>
                <a:latin typeface="Arial" panose="020B0604020202020204" pitchFamily="34" charset="0"/>
                <a:ea typeface="宋体" panose="02010600030101010101" pitchFamily="2" charset="-122"/>
                <a:cs typeface="+mn-cs"/>
              </a:rPr>
              <a:t>）及时纠正偏差。成本的控制标准制定后要与实际费用比较，对于配送成本差异发生的原因，要查明责任者，查清情况，提出改进措施，加以贯彻执行。</a:t>
            </a:r>
            <a:endParaRPr lang="zh-CN" altLang="zh-CN" sz="1200" kern="1200" dirty="0">
              <a:solidFill>
                <a:schemeClr val="tx1"/>
              </a:solidFill>
              <a:effectLst/>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11892552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章名">
    <p:bg>
      <p:bgPr>
        <a:solidFill>
          <a:schemeClr val="bg1"/>
        </a:solidFill>
        <a:effectLst/>
      </p:bgPr>
    </p:bg>
    <p:spTree>
      <p:nvGrpSpPr>
        <p:cNvPr id="1" name=""/>
        <p:cNvGrpSpPr/>
        <p:nvPr/>
      </p:nvGrpSpPr>
      <p:grpSpPr>
        <a:xfrm>
          <a:off x="0" y="0"/>
          <a:ext cx="0" cy="0"/>
          <a:chOff x="0" y="0"/>
          <a:chExt cx="0" cy="0"/>
        </a:xfrm>
      </p:grpSpPr>
      <p:pic>
        <p:nvPicPr>
          <p:cNvPr id="4098" name="Picture 2" descr="20120703090148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400" y="-228600"/>
            <a:ext cx="13004800" cy="7315200"/>
          </a:xfrm>
          <a:prstGeom prst="rect">
            <a:avLst/>
          </a:prstGeom>
          <a:noFill/>
          <a:extLst>
            <a:ext uri="{909E8E84-426E-40DD-AFC4-6F175D3DCCD1}">
              <a14:hiddenFill xmlns:a14="http://schemas.microsoft.com/office/drawing/2010/main">
                <a:solidFill>
                  <a:srgbClr val="FFFFFF"/>
                </a:solidFill>
              </a14:hiddenFill>
            </a:ext>
          </a:extLst>
        </p:spPr>
      </p:pic>
      <p:sp>
        <p:nvSpPr>
          <p:cNvPr id="4099" name="Rectangle 3"/>
          <p:cNvSpPr>
            <a:spLocks noGrp="1" noChangeArrowheads="1"/>
          </p:cNvSpPr>
          <p:nvPr>
            <p:ph type="ctrTitle"/>
          </p:nvPr>
        </p:nvSpPr>
        <p:spPr>
          <a:xfrm>
            <a:off x="1487488" y="2420939"/>
            <a:ext cx="9213851" cy="1150937"/>
          </a:xfrm>
        </p:spPr>
        <p:txBody>
          <a:bodyPr/>
          <a:lstStyle>
            <a:lvl1pPr marL="0" indent="0" algn="ctr">
              <a:defRPr>
                <a:latin typeface="华文中宋" panose="02010600040101010101" pitchFamily="2" charset="-122"/>
                <a:ea typeface="华文中宋" panose="02010600040101010101" pitchFamily="2" charset="-122"/>
              </a:defRPr>
            </a:lvl1pPr>
          </a:lstStyle>
          <a:p>
            <a:pPr lvl="0"/>
            <a:r>
              <a:rPr lang="zh-CN" altLang="en-US" noProof="0" dirty="0" smtClean="0"/>
              <a:t>单击此处编辑母版标题样式</a:t>
            </a:r>
          </a:p>
        </p:txBody>
      </p:sp>
      <p:sp>
        <p:nvSpPr>
          <p:cNvPr id="4100" name="Rectangle 4"/>
          <p:cNvSpPr>
            <a:spLocks noGrp="1" noChangeArrowheads="1"/>
          </p:cNvSpPr>
          <p:nvPr>
            <p:ph type="dt" sz="half" idx="2"/>
          </p:nvPr>
        </p:nvSpPr>
        <p:spPr/>
        <p:txBody>
          <a:bodyPr/>
          <a:lstStyle>
            <a:lvl1pPr>
              <a:defRPr/>
            </a:lvl1pPr>
          </a:lstStyle>
          <a:p>
            <a:endParaRPr lang="en-US" altLang="zh-CN"/>
          </a:p>
        </p:txBody>
      </p:sp>
      <p:sp>
        <p:nvSpPr>
          <p:cNvPr id="4101" name="Rectangle 5"/>
          <p:cNvSpPr>
            <a:spLocks noGrp="1" noChangeArrowheads="1"/>
          </p:cNvSpPr>
          <p:nvPr>
            <p:ph type="ftr" sz="quarter" idx="3"/>
          </p:nvPr>
        </p:nvSpPr>
        <p:spPr/>
        <p:txBody>
          <a:bodyPr/>
          <a:lstStyle>
            <a:lvl1pPr>
              <a:defRPr/>
            </a:lvl1pPr>
          </a:lstStyle>
          <a:p>
            <a:endParaRPr lang="en-US" altLang="zh-CN"/>
          </a:p>
        </p:txBody>
      </p:sp>
      <p:sp>
        <p:nvSpPr>
          <p:cNvPr id="4102" name="Rectangle 6"/>
          <p:cNvSpPr>
            <a:spLocks noGrp="1" noChangeArrowheads="1"/>
          </p:cNvSpPr>
          <p:nvPr>
            <p:ph type="sldNum" sz="quarter" idx="4"/>
          </p:nvPr>
        </p:nvSpPr>
        <p:spPr/>
        <p:txBody>
          <a:bodyPr/>
          <a:lstStyle>
            <a:lvl1pPr>
              <a:defRPr/>
            </a:lvl1pPr>
          </a:lstStyle>
          <a:p>
            <a:fld id="{C190D9BF-8243-4B51-8000-E8084B2E657B}" type="slidenum">
              <a:rPr lang="en-US" altLang="zh-CN"/>
              <a:pPr/>
              <a:t>‹#›</a:t>
            </a:fld>
            <a:endParaRPr lang="en-US" altLang="zh-CN"/>
          </a:p>
        </p:txBody>
      </p:sp>
      <p:pic>
        <p:nvPicPr>
          <p:cNvPr id="4103"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56667" y="3213100"/>
            <a:ext cx="7247467" cy="72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1118858F-7200-4493-BB07-7FB807743CD0}" type="slidenum">
              <a:rPr lang="en-US" altLang="zh-CN"/>
              <a:pPr/>
              <a:t>‹#›</a:t>
            </a:fld>
            <a:endParaRPr lang="en-US" altLang="zh-CN"/>
          </a:p>
        </p:txBody>
      </p:sp>
    </p:spTree>
    <p:extLst>
      <p:ext uri="{BB962C8B-B14F-4D97-AF65-F5344CB8AC3E}">
        <p14:creationId xmlns:p14="http://schemas.microsoft.com/office/powerpoint/2010/main" val="1803625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F7C355F-78F7-427F-AB7B-9639F5C403E8}" type="slidenum">
              <a:rPr lang="en-US" altLang="zh-CN"/>
              <a:pPr/>
              <a:t>‹#›</a:t>
            </a:fld>
            <a:endParaRPr lang="en-US" altLang="zh-CN"/>
          </a:p>
        </p:txBody>
      </p:sp>
    </p:spTree>
    <p:extLst>
      <p:ext uri="{BB962C8B-B14F-4D97-AF65-F5344CB8AC3E}">
        <p14:creationId xmlns:p14="http://schemas.microsoft.com/office/powerpoint/2010/main" val="1055342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50251F4B-CC95-4388-9F08-5219391D3EDD}" type="slidenum">
              <a:rPr lang="en-US" altLang="zh-CN"/>
              <a:pPr/>
              <a:t>‹#›</a:t>
            </a:fld>
            <a:endParaRPr lang="en-US" altLang="zh-CN"/>
          </a:p>
        </p:txBody>
      </p:sp>
    </p:spTree>
    <p:extLst>
      <p:ext uri="{BB962C8B-B14F-4D97-AF65-F5344CB8AC3E}">
        <p14:creationId xmlns:p14="http://schemas.microsoft.com/office/powerpoint/2010/main" val="4127757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49267" y="1484313"/>
            <a:ext cx="2743200" cy="46926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19667" y="1484313"/>
            <a:ext cx="8026400" cy="469265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0352DAA5-40EC-4D31-A49A-B1B3AD2B0A4D}" type="slidenum">
              <a:rPr lang="en-US" altLang="zh-CN"/>
              <a:pPr/>
              <a:t>‹#›</a:t>
            </a:fld>
            <a:endParaRPr lang="en-US" altLang="zh-CN"/>
          </a:p>
        </p:txBody>
      </p:sp>
    </p:spTree>
    <p:extLst>
      <p:ext uri="{BB962C8B-B14F-4D97-AF65-F5344CB8AC3E}">
        <p14:creationId xmlns:p14="http://schemas.microsoft.com/office/powerpoint/2010/main" val="117053441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C8618FB7-9D11-4675-904D-5DAB487F8963}" type="slidenum">
              <a:rPr lang="en-US" altLang="zh-CN" smtClean="0"/>
              <a:pPr/>
              <a:t>‹#›</a:t>
            </a:fld>
            <a:endParaRPr lang="en-US" altLang="zh-CN"/>
          </a:p>
        </p:txBody>
      </p:sp>
    </p:spTree>
    <p:extLst>
      <p:ext uri="{BB962C8B-B14F-4D97-AF65-F5344CB8AC3E}">
        <p14:creationId xmlns:p14="http://schemas.microsoft.com/office/powerpoint/2010/main" val="62737354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C8618FB7-9D11-4675-904D-5DAB487F8963}" type="slidenum">
              <a:rPr lang="en-US" altLang="zh-CN" smtClean="0"/>
              <a:pPr/>
              <a:t>‹#›</a:t>
            </a:fld>
            <a:endParaRPr lang="en-US" altLang="zh-CN"/>
          </a:p>
        </p:txBody>
      </p:sp>
    </p:spTree>
    <p:extLst>
      <p:ext uri="{BB962C8B-B14F-4D97-AF65-F5344CB8AC3E}">
        <p14:creationId xmlns:p14="http://schemas.microsoft.com/office/powerpoint/2010/main" val="716588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一、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199" y="1484313"/>
            <a:ext cx="10515601" cy="792559"/>
          </a:xfrm>
        </p:spPr>
        <p:txBody>
          <a:bodyPr/>
          <a:lstStyle>
            <a:lvl1pPr algn="ctr">
              <a:defRPr sz="3600">
                <a:latin typeface="华文中宋" panose="02010600040101010101" pitchFamily="2" charset="-122"/>
                <a:ea typeface="华文中宋" panose="02010600040101010101" pitchFamily="2"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2396694"/>
            <a:ext cx="10515600" cy="3752328"/>
          </a:xfrm>
          <a:prstGeom prst="rect">
            <a:avLst/>
          </a:prstGeom>
        </p:spPr>
        <p:txBody>
          <a:bodyPr/>
          <a:lstStyle>
            <a:lvl1pPr>
              <a:defRPr sz="2800" b="0">
                <a:latin typeface="楷体" panose="02010609060101010101" pitchFamily="49" charset="-122"/>
                <a:ea typeface="楷体" panose="02010609060101010101" pitchFamily="49" charset="-122"/>
              </a:defRPr>
            </a:lvl1pPr>
            <a:lvl2pPr>
              <a:defRPr sz="2800" b="0">
                <a:latin typeface="楷体" panose="02010609060101010101" pitchFamily="49" charset="-122"/>
                <a:ea typeface="楷体" panose="02010609060101010101" pitchFamily="49" charset="-122"/>
              </a:defRPr>
            </a:lvl2pPr>
            <a:lvl3pPr>
              <a:defRPr sz="2800" b="0">
                <a:latin typeface="楷体" panose="02010609060101010101" pitchFamily="49" charset="-122"/>
                <a:ea typeface="楷体" panose="02010609060101010101" pitchFamily="49" charset="-122"/>
              </a:defRPr>
            </a:lvl3pPr>
            <a:lvl4pPr>
              <a:defRPr sz="2800" b="0">
                <a:latin typeface="楷体" panose="02010609060101010101" pitchFamily="49" charset="-122"/>
                <a:ea typeface="楷体" panose="02010609060101010101" pitchFamily="49" charset="-122"/>
              </a:defRPr>
            </a:lvl4pPr>
            <a:lvl5pPr>
              <a:defRPr sz="2800" b="0">
                <a:latin typeface="楷体" panose="02010609060101010101" pitchFamily="49" charset="-122"/>
                <a:ea typeface="楷体" panose="02010609060101010101" pitchFamily="49"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8AF3979-650C-45E3-A168-94222719A6F9}" type="slidenum">
              <a:rPr lang="en-US" altLang="zh-CN"/>
              <a:pPr/>
              <a:t>‹#›</a:t>
            </a:fld>
            <a:endParaRPr lang="en-US" altLang="zh-CN"/>
          </a:p>
        </p:txBody>
      </p:sp>
    </p:spTree>
    <p:extLst>
      <p:ext uri="{BB962C8B-B14F-4D97-AF65-F5344CB8AC3E}">
        <p14:creationId xmlns:p14="http://schemas.microsoft.com/office/powerpoint/2010/main" val="3780215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表格">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2420888"/>
            <a:ext cx="10515600" cy="3752328"/>
          </a:xfrm>
          <a:prstGeom prst="rect">
            <a:avLst/>
          </a:prstGeom>
        </p:spPr>
        <p:txBody>
          <a:bodyPr/>
          <a:lstStyle>
            <a:lvl1pPr>
              <a:defRPr sz="2800" b="0">
                <a:latin typeface="楷体" panose="02010609060101010101" pitchFamily="49" charset="-122"/>
                <a:ea typeface="楷体" panose="02010609060101010101" pitchFamily="49" charset="-122"/>
              </a:defRPr>
            </a:lvl1pPr>
            <a:lvl2pPr>
              <a:defRPr sz="2800" b="0">
                <a:latin typeface="楷体" panose="02010609060101010101" pitchFamily="49" charset="-122"/>
                <a:ea typeface="楷体" panose="02010609060101010101" pitchFamily="49" charset="-122"/>
              </a:defRPr>
            </a:lvl2pPr>
            <a:lvl3pPr>
              <a:defRPr sz="2800" b="0">
                <a:latin typeface="楷体" panose="02010609060101010101" pitchFamily="49" charset="-122"/>
                <a:ea typeface="楷体" panose="02010609060101010101" pitchFamily="49" charset="-122"/>
              </a:defRPr>
            </a:lvl3pPr>
            <a:lvl4pPr>
              <a:defRPr sz="2800" b="0">
                <a:latin typeface="楷体" panose="02010609060101010101" pitchFamily="49" charset="-122"/>
                <a:ea typeface="楷体" panose="02010609060101010101" pitchFamily="49" charset="-122"/>
              </a:defRPr>
            </a:lvl4pPr>
            <a:lvl5pPr>
              <a:defRPr sz="2800" b="0">
                <a:latin typeface="楷体" panose="02010609060101010101" pitchFamily="49" charset="-122"/>
                <a:ea typeface="楷体" panose="02010609060101010101" pitchFamily="49" charset="-122"/>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28AF3979-650C-45E3-A168-94222719A6F9}" type="slidenum">
              <a:rPr lang="en-US" altLang="zh-CN"/>
              <a:pPr/>
              <a:t>‹#›</a:t>
            </a:fld>
            <a:endParaRPr lang="en-US" altLang="zh-CN"/>
          </a:p>
        </p:txBody>
      </p:sp>
      <p:sp>
        <p:nvSpPr>
          <p:cNvPr id="8" name="标题 1"/>
          <p:cNvSpPr>
            <a:spLocks noGrp="1"/>
          </p:cNvSpPr>
          <p:nvPr>
            <p:ph type="title"/>
          </p:nvPr>
        </p:nvSpPr>
        <p:spPr>
          <a:xfrm>
            <a:off x="831851" y="1340768"/>
            <a:ext cx="10515600" cy="590752"/>
          </a:xfrm>
        </p:spPr>
        <p:txBody>
          <a:bodyPr anchor="b"/>
          <a:lstStyle>
            <a:lvl1pPr algn="ctr">
              <a:defRPr sz="3600">
                <a:latin typeface="黑体" panose="02010609060101010101" pitchFamily="49" charset="-122"/>
                <a:ea typeface="黑体" panose="02010609060101010101" pitchFamily="49" charset="-122"/>
              </a:defRPr>
            </a:lvl1pPr>
          </a:lstStyle>
          <a:p>
            <a:r>
              <a:rPr lang="zh-CN" altLang="en-US" dirty="0" smtClean="0"/>
              <a:t>单击此处编辑母版标题样式</a:t>
            </a:r>
            <a:endParaRPr lang="zh-CN" altLang="en-US" dirty="0"/>
          </a:p>
        </p:txBody>
      </p:sp>
      <p:sp>
        <p:nvSpPr>
          <p:cNvPr id="9" name="文本占位符 2"/>
          <p:cNvSpPr>
            <a:spLocks noGrp="1"/>
          </p:cNvSpPr>
          <p:nvPr>
            <p:ph type="body" idx="13"/>
          </p:nvPr>
        </p:nvSpPr>
        <p:spPr>
          <a:xfrm>
            <a:off x="836984" y="1988840"/>
            <a:ext cx="10515600" cy="423712"/>
          </a:xfrm>
          <a:prstGeom prst="rect">
            <a:avLst/>
          </a:prstGeom>
        </p:spPr>
        <p:txBody>
          <a:bodyPr/>
          <a:lstStyle>
            <a:lvl1pPr marL="0" indent="0" algn="ctr">
              <a:buNone/>
              <a:defRPr sz="28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smtClean="0"/>
              <a:t>单击此处编辑母版文本样式</a:t>
            </a:r>
          </a:p>
        </p:txBody>
      </p:sp>
    </p:spTree>
    <p:extLst>
      <p:ext uri="{BB962C8B-B14F-4D97-AF65-F5344CB8AC3E}">
        <p14:creationId xmlns:p14="http://schemas.microsoft.com/office/powerpoint/2010/main" val="894169020"/>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27D4B56-784E-4CF9-9720-8FC36A2F9363}" type="slidenum">
              <a:rPr lang="en-US" altLang="zh-CN"/>
              <a:pPr/>
              <a:t>‹#›</a:t>
            </a:fld>
            <a:endParaRPr lang="en-US" altLang="zh-CN"/>
          </a:p>
        </p:txBody>
      </p:sp>
    </p:spTree>
    <p:extLst>
      <p:ext uri="{BB962C8B-B14F-4D97-AF65-F5344CB8AC3E}">
        <p14:creationId xmlns:p14="http://schemas.microsoft.com/office/powerpoint/2010/main" val="1254490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928C3C6-2CCF-4E0C-9E9C-BA46AA49ADE4}" type="slidenum">
              <a:rPr lang="en-US" altLang="zh-CN"/>
              <a:pPr/>
              <a:t>‹#›</a:t>
            </a:fld>
            <a:endParaRPr lang="en-US" altLang="zh-CN"/>
          </a:p>
        </p:txBody>
      </p:sp>
    </p:spTree>
    <p:extLst>
      <p:ext uri="{BB962C8B-B14F-4D97-AF65-F5344CB8AC3E}">
        <p14:creationId xmlns:p14="http://schemas.microsoft.com/office/powerpoint/2010/main" val="644056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6"/>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40318" y="2505075"/>
            <a:ext cx="5158316"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92925273-D39B-45B9-94BB-A636779B078C}" type="slidenum">
              <a:rPr lang="en-US" altLang="zh-CN"/>
              <a:pPr/>
              <a:t>‹#›</a:t>
            </a:fld>
            <a:endParaRPr lang="en-US" altLang="zh-CN"/>
          </a:p>
        </p:txBody>
      </p:sp>
    </p:spTree>
    <p:extLst>
      <p:ext uri="{BB962C8B-B14F-4D97-AF65-F5344CB8AC3E}">
        <p14:creationId xmlns:p14="http://schemas.microsoft.com/office/powerpoint/2010/main" val="8040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一、">
    <p:spTree>
      <p:nvGrpSpPr>
        <p:cNvPr id="1" name=""/>
        <p:cNvGrpSpPr/>
        <p:nvPr/>
      </p:nvGrpSpPr>
      <p:grpSpPr>
        <a:xfrm>
          <a:off x="0" y="0"/>
          <a:ext cx="0" cy="0"/>
          <a:chOff x="0" y="0"/>
          <a:chExt cx="0" cy="0"/>
        </a:xfrm>
      </p:grpSpPr>
      <p:sp>
        <p:nvSpPr>
          <p:cNvPr id="2" name="标题 1"/>
          <p:cNvSpPr>
            <a:spLocks noGrp="1"/>
          </p:cNvSpPr>
          <p:nvPr>
            <p:ph type="title"/>
          </p:nvPr>
        </p:nvSpPr>
        <p:spPr>
          <a:xfrm>
            <a:off x="609600" y="1436242"/>
            <a:ext cx="10972800" cy="792559"/>
          </a:xfrm>
        </p:spPr>
        <p:txBody>
          <a:bodyPr/>
          <a:lstStyle>
            <a:lvl1pPr algn="ctr">
              <a:defRPr sz="3600">
                <a:latin typeface="华文中宋" panose="02010600040101010101" pitchFamily="2" charset="-122"/>
                <a:ea typeface="华文中宋" panose="02010600040101010101" pitchFamily="2"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F16D3A90-F633-4479-ACCD-69B94F76F4F9}" type="slidenum">
              <a:rPr lang="en-US" altLang="zh-CN"/>
              <a:pPr/>
              <a:t>‹#›</a:t>
            </a:fld>
            <a:endParaRPr lang="en-US" altLang="zh-CN"/>
          </a:p>
        </p:txBody>
      </p:sp>
      <p:sp>
        <p:nvSpPr>
          <p:cNvPr id="6" name="内容占位符 2"/>
          <p:cNvSpPr>
            <a:spLocks noGrp="1"/>
          </p:cNvSpPr>
          <p:nvPr>
            <p:ph idx="1"/>
          </p:nvPr>
        </p:nvSpPr>
        <p:spPr>
          <a:xfrm>
            <a:off x="609600" y="2516931"/>
            <a:ext cx="10972800" cy="3440163"/>
          </a:xfrm>
          <a:prstGeom prst="rect">
            <a:avLst/>
          </a:prstGeom>
        </p:spPr>
        <p:txBody>
          <a:bodyPr/>
          <a:lstStyle>
            <a:lvl1pPr marL="0" indent="0">
              <a:buNone/>
              <a:defRPr sz="3200">
                <a:latin typeface="楷体" panose="02010609060101010101" pitchFamily="49" charset="-122"/>
                <a:ea typeface="楷体" panose="02010609060101010101" pitchFamily="49" charset="-122"/>
              </a:defRPr>
            </a:lvl1pPr>
            <a:lvl2pPr marL="457200" indent="0">
              <a:buNone/>
              <a:defRPr sz="2800">
                <a:latin typeface="楷体" panose="02010609060101010101" pitchFamily="49" charset="-122"/>
                <a:ea typeface="楷体" panose="02010609060101010101" pitchFamily="49" charset="-122"/>
              </a:defRPr>
            </a:lvl2pPr>
            <a:lvl3pPr marL="914400" indent="0">
              <a:buNone/>
              <a:defRPr sz="2400">
                <a:latin typeface="楷体" panose="02010609060101010101" pitchFamily="49" charset="-122"/>
                <a:ea typeface="楷体" panose="02010609060101010101" pitchFamily="49" charset="-122"/>
              </a:defRPr>
            </a:lvl3pPr>
            <a:lvl4pPr marL="1371600" indent="0">
              <a:buNone/>
              <a:defRPr sz="2000">
                <a:latin typeface="楷体" panose="02010609060101010101" pitchFamily="49" charset="-122"/>
                <a:ea typeface="楷体" panose="02010609060101010101" pitchFamily="49" charset="-122"/>
              </a:defRPr>
            </a:lvl4pPr>
            <a:lvl5pPr marL="1828800" indent="0">
              <a:buNone/>
              <a:defRPr sz="2000">
                <a:latin typeface="楷体" panose="02010609060101010101" pitchFamily="49" charset="-122"/>
                <a:ea typeface="楷体" panose="02010609060101010101" pitchFamily="49" charset="-122"/>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5940316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无框">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F16D3A90-F633-4479-ACCD-69B94F76F4F9}" type="slidenum">
              <a:rPr lang="en-US" altLang="zh-CN"/>
              <a:pPr/>
              <a:t>‹#›</a:t>
            </a:fld>
            <a:endParaRPr lang="en-US" altLang="zh-CN"/>
          </a:p>
        </p:txBody>
      </p:sp>
    </p:spTree>
    <p:extLst>
      <p:ext uri="{BB962C8B-B14F-4D97-AF65-F5344CB8AC3E}">
        <p14:creationId xmlns:p14="http://schemas.microsoft.com/office/powerpoint/2010/main" val="175370814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C8618FB7-9D11-4675-904D-5DAB487F8963}" type="slidenum">
              <a:rPr lang="en-US" altLang="zh-CN"/>
              <a:pPr/>
              <a:t>‹#›</a:t>
            </a:fld>
            <a:endParaRPr lang="en-US" altLang="zh-CN"/>
          </a:p>
        </p:txBody>
      </p:sp>
    </p:spTree>
    <p:extLst>
      <p:ext uri="{BB962C8B-B14F-4D97-AF65-F5344CB8AC3E}">
        <p14:creationId xmlns:p14="http://schemas.microsoft.com/office/powerpoint/2010/main" val="3040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CN"/>
          </a:p>
        </p:txBody>
      </p:sp>
      <p:sp>
        <p:nvSpPr>
          <p:cNvPr id="3075" name="Rectangle 3"/>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3076" name="Rectangle 4"/>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FFADA16-0B66-4D0C-BFD7-4CC9E848F152}" type="slidenum">
              <a:rPr lang="en-US" altLang="zh-CN"/>
              <a:pPr/>
              <a:t>‹#›</a:t>
            </a:fld>
            <a:endParaRPr lang="en-US" altLang="zh-CN"/>
          </a:p>
        </p:txBody>
      </p:sp>
      <p:sp>
        <p:nvSpPr>
          <p:cNvPr id="3077" name="Rectangle 5"/>
          <p:cNvSpPr>
            <a:spLocks noGrp="1" noChangeArrowheads="1"/>
          </p:cNvSpPr>
          <p:nvPr>
            <p:ph type="title"/>
          </p:nvPr>
        </p:nvSpPr>
        <p:spPr bwMode="auto">
          <a:xfrm>
            <a:off x="719667" y="1484313"/>
            <a:ext cx="109728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75" r:id="rId3"/>
    <p:sldLayoutId id="2147483652" r:id="rId4"/>
    <p:sldLayoutId id="2147483653" r:id="rId5"/>
    <p:sldLayoutId id="2147483654" r:id="rId6"/>
    <p:sldLayoutId id="2147483655" r:id="rId7"/>
    <p:sldLayoutId id="2147483674" r:id="rId8"/>
    <p:sldLayoutId id="2147483656" r:id="rId9"/>
    <p:sldLayoutId id="2147483657" r:id="rId10"/>
    <p:sldLayoutId id="2147483658" r:id="rId11"/>
    <p:sldLayoutId id="2147483659" r:id="rId12"/>
    <p:sldLayoutId id="2147483660" r:id="rId13"/>
  </p:sldLayoutIdLst>
  <p:timing>
    <p:tnLst>
      <p:par>
        <p:cTn id="1" dur="indefinite" restart="never" nodeType="tmRoot"/>
      </p:par>
    </p:tnLst>
  </p:timing>
  <p:txStyles>
    <p:titleStyle>
      <a:lvl1pPr marL="538163" indent="-538163" algn="l" rtl="0" fontAlgn="base">
        <a:spcBef>
          <a:spcPct val="0"/>
        </a:spcBef>
        <a:spcAft>
          <a:spcPct val="0"/>
        </a:spcAft>
        <a:defRPr sz="4400" b="1" kern="1200">
          <a:solidFill>
            <a:schemeClr val="tx2"/>
          </a:solidFill>
          <a:latin typeface="+mj-lt"/>
          <a:ea typeface="+mj-ea"/>
          <a:cs typeface="+mj-cs"/>
        </a:defRPr>
      </a:lvl1pPr>
      <a:lvl2pPr marL="5381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2pPr>
      <a:lvl3pPr marL="5381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3pPr>
      <a:lvl4pPr marL="5381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4pPr>
      <a:lvl5pPr marL="5381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5pPr>
      <a:lvl6pPr marL="9953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6pPr>
      <a:lvl7pPr marL="14525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7pPr>
      <a:lvl8pPr marL="19097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8pPr>
      <a:lvl9pPr marL="2366963" indent="-538163" algn="l" rtl="0" fontAlgn="base">
        <a:spcBef>
          <a:spcPct val="0"/>
        </a:spcBef>
        <a:spcAft>
          <a:spcPct val="0"/>
        </a:spcAft>
        <a:defRPr sz="4400" b="1">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ADA16-0B66-4D0C-BFD7-4CC9E848F152}" type="slidenum">
              <a:rPr lang="en-US" altLang="zh-CN" smtClean="0"/>
              <a:pPr/>
              <a:t>‹#›</a:t>
            </a:fld>
            <a:endParaRPr lang="en-US" altLang="zh-CN"/>
          </a:p>
        </p:txBody>
      </p:sp>
      <p:pic>
        <p:nvPicPr>
          <p:cNvPr id="7" name="Picture 7" descr="77701cc93d56fd32be09e69e"/>
          <p:cNvPicPr>
            <a:picLocks noChangeAspect="1" noChangeArrowheads="1"/>
          </p:cNvPicPr>
          <p:nvPr/>
        </p:nvPicPr>
        <p:blipFill>
          <a:blip r:embed="rId3">
            <a:extLst>
              <a:ext uri="{28A0092B-C50C-407E-A947-70E740481C1C}">
                <a14:useLocalDpi xmlns:a14="http://schemas.microsoft.com/office/drawing/2010/main" val="0"/>
              </a:ext>
            </a:extLst>
          </a:blip>
          <a:srcRect r="50528" b="35"/>
          <a:stretch>
            <a:fillRect/>
          </a:stretch>
        </p:blipFill>
        <p:spPr bwMode="auto">
          <a:xfrm>
            <a:off x="25401" y="44451"/>
            <a:ext cx="5831417"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8562705"/>
      </p:ext>
    </p:extLst>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FADA16-0B66-4D0C-BFD7-4CC9E848F152}" type="slidenum">
              <a:rPr lang="en-US" altLang="zh-CN" smtClean="0"/>
              <a:pPr/>
              <a:t>‹#›</a:t>
            </a:fld>
            <a:endParaRPr lang="en-US" altLang="zh-CN"/>
          </a:p>
        </p:txBody>
      </p:sp>
      <p:pic>
        <p:nvPicPr>
          <p:cNvPr id="7" name="Picture 7" descr="77701cc93d56fd32be09e69e"/>
          <p:cNvPicPr>
            <a:picLocks noChangeAspect="1" noChangeArrowheads="1"/>
          </p:cNvPicPr>
          <p:nvPr/>
        </p:nvPicPr>
        <p:blipFill>
          <a:blip r:embed="rId3">
            <a:extLst>
              <a:ext uri="{28A0092B-C50C-407E-A947-70E740481C1C}">
                <a14:useLocalDpi xmlns:a14="http://schemas.microsoft.com/office/drawing/2010/main" val="0"/>
              </a:ext>
            </a:extLst>
          </a:blip>
          <a:srcRect r="50528" b="35"/>
          <a:stretch>
            <a:fillRect/>
          </a:stretch>
        </p:blipFill>
        <p:spPr bwMode="auto">
          <a:xfrm>
            <a:off x="25401" y="44451"/>
            <a:ext cx="5831417" cy="594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4121107"/>
      </p:ext>
    </p:extLst>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a:xfrm>
            <a:off x="1487488" y="1772816"/>
            <a:ext cx="9213851" cy="1150937"/>
          </a:xfrm>
        </p:spPr>
        <p:txBody>
          <a:bodyPr/>
          <a:lstStyle/>
          <a:p>
            <a:r>
              <a:rPr lang="zh-CN" altLang="en-US" sz="4800" dirty="0"/>
              <a:t>第十一章  配送成本管理</a:t>
            </a:r>
          </a:p>
        </p:txBody>
      </p:sp>
      <p:pic>
        <p:nvPicPr>
          <p:cNvPr id="6" name="图片 5"/>
          <p:cNvPicPr>
            <a:picLocks noChangeAspect="1"/>
          </p:cNvPicPr>
          <p:nvPr/>
        </p:nvPicPr>
        <p:blipFill rotWithShape="1">
          <a:blip r:embed="rId2">
            <a:extLst>
              <a:ext uri="{28A0092B-C50C-407E-A947-70E740481C1C}">
                <a14:useLocalDpi xmlns:a14="http://schemas.microsoft.com/office/drawing/2010/main" val="0"/>
              </a:ext>
            </a:extLst>
          </a:blip>
          <a:srcRect b="6744"/>
          <a:stretch/>
        </p:blipFill>
        <p:spPr>
          <a:xfrm>
            <a:off x="-406400" y="2924945"/>
            <a:ext cx="13004800" cy="309634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2943930681"/>
              </p:ext>
            </p:extLst>
          </p:nvPr>
        </p:nvGraphicFramePr>
        <p:xfrm>
          <a:off x="983432" y="2469870"/>
          <a:ext cx="10221162" cy="3287050"/>
        </p:xfrm>
        <a:graphic>
          <a:graphicData uri="http://schemas.openxmlformats.org/drawingml/2006/table">
            <a:tbl>
              <a:tblPr firstRow="1" firstCol="1" lastRow="1" bandRow="1" bandCol="1">
                <a:tableStyleId>{00A15C55-8517-42AA-B614-E9B94910E393}</a:tableStyleId>
              </a:tblPr>
              <a:tblGrid>
                <a:gridCol w="2604352"/>
                <a:gridCol w="1594501"/>
                <a:gridCol w="1202009"/>
                <a:gridCol w="1469803"/>
                <a:gridCol w="1283778"/>
                <a:gridCol w="1120239"/>
                <a:gridCol w="946480"/>
              </a:tblGrid>
              <a:tr h="328705">
                <a:tc rowSpan="2">
                  <a:txBody>
                    <a:bodyPr/>
                    <a:lstStyle/>
                    <a:p>
                      <a:pPr indent="269875" algn="ctr">
                        <a:spcAft>
                          <a:spcPts val="0"/>
                        </a:spcAft>
                      </a:pPr>
                      <a:r>
                        <a:rPr lang="zh-CN" sz="2000" kern="100" dirty="0" smtClean="0">
                          <a:effectLst/>
                        </a:rPr>
                        <a:t>项目</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indent="269875" algn="ctr">
                        <a:spcAft>
                          <a:spcPts val="0"/>
                        </a:spcAft>
                      </a:pPr>
                      <a:r>
                        <a:rPr lang="zh-CN" sz="2000" kern="100" dirty="0" smtClean="0">
                          <a:effectLst/>
                        </a:rPr>
                        <a:t>计算依据</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indent="269875" algn="ctr">
                        <a:spcAft>
                          <a:spcPts val="0"/>
                        </a:spcAft>
                      </a:pPr>
                      <a:r>
                        <a:rPr lang="zh-CN" sz="2000" kern="100" dirty="0" smtClean="0">
                          <a:effectLst/>
                        </a:rPr>
                        <a:t>合计</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gridSpan="4">
                  <a:txBody>
                    <a:bodyPr/>
                    <a:lstStyle/>
                    <a:p>
                      <a:pPr indent="269875" algn="ctr">
                        <a:spcAft>
                          <a:spcPts val="0"/>
                        </a:spcAft>
                      </a:pPr>
                      <a:r>
                        <a:rPr lang="zh-CN" sz="2000" kern="100">
                          <a:effectLst/>
                        </a:rPr>
                        <a:t>配 装 品 种</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2870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indent="269875" algn="ctr">
                        <a:spcAft>
                          <a:spcPts val="0"/>
                        </a:spcAft>
                      </a:pPr>
                      <a:r>
                        <a:rPr lang="zh-CN" sz="2000" kern="100" dirty="0" smtClean="0">
                          <a:effectLst/>
                        </a:rPr>
                        <a:t>货物甲</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zh-CN" sz="2000" kern="100" dirty="0" smtClean="0">
                          <a:effectLst/>
                        </a:rPr>
                        <a:t>货物乙</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zh-CN" sz="2000" kern="100">
                          <a:effectLst/>
                        </a:rPr>
                        <a:t>…</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zh-CN" sz="2000" kern="100">
                          <a:effectLst/>
                        </a:rPr>
                        <a:t>…</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69875" algn="just">
                        <a:spcAft>
                          <a:spcPts val="0"/>
                        </a:spcAft>
                      </a:pPr>
                      <a:r>
                        <a:rPr lang="zh-CN" sz="2000" kern="100">
                          <a:effectLst/>
                        </a:rPr>
                        <a:t>一、配装直接费用</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85750" algn="just">
                        <a:spcAft>
                          <a:spcPts val="0"/>
                        </a:spcAft>
                      </a:pPr>
                      <a:r>
                        <a:rPr lang="zh-CN" sz="2000" kern="100">
                          <a:effectLst/>
                        </a:rPr>
                        <a:t>工资</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85750" algn="just">
                        <a:spcAft>
                          <a:spcPts val="0"/>
                        </a:spcAft>
                      </a:pPr>
                      <a:r>
                        <a:rPr lang="zh-CN" sz="2000" kern="100">
                          <a:effectLst/>
                        </a:rPr>
                        <a:t>职工福利费</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85750" algn="just">
                        <a:spcAft>
                          <a:spcPts val="0"/>
                        </a:spcAft>
                      </a:pPr>
                      <a:r>
                        <a:rPr lang="zh-CN" sz="2000" kern="100">
                          <a:effectLst/>
                        </a:rPr>
                        <a:t>材料费</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85750" algn="just">
                        <a:spcAft>
                          <a:spcPts val="0"/>
                        </a:spcAft>
                      </a:pPr>
                      <a:r>
                        <a:rPr lang="zh-CN" sz="2000" kern="100">
                          <a:effectLst/>
                        </a:rPr>
                        <a:t>辅助材料费</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85750" algn="just">
                        <a:spcAft>
                          <a:spcPts val="0"/>
                        </a:spcAft>
                      </a:pPr>
                      <a:r>
                        <a:rPr lang="zh-CN" sz="2000" kern="100">
                          <a:effectLst/>
                        </a:rPr>
                        <a:t>其他</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69875" algn="just">
                        <a:spcAft>
                          <a:spcPts val="0"/>
                        </a:spcAft>
                      </a:pPr>
                      <a:r>
                        <a:rPr lang="zh-CN" sz="2000" kern="100">
                          <a:effectLst/>
                        </a:rPr>
                        <a:t>二、配装间接费用</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r h="328705">
                <a:tc>
                  <a:txBody>
                    <a:bodyPr/>
                    <a:lstStyle/>
                    <a:p>
                      <a:pPr indent="207010" algn="l">
                        <a:spcAft>
                          <a:spcPts val="0"/>
                        </a:spcAft>
                      </a:pPr>
                      <a:r>
                        <a:rPr lang="zh-CN" sz="2000" kern="100">
                          <a:effectLst/>
                        </a:rPr>
                        <a:t>配装总成本</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a:effectLst/>
                        </a:rPr>
                        <a:t> </a:t>
                      </a:r>
                      <a:endParaRPr lang="zh-CN" sz="2000" kern="10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269875" algn="ctr">
                        <a:spcAft>
                          <a:spcPts val="0"/>
                        </a:spcAft>
                      </a:pPr>
                      <a:r>
                        <a:rPr lang="en-US" sz="2000" kern="100" dirty="0">
                          <a:effectLst/>
                        </a:rPr>
                        <a:t> </a:t>
                      </a:r>
                      <a:endParaRPr lang="zh-CN" sz="2000" kern="100" dirty="0">
                        <a:solidFill>
                          <a:srgbClr val="FF0000"/>
                        </a:solidFill>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23557" name="Rectangle 5"/>
          <p:cNvSpPr>
            <a:spLocks noGrp="1" noChangeArrowheads="1"/>
          </p:cNvSpPr>
          <p:nvPr>
            <p:ph type="title"/>
          </p:nvPr>
        </p:nvSpPr>
        <p:spPr/>
        <p:txBody>
          <a:bodyPr/>
          <a:lstStyle/>
          <a:p>
            <a:r>
              <a:rPr lang="zh-CN" altLang="zh-CN" dirty="0"/>
              <a:t>表</a:t>
            </a:r>
            <a:r>
              <a:rPr lang="en-US" altLang="zh-CN" dirty="0"/>
              <a:t>11-2  </a:t>
            </a:r>
            <a:r>
              <a:rPr lang="zh-CN" altLang="zh-CN" dirty="0"/>
              <a:t>配装成本计算表</a:t>
            </a:r>
          </a:p>
        </p:txBody>
      </p:sp>
      <p:sp>
        <p:nvSpPr>
          <p:cNvPr id="3" name="文本占位符 2"/>
          <p:cNvSpPr>
            <a:spLocks noGrp="1"/>
          </p:cNvSpPr>
          <p:nvPr>
            <p:ph type="body" idx="13"/>
          </p:nvPr>
        </p:nvSpPr>
        <p:spPr/>
        <p:txBody>
          <a:bodyPr/>
          <a:lstStyle/>
          <a:p>
            <a:r>
              <a:rPr lang="zh-CN" altLang="zh-CN" dirty="0"/>
              <a:t>编制单位：</a:t>
            </a:r>
            <a:r>
              <a:rPr lang="en-US" altLang="zh-CN" dirty="0"/>
              <a:t>                      </a:t>
            </a:r>
            <a:r>
              <a:rPr lang="zh-CN" altLang="zh-CN" dirty="0"/>
              <a:t>年</a:t>
            </a:r>
            <a:r>
              <a:rPr lang="en-US" altLang="zh-CN" dirty="0"/>
              <a:t>      </a:t>
            </a:r>
            <a:r>
              <a:rPr lang="zh-CN" altLang="zh-CN" dirty="0"/>
              <a:t>月份</a:t>
            </a:r>
            <a:r>
              <a:rPr lang="en-US" altLang="zh-CN" dirty="0"/>
              <a:t>                   </a:t>
            </a:r>
            <a:r>
              <a:rPr lang="zh-CN" altLang="zh-CN" dirty="0"/>
              <a:t>（单位：元）</a:t>
            </a:r>
          </a:p>
          <a:p>
            <a:endParaRPr lang="zh-CN" altLang="en-US" dirty="0"/>
          </a:p>
        </p:txBody>
      </p:sp>
      <p:sp>
        <p:nvSpPr>
          <p:cNvPr id="7" name="文本框 6"/>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四、流通加工成本的</a:t>
            </a:r>
            <a:r>
              <a:rPr lang="zh-CN" altLang="en-US" sz="4000" dirty="0" smtClean="0">
                <a:latin typeface="黑体" panose="02010609060101010101" pitchFamily="49" charset="-122"/>
                <a:ea typeface="黑体" panose="02010609060101010101" pitchFamily="49" charset="-122"/>
              </a:rPr>
              <a:t>核算</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b="1" dirty="0">
                <a:latin typeface="宋体" panose="02010600030101010101" pitchFamily="2" charset="-122"/>
              </a:rPr>
              <a:t>流通加工成本可分为直接材料费用、直接人工费用和制造费用。</a:t>
            </a:r>
            <a:br>
              <a:rPr lang="zh-CN" altLang="en-US" b="1" dirty="0">
                <a:latin typeface="宋体" panose="02010600030101010101" pitchFamily="2" charset="-122"/>
              </a:rPr>
            </a:br>
            <a:r>
              <a:rPr lang="zh-CN" altLang="en-US" b="1" dirty="0">
                <a:latin typeface="宋体" panose="02010600030101010101" pitchFamily="2" charset="-122"/>
              </a:rPr>
              <a:t>流通加工的直接材料费用，是指对流通加工产品加工过程中直接消耗的材料、辅助材料、包装材料以及燃料和动力等。与工业企业相比，流通加工过程中的直接材料费用，占流通加工成本的比例不大。</a:t>
            </a:r>
            <a:endParaRPr lang="zh-CN" altLang="en-US" dirty="0"/>
          </a:p>
        </p:txBody>
      </p:sp>
      <p:sp>
        <p:nvSpPr>
          <p:cNvPr id="4" name="文本框 3"/>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normAutofit/>
          </a:bodyPr>
          <a:lstStyle/>
          <a:p>
            <a:pPr marL="2057400" indent="-2057400"/>
            <a:r>
              <a:rPr lang="zh-CN" altLang="en-US" sz="4000" dirty="0"/>
              <a:t>第三节  配送成本控制对策与措施</a:t>
            </a:r>
          </a:p>
        </p:txBody>
      </p:sp>
      <p:graphicFrame>
        <p:nvGraphicFramePr>
          <p:cNvPr id="4" name="内容占位符 3"/>
          <p:cNvGraphicFramePr>
            <a:graphicFrameLocks noGrp="1"/>
          </p:cNvGraphicFramePr>
          <p:nvPr>
            <p:ph idx="1"/>
            <p:extLst>
              <p:ext uri="{D42A27DB-BD31-4B8C-83A1-F6EECF244321}">
                <p14:modId xmlns:p14="http://schemas.microsoft.com/office/powerpoint/2010/main" val="2456445498"/>
              </p:ext>
            </p:extLst>
          </p:nvPr>
        </p:nvGraphicFramePr>
        <p:xfrm>
          <a:off x="1485056" y="2397125"/>
          <a:ext cx="10011544" cy="3751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6"/>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一、配送成本控制的</a:t>
            </a:r>
            <a:r>
              <a:rPr lang="zh-CN" altLang="en-US" sz="4000" dirty="0" smtClean="0">
                <a:latin typeface="黑体" panose="02010609060101010101" pitchFamily="49" charset="-122"/>
                <a:ea typeface="黑体" panose="02010609060101010101" pitchFamily="49" charset="-122"/>
              </a:rPr>
              <a:t>必要性</a:t>
            </a:r>
            <a:endParaRPr lang="zh-CN" altLang="en-US" sz="4000" dirty="0">
              <a:latin typeface="宋体" panose="02010600030101010101" pitchFamily="2" charset="-122"/>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4081599714"/>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2831" y="404664"/>
            <a:ext cx="595547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第三节配送成本控制对策与措施</a:t>
            </a:r>
            <a:r>
              <a:rPr lang="en-US" altLang="zh-CN" dirty="0" smtClean="0">
                <a:latin typeface="黑体" panose="02010609060101010101" pitchFamily="49" charset="-122"/>
                <a:ea typeface="黑体" panose="02010609060101010101" pitchFamily="49" charset="-122"/>
              </a:rPr>
              <a:t>&gt;</a:t>
            </a:r>
            <a:endParaRPr lang="zh-CN" altLang="en-US" dirty="0"/>
          </a:p>
        </p:txBody>
      </p:sp>
    </p:spTree>
    <p:extLst>
      <p:ext uri="{BB962C8B-B14F-4D97-AF65-F5344CB8AC3E}">
        <p14:creationId xmlns:p14="http://schemas.microsoft.com/office/powerpoint/2010/main" val="1593669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二、配送成本控制</a:t>
            </a:r>
            <a:r>
              <a:rPr lang="zh-CN" altLang="en-US" sz="4000" dirty="0" smtClean="0">
                <a:latin typeface="黑体" panose="02010609060101010101" pitchFamily="49" charset="-122"/>
                <a:ea typeface="黑体" panose="02010609060101010101" pitchFamily="49" charset="-122"/>
              </a:rPr>
              <a:t>对策</a:t>
            </a:r>
            <a:endParaRPr lang="zh-CN" altLang="en-US" sz="4000" dirty="0">
              <a:latin typeface="宋体" panose="02010600030101010101" pitchFamily="2" charset="-122"/>
            </a:endParaRPr>
          </a:p>
        </p:txBody>
      </p:sp>
      <p:graphicFrame>
        <p:nvGraphicFramePr>
          <p:cNvPr id="3" name="内容占位符 2"/>
          <p:cNvGraphicFramePr>
            <a:graphicFrameLocks noGrp="1"/>
          </p:cNvGraphicFramePr>
          <p:nvPr>
            <p:ph idx="1"/>
            <p:extLst>
              <p:ext uri="{D42A27DB-BD31-4B8C-83A1-F6EECF244321}">
                <p14:modId xmlns:p14="http://schemas.microsoft.com/office/powerpoint/2010/main" val="578925916"/>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595547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第三节配送成本控制对策与措施</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三、配送成本控制的主要</a:t>
            </a:r>
            <a:r>
              <a:rPr lang="zh-CN" altLang="en-US" sz="4000" dirty="0" smtClean="0">
                <a:latin typeface="黑体" panose="02010609060101010101" pitchFamily="49" charset="-122"/>
                <a:ea typeface="黑体" panose="02010609060101010101" pitchFamily="49" charset="-122"/>
              </a:rPr>
              <a:t>措施</a:t>
            </a:r>
            <a:endParaRPr lang="zh-CN" altLang="en-US" sz="4000" dirty="0">
              <a:latin typeface="宋体" panose="02010600030101010101" pitchFamily="2" charset="-122"/>
            </a:endParaRPr>
          </a:p>
        </p:txBody>
      </p:sp>
      <p:graphicFrame>
        <p:nvGraphicFramePr>
          <p:cNvPr id="3" name="内容占位符 2"/>
          <p:cNvGraphicFramePr>
            <a:graphicFrameLocks noGrp="1"/>
          </p:cNvGraphicFramePr>
          <p:nvPr>
            <p:ph idx="1"/>
            <p:extLst>
              <p:ext uri="{D42A27DB-BD31-4B8C-83A1-F6EECF244321}">
                <p14:modId xmlns:p14="http://schemas.microsoft.com/office/powerpoint/2010/main" val="3798289343"/>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文本框 4"/>
          <p:cNvSpPr txBox="1"/>
          <p:nvPr/>
        </p:nvSpPr>
        <p:spPr>
          <a:xfrm>
            <a:off x="2831" y="404664"/>
            <a:ext cx="595547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第三节配送成本控制对策与措施</a:t>
            </a:r>
            <a:r>
              <a:rPr lang="en-US" altLang="zh-CN" dirty="0" smtClean="0">
                <a:latin typeface="黑体" panose="02010609060101010101" pitchFamily="49" charset="-122"/>
                <a:ea typeface="黑体" panose="02010609060101010101" pitchFamily="49" charset="-122"/>
              </a:rPr>
              <a:t>&gt;</a:t>
            </a:r>
            <a:endParaRPr lang="zh-CN" altLang="en-US" dirty="0"/>
          </a:p>
        </p:txBody>
      </p:sp>
    </p:spTree>
    <p:extLst>
      <p:ext uri="{BB962C8B-B14F-4D97-AF65-F5344CB8AC3E}">
        <p14:creationId xmlns:p14="http://schemas.microsoft.com/office/powerpoint/2010/main" val="1565311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marL="979488" indent="-979488"/>
            <a:r>
              <a:rPr lang="zh-CN" altLang="en-US" sz="4000" dirty="0"/>
              <a:t>四、配送各环节对成本控制标准的选择</a:t>
            </a:r>
          </a:p>
        </p:txBody>
      </p:sp>
      <p:sp>
        <p:nvSpPr>
          <p:cNvPr id="2" name="内容占位符 1"/>
          <p:cNvSpPr>
            <a:spLocks noGrp="1"/>
          </p:cNvSpPr>
          <p:nvPr>
            <p:ph idx="1"/>
          </p:nvPr>
        </p:nvSpPr>
        <p:spPr/>
        <p:txBody>
          <a:bodyPr/>
          <a:lstStyle/>
          <a:p>
            <a:r>
              <a:rPr lang="zh-CN" altLang="zh-CN" dirty="0"/>
              <a:t>配送成本控制应该按不同环节和不同成本项目分别实施。由于各环节的成本项目差异很大，在选用成本控制标准时应遵循合适的原则，对不同的环节应采用不同的成本控制标准。</a:t>
            </a:r>
          </a:p>
          <a:p>
            <a:endParaRPr lang="zh-CN" altLang="en-US" dirty="0"/>
          </a:p>
        </p:txBody>
      </p:sp>
      <p:sp>
        <p:nvSpPr>
          <p:cNvPr id="4" name="文本框 3"/>
          <p:cNvSpPr txBox="1"/>
          <p:nvPr/>
        </p:nvSpPr>
        <p:spPr>
          <a:xfrm>
            <a:off x="2831" y="404664"/>
            <a:ext cx="595547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第三节配送成本控制对策与措施</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normAutofit/>
          </a:bodyPr>
          <a:lstStyle/>
          <a:p>
            <a:pPr marL="2057400" indent="-2057400"/>
            <a:r>
              <a:rPr lang="zh-CN" altLang="en-US" sz="3200" dirty="0"/>
              <a:t>第四节  基于时间驱动作业法的配送成本计算与管控</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551623830"/>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文本框 4"/>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zh-CN" altLang="en-US" sz="4000" dirty="0">
                <a:latin typeface="黑体" panose="02010609060101010101" pitchFamily="49" charset="-122"/>
                <a:ea typeface="黑体" panose="02010609060101010101" pitchFamily="49" charset="-122"/>
              </a:rPr>
              <a:t>一、时间驱动作业法</a:t>
            </a:r>
            <a:r>
              <a:rPr lang="zh-CN" altLang="en-US" sz="4000" dirty="0" smtClean="0">
                <a:latin typeface="黑体" panose="02010609060101010101" pitchFamily="49" charset="-122"/>
                <a:ea typeface="黑体" panose="02010609060101010101" pitchFamily="49" charset="-122"/>
              </a:rPr>
              <a:t>概述</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smtClean="0">
                <a:latin typeface="宋体" panose="02010600030101010101" pitchFamily="2" charset="-122"/>
              </a:rPr>
              <a:t>时间驱动作业成本法仅仅需要确定两个参数：一是提供的资源能力的单位成本，二是完成一项作业需要的时间。因此时间驱动作业成本法实用性更强、应用更为广泛。</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二、时间驱动作业成本法应用</a:t>
            </a:r>
            <a:r>
              <a:rPr lang="zh-CN" altLang="en-US" sz="4000" dirty="0" smtClean="0">
                <a:latin typeface="黑体" panose="02010609060101010101" pitchFamily="49" charset="-122"/>
                <a:ea typeface="黑体" panose="02010609060101010101" pitchFamily="49" charset="-122"/>
              </a:rPr>
              <a:t>示例</a:t>
            </a:r>
            <a:endParaRPr lang="zh-CN" altLang="en-US" sz="4000" dirty="0">
              <a:solidFill>
                <a:schemeClr val="tx1"/>
              </a:solidFill>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smtClean="0">
                <a:solidFill>
                  <a:schemeClr val="tx1"/>
                </a:solidFill>
                <a:latin typeface="宋体" panose="02010600030101010101" pitchFamily="2" charset="-122"/>
              </a:rPr>
              <a:t>为便于理解，下面先通过示例，简要介绍时间驱动作业成本法的计算过程与基本步骤。</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a:bodyPr>
          <a:lstStyle/>
          <a:p>
            <a:pPr marL="620713" indent="-620713"/>
            <a:r>
              <a:rPr lang="en-US" altLang="zh-CN" sz="4000" dirty="0">
                <a:latin typeface="宋体" panose="02010600030101010101" pitchFamily="2" charset="-122"/>
                <a:sym typeface="Wingdings" panose="05000000000000000000" pitchFamily="2" charset="2"/>
              </a:rPr>
              <a:t></a:t>
            </a:r>
            <a:r>
              <a:rPr lang="en-US" altLang="zh-CN" sz="4000" dirty="0">
                <a:latin typeface="宋体" panose="02010600030101010101" pitchFamily="2" charset="-122"/>
              </a:rPr>
              <a:t>【</a:t>
            </a:r>
            <a:r>
              <a:rPr lang="zh-CN" altLang="en-US" sz="4000" dirty="0">
                <a:latin typeface="黑体" panose="02010609060101010101" pitchFamily="49" charset="-122"/>
                <a:ea typeface="黑体" panose="02010609060101010101" pitchFamily="49" charset="-122"/>
              </a:rPr>
              <a:t>学习目的</a:t>
            </a:r>
            <a:r>
              <a:rPr lang="en-US" altLang="zh-CN" sz="4000" dirty="0" smtClean="0">
                <a:latin typeface="黑体" panose="02010609060101010101" pitchFamily="49" charset="-122"/>
                <a:ea typeface="黑体" panose="02010609060101010101" pitchFamily="49" charset="-122"/>
              </a:rPr>
              <a:t>】</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a:latin typeface="宋体" panose="02010600030101010101" pitchFamily="2" charset="-122"/>
              </a:rPr>
              <a:t>通过本章的学习，了解配送成本的构成要素；理解并熟悉配送成本计算方法、配送成本控制对策与措施；基本掌握基于时间驱动作业法的配送成本计算。</a:t>
            </a:r>
            <a:endParaRPr lang="zh-CN" altLang="en-US" dirty="0"/>
          </a:p>
        </p:txBody>
      </p:sp>
      <p:sp>
        <p:nvSpPr>
          <p:cNvPr id="3" name="文本框 2"/>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二、时间驱动作业成本法应用</a:t>
            </a:r>
            <a:r>
              <a:rPr lang="zh-CN" altLang="en-US" sz="4000" dirty="0" smtClean="0">
                <a:latin typeface="黑体" panose="02010609060101010101" pitchFamily="49" charset="-122"/>
                <a:ea typeface="黑体" panose="02010609060101010101" pitchFamily="49" charset="-122"/>
              </a:rPr>
              <a:t>示例</a:t>
            </a:r>
            <a:endParaRPr lang="zh-CN" altLang="en-US" sz="4000" dirty="0">
              <a:solidFill>
                <a:schemeClr val="tx1"/>
              </a:solidFill>
              <a:latin typeface="宋体" panose="02010600030101010101" pitchFamily="2" charset="-122"/>
            </a:endParaRPr>
          </a:p>
        </p:txBody>
      </p:sp>
      <p:graphicFrame>
        <p:nvGraphicFramePr>
          <p:cNvPr id="3" name="内容占位符 2"/>
          <p:cNvGraphicFramePr>
            <a:graphicFrameLocks noGrp="1"/>
          </p:cNvGraphicFramePr>
          <p:nvPr>
            <p:ph idx="1"/>
            <p:extLst>
              <p:ext uri="{D42A27DB-BD31-4B8C-83A1-F6EECF244321}">
                <p14:modId xmlns:p14="http://schemas.microsoft.com/office/powerpoint/2010/main" val="3734494863"/>
              </p:ext>
            </p:extLst>
          </p:nvPr>
        </p:nvGraphicFramePr>
        <p:xfrm>
          <a:off x="609600" y="2516188"/>
          <a:ext cx="10972800" cy="3441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extLst>
      <p:ext uri="{BB962C8B-B14F-4D97-AF65-F5344CB8AC3E}">
        <p14:creationId xmlns:p14="http://schemas.microsoft.com/office/powerpoint/2010/main" val="2152135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r>
              <a:rPr lang="en-US" altLang="zh-CN" sz="4000" dirty="0">
                <a:latin typeface="黑体" panose="02010609060101010101" pitchFamily="49" charset="-122"/>
                <a:ea typeface="黑体" panose="02010609060101010101" pitchFamily="49" charset="-122"/>
              </a:rPr>
              <a:t>1</a:t>
            </a:r>
            <a:r>
              <a:rPr lang="zh-CN" altLang="en-US" sz="4000" dirty="0">
                <a:latin typeface="黑体" panose="02010609060101010101" pitchFamily="49" charset="-122"/>
                <a:ea typeface="黑体" panose="02010609060101010101" pitchFamily="49" charset="-122"/>
              </a:rPr>
              <a:t>、统计作业</a:t>
            </a:r>
            <a:r>
              <a:rPr lang="zh-CN" altLang="en-US" sz="4000" dirty="0" smtClean="0">
                <a:latin typeface="黑体" panose="02010609060101010101" pitchFamily="49" charset="-122"/>
                <a:ea typeface="黑体" panose="02010609060101010101" pitchFamily="49" charset="-122"/>
              </a:rPr>
              <a:t>量</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a:latin typeface="宋体" panose="02010600030101010101" pitchFamily="2" charset="-122"/>
              </a:rPr>
              <a:t>假设某制造企业的配送中心配送</a:t>
            </a:r>
            <a:r>
              <a:rPr lang="en-US" altLang="zh-CN" dirty="0">
                <a:latin typeface="宋体" panose="02010600030101010101" pitchFamily="2" charset="-122"/>
              </a:rPr>
              <a:t>A</a:t>
            </a:r>
            <a:r>
              <a:rPr lang="zh-CN" altLang="en-US" dirty="0">
                <a:latin typeface="宋体" panose="02010600030101010101" pitchFamily="2" charset="-122"/>
              </a:rPr>
              <a:t>、</a:t>
            </a:r>
            <a:r>
              <a:rPr lang="en-US" altLang="zh-CN" dirty="0">
                <a:latin typeface="宋体" panose="02010600030101010101" pitchFamily="2" charset="-122"/>
              </a:rPr>
              <a:t>B</a:t>
            </a:r>
            <a:r>
              <a:rPr lang="zh-CN" altLang="en-US" dirty="0">
                <a:latin typeface="宋体" panose="02010600030101010101" pitchFamily="2" charset="-122"/>
              </a:rPr>
              <a:t>两种产品给不同客户，完成这两项业务需要订单处理、进货、包装、拣货和发货共五项作业，某月该配送中心发生的由五项作业共同负担的间接费用共</a:t>
            </a:r>
            <a:r>
              <a:rPr lang="en-US" altLang="zh-CN" dirty="0">
                <a:latin typeface="宋体" panose="02010600030101010101" pitchFamily="2" charset="-122"/>
              </a:rPr>
              <a:t>94248</a:t>
            </a:r>
            <a:r>
              <a:rPr lang="zh-CN" altLang="en-US" dirty="0">
                <a:latin typeface="宋体" panose="02010600030101010101" pitchFamily="2" charset="-122"/>
              </a:rPr>
              <a:t>元。</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Grp="1" noChangeArrowheads="1"/>
          </p:cNvSpPr>
          <p:nvPr>
            <p:ph type="title"/>
          </p:nvPr>
        </p:nvSpPr>
        <p:spPr/>
        <p:txBody>
          <a:bodyPr/>
          <a:lstStyle/>
          <a:p>
            <a:r>
              <a:rPr lang="zh-CN" altLang="zh-CN" sz="4000" b="0" dirty="0">
                <a:solidFill>
                  <a:schemeClr val="tx1"/>
                </a:solidFill>
                <a:cs typeface="Times New Roman" panose="02020603050405020304" pitchFamily="18" charset="0"/>
              </a:rPr>
              <a:t>表</a:t>
            </a:r>
            <a:r>
              <a:rPr lang="en-US" altLang="zh-CN" sz="4000" b="0" dirty="0">
                <a:solidFill>
                  <a:schemeClr val="tx1"/>
                </a:solidFill>
                <a:cs typeface="Times New Roman" panose="02020603050405020304" pitchFamily="18" charset="0"/>
              </a:rPr>
              <a:t>11-3  A</a:t>
            </a:r>
            <a:r>
              <a:rPr lang="zh-CN" altLang="en-US" sz="4000" b="0" dirty="0">
                <a:solidFill>
                  <a:schemeClr val="tx1"/>
                </a:solidFill>
                <a:cs typeface="Times New Roman" panose="02020603050405020304" pitchFamily="18" charset="0"/>
              </a:rPr>
              <a:t>、</a:t>
            </a:r>
            <a:r>
              <a:rPr lang="en-US" altLang="zh-CN" sz="4000" b="0" dirty="0">
                <a:solidFill>
                  <a:schemeClr val="tx1"/>
                </a:solidFill>
                <a:cs typeface="Times New Roman" panose="02020603050405020304" pitchFamily="18" charset="0"/>
              </a:rPr>
              <a:t>B</a:t>
            </a:r>
            <a:r>
              <a:rPr lang="zh-CN" altLang="en-US" sz="4000" b="0" dirty="0">
                <a:solidFill>
                  <a:schemeClr val="tx1"/>
                </a:solidFill>
                <a:cs typeface="Times New Roman" panose="02020603050405020304" pitchFamily="18" charset="0"/>
              </a:rPr>
              <a:t>产品消耗的作业及作业量</a:t>
            </a:r>
            <a:r>
              <a:rPr lang="zh-CN" altLang="en-US" sz="4000" b="0" dirty="0" smtClean="0">
                <a:solidFill>
                  <a:schemeClr val="tx1"/>
                </a:solidFill>
                <a:cs typeface="Times New Roman" panose="02020603050405020304" pitchFamily="18" charset="0"/>
              </a:rPr>
              <a:t>统计表</a:t>
            </a:r>
            <a:endParaRPr lang="en-US" altLang="zh-CN" sz="4000" dirty="0">
              <a:latin typeface="宋体" panose="02010600030101010101" pitchFamily="2" charset="-122"/>
            </a:endParaRPr>
          </a:p>
        </p:txBody>
      </p:sp>
      <p:graphicFrame>
        <p:nvGraphicFramePr>
          <p:cNvPr id="11" name="内容占位符 10"/>
          <p:cNvGraphicFramePr>
            <a:graphicFrameLocks noGrp="1"/>
          </p:cNvGraphicFramePr>
          <p:nvPr>
            <p:ph idx="1"/>
            <p:extLst>
              <p:ext uri="{D42A27DB-BD31-4B8C-83A1-F6EECF244321}">
                <p14:modId xmlns:p14="http://schemas.microsoft.com/office/powerpoint/2010/main" val="2654958048"/>
              </p:ext>
            </p:extLst>
          </p:nvPr>
        </p:nvGraphicFramePr>
        <p:xfrm>
          <a:off x="479375" y="2132859"/>
          <a:ext cx="11377266" cy="4032444"/>
        </p:xfrm>
        <a:graphic>
          <a:graphicData uri="http://schemas.openxmlformats.org/drawingml/2006/table">
            <a:tbl>
              <a:tblPr firstRow="1" firstCol="1" bandRow="1" bandCol="1">
                <a:tableStyleId>{073A0DAA-6AF3-43AB-8588-CEC1D06C72B9}</a:tableStyleId>
              </a:tblPr>
              <a:tblGrid>
                <a:gridCol w="1697488"/>
                <a:gridCol w="1697488"/>
                <a:gridCol w="1697488"/>
                <a:gridCol w="1697488"/>
                <a:gridCol w="1697488"/>
                <a:gridCol w="1697488"/>
                <a:gridCol w="1192338"/>
              </a:tblGrid>
              <a:tr h="308943">
                <a:tc rowSpan="2">
                  <a:txBody>
                    <a:bodyPr/>
                    <a:lstStyle/>
                    <a:p>
                      <a:pPr indent="0" algn="ctr">
                        <a:lnSpc>
                          <a:spcPct val="100000"/>
                        </a:lnSpc>
                        <a:spcAft>
                          <a:spcPts val="0"/>
                        </a:spcAft>
                      </a:pPr>
                      <a:r>
                        <a:rPr lang="zh-CN" sz="2000" kern="100">
                          <a:effectLst/>
                        </a:rPr>
                        <a:t>产品</a:t>
                      </a:r>
                    </a:p>
                    <a:p>
                      <a:pPr indent="0" algn="ctr">
                        <a:lnSpc>
                          <a:spcPct val="100000"/>
                        </a:lnSpc>
                        <a:spcAft>
                          <a:spcPts val="0"/>
                        </a:spcAft>
                      </a:pPr>
                      <a:r>
                        <a:rPr lang="zh-CN" sz="2000" kern="100">
                          <a:effectLst/>
                        </a:rPr>
                        <a:t>类别</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indent="0" algn="ctr">
                        <a:lnSpc>
                          <a:spcPct val="100000"/>
                        </a:lnSpc>
                        <a:spcAft>
                          <a:spcPts val="0"/>
                        </a:spcAft>
                      </a:pPr>
                      <a:r>
                        <a:rPr lang="zh-CN" sz="2000" kern="100">
                          <a:effectLst/>
                        </a:rPr>
                        <a:t>产品消耗</a:t>
                      </a:r>
                    </a:p>
                    <a:p>
                      <a:pPr indent="0" algn="ctr">
                        <a:lnSpc>
                          <a:spcPct val="100000"/>
                        </a:lnSpc>
                        <a:spcAft>
                          <a:spcPts val="0"/>
                        </a:spcAft>
                      </a:pPr>
                      <a:r>
                        <a:rPr lang="zh-CN" sz="2000" kern="100">
                          <a:effectLst/>
                        </a:rPr>
                        <a:t>的作业</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gridSpan="5">
                  <a:txBody>
                    <a:bodyPr/>
                    <a:lstStyle/>
                    <a:p>
                      <a:pPr indent="0" algn="ctr">
                        <a:lnSpc>
                          <a:spcPct val="100000"/>
                        </a:lnSpc>
                        <a:spcAft>
                          <a:spcPts val="0"/>
                        </a:spcAft>
                      </a:pPr>
                      <a:r>
                        <a:rPr lang="zh-CN" sz="2000" kern="100">
                          <a:effectLst/>
                        </a:rPr>
                        <a:t>要求类别及其作业次数（次）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584681">
                <a:tc vMerge="1">
                  <a:txBody>
                    <a:bodyPr/>
                    <a:lstStyle/>
                    <a:p>
                      <a:endParaRPr lang="zh-CN" altLang="en-US"/>
                    </a:p>
                  </a:txBody>
                  <a:tcPr/>
                </a:tc>
                <a:tc vMerge="1">
                  <a:txBody>
                    <a:bodyPr/>
                    <a:lstStyle/>
                    <a:p>
                      <a:endParaRPr lang="zh-CN" altLang="en-US"/>
                    </a:p>
                  </a:txBody>
                  <a:tcPr/>
                </a:tc>
                <a:tc>
                  <a:txBody>
                    <a:bodyPr/>
                    <a:lstStyle/>
                    <a:p>
                      <a:pPr indent="0" algn="ctr">
                        <a:lnSpc>
                          <a:spcPct val="100000"/>
                        </a:lnSpc>
                        <a:spcAft>
                          <a:spcPts val="0"/>
                        </a:spcAft>
                      </a:pPr>
                      <a:r>
                        <a:rPr lang="zh-CN" sz="2000" kern="100">
                          <a:effectLst/>
                        </a:rPr>
                        <a:t>普通要求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紧急要求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特殊要求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新客户</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航空要求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rowSpan="5">
                  <a:txBody>
                    <a:bodyPr/>
                    <a:lstStyle/>
                    <a:p>
                      <a:pPr indent="0" algn="ctr">
                        <a:lnSpc>
                          <a:spcPct val="100000"/>
                        </a:lnSpc>
                        <a:spcAft>
                          <a:spcPts val="0"/>
                        </a:spcAft>
                      </a:pPr>
                      <a:r>
                        <a:rPr lang="en-US" sz="2000" kern="100">
                          <a:effectLst/>
                        </a:rPr>
                        <a:t>A</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400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latinLnBrk="1">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1700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300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600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700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800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rowSpan="5">
                  <a:txBody>
                    <a:bodyPr/>
                    <a:lstStyle/>
                    <a:p>
                      <a:pPr indent="0" algn="ctr">
                        <a:lnSpc>
                          <a:spcPct val="100000"/>
                        </a:lnSpc>
                        <a:spcAft>
                          <a:spcPts val="0"/>
                        </a:spcAft>
                      </a:pPr>
                      <a:r>
                        <a:rPr lang="en-US" sz="2000" kern="100">
                          <a:effectLst/>
                        </a:rPr>
                        <a:t>B</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1800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300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1600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400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1800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13882">
                <a:tc vMerge="1">
                  <a:txBody>
                    <a:bodyPr/>
                    <a:lstStyle/>
                    <a:p>
                      <a:endParaRPr lang="zh-CN" altLang="en-US"/>
                    </a:p>
                  </a:txBody>
                  <a:tcPr/>
                </a:tc>
                <a:tc>
                  <a:txBody>
                    <a:bodyPr/>
                    <a:lstStyle/>
                    <a:p>
                      <a:pPr marR="66675"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133350" indent="0" algn="r">
                        <a:lnSpc>
                          <a:spcPct val="100000"/>
                        </a:lnSpc>
                        <a:spcAft>
                          <a:spcPts val="0"/>
                        </a:spcAft>
                      </a:pPr>
                      <a:r>
                        <a:rPr lang="en-US" sz="2000" kern="100" dirty="0">
                          <a:effectLst/>
                        </a:rPr>
                        <a:t>-</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14" name="文本框 1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zh-CN" sz="4000" dirty="0">
                <a:latin typeface="黑体" panose="02010609060101010101" pitchFamily="49" charset="-122"/>
                <a:ea typeface="黑体" panose="02010609060101010101" pitchFamily="49" charset="-122"/>
              </a:rPr>
              <a:t>2</a:t>
            </a:r>
            <a:r>
              <a:rPr lang="zh-CN" altLang="en-US" sz="4000" dirty="0">
                <a:latin typeface="黑体" panose="02010609060101010101" pitchFamily="49" charset="-122"/>
                <a:ea typeface="黑体" panose="02010609060101010101" pitchFamily="49" charset="-122"/>
              </a:rPr>
              <a:t>、估算资源能力的实际</a:t>
            </a:r>
            <a:r>
              <a:rPr lang="zh-CN" altLang="en-US" sz="4000" dirty="0" smtClean="0">
                <a:latin typeface="黑体" panose="02010609060101010101" pitchFamily="49" charset="-122"/>
                <a:ea typeface="黑体" panose="02010609060101010101" pitchFamily="49" charset="-122"/>
              </a:rPr>
              <a:t>耗费</a:t>
            </a:r>
            <a:r>
              <a:rPr lang="zh-CN" altLang="en-US" sz="4000" dirty="0" smtClean="0">
                <a:latin typeface="宋体" panose="02010600030101010101" pitchFamily="2" charset="-122"/>
              </a:rPr>
              <a:t>。</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smtClean="0">
                <a:latin typeface="宋体" panose="02010600030101010101" pitchFamily="2" charset="-122"/>
              </a:rPr>
              <a:t>该</a:t>
            </a:r>
            <a:r>
              <a:rPr lang="zh-CN" altLang="en-US" dirty="0">
                <a:latin typeface="宋体" panose="02010600030101010101" pitchFamily="2" charset="-122"/>
              </a:rPr>
              <a:t>配送中心共有员工</a:t>
            </a:r>
            <a:r>
              <a:rPr lang="en-US" altLang="zh-CN" dirty="0">
                <a:latin typeface="宋体" panose="02010600030101010101" pitchFamily="2" charset="-122"/>
              </a:rPr>
              <a:t>35</a:t>
            </a:r>
            <a:r>
              <a:rPr lang="zh-CN" altLang="en-US" dirty="0">
                <a:latin typeface="宋体" panose="02010600030101010101" pitchFamily="2" charset="-122"/>
              </a:rPr>
              <a:t>人，每天工作按</a:t>
            </a:r>
            <a:r>
              <a:rPr lang="en-US" altLang="zh-CN" dirty="0">
                <a:latin typeface="宋体" panose="02010600030101010101" pitchFamily="2" charset="-122"/>
              </a:rPr>
              <a:t>8h</a:t>
            </a:r>
            <a:r>
              <a:rPr lang="zh-CN" altLang="en-US" dirty="0">
                <a:latin typeface="宋体" panose="02010600030101010101" pitchFamily="2" charset="-122"/>
              </a:rPr>
              <a:t>计，每月工作</a:t>
            </a:r>
            <a:r>
              <a:rPr lang="en-US" altLang="zh-CN" dirty="0">
                <a:latin typeface="宋体" panose="02010600030101010101" pitchFamily="2" charset="-122"/>
              </a:rPr>
              <a:t>22d</a:t>
            </a:r>
            <a:r>
              <a:rPr lang="zh-CN" altLang="en-US" dirty="0">
                <a:latin typeface="宋体" panose="02010600030101010101" pitchFamily="2" charset="-122"/>
              </a:rPr>
              <a:t>，其理论上工作时间总量（称之为资源能力供应）为</a:t>
            </a:r>
            <a:r>
              <a:rPr lang="en-US" altLang="zh-CN" dirty="0">
                <a:latin typeface="宋体" panose="02010600030101010101" pitchFamily="2" charset="-122"/>
              </a:rPr>
              <a:t>369600min</a:t>
            </a:r>
            <a:r>
              <a:rPr lang="zh-CN" altLang="en-US" dirty="0">
                <a:latin typeface="宋体" panose="02010600030101010101" pitchFamily="2" charset="-122"/>
              </a:rPr>
              <a:t>，实际资源能力供应可按理论供应的</a:t>
            </a:r>
            <a:r>
              <a:rPr lang="en-US" altLang="zh-CN" dirty="0">
                <a:latin typeface="宋体" panose="02010600030101010101" pitchFamily="2" charset="-122"/>
              </a:rPr>
              <a:t>85%</a:t>
            </a:r>
            <a:r>
              <a:rPr lang="zh-CN" altLang="en-US" dirty="0">
                <a:latin typeface="宋体" panose="02010600030101010101" pitchFamily="2" charset="-122"/>
              </a:rPr>
              <a:t>计算，故此可提供的资源能力为</a:t>
            </a:r>
            <a:r>
              <a:rPr lang="en-US" altLang="zh-CN" dirty="0">
                <a:latin typeface="宋体" panose="02010600030101010101" pitchFamily="2" charset="-122"/>
              </a:rPr>
              <a:t>314160min</a:t>
            </a:r>
            <a:r>
              <a:rPr lang="zh-CN" altLang="en-US" dirty="0">
                <a:latin typeface="宋体" panose="02010600030101010101" pitchFamily="2" charset="-122"/>
              </a:rPr>
              <a:t>。</a:t>
            </a:r>
          </a:p>
          <a:p>
            <a:r>
              <a:rPr lang="zh-CN" altLang="en-US" dirty="0">
                <a:latin typeface="宋体" panose="02010600030101010101" pitchFamily="2" charset="-122"/>
              </a:rPr>
              <a:t>考虑到工作时间内因开会、休息等不可避免的因素所导致工作时间的缩减情况，实际资源能力供应可按理论供应的</a:t>
            </a:r>
            <a:r>
              <a:rPr lang="en-US" altLang="zh-CN" dirty="0">
                <a:latin typeface="宋体" panose="02010600030101010101" pitchFamily="2" charset="-122"/>
              </a:rPr>
              <a:t>85%</a:t>
            </a:r>
            <a:r>
              <a:rPr lang="zh-CN" altLang="en-US" dirty="0">
                <a:latin typeface="宋体" panose="02010600030101010101" pitchFamily="2" charset="-122"/>
              </a:rPr>
              <a:t>计算，故此可提供的资源能力为</a:t>
            </a:r>
            <a:r>
              <a:rPr lang="en-US" altLang="zh-CN" dirty="0">
                <a:latin typeface="宋体" panose="02010600030101010101" pitchFamily="2" charset="-122"/>
              </a:rPr>
              <a:t>314160min</a:t>
            </a:r>
            <a:r>
              <a:rPr lang="zh-CN" altLang="en-US" dirty="0">
                <a:latin typeface="宋体" panose="02010600030101010101" pitchFamily="2" charset="-122"/>
              </a:rPr>
              <a:t>（即</a:t>
            </a:r>
            <a:r>
              <a:rPr lang="en-US" altLang="zh-CN" dirty="0">
                <a:latin typeface="宋体" panose="02010600030101010101" pitchFamily="2" charset="-122"/>
              </a:rPr>
              <a:t>369600min×85%</a:t>
            </a:r>
            <a:r>
              <a:rPr lang="zh-CN" altLang="en-US" dirty="0">
                <a:latin typeface="宋体" panose="02010600030101010101" pitchFamily="2" charset="-122"/>
              </a:rPr>
              <a:t>）。</a:t>
            </a:r>
            <a:br>
              <a:rPr lang="zh-CN" altLang="en-US" dirty="0">
                <a:latin typeface="宋体" panose="02010600030101010101" pitchFamily="2" charset="-122"/>
              </a:rPr>
            </a:br>
            <a:r>
              <a:rPr lang="zh-CN" altLang="en-US" dirty="0">
                <a:latin typeface="宋体" panose="02010600030101010101" pitchFamily="2" charset="-122"/>
              </a:rPr>
              <a:t>可提供的资源能力可细化到各个作业，如表</a:t>
            </a:r>
            <a:r>
              <a:rPr lang="en-US" altLang="zh-CN" dirty="0">
                <a:latin typeface="宋体" panose="02010600030101010101" pitchFamily="2" charset="-122"/>
              </a:rPr>
              <a:t>11-4</a:t>
            </a:r>
            <a:r>
              <a:rPr lang="zh-CN" altLang="en-US" dirty="0">
                <a:latin typeface="宋体" panose="02010600030101010101" pitchFamily="2" charset="-122"/>
              </a:rPr>
              <a:t>所示。</a:t>
            </a:r>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533255245"/>
              </p:ext>
            </p:extLst>
          </p:nvPr>
        </p:nvGraphicFramePr>
        <p:xfrm>
          <a:off x="551384" y="1988840"/>
          <a:ext cx="11089232" cy="3664125"/>
        </p:xfrm>
        <a:graphic>
          <a:graphicData uri="http://schemas.openxmlformats.org/drawingml/2006/table">
            <a:tbl>
              <a:tblPr firstRow="1" firstCol="1" lastRow="1" bandRow="1" bandCol="1">
                <a:tableStyleId>{073A0DAA-6AF3-43AB-8588-CEC1D06C72B9}</a:tableStyleId>
              </a:tblPr>
              <a:tblGrid>
                <a:gridCol w="2220065"/>
                <a:gridCol w="2217846"/>
                <a:gridCol w="2217846"/>
                <a:gridCol w="2220065"/>
                <a:gridCol w="2213410"/>
              </a:tblGrid>
              <a:tr h="407125">
                <a:tc rowSpan="2">
                  <a:txBody>
                    <a:bodyPr/>
                    <a:lstStyle/>
                    <a:p>
                      <a:pPr marL="66675" marR="66675" indent="0" algn="ct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marL="67310" marR="66675" indent="0" algn="ctr">
                        <a:lnSpc>
                          <a:spcPct val="100000"/>
                        </a:lnSpc>
                        <a:spcAft>
                          <a:spcPts val="0"/>
                        </a:spcAft>
                      </a:pPr>
                      <a:r>
                        <a:rPr lang="zh-CN" sz="2000" kern="100">
                          <a:effectLst/>
                        </a:rPr>
                        <a:t>员工人数（人）</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marL="66675" marR="66675" indent="0" algn="ctr">
                        <a:lnSpc>
                          <a:spcPct val="100000"/>
                        </a:lnSpc>
                        <a:spcAft>
                          <a:spcPts val="0"/>
                        </a:spcAft>
                      </a:pPr>
                      <a:r>
                        <a:rPr lang="zh-CN" sz="2000" kern="100">
                          <a:effectLst/>
                        </a:rPr>
                        <a:t>每人每天工作时间（</a:t>
                      </a:r>
                      <a:r>
                        <a:rPr lang="en-US" sz="2000" kern="100">
                          <a:effectLst/>
                        </a:rPr>
                        <a:t>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gridSpan="2">
                  <a:txBody>
                    <a:bodyPr/>
                    <a:lstStyle/>
                    <a:p>
                      <a:pPr marL="66675" marR="66675" indent="0" algn="ctr">
                        <a:lnSpc>
                          <a:spcPct val="100000"/>
                        </a:lnSpc>
                        <a:spcAft>
                          <a:spcPts val="0"/>
                        </a:spcAft>
                      </a:pPr>
                      <a:r>
                        <a:rPr lang="zh-CN" sz="2000" kern="100">
                          <a:effectLst/>
                        </a:rPr>
                        <a:t>资源能力</a:t>
                      </a:r>
                      <a:r>
                        <a:rPr lang="en-US" sz="2000" kern="100">
                          <a:effectLst/>
                        </a:rPr>
                        <a:t>(min)</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r>
              <a:tr h="40712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66675" marR="66675" indent="0" algn="ctr">
                        <a:lnSpc>
                          <a:spcPct val="100000"/>
                        </a:lnSpc>
                        <a:spcAft>
                          <a:spcPts val="0"/>
                        </a:spcAft>
                      </a:pPr>
                      <a:r>
                        <a:rPr lang="zh-CN" sz="2000" kern="100">
                          <a:effectLst/>
                        </a:rPr>
                        <a:t>理论</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66675" indent="0" algn="ctr">
                        <a:lnSpc>
                          <a:spcPct val="100000"/>
                        </a:lnSpc>
                        <a:spcAft>
                          <a:spcPts val="0"/>
                        </a:spcAft>
                      </a:pPr>
                      <a:r>
                        <a:rPr lang="zh-CN" sz="2000" kern="100">
                          <a:effectLst/>
                        </a:rPr>
                        <a:t>实际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计算关系</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tabLst>
                          <a:tab pos="593090" algn="l"/>
                        </a:tabLst>
                      </a:pPr>
                      <a:r>
                        <a:rPr lang="zh-CN" sz="2000" kern="100">
                          <a:effectLst/>
                        </a:rPr>
                        <a:t>①</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③</a:t>
                      </a:r>
                      <a:r>
                        <a:rPr lang="en-US" sz="2000" kern="100">
                          <a:effectLst/>
                        </a:rPr>
                        <a:t>=</a:t>
                      </a:r>
                      <a:r>
                        <a:rPr lang="zh-CN" sz="2000" kern="100">
                          <a:effectLst/>
                        </a:rPr>
                        <a:t>①×②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④</a:t>
                      </a:r>
                      <a:r>
                        <a:rPr lang="en-US" sz="2000" kern="100">
                          <a:effectLst/>
                        </a:rPr>
                        <a:t>=</a:t>
                      </a:r>
                      <a:r>
                        <a:rPr lang="zh-CN" sz="2000" kern="100">
                          <a:effectLst/>
                        </a:rPr>
                        <a:t>③×</a:t>
                      </a:r>
                      <a:r>
                        <a:rPr lang="en-US" sz="2000" kern="100">
                          <a:effectLst/>
                        </a:rPr>
                        <a:t>85%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5">
                  <a:txBody>
                    <a:bodyPr/>
                    <a:lstStyle/>
                    <a:p>
                      <a:pPr marR="200025" indent="0" algn="r">
                        <a:lnSpc>
                          <a:spcPct val="100000"/>
                        </a:lnSpc>
                        <a:spcAft>
                          <a:spcPts val="0"/>
                        </a:spcAft>
                      </a:pPr>
                      <a:r>
                        <a:rPr lang="en-US" sz="2000" kern="100">
                          <a:effectLst/>
                        </a:rPr>
                        <a:t>22</a:t>
                      </a:r>
                      <a:r>
                        <a:rPr lang="zh-CN" sz="2000" kern="100">
                          <a:effectLst/>
                        </a:rPr>
                        <a:t>×</a:t>
                      </a:r>
                      <a:r>
                        <a:rPr lang="en-US" sz="2000" kern="100">
                          <a:effectLst/>
                        </a:rPr>
                        <a:t>8</a:t>
                      </a:r>
                      <a:r>
                        <a:rPr lang="zh-CN" sz="2000" kern="100">
                          <a:effectLst/>
                        </a:rPr>
                        <a:t>×</a:t>
                      </a:r>
                      <a:r>
                        <a:rPr lang="en-US" sz="2000" kern="100">
                          <a:effectLst/>
                        </a:rPr>
                        <a:t>60</a:t>
                      </a:r>
                      <a:endParaRPr lang="zh-CN" sz="2000" kern="100">
                        <a:effectLst/>
                      </a:endParaRPr>
                    </a:p>
                    <a:p>
                      <a:pPr marR="200025" indent="0" algn="r">
                        <a:lnSpc>
                          <a:spcPct val="100000"/>
                        </a:lnSpc>
                        <a:spcAft>
                          <a:spcPts val="0"/>
                        </a:spcAft>
                      </a:pPr>
                      <a:r>
                        <a:rPr lang="en-US" sz="2000" kern="100">
                          <a:effectLst/>
                        </a:rPr>
                        <a:t>=10560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52800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44880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00025" indent="0" algn="r">
                        <a:lnSpc>
                          <a:spcPct val="100000"/>
                        </a:lnSpc>
                        <a:spcAft>
                          <a:spcPts val="0"/>
                        </a:spcAft>
                      </a:pPr>
                      <a:r>
                        <a:rPr lang="en-US" sz="2000" kern="100">
                          <a:effectLst/>
                        </a:rPr>
                        <a:t>126720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107712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00025" indent="0" algn="r">
                        <a:lnSpc>
                          <a:spcPct val="100000"/>
                        </a:lnSpc>
                        <a:spcAft>
                          <a:spcPts val="0"/>
                        </a:spcAft>
                      </a:pPr>
                      <a:r>
                        <a:rPr lang="en-US" sz="2000" kern="100">
                          <a:effectLst/>
                        </a:rPr>
                        <a:t>21120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17952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00025" indent="0" algn="r">
                        <a:lnSpc>
                          <a:spcPct val="100000"/>
                        </a:lnSpc>
                        <a:spcAft>
                          <a:spcPts val="0"/>
                        </a:spcAft>
                      </a:pPr>
                      <a:r>
                        <a:rPr lang="en-US" sz="2000" kern="100">
                          <a:effectLst/>
                        </a:rPr>
                        <a:t>42240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35904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00025" indent="0" algn="r">
                        <a:lnSpc>
                          <a:spcPct val="100000"/>
                        </a:lnSpc>
                        <a:spcAft>
                          <a:spcPts val="0"/>
                        </a:spcAft>
                      </a:pPr>
                      <a:r>
                        <a:rPr lang="en-US" sz="2000" kern="100">
                          <a:effectLst/>
                        </a:rPr>
                        <a:t>126720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107712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407125">
                <a:tc>
                  <a:txBody>
                    <a:bodyPr/>
                    <a:lstStyle/>
                    <a:p>
                      <a:pPr marL="66675" marR="66675" indent="0" algn="ctr">
                        <a:lnSpc>
                          <a:spcPct val="100000"/>
                        </a:lnSpc>
                        <a:spcAft>
                          <a:spcPts val="0"/>
                        </a:spcAft>
                      </a:pPr>
                      <a:r>
                        <a:rPr lang="zh-CN" sz="2000" kern="100">
                          <a:effectLst/>
                        </a:rPr>
                        <a:t>合计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tabLst>
                          <a:tab pos="593090" algn="l"/>
                        </a:tabLst>
                      </a:pPr>
                      <a:r>
                        <a:rPr lang="en-US" sz="2000" kern="100">
                          <a:effectLst/>
                        </a:rPr>
                        <a:t>35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a:effectLst/>
                        </a:rPr>
                        <a:t>369600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00025" indent="0" algn="r">
                        <a:lnSpc>
                          <a:spcPct val="100000"/>
                        </a:lnSpc>
                        <a:spcAft>
                          <a:spcPts val="0"/>
                        </a:spcAft>
                      </a:pPr>
                      <a:r>
                        <a:rPr lang="en-US" sz="2000" kern="100" dirty="0">
                          <a:effectLst/>
                        </a:rPr>
                        <a:t>314160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44037" name="Rectangle 5"/>
          <p:cNvSpPr>
            <a:spLocks noGrp="1" noChangeArrowheads="1"/>
          </p:cNvSpPr>
          <p:nvPr>
            <p:ph type="title"/>
          </p:nvPr>
        </p:nvSpPr>
        <p:spPr/>
        <p:txBody>
          <a:bodyPr/>
          <a:lstStyle/>
          <a:p>
            <a:r>
              <a:rPr lang="zh-CN" altLang="zh-CN" sz="4000" dirty="0"/>
              <a:t>表</a:t>
            </a:r>
            <a:r>
              <a:rPr lang="en-US" altLang="zh-CN" sz="4000" dirty="0"/>
              <a:t>11-4  </a:t>
            </a:r>
            <a:r>
              <a:rPr lang="zh-CN" altLang="zh-CN" sz="4000" dirty="0"/>
              <a:t>资源能力计算表</a:t>
            </a:r>
          </a:p>
        </p:txBody>
      </p:sp>
      <p:sp>
        <p:nvSpPr>
          <p:cNvPr id="7" name="文本框 6"/>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Grp="1" noChangeArrowheads="1"/>
          </p:cNvSpPr>
          <p:nvPr>
            <p:ph type="title"/>
          </p:nvPr>
        </p:nvSpPr>
        <p:spPr>
          <a:xfrm>
            <a:off x="831851" y="1124744"/>
            <a:ext cx="10515600" cy="590752"/>
          </a:xfrm>
        </p:spPr>
        <p:txBody>
          <a:bodyPr/>
          <a:lstStyle/>
          <a:p>
            <a:r>
              <a:rPr lang="zh-CN" altLang="zh-CN" sz="4000" dirty="0"/>
              <a:t>表</a:t>
            </a:r>
            <a:r>
              <a:rPr lang="en-US" altLang="zh-CN" sz="4000" dirty="0"/>
              <a:t>11-5  </a:t>
            </a:r>
            <a:r>
              <a:rPr lang="zh-CN" altLang="zh-CN" sz="4000" dirty="0"/>
              <a:t>资源能力实际消耗估算表</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2239034443"/>
              </p:ext>
            </p:extLst>
          </p:nvPr>
        </p:nvGraphicFramePr>
        <p:xfrm>
          <a:off x="479376" y="1708379"/>
          <a:ext cx="11377263" cy="4561296"/>
        </p:xfrm>
        <a:graphic>
          <a:graphicData uri="http://schemas.openxmlformats.org/drawingml/2006/table">
            <a:tbl>
              <a:tblPr firstRow="1" firstCol="1" lastRow="1" lastCol="1" bandRow="1" bandCol="1">
                <a:tableStyleId>{073A0DAA-6AF3-43AB-8588-CEC1D06C72B9}</a:tableStyleId>
              </a:tblPr>
              <a:tblGrid>
                <a:gridCol w="944314"/>
                <a:gridCol w="944314"/>
                <a:gridCol w="944314"/>
                <a:gridCol w="944314"/>
                <a:gridCol w="803234"/>
                <a:gridCol w="803234"/>
                <a:gridCol w="803234"/>
                <a:gridCol w="803234"/>
                <a:gridCol w="803234"/>
                <a:gridCol w="803234"/>
                <a:gridCol w="803234"/>
                <a:gridCol w="1041266"/>
                <a:gridCol w="936103"/>
              </a:tblGrid>
              <a:tr h="167194">
                <a:tc rowSpan="3">
                  <a:txBody>
                    <a:bodyPr/>
                    <a:lstStyle/>
                    <a:p>
                      <a:pPr indent="0" algn="ctr">
                        <a:lnSpc>
                          <a:spcPct val="100000"/>
                        </a:lnSpc>
                        <a:spcAft>
                          <a:spcPts val="0"/>
                        </a:spcAft>
                      </a:pPr>
                      <a:r>
                        <a:rPr lang="zh-CN" sz="1800" kern="100">
                          <a:effectLst/>
                        </a:rPr>
                        <a:t>成本</a:t>
                      </a:r>
                    </a:p>
                    <a:p>
                      <a:pPr indent="0" algn="ctr">
                        <a:lnSpc>
                          <a:spcPct val="100000"/>
                        </a:lnSpc>
                        <a:spcAft>
                          <a:spcPts val="0"/>
                        </a:spcAft>
                      </a:pPr>
                      <a:r>
                        <a:rPr lang="zh-CN" sz="1800" kern="100">
                          <a:effectLst/>
                        </a:rPr>
                        <a:t>计算</a:t>
                      </a:r>
                    </a:p>
                    <a:p>
                      <a:pPr indent="0" algn="ctr">
                        <a:lnSpc>
                          <a:spcPct val="100000"/>
                        </a:lnSpc>
                        <a:spcAft>
                          <a:spcPts val="0"/>
                        </a:spcAft>
                      </a:pPr>
                      <a:r>
                        <a:rPr lang="zh-CN" sz="1800" kern="100">
                          <a:effectLst/>
                        </a:rPr>
                        <a:t>对象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rowSpan="3">
                  <a:txBody>
                    <a:bodyPr/>
                    <a:lstStyle/>
                    <a:p>
                      <a:pPr indent="0" algn="ctr">
                        <a:lnSpc>
                          <a:spcPct val="100000"/>
                        </a:lnSpc>
                        <a:spcAft>
                          <a:spcPts val="0"/>
                        </a:spcAft>
                      </a:pPr>
                      <a:r>
                        <a:rPr lang="zh-CN" sz="1800" kern="100">
                          <a:effectLst/>
                        </a:rPr>
                        <a:t>作业</a:t>
                      </a:r>
                    </a:p>
                    <a:p>
                      <a:pPr indent="0" algn="ctr">
                        <a:lnSpc>
                          <a:spcPct val="100000"/>
                        </a:lnSpc>
                        <a:spcAft>
                          <a:spcPts val="0"/>
                        </a:spcAft>
                      </a:pPr>
                      <a:r>
                        <a:rPr lang="zh-CN" sz="1800" kern="100">
                          <a:effectLst/>
                        </a:rPr>
                        <a:t>类别</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rowSpan="2" gridSpan="2">
                  <a:txBody>
                    <a:bodyPr/>
                    <a:lstStyle/>
                    <a:p>
                      <a:pPr indent="0" algn="ctr">
                        <a:lnSpc>
                          <a:spcPct val="100000"/>
                        </a:lnSpc>
                        <a:spcAft>
                          <a:spcPts val="0"/>
                        </a:spcAft>
                      </a:pPr>
                      <a:r>
                        <a:rPr lang="zh-CN" sz="1800" kern="100">
                          <a:effectLst/>
                        </a:rPr>
                        <a:t>普通作业</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rowSpan="2" hMerge="1">
                  <a:txBody>
                    <a:bodyPr/>
                    <a:lstStyle/>
                    <a:p>
                      <a:endParaRPr lang="zh-CN" altLang="en-US"/>
                    </a:p>
                  </a:txBody>
                  <a:tcPr/>
                </a:tc>
                <a:tc gridSpan="8">
                  <a:txBody>
                    <a:bodyPr/>
                    <a:lstStyle/>
                    <a:p>
                      <a:pPr indent="0" algn="ctr">
                        <a:lnSpc>
                          <a:spcPct val="100000"/>
                        </a:lnSpc>
                        <a:spcAft>
                          <a:spcPts val="0"/>
                        </a:spcAft>
                      </a:pPr>
                      <a:r>
                        <a:rPr lang="zh-CN" sz="1800" kern="100">
                          <a:effectLst/>
                        </a:rPr>
                        <a:t>在普通作业时间基础上累加</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3">
                  <a:txBody>
                    <a:bodyPr/>
                    <a:lstStyle/>
                    <a:p>
                      <a:pPr indent="0" algn="ctr">
                        <a:lnSpc>
                          <a:spcPct val="100000"/>
                        </a:lnSpc>
                        <a:spcAft>
                          <a:spcPts val="0"/>
                        </a:spcAft>
                      </a:pPr>
                      <a:r>
                        <a:rPr lang="zh-CN" sz="1800" kern="100">
                          <a:effectLst/>
                        </a:rPr>
                        <a:t>总时间</a:t>
                      </a:r>
                    </a:p>
                    <a:p>
                      <a:pPr indent="0" algn="ctr">
                        <a:lnSpc>
                          <a:spcPct val="100000"/>
                        </a:lnSpc>
                        <a:spcAft>
                          <a:spcPts val="0"/>
                        </a:spcAft>
                      </a:pPr>
                      <a:r>
                        <a:rPr lang="zh-CN" sz="1800" kern="100">
                          <a:effectLst/>
                        </a:rPr>
                        <a:t>（</a:t>
                      </a:r>
                      <a:r>
                        <a:rPr lang="en-US" sz="1800" kern="100">
                          <a:effectLst/>
                        </a:rPr>
                        <a:t>min</a:t>
                      </a:r>
                      <a:r>
                        <a:rPr lang="zh-CN"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167194">
                <a:tc vMerge="1">
                  <a:txBody>
                    <a:bodyPr/>
                    <a:lstStyle/>
                    <a:p>
                      <a:endParaRPr lang="zh-CN" altLang="en-US"/>
                    </a:p>
                  </a:txBody>
                  <a:tcPr/>
                </a:tc>
                <a:tc vMerge="1">
                  <a:txBody>
                    <a:bodyPr/>
                    <a:lstStyle/>
                    <a:p>
                      <a:endParaRPr lang="zh-CN" altLang="en-US"/>
                    </a:p>
                  </a:txBody>
                  <a:tcPr/>
                </a:tc>
                <a:tc gridSpan="2" vMerge="1">
                  <a:txBody>
                    <a:bodyPr/>
                    <a:lstStyle/>
                    <a:p>
                      <a:endParaRPr lang="zh-CN" altLang="en-US"/>
                    </a:p>
                  </a:txBody>
                  <a:tcPr/>
                </a:tc>
                <a:tc hMerge="1" vMerge="1">
                  <a:txBody>
                    <a:bodyPr/>
                    <a:lstStyle/>
                    <a:p>
                      <a:endParaRPr lang="zh-CN" altLang="en-US"/>
                    </a:p>
                  </a:txBody>
                  <a:tcPr/>
                </a:tc>
                <a:tc gridSpan="2">
                  <a:txBody>
                    <a:bodyPr/>
                    <a:lstStyle/>
                    <a:p>
                      <a:pPr indent="0" algn="ctr">
                        <a:lnSpc>
                          <a:spcPct val="100000"/>
                        </a:lnSpc>
                        <a:spcAft>
                          <a:spcPts val="0"/>
                        </a:spcAft>
                      </a:pPr>
                      <a:r>
                        <a:rPr lang="zh-CN" sz="1800" kern="100">
                          <a:effectLst/>
                        </a:rPr>
                        <a:t>紧急要求</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hMerge="1">
                  <a:txBody>
                    <a:bodyPr/>
                    <a:lstStyle/>
                    <a:p>
                      <a:endParaRPr lang="zh-CN" altLang="en-US"/>
                    </a:p>
                  </a:txBody>
                  <a:tcPr/>
                </a:tc>
                <a:tc gridSpan="2">
                  <a:txBody>
                    <a:bodyPr/>
                    <a:lstStyle/>
                    <a:p>
                      <a:pPr indent="0" algn="ctr">
                        <a:lnSpc>
                          <a:spcPct val="100000"/>
                        </a:lnSpc>
                        <a:spcAft>
                          <a:spcPts val="0"/>
                        </a:spcAft>
                      </a:pPr>
                      <a:r>
                        <a:rPr lang="zh-CN" sz="1800" kern="100">
                          <a:effectLst/>
                        </a:rPr>
                        <a:t>特殊要求</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hMerge="1">
                  <a:txBody>
                    <a:bodyPr/>
                    <a:lstStyle/>
                    <a:p>
                      <a:endParaRPr lang="zh-CN" altLang="en-US"/>
                    </a:p>
                  </a:txBody>
                  <a:tcPr/>
                </a:tc>
                <a:tc gridSpan="2">
                  <a:txBody>
                    <a:bodyPr/>
                    <a:lstStyle/>
                    <a:p>
                      <a:pPr indent="0" algn="ctr">
                        <a:lnSpc>
                          <a:spcPct val="100000"/>
                        </a:lnSpc>
                        <a:spcAft>
                          <a:spcPts val="0"/>
                        </a:spcAft>
                      </a:pPr>
                      <a:r>
                        <a:rPr lang="zh-CN" sz="1800" kern="100">
                          <a:effectLst/>
                        </a:rPr>
                        <a:t>新客户</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hMerge="1">
                  <a:txBody>
                    <a:bodyPr/>
                    <a:lstStyle/>
                    <a:p>
                      <a:endParaRPr lang="zh-CN" altLang="en-US"/>
                    </a:p>
                  </a:txBody>
                  <a:tcPr/>
                </a:tc>
                <a:tc gridSpan="2">
                  <a:txBody>
                    <a:bodyPr/>
                    <a:lstStyle/>
                    <a:p>
                      <a:pPr indent="0" algn="ctr">
                        <a:lnSpc>
                          <a:spcPct val="100000"/>
                        </a:lnSpc>
                        <a:spcAft>
                          <a:spcPts val="0"/>
                        </a:spcAft>
                      </a:pPr>
                      <a:r>
                        <a:rPr lang="zh-CN" sz="1800" kern="100">
                          <a:effectLst/>
                        </a:rPr>
                        <a:t>航空要求</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hMerge="1">
                  <a:txBody>
                    <a:bodyPr/>
                    <a:lstStyle/>
                    <a:p>
                      <a:endParaRPr lang="zh-CN" altLang="en-US"/>
                    </a:p>
                  </a:txBody>
                  <a:tcPr/>
                </a:tc>
                <a:tc vMerge="1">
                  <a:txBody>
                    <a:bodyPr/>
                    <a:lstStyle/>
                    <a:p>
                      <a:endParaRPr lang="zh-CN" altLang="en-US"/>
                    </a:p>
                  </a:txBody>
                  <a:tcPr/>
                </a:tc>
              </a:tr>
              <a:tr h="334388">
                <a:tc vMerge="1">
                  <a:txBody>
                    <a:bodyPr/>
                    <a:lstStyle/>
                    <a:p>
                      <a:endParaRPr lang="zh-CN" altLang="en-US"/>
                    </a:p>
                  </a:txBody>
                  <a:tcPr/>
                </a:tc>
                <a:tc vMerge="1">
                  <a:txBody>
                    <a:bodyPr/>
                    <a:lstStyle/>
                    <a:p>
                      <a:endParaRPr lang="zh-CN" altLang="en-US"/>
                    </a:p>
                  </a:txBody>
                  <a:tcPr/>
                </a:tc>
                <a:tc>
                  <a:txBody>
                    <a:bodyPr/>
                    <a:lstStyle/>
                    <a:p>
                      <a:pPr indent="0" algn="ctr">
                        <a:lnSpc>
                          <a:spcPct val="100000"/>
                        </a:lnSpc>
                        <a:spcAft>
                          <a:spcPts val="0"/>
                        </a:spcAft>
                      </a:pPr>
                      <a:r>
                        <a:rPr lang="en-US" sz="1800" kern="100">
                          <a:effectLst/>
                        </a:rPr>
                        <a:t>min/</a:t>
                      </a: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en-US" sz="1800" kern="100">
                          <a:effectLst/>
                        </a:rPr>
                        <a:t>min/</a:t>
                      </a: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en-US" sz="1800" kern="100">
                          <a:effectLst/>
                        </a:rPr>
                        <a:t>min/</a:t>
                      </a: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en-US" sz="1800" kern="100">
                          <a:effectLst/>
                        </a:rPr>
                        <a:t>min/</a:t>
                      </a: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en-US" sz="1800" kern="100">
                          <a:effectLst/>
                        </a:rPr>
                        <a:t>min/</a:t>
                      </a: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vMerge="1">
                  <a:txBody>
                    <a:bodyPr/>
                    <a:lstStyle/>
                    <a:p>
                      <a:endParaRPr lang="zh-CN" altLang="en-US"/>
                    </a:p>
                  </a:txBody>
                  <a:tcPr/>
                </a:tc>
              </a:tr>
              <a:tr h="334388">
                <a:tc rowSpan="5">
                  <a:txBody>
                    <a:bodyPr/>
                    <a:lstStyle/>
                    <a:p>
                      <a:pPr indent="0" algn="ctr">
                        <a:lnSpc>
                          <a:spcPct val="100000"/>
                        </a:lnSpc>
                        <a:spcAft>
                          <a:spcPts val="0"/>
                        </a:spcAft>
                      </a:pPr>
                      <a:r>
                        <a:rPr lang="en-US" sz="1800" kern="100">
                          <a:effectLst/>
                        </a:rPr>
                        <a:t>A</a:t>
                      </a:r>
                      <a:endParaRPr lang="zh-CN" sz="1800" kern="100">
                        <a:effectLst/>
                      </a:endParaRPr>
                    </a:p>
                    <a:p>
                      <a:pPr indent="0" algn="ctr">
                        <a:lnSpc>
                          <a:spcPct val="100000"/>
                        </a:lnSpc>
                        <a:spcAft>
                          <a:spcPts val="0"/>
                        </a:spcAft>
                      </a:pPr>
                      <a:r>
                        <a:rPr lang="zh-CN" sz="1800" kern="100">
                          <a:effectLst/>
                        </a:rPr>
                        <a:t>产</a:t>
                      </a:r>
                    </a:p>
                    <a:p>
                      <a:pPr indent="0" algn="ctr">
                        <a:lnSpc>
                          <a:spcPct val="100000"/>
                        </a:lnSpc>
                        <a:spcAft>
                          <a:spcPts val="0"/>
                        </a:spcAft>
                      </a:pPr>
                      <a:r>
                        <a:rPr lang="zh-CN" sz="1800" kern="100">
                          <a:effectLst/>
                        </a:rPr>
                        <a:t>品</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订单</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7</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400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23400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进货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33</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1700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59100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包装</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6</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600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4500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拣货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700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23500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发货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68000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rowSpan="5">
                  <a:txBody>
                    <a:bodyPr/>
                    <a:lstStyle/>
                    <a:p>
                      <a:pPr indent="0" algn="ctr">
                        <a:lnSpc>
                          <a:spcPct val="100000"/>
                        </a:lnSpc>
                        <a:spcAft>
                          <a:spcPts val="0"/>
                        </a:spcAft>
                      </a:pPr>
                      <a:r>
                        <a:rPr lang="en-US" sz="1800" kern="100">
                          <a:effectLst/>
                        </a:rPr>
                        <a:t>B</a:t>
                      </a:r>
                      <a:endParaRPr lang="zh-CN" sz="1800" kern="100">
                        <a:effectLst/>
                      </a:endParaRPr>
                    </a:p>
                    <a:p>
                      <a:pPr indent="0" algn="ctr">
                        <a:lnSpc>
                          <a:spcPct val="100000"/>
                        </a:lnSpc>
                        <a:spcAft>
                          <a:spcPts val="0"/>
                        </a:spcAft>
                      </a:pPr>
                      <a:r>
                        <a:rPr lang="zh-CN" sz="1800" kern="100">
                          <a:effectLst/>
                        </a:rPr>
                        <a:t>产</a:t>
                      </a:r>
                    </a:p>
                    <a:p>
                      <a:pPr indent="0" algn="ctr">
                        <a:lnSpc>
                          <a:spcPct val="100000"/>
                        </a:lnSpc>
                        <a:spcAft>
                          <a:spcPts val="0"/>
                        </a:spcAft>
                      </a:pPr>
                      <a:r>
                        <a:rPr lang="zh-CN" sz="1800" kern="100">
                          <a:effectLst/>
                        </a:rPr>
                        <a:t>品</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zh-CN" sz="1800" kern="100">
                          <a:effectLst/>
                        </a:rPr>
                        <a:t>订单</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1800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120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6</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20400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进货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1600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400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48000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包装</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7</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1800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5</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14200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拣货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9</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1100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8</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9980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vMerge="1">
                  <a:txBody>
                    <a:bodyPr/>
                    <a:lstStyle/>
                    <a:p>
                      <a:endParaRPr lang="zh-CN" altLang="en-US"/>
                    </a:p>
                  </a:txBody>
                  <a:tcPr/>
                </a:tc>
                <a:tc>
                  <a:txBody>
                    <a:bodyPr/>
                    <a:lstStyle/>
                    <a:p>
                      <a:pPr indent="0" algn="ctr">
                        <a:lnSpc>
                          <a:spcPct val="100000"/>
                        </a:lnSpc>
                        <a:spcAft>
                          <a:spcPts val="0"/>
                        </a:spcAft>
                      </a:pPr>
                      <a:r>
                        <a:rPr lang="zh-CN" sz="1800" kern="100">
                          <a:effectLst/>
                        </a:rPr>
                        <a:t>发货</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1100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10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2</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33100</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r>
              <a:tr h="334388">
                <a:tc>
                  <a:txBody>
                    <a:bodyPr/>
                    <a:lstStyle/>
                    <a:p>
                      <a:pPr indent="0" algn="ctr">
                        <a:lnSpc>
                          <a:spcPct val="100000"/>
                        </a:lnSpc>
                        <a:spcAft>
                          <a:spcPts val="0"/>
                        </a:spcAft>
                      </a:pPr>
                      <a:r>
                        <a:rPr lang="zh-CN" sz="1800" kern="100">
                          <a:effectLst/>
                        </a:rPr>
                        <a:t>合计</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ct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a:effectLst/>
                        </a:rPr>
                        <a:t>-</a:t>
                      </a:r>
                      <a:endParaRPr lang="zh-CN" sz="1800" kern="100">
                        <a:effectLst/>
                        <a:latin typeface="Times New Roman" panose="02020603050405020304" pitchFamily="18" charset="0"/>
                        <a:ea typeface="宋体" panose="02010600030101010101" pitchFamily="2" charset="-122"/>
                      </a:endParaRPr>
                    </a:p>
                  </a:txBody>
                  <a:tcPr marL="64953" marR="64953" marT="0" marB="0" anchor="ctr"/>
                </a:tc>
                <a:tc>
                  <a:txBody>
                    <a:bodyPr/>
                    <a:lstStyle/>
                    <a:p>
                      <a:pPr indent="0" algn="r">
                        <a:lnSpc>
                          <a:spcPct val="100000"/>
                        </a:lnSpc>
                        <a:spcAft>
                          <a:spcPts val="0"/>
                        </a:spcAft>
                      </a:pPr>
                      <a:r>
                        <a:rPr lang="en-US" sz="1800" kern="100" dirty="0">
                          <a:effectLst/>
                        </a:rPr>
                        <a:t>304180</a:t>
                      </a:r>
                      <a:endParaRPr lang="zh-CN" sz="1800" kern="100" dirty="0">
                        <a:effectLst/>
                        <a:latin typeface="Times New Roman" panose="02020603050405020304" pitchFamily="18" charset="0"/>
                        <a:ea typeface="宋体" panose="02010600030101010101" pitchFamily="2" charset="-122"/>
                      </a:endParaRPr>
                    </a:p>
                  </a:txBody>
                  <a:tcPr marL="64953" marR="64953" marT="0" marB="0" anchor="ctr"/>
                </a:tc>
              </a:tr>
            </a:tbl>
          </a:graphicData>
        </a:graphic>
      </p:graphicFrame>
      <p:sp>
        <p:nvSpPr>
          <p:cNvPr id="6" name="文本框 5"/>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extLst>
      <p:ext uri="{BB962C8B-B14F-4D97-AF65-F5344CB8AC3E}">
        <p14:creationId xmlns:p14="http://schemas.microsoft.com/office/powerpoint/2010/main" val="306376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latin typeface="宋体" panose="02010600030101010101" pitchFamily="2" charset="-122"/>
              </a:rPr>
              <a:t>A</a:t>
            </a:r>
            <a:r>
              <a:rPr lang="zh-CN" altLang="en-US" dirty="0">
                <a:latin typeface="宋体" panose="02010600030101010101" pitchFamily="2" charset="-122"/>
              </a:rPr>
              <a:t>产品“订单”总时间的计算式为</a:t>
            </a:r>
            <a:br>
              <a:rPr lang="zh-CN" altLang="en-US" dirty="0">
                <a:latin typeface="宋体" panose="02010600030101010101" pitchFamily="2" charset="-122"/>
              </a:rPr>
            </a:br>
            <a:r>
              <a:rPr lang="en-US" altLang="zh-CN" dirty="0">
                <a:latin typeface="宋体" panose="02010600030101010101" pitchFamily="2" charset="-122"/>
              </a:rPr>
              <a:t>10×2000</a:t>
            </a:r>
            <a:r>
              <a:rPr lang="zh-CN" altLang="en-US" dirty="0">
                <a:latin typeface="宋体" panose="02010600030101010101" pitchFamily="2" charset="-122"/>
              </a:rPr>
              <a:t>＋</a:t>
            </a:r>
            <a:r>
              <a:rPr lang="en-US" altLang="zh-CN" dirty="0">
                <a:latin typeface="宋体" panose="02010600030101010101" pitchFamily="2" charset="-122"/>
              </a:rPr>
              <a:t>7×200</a:t>
            </a:r>
            <a:r>
              <a:rPr lang="zh-CN" altLang="en-US" dirty="0">
                <a:latin typeface="宋体" panose="02010600030101010101" pitchFamily="2" charset="-122"/>
              </a:rPr>
              <a:t>＋</a:t>
            </a:r>
            <a:r>
              <a:rPr lang="en-US" altLang="zh-CN" dirty="0">
                <a:latin typeface="宋体" panose="02010600030101010101" pitchFamily="2" charset="-122"/>
              </a:rPr>
              <a:t>10×0</a:t>
            </a:r>
            <a:r>
              <a:rPr lang="zh-CN" altLang="en-US" dirty="0">
                <a:latin typeface="宋体" panose="02010600030101010101" pitchFamily="2" charset="-122"/>
              </a:rPr>
              <a:t>＋</a:t>
            </a:r>
            <a:r>
              <a:rPr lang="en-US" altLang="zh-CN" dirty="0">
                <a:latin typeface="宋体" panose="02010600030101010101" pitchFamily="2" charset="-122"/>
              </a:rPr>
              <a:t>5×400</a:t>
            </a:r>
            <a:br>
              <a:rPr lang="en-US" altLang="zh-CN" dirty="0">
                <a:latin typeface="宋体" panose="02010600030101010101" pitchFamily="2" charset="-122"/>
              </a:rPr>
            </a:br>
            <a:r>
              <a:rPr lang="zh-CN" altLang="en-US" dirty="0">
                <a:latin typeface="宋体" panose="02010600030101010101" pitchFamily="2" charset="-122"/>
              </a:rPr>
              <a:t>其单次作业时间与普通作业和特定事件的函数关系式为</a:t>
            </a:r>
            <a:br>
              <a:rPr lang="zh-CN" altLang="en-US" dirty="0">
                <a:latin typeface="宋体" panose="02010600030101010101" pitchFamily="2" charset="-122"/>
              </a:rPr>
            </a:br>
            <a:r>
              <a:rPr lang="zh-CN" altLang="en-US" dirty="0">
                <a:latin typeface="宋体" panose="02010600030101010101" pitchFamily="2" charset="-122"/>
              </a:rPr>
              <a:t>　　　　</a:t>
            </a:r>
            <a:r>
              <a:rPr lang="en-US" altLang="zh-CN" dirty="0">
                <a:latin typeface="宋体" panose="02010600030101010101" pitchFamily="2" charset="-122"/>
              </a:rPr>
              <a:t>10</a:t>
            </a:r>
            <a:r>
              <a:rPr lang="zh-CN" altLang="en-US" dirty="0">
                <a:latin typeface="宋体" panose="02010600030101010101" pitchFamily="2" charset="-122"/>
              </a:rPr>
              <a:t>＋</a:t>
            </a:r>
            <a:r>
              <a:rPr lang="en-US" altLang="zh-CN" dirty="0">
                <a:latin typeface="宋体" panose="02010600030101010101" pitchFamily="2" charset="-122"/>
              </a:rPr>
              <a:t>7N</a:t>
            </a:r>
            <a:r>
              <a:rPr lang="en-US" altLang="zh-CN" baseline="-25000" dirty="0">
                <a:latin typeface="宋体" panose="02010600030101010101" pitchFamily="2" charset="-122"/>
              </a:rPr>
              <a:t>1</a:t>
            </a:r>
            <a:r>
              <a:rPr lang="zh-CN" altLang="en-US" dirty="0">
                <a:latin typeface="宋体" panose="02010600030101010101" pitchFamily="2" charset="-122"/>
              </a:rPr>
              <a:t>＋</a:t>
            </a:r>
            <a:r>
              <a:rPr lang="en-US" altLang="zh-CN" dirty="0">
                <a:latin typeface="宋体" panose="02010600030101010101" pitchFamily="2" charset="-122"/>
              </a:rPr>
              <a:t>10N</a:t>
            </a:r>
            <a:r>
              <a:rPr lang="en-US" altLang="zh-CN" baseline="-25000" dirty="0">
                <a:latin typeface="宋体" panose="02010600030101010101" pitchFamily="2" charset="-122"/>
              </a:rPr>
              <a:t>2</a:t>
            </a:r>
            <a:r>
              <a:rPr lang="zh-CN" altLang="en-US" dirty="0">
                <a:latin typeface="宋体" panose="02010600030101010101" pitchFamily="2" charset="-122"/>
              </a:rPr>
              <a:t>＋</a:t>
            </a:r>
            <a:r>
              <a:rPr lang="en-US" altLang="zh-CN" dirty="0">
                <a:latin typeface="宋体" panose="02010600030101010101" pitchFamily="2" charset="-122"/>
              </a:rPr>
              <a:t>5N</a:t>
            </a:r>
            <a:r>
              <a:rPr lang="en-US" altLang="zh-CN" baseline="-25000" dirty="0">
                <a:latin typeface="宋体" panose="02010600030101010101" pitchFamily="2" charset="-122"/>
              </a:rPr>
              <a:t>3</a:t>
            </a:r>
            <a:endParaRPr lang="zh-CN" altLang="en-US" dirty="0"/>
          </a:p>
        </p:txBody>
      </p:sp>
      <p:sp>
        <p:nvSpPr>
          <p:cNvPr id="3" name="文本框 2"/>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zh-CN" sz="4000" dirty="0">
                <a:latin typeface="黑体" panose="02010609060101010101" pitchFamily="49" charset="-122"/>
                <a:ea typeface="黑体" panose="02010609060101010101" pitchFamily="49" charset="-122"/>
              </a:rPr>
              <a:t>3</a:t>
            </a:r>
            <a:r>
              <a:rPr lang="zh-CN" altLang="en-US" sz="4000" dirty="0">
                <a:latin typeface="黑体" panose="02010609060101010101" pitchFamily="49" charset="-122"/>
                <a:ea typeface="黑体" panose="02010609060101010101" pitchFamily="49" charset="-122"/>
              </a:rPr>
              <a:t>、分配间接</a:t>
            </a:r>
            <a:r>
              <a:rPr lang="zh-CN" altLang="en-US" sz="4000" dirty="0" smtClean="0">
                <a:latin typeface="黑体" panose="02010609060101010101" pitchFamily="49" charset="-122"/>
                <a:ea typeface="黑体" panose="02010609060101010101" pitchFamily="49" charset="-122"/>
              </a:rPr>
              <a:t>费用</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a:latin typeface="宋体" panose="02010600030101010101" pitchFamily="2" charset="-122"/>
              </a:rPr>
              <a:t>由五项作业共同负担的间接性费用共</a:t>
            </a:r>
            <a:r>
              <a:rPr lang="en-US" altLang="zh-CN" dirty="0">
                <a:latin typeface="宋体" panose="02010600030101010101" pitchFamily="2" charset="-122"/>
              </a:rPr>
              <a:t>94248</a:t>
            </a:r>
            <a:r>
              <a:rPr lang="zh-CN" altLang="en-US" dirty="0">
                <a:latin typeface="宋体" panose="02010600030101010101" pitchFamily="2" charset="-122"/>
              </a:rPr>
              <a:t>元，分配给当月的可提供的资源能力，即计算当月的单位时间作业成本，计算式如下： </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536" y="3025776"/>
            <a:ext cx="8388424" cy="1245157"/>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文本框 2"/>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latin typeface="宋体" panose="02010600030101010101" pitchFamily="2" charset="-122"/>
              </a:rPr>
              <a:t>本例的单位时间作业成本为</a:t>
            </a:r>
            <a:br>
              <a:rPr lang="zh-CN" altLang="en-US" dirty="0">
                <a:latin typeface="宋体" panose="02010600030101010101" pitchFamily="2" charset="-122"/>
              </a:rPr>
            </a:br>
            <a:r>
              <a:rPr lang="en-US" altLang="zh-CN" dirty="0">
                <a:latin typeface="宋体" panose="02010600030101010101" pitchFamily="2" charset="-122"/>
              </a:rPr>
              <a:t>94248÷314160=0.30</a:t>
            </a:r>
            <a:r>
              <a:rPr lang="zh-CN" altLang="en-US" dirty="0">
                <a:latin typeface="宋体" panose="02010600030101010101" pitchFamily="2" charset="-122"/>
              </a:rPr>
              <a:t>元</a:t>
            </a:r>
            <a:r>
              <a:rPr lang="en-US" altLang="zh-CN" dirty="0">
                <a:latin typeface="宋体" panose="02010600030101010101" pitchFamily="2" charset="-122"/>
              </a:rPr>
              <a:t>/min</a:t>
            </a:r>
            <a:br>
              <a:rPr lang="en-US" altLang="zh-CN" dirty="0">
                <a:latin typeface="宋体" panose="02010600030101010101" pitchFamily="2" charset="-122"/>
              </a:rPr>
            </a:br>
            <a:r>
              <a:rPr lang="zh-CN" altLang="en-US" dirty="0">
                <a:latin typeface="宋体" panose="02010600030101010101" pitchFamily="2" charset="-122"/>
              </a:rPr>
              <a:t>据此可按各产品所消耗的作业时间，将费用总额分摊给各产品，如表</a:t>
            </a:r>
            <a:r>
              <a:rPr lang="en-US" altLang="zh-CN" dirty="0">
                <a:latin typeface="宋体" panose="02010600030101010101" pitchFamily="2" charset="-122"/>
              </a:rPr>
              <a:t>11-6</a:t>
            </a:r>
            <a:r>
              <a:rPr lang="zh-CN" altLang="en-US" dirty="0">
                <a:latin typeface="宋体" panose="02010600030101010101" pitchFamily="2" charset="-122"/>
              </a:rPr>
              <a:t>所示。</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zh-CN" altLang="en-US" sz="4000">
                <a:latin typeface="宋体" panose="02010600030101010101" pitchFamily="2" charset="-122"/>
              </a:rPr>
              <a:t>第一节  配送成本的构成</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360786914"/>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1870184805"/>
              </p:ext>
            </p:extLst>
          </p:nvPr>
        </p:nvGraphicFramePr>
        <p:xfrm>
          <a:off x="623391" y="1931521"/>
          <a:ext cx="11017222" cy="4305791"/>
        </p:xfrm>
        <a:graphic>
          <a:graphicData uri="http://schemas.openxmlformats.org/drawingml/2006/table">
            <a:tbl>
              <a:tblPr firstRow="1" firstCol="1" lastRow="1" bandRow="1" bandCol="1">
                <a:tableStyleId>{073A0DAA-6AF3-43AB-8588-CEC1D06C72B9}</a:tableStyleId>
              </a:tblPr>
              <a:tblGrid>
                <a:gridCol w="1082402"/>
                <a:gridCol w="993482"/>
                <a:gridCol w="993482"/>
                <a:gridCol w="993482"/>
                <a:gridCol w="993482"/>
                <a:gridCol w="993482"/>
                <a:gridCol w="993482"/>
                <a:gridCol w="993482"/>
                <a:gridCol w="993482"/>
                <a:gridCol w="993482"/>
                <a:gridCol w="993482"/>
              </a:tblGrid>
              <a:tr h="279828">
                <a:tc rowSpan="2">
                  <a:txBody>
                    <a:bodyPr/>
                    <a:lstStyle/>
                    <a:p>
                      <a:pPr indent="0" algn="ctr">
                        <a:lnSpc>
                          <a:spcPct val="100000"/>
                        </a:lnSpc>
                        <a:spcAft>
                          <a:spcPts val="0"/>
                        </a:spcAft>
                      </a:pPr>
                      <a:r>
                        <a:rPr lang="zh-CN" sz="1800" kern="100">
                          <a:effectLst/>
                        </a:rPr>
                        <a:t>作业</a:t>
                      </a:r>
                    </a:p>
                    <a:p>
                      <a:pPr indent="0" algn="ctr">
                        <a:lnSpc>
                          <a:spcPct val="100000"/>
                        </a:lnSpc>
                        <a:spcAft>
                          <a:spcPts val="0"/>
                        </a:spcAft>
                      </a:pPr>
                      <a:r>
                        <a:rPr lang="zh-CN" sz="1800" kern="100">
                          <a:effectLst/>
                        </a:rPr>
                        <a:t>项目</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gridSpan="2">
                  <a:txBody>
                    <a:bodyPr/>
                    <a:lstStyle/>
                    <a:p>
                      <a:pPr indent="0" algn="ctr">
                        <a:lnSpc>
                          <a:spcPct val="100000"/>
                        </a:lnSpc>
                        <a:spcAft>
                          <a:spcPts val="0"/>
                        </a:spcAft>
                      </a:pPr>
                      <a:r>
                        <a:rPr lang="en-US" sz="1800" kern="100">
                          <a:effectLst/>
                        </a:rPr>
                        <a:t>A</a:t>
                      </a:r>
                      <a:r>
                        <a:rPr lang="zh-CN" sz="1800" kern="100">
                          <a:effectLst/>
                        </a:rPr>
                        <a:t>产品</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hMerge="1">
                  <a:txBody>
                    <a:bodyPr/>
                    <a:lstStyle/>
                    <a:p>
                      <a:endParaRPr lang="zh-CN" altLang="en-US"/>
                    </a:p>
                  </a:txBody>
                  <a:tcPr/>
                </a:tc>
                <a:tc gridSpan="2">
                  <a:txBody>
                    <a:bodyPr/>
                    <a:lstStyle/>
                    <a:p>
                      <a:pPr indent="0" algn="ctr">
                        <a:lnSpc>
                          <a:spcPct val="100000"/>
                        </a:lnSpc>
                        <a:spcAft>
                          <a:spcPts val="0"/>
                        </a:spcAft>
                      </a:pPr>
                      <a:r>
                        <a:rPr lang="en-US" sz="1800" kern="100">
                          <a:effectLst/>
                        </a:rPr>
                        <a:t>B</a:t>
                      </a:r>
                      <a:r>
                        <a:rPr lang="zh-CN" sz="1800" kern="100">
                          <a:effectLst/>
                        </a:rPr>
                        <a:t>产品</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hMerge="1">
                  <a:txBody>
                    <a:bodyPr/>
                    <a:lstStyle/>
                    <a:p>
                      <a:endParaRPr lang="zh-CN" altLang="en-US"/>
                    </a:p>
                  </a:txBody>
                  <a:tcPr/>
                </a:tc>
                <a:tc gridSpan="3">
                  <a:txBody>
                    <a:bodyPr/>
                    <a:lstStyle/>
                    <a:p>
                      <a:pPr indent="0" algn="ctr">
                        <a:lnSpc>
                          <a:spcPct val="100000"/>
                        </a:lnSpc>
                        <a:spcAft>
                          <a:spcPts val="0"/>
                        </a:spcAft>
                      </a:pPr>
                      <a:r>
                        <a:rPr lang="zh-CN" sz="1800" kern="100">
                          <a:effectLst/>
                        </a:rPr>
                        <a:t>资源（</a:t>
                      </a:r>
                      <a:r>
                        <a:rPr lang="en-US" sz="1800" kern="100">
                          <a:effectLst/>
                        </a:rPr>
                        <a:t>min</a:t>
                      </a:r>
                      <a:r>
                        <a:rPr lang="zh-CN" sz="1800" kern="100">
                          <a:effectLst/>
                        </a:rPr>
                        <a:t>）</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00000"/>
                        </a:lnSpc>
                        <a:spcAft>
                          <a:spcPts val="0"/>
                        </a:spcAft>
                      </a:pPr>
                      <a:r>
                        <a:rPr lang="zh-CN" sz="1800" kern="100">
                          <a:effectLst/>
                        </a:rPr>
                        <a:t>成本（元）</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hMerge="1">
                  <a:txBody>
                    <a:bodyPr/>
                    <a:lstStyle/>
                    <a:p>
                      <a:endParaRPr lang="zh-CN" altLang="en-US"/>
                    </a:p>
                  </a:txBody>
                  <a:tcPr/>
                </a:tc>
                <a:tc hMerge="1">
                  <a:txBody>
                    <a:bodyPr/>
                    <a:lstStyle/>
                    <a:p>
                      <a:endParaRPr lang="zh-CN" altLang="en-US"/>
                    </a:p>
                  </a:txBody>
                  <a:tcPr/>
                </a:tc>
              </a:tr>
              <a:tr h="559656">
                <a:tc vMerge="1">
                  <a:txBody>
                    <a:bodyPr/>
                    <a:lstStyle/>
                    <a:p>
                      <a:endParaRPr lang="zh-CN" altLang="en-US"/>
                    </a:p>
                  </a:txBody>
                  <a:tcPr/>
                </a:tc>
                <a:tc>
                  <a:txBody>
                    <a:bodyPr/>
                    <a:lstStyle/>
                    <a:p>
                      <a:pPr indent="0" algn="ctr">
                        <a:lnSpc>
                          <a:spcPct val="100000"/>
                        </a:lnSpc>
                        <a:spcAft>
                          <a:spcPts val="0"/>
                        </a:spcAft>
                      </a:pPr>
                      <a:r>
                        <a:rPr lang="zh-CN" sz="1800" kern="100" dirty="0">
                          <a:effectLst/>
                        </a:rPr>
                        <a:t>耗时</a:t>
                      </a:r>
                    </a:p>
                    <a:p>
                      <a:pPr indent="0" algn="ctr">
                        <a:lnSpc>
                          <a:spcPct val="100000"/>
                        </a:lnSpc>
                        <a:spcAft>
                          <a:spcPts val="0"/>
                        </a:spcAft>
                      </a:pPr>
                      <a:r>
                        <a:rPr lang="zh-CN" sz="1800" kern="100" dirty="0">
                          <a:effectLst/>
                        </a:rPr>
                        <a:t>（</a:t>
                      </a:r>
                      <a:r>
                        <a:rPr lang="en-US" sz="1800" kern="100" dirty="0">
                          <a:effectLst/>
                        </a:rPr>
                        <a:t>min</a:t>
                      </a:r>
                      <a:r>
                        <a:rPr lang="zh-CN" sz="1800" kern="100" dirty="0">
                          <a:effectLst/>
                        </a:rPr>
                        <a:t>）</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dirty="0">
                          <a:effectLst/>
                        </a:rPr>
                        <a:t>成本</a:t>
                      </a:r>
                    </a:p>
                    <a:p>
                      <a:pPr indent="0" algn="ctr">
                        <a:lnSpc>
                          <a:spcPct val="100000"/>
                        </a:lnSpc>
                        <a:spcAft>
                          <a:spcPts val="0"/>
                        </a:spcAft>
                      </a:pPr>
                      <a:r>
                        <a:rPr lang="zh-CN" sz="1800" kern="100" dirty="0">
                          <a:effectLst/>
                        </a:rPr>
                        <a:t>（元）</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耗时</a:t>
                      </a:r>
                    </a:p>
                    <a:p>
                      <a:pPr indent="0" algn="ctr">
                        <a:lnSpc>
                          <a:spcPct val="100000"/>
                        </a:lnSpc>
                        <a:spcAft>
                          <a:spcPts val="0"/>
                        </a:spcAft>
                      </a:pPr>
                      <a:r>
                        <a:rPr lang="zh-CN" sz="1800" kern="100">
                          <a:effectLst/>
                        </a:rPr>
                        <a:t>（</a:t>
                      </a:r>
                      <a:r>
                        <a:rPr lang="en-US" sz="1800" kern="100">
                          <a:effectLst/>
                        </a:rPr>
                        <a:t>min</a:t>
                      </a:r>
                      <a:r>
                        <a:rPr lang="zh-CN" sz="1800" kern="100">
                          <a:effectLst/>
                        </a:rPr>
                        <a:t>）</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成本</a:t>
                      </a:r>
                    </a:p>
                    <a:p>
                      <a:pPr indent="0" algn="ctr">
                        <a:lnSpc>
                          <a:spcPct val="100000"/>
                        </a:lnSpc>
                        <a:spcAft>
                          <a:spcPts val="0"/>
                        </a:spcAft>
                      </a:pPr>
                      <a:r>
                        <a:rPr lang="zh-CN" sz="1800" kern="100">
                          <a:effectLst/>
                        </a:rPr>
                        <a:t>（元）</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实耗</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提供</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未用</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实际</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提供</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未用</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279828">
                <a:tc>
                  <a:txBody>
                    <a:bodyPr/>
                    <a:lstStyle/>
                    <a:p>
                      <a:pPr indent="0" algn="ctr">
                        <a:lnSpc>
                          <a:spcPct val="100000"/>
                        </a:lnSpc>
                        <a:spcAft>
                          <a:spcPts val="0"/>
                        </a:spcAft>
                      </a:pPr>
                      <a:r>
                        <a:rPr lang="en-US" sz="1800" kern="100">
                          <a:effectLst/>
                        </a:rPr>
                        <a:t> </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①</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dirty="0">
                          <a:effectLst/>
                        </a:rPr>
                        <a:t>②</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③</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④</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⑤</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⑥</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⑦</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⑧</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⑨</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ctr">
                        <a:lnSpc>
                          <a:spcPct val="100000"/>
                        </a:lnSpc>
                        <a:spcAft>
                          <a:spcPts val="0"/>
                        </a:spcAft>
                      </a:pPr>
                      <a:r>
                        <a:rPr lang="zh-CN" sz="1800" kern="100">
                          <a:effectLst/>
                        </a:rPr>
                        <a:t>⑩</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279828">
                <a:tc>
                  <a:txBody>
                    <a:bodyPr/>
                    <a:lstStyle/>
                    <a:p>
                      <a:pPr indent="0">
                        <a:lnSpc>
                          <a:spcPct val="100000"/>
                        </a:lnSpc>
                        <a:spcAft>
                          <a:spcPts val="0"/>
                        </a:spcAft>
                      </a:pPr>
                      <a:r>
                        <a:rPr lang="zh-CN" sz="1800" kern="100">
                          <a:effectLst/>
                        </a:rPr>
                        <a:t>订单</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23400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7020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20400</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6120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43800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44880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13140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13464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324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279828">
                <a:tc>
                  <a:txBody>
                    <a:bodyPr/>
                    <a:lstStyle/>
                    <a:p>
                      <a:pPr indent="0">
                        <a:lnSpc>
                          <a:spcPct val="100000"/>
                        </a:lnSpc>
                        <a:spcAft>
                          <a:spcPts val="0"/>
                        </a:spcAft>
                      </a:pPr>
                      <a:r>
                        <a:rPr lang="zh-CN" sz="1800" kern="100">
                          <a:effectLst/>
                        </a:rPr>
                        <a:t>进货</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59100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17730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48000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14400</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107100</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107712</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612</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32130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32313.6</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183.6</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334013">
                <a:tc>
                  <a:txBody>
                    <a:bodyPr/>
                    <a:lstStyle/>
                    <a:p>
                      <a:pPr indent="0">
                        <a:lnSpc>
                          <a:spcPct val="100000"/>
                        </a:lnSpc>
                        <a:spcAft>
                          <a:spcPts val="0"/>
                        </a:spcAft>
                      </a:pPr>
                      <a:r>
                        <a:rPr lang="zh-CN" sz="1800" kern="100">
                          <a:effectLst/>
                        </a:rPr>
                        <a:t>包装</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4500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1350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14200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4260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18700</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17952</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-748</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5610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5385.6</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-224.4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279828">
                <a:tc>
                  <a:txBody>
                    <a:bodyPr/>
                    <a:lstStyle/>
                    <a:p>
                      <a:pPr indent="0">
                        <a:lnSpc>
                          <a:spcPct val="100000"/>
                        </a:lnSpc>
                        <a:spcAft>
                          <a:spcPts val="0"/>
                        </a:spcAft>
                      </a:pPr>
                      <a:r>
                        <a:rPr lang="zh-CN" sz="1800" kern="100">
                          <a:effectLst/>
                        </a:rPr>
                        <a:t>拣货</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23500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tabLst>
                          <a:tab pos="275590" algn="l"/>
                        </a:tabLst>
                      </a:pPr>
                      <a:r>
                        <a:rPr lang="en-US" sz="1800" kern="100">
                          <a:effectLst/>
                        </a:rPr>
                        <a:t>7050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9980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2994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33480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35904</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2424</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10044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10771.2</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727.2</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334013">
                <a:tc>
                  <a:txBody>
                    <a:bodyPr/>
                    <a:lstStyle/>
                    <a:p>
                      <a:pPr indent="0">
                        <a:lnSpc>
                          <a:spcPct val="100000"/>
                        </a:lnSpc>
                        <a:spcAft>
                          <a:spcPts val="0"/>
                        </a:spcAft>
                      </a:pPr>
                      <a:r>
                        <a:rPr lang="zh-CN" sz="1800" kern="100">
                          <a:effectLst/>
                        </a:rPr>
                        <a:t>发货</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68000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20400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33100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9930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101100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107712</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6612</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30330</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32313.6</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1983.6</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r>
              <a:tr h="279828">
                <a:tc>
                  <a:txBody>
                    <a:bodyPr/>
                    <a:lstStyle/>
                    <a:p>
                      <a:pPr indent="0">
                        <a:lnSpc>
                          <a:spcPct val="100000"/>
                        </a:lnSpc>
                        <a:spcAft>
                          <a:spcPts val="0"/>
                        </a:spcAft>
                      </a:pPr>
                      <a:r>
                        <a:rPr lang="zh-CN" sz="1800" kern="100">
                          <a:effectLst/>
                        </a:rPr>
                        <a:t>合计</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178500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53550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125680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37704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304180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314160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9980</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a:effectLst/>
                        </a:rPr>
                        <a:t>91254</a:t>
                      </a:r>
                      <a:endParaRPr lang="zh-CN" sz="1800" kern="100">
                        <a:effectLst/>
                        <a:latin typeface="Times New Roman" panose="02020603050405020304" pitchFamily="18" charset="0"/>
                        <a:ea typeface="宋体" panose="02010600030101010101" pitchFamily="2" charset="-122"/>
                      </a:endParaRPr>
                    </a:p>
                  </a:txBody>
                  <a:tcPr marL="44442" marR="44442" marT="0" marB="0" anchor="ctr"/>
                </a:tc>
                <a:tc>
                  <a:txBody>
                    <a:bodyPr/>
                    <a:lstStyle/>
                    <a:p>
                      <a:pPr marR="49530" indent="0" algn="r">
                        <a:lnSpc>
                          <a:spcPct val="100000"/>
                        </a:lnSpc>
                        <a:spcAft>
                          <a:spcPts val="0"/>
                        </a:spcAft>
                      </a:pPr>
                      <a:r>
                        <a:rPr lang="en-US" sz="1800" kern="100" dirty="0">
                          <a:effectLst/>
                        </a:rPr>
                        <a:t>94248</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a:txBody>
                    <a:bodyPr/>
                    <a:lstStyle/>
                    <a:p>
                      <a:pPr indent="0" algn="r">
                        <a:lnSpc>
                          <a:spcPct val="100000"/>
                        </a:lnSpc>
                        <a:spcAft>
                          <a:spcPts val="0"/>
                        </a:spcAft>
                      </a:pPr>
                      <a:r>
                        <a:rPr lang="en-US" sz="1800" kern="100" dirty="0">
                          <a:effectLst/>
                        </a:rPr>
                        <a:t>2994</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r>
              <a:tr h="1399141">
                <a:tc gridSpan="11">
                  <a:txBody>
                    <a:bodyPr/>
                    <a:lstStyle/>
                    <a:p>
                      <a:pPr indent="0" algn="just">
                        <a:lnSpc>
                          <a:spcPct val="100000"/>
                        </a:lnSpc>
                        <a:spcAft>
                          <a:spcPts val="0"/>
                        </a:spcAft>
                      </a:pPr>
                      <a:r>
                        <a:rPr lang="zh-CN" sz="1800" kern="100" dirty="0">
                          <a:effectLst/>
                        </a:rPr>
                        <a:t>单位时间作业成本</a:t>
                      </a:r>
                      <a:r>
                        <a:rPr lang="en-US" sz="1800" kern="100" dirty="0">
                          <a:effectLst/>
                        </a:rPr>
                        <a:t>=94248</a:t>
                      </a:r>
                      <a:r>
                        <a:rPr lang="zh-CN" sz="1800" kern="100" dirty="0">
                          <a:effectLst/>
                        </a:rPr>
                        <a:t>÷</a:t>
                      </a:r>
                      <a:r>
                        <a:rPr lang="en-US" sz="1800" kern="100" dirty="0">
                          <a:effectLst/>
                        </a:rPr>
                        <a:t>314160=0.3</a:t>
                      </a:r>
                      <a:r>
                        <a:rPr lang="zh-CN" sz="1800" kern="100" dirty="0">
                          <a:effectLst/>
                        </a:rPr>
                        <a:t>元</a:t>
                      </a:r>
                      <a:r>
                        <a:rPr lang="en-US" sz="1800" kern="100" dirty="0">
                          <a:effectLst/>
                        </a:rPr>
                        <a:t>/h</a:t>
                      </a:r>
                      <a:endParaRPr lang="zh-CN" sz="1800" kern="100" dirty="0">
                        <a:effectLst/>
                      </a:endParaRPr>
                    </a:p>
                    <a:p>
                      <a:pPr indent="0" algn="just">
                        <a:lnSpc>
                          <a:spcPct val="100000"/>
                        </a:lnSpc>
                        <a:spcAft>
                          <a:spcPts val="0"/>
                        </a:spcAft>
                      </a:pPr>
                      <a:r>
                        <a:rPr lang="zh-CN" sz="1800" kern="100" dirty="0">
                          <a:effectLst/>
                        </a:rPr>
                        <a:t>总耗用量（成本</a:t>
                      </a:r>
                      <a:r>
                        <a:rPr lang="en-US" sz="1800" kern="100" dirty="0">
                          <a:effectLst/>
                        </a:rPr>
                        <a:t>/</a:t>
                      </a:r>
                      <a:r>
                        <a:rPr lang="zh-CN" sz="1800" kern="100" dirty="0">
                          <a:effectLst/>
                        </a:rPr>
                        <a:t>时间）：</a:t>
                      </a:r>
                      <a:r>
                        <a:rPr lang="en-US" sz="1800" kern="100" dirty="0">
                          <a:effectLst/>
                        </a:rPr>
                        <a:t>91254</a:t>
                      </a:r>
                      <a:r>
                        <a:rPr lang="zh-CN" sz="1800" kern="100" dirty="0">
                          <a:effectLst/>
                        </a:rPr>
                        <a:t>元</a:t>
                      </a:r>
                      <a:r>
                        <a:rPr lang="en-US" sz="1800" kern="100" dirty="0">
                          <a:effectLst/>
                        </a:rPr>
                        <a:t>/304180min</a:t>
                      </a:r>
                      <a:endParaRPr lang="zh-CN" sz="1800" kern="100" dirty="0">
                        <a:effectLst/>
                      </a:endParaRPr>
                    </a:p>
                    <a:p>
                      <a:pPr indent="0" algn="just">
                        <a:lnSpc>
                          <a:spcPct val="100000"/>
                        </a:lnSpc>
                        <a:spcAft>
                          <a:spcPts val="0"/>
                        </a:spcAft>
                      </a:pPr>
                      <a:r>
                        <a:rPr lang="zh-CN" sz="1800" kern="100" dirty="0">
                          <a:effectLst/>
                        </a:rPr>
                        <a:t>总提供量（成本</a:t>
                      </a:r>
                      <a:r>
                        <a:rPr lang="en-US" sz="1800" kern="100" dirty="0">
                          <a:effectLst/>
                        </a:rPr>
                        <a:t>/</a:t>
                      </a:r>
                      <a:r>
                        <a:rPr lang="zh-CN" sz="1800" kern="100" dirty="0">
                          <a:effectLst/>
                        </a:rPr>
                        <a:t>时间）：</a:t>
                      </a:r>
                      <a:r>
                        <a:rPr lang="en-US" sz="1800" kern="100" dirty="0">
                          <a:effectLst/>
                        </a:rPr>
                        <a:t>94248</a:t>
                      </a:r>
                      <a:r>
                        <a:rPr lang="zh-CN" sz="1800" kern="100" dirty="0">
                          <a:effectLst/>
                        </a:rPr>
                        <a:t>元</a:t>
                      </a:r>
                      <a:r>
                        <a:rPr lang="en-US" sz="1800" kern="100" dirty="0">
                          <a:effectLst/>
                        </a:rPr>
                        <a:t>/314160min</a:t>
                      </a:r>
                      <a:endParaRPr lang="zh-CN" sz="1800" kern="100" dirty="0">
                        <a:effectLst/>
                      </a:endParaRPr>
                    </a:p>
                    <a:p>
                      <a:pPr indent="0" algn="just">
                        <a:lnSpc>
                          <a:spcPct val="100000"/>
                        </a:lnSpc>
                        <a:spcAft>
                          <a:spcPts val="0"/>
                        </a:spcAft>
                      </a:pPr>
                      <a:r>
                        <a:rPr lang="zh-CN" sz="1800" kern="100" dirty="0">
                          <a:effectLst/>
                        </a:rPr>
                        <a:t>未耗用量（成本</a:t>
                      </a:r>
                      <a:r>
                        <a:rPr lang="en-US" sz="1800" kern="100" dirty="0">
                          <a:effectLst/>
                        </a:rPr>
                        <a:t>/</a:t>
                      </a:r>
                      <a:r>
                        <a:rPr lang="zh-CN" sz="1800" kern="100" dirty="0">
                          <a:effectLst/>
                        </a:rPr>
                        <a:t>时间）：</a:t>
                      </a:r>
                      <a:r>
                        <a:rPr lang="en-US" sz="1800" kern="100" dirty="0">
                          <a:effectLst/>
                        </a:rPr>
                        <a:t>2994</a:t>
                      </a:r>
                      <a:r>
                        <a:rPr lang="zh-CN" sz="1800" kern="100" dirty="0">
                          <a:effectLst/>
                        </a:rPr>
                        <a:t>元</a:t>
                      </a:r>
                      <a:r>
                        <a:rPr lang="en-US" sz="1800" kern="100" dirty="0">
                          <a:effectLst/>
                        </a:rPr>
                        <a:t>/9980min  </a:t>
                      </a:r>
                      <a:endParaRPr lang="zh-CN" sz="1800" kern="100" dirty="0">
                        <a:effectLst/>
                      </a:endParaRPr>
                    </a:p>
                    <a:p>
                      <a:pPr indent="0" algn="just">
                        <a:lnSpc>
                          <a:spcPct val="100000"/>
                        </a:lnSpc>
                        <a:spcAft>
                          <a:spcPts val="0"/>
                        </a:spcAft>
                      </a:pPr>
                      <a:r>
                        <a:rPr lang="zh-CN" sz="1800" kern="100" dirty="0">
                          <a:effectLst/>
                        </a:rPr>
                        <a:t>各栏关系：⑤</a:t>
                      </a:r>
                      <a:r>
                        <a:rPr lang="en-US" sz="1800" kern="100" dirty="0">
                          <a:effectLst/>
                        </a:rPr>
                        <a:t>=</a:t>
                      </a:r>
                      <a:r>
                        <a:rPr lang="zh-CN" sz="1800" kern="100" dirty="0">
                          <a:effectLst/>
                        </a:rPr>
                        <a:t>①</a:t>
                      </a:r>
                      <a:r>
                        <a:rPr lang="en-US" sz="1800" kern="100" dirty="0">
                          <a:effectLst/>
                        </a:rPr>
                        <a:t>+</a:t>
                      </a:r>
                      <a:r>
                        <a:rPr lang="zh-CN" sz="1800" kern="100" dirty="0">
                          <a:effectLst/>
                        </a:rPr>
                        <a:t>③；⑦</a:t>
                      </a:r>
                      <a:r>
                        <a:rPr lang="en-US" sz="1800" kern="100" dirty="0">
                          <a:effectLst/>
                        </a:rPr>
                        <a:t>=</a:t>
                      </a:r>
                      <a:r>
                        <a:rPr lang="zh-CN" sz="1800" kern="100" dirty="0">
                          <a:effectLst/>
                        </a:rPr>
                        <a:t>⑥</a:t>
                      </a:r>
                      <a:r>
                        <a:rPr lang="en-US" sz="1800" kern="100" dirty="0">
                          <a:effectLst/>
                        </a:rPr>
                        <a:t>-</a:t>
                      </a:r>
                      <a:r>
                        <a:rPr lang="zh-CN" sz="1800" kern="100" dirty="0">
                          <a:effectLst/>
                        </a:rPr>
                        <a:t>⑤；⑧</a:t>
                      </a:r>
                      <a:r>
                        <a:rPr lang="en-US" sz="1800" kern="100" dirty="0">
                          <a:effectLst/>
                        </a:rPr>
                        <a:t>=</a:t>
                      </a:r>
                      <a:r>
                        <a:rPr lang="zh-CN" sz="1800" kern="100" dirty="0">
                          <a:effectLst/>
                        </a:rPr>
                        <a:t>②</a:t>
                      </a:r>
                      <a:r>
                        <a:rPr lang="en-US" sz="1800" kern="100" dirty="0">
                          <a:effectLst/>
                        </a:rPr>
                        <a:t>+</a:t>
                      </a:r>
                      <a:r>
                        <a:rPr lang="zh-CN" sz="1800" kern="100" dirty="0">
                          <a:effectLst/>
                        </a:rPr>
                        <a:t>④；⑨</a:t>
                      </a:r>
                      <a:r>
                        <a:rPr lang="en-US" sz="1800" kern="100" dirty="0">
                          <a:effectLst/>
                        </a:rPr>
                        <a:t>=</a:t>
                      </a:r>
                      <a:r>
                        <a:rPr lang="zh-CN" sz="1800" kern="100" dirty="0">
                          <a:effectLst/>
                        </a:rPr>
                        <a:t>⑥×</a:t>
                      </a:r>
                      <a:r>
                        <a:rPr lang="en-US" sz="1800" kern="100" dirty="0">
                          <a:effectLst/>
                        </a:rPr>
                        <a:t>0.3</a:t>
                      </a:r>
                      <a:r>
                        <a:rPr lang="zh-CN" sz="1800" kern="100" dirty="0">
                          <a:effectLst/>
                        </a:rPr>
                        <a:t>；⑩</a:t>
                      </a:r>
                      <a:r>
                        <a:rPr lang="en-US" sz="1800" kern="100" dirty="0">
                          <a:effectLst/>
                        </a:rPr>
                        <a:t>=</a:t>
                      </a:r>
                      <a:r>
                        <a:rPr lang="zh-CN" sz="1800" kern="100" dirty="0">
                          <a:effectLst/>
                        </a:rPr>
                        <a:t>⑨</a:t>
                      </a:r>
                      <a:r>
                        <a:rPr lang="en-US" sz="1800" kern="100" dirty="0">
                          <a:effectLst/>
                        </a:rPr>
                        <a:t>-</a:t>
                      </a:r>
                      <a:r>
                        <a:rPr lang="zh-CN" sz="1800" kern="100" dirty="0">
                          <a:effectLst/>
                        </a:rPr>
                        <a:t>⑧</a:t>
                      </a:r>
                      <a:endParaRPr lang="zh-CN" sz="1800" kern="100" dirty="0">
                        <a:effectLst/>
                        <a:latin typeface="Times New Roman" panose="02020603050405020304" pitchFamily="18" charset="0"/>
                        <a:ea typeface="宋体" panose="02010600030101010101" pitchFamily="2" charset="-122"/>
                      </a:endParaRPr>
                    </a:p>
                  </a:txBody>
                  <a:tcPr marL="44442" marR="4444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54277" name="Rectangle 5"/>
          <p:cNvSpPr>
            <a:spLocks noGrp="1" noChangeArrowheads="1"/>
          </p:cNvSpPr>
          <p:nvPr>
            <p:ph type="title"/>
          </p:nvPr>
        </p:nvSpPr>
        <p:spPr/>
        <p:txBody>
          <a:bodyPr/>
          <a:lstStyle/>
          <a:p>
            <a:r>
              <a:rPr lang="zh-CN" altLang="zh-CN" sz="4000" dirty="0"/>
              <a:t>表</a:t>
            </a:r>
            <a:r>
              <a:rPr lang="en-US" altLang="zh-CN" sz="4000" dirty="0"/>
              <a:t>11-6  </a:t>
            </a:r>
            <a:r>
              <a:rPr lang="zh-CN" altLang="zh-CN" sz="4000" dirty="0"/>
              <a:t>配送间接费用分配</a:t>
            </a:r>
            <a:r>
              <a:rPr lang="zh-CN" altLang="zh-CN" sz="4000" dirty="0" smtClean="0"/>
              <a:t>表</a:t>
            </a:r>
            <a:endParaRPr lang="zh-CN" altLang="en-US" sz="4000" dirty="0">
              <a:latin typeface="宋体" panose="02010600030101010101" pitchFamily="2" charset="-122"/>
            </a:endParaRPr>
          </a:p>
        </p:txBody>
      </p:sp>
      <p:sp>
        <p:nvSpPr>
          <p:cNvPr id="10" name="文本框 9"/>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marL="979488" indent="-979488"/>
            <a:r>
              <a:rPr lang="zh-CN" altLang="en-US" sz="4000">
                <a:latin typeface="黑体" panose="02010609060101010101" pitchFamily="49" charset="-122"/>
                <a:ea typeface="黑体" panose="02010609060101010101" pitchFamily="49" charset="-122"/>
              </a:rPr>
              <a:t>三、时间驱动作业成本法的应用步骤</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1035025411"/>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a:latin typeface="宋体" panose="02010600030101010101" pitchFamily="2" charset="-122"/>
              </a:rPr>
              <a:t>例如上例中，订单处理环节有</a:t>
            </a:r>
            <a:r>
              <a:rPr lang="en-US" altLang="zh-CN" dirty="0">
                <a:latin typeface="宋体" panose="02010600030101010101" pitchFamily="2" charset="-122"/>
              </a:rPr>
              <a:t>5</a:t>
            </a:r>
            <a:r>
              <a:rPr lang="zh-CN" altLang="en-US" dirty="0">
                <a:latin typeface="宋体" panose="02010600030101010101" pitchFamily="2" charset="-122"/>
              </a:rPr>
              <a:t>名员工，每月实际提供资源能力</a:t>
            </a:r>
            <a:r>
              <a:rPr lang="en-US" altLang="zh-CN" dirty="0">
                <a:latin typeface="宋体" panose="02010600030101010101" pitchFamily="2" charset="-122"/>
              </a:rPr>
              <a:t>44880min</a:t>
            </a:r>
            <a:r>
              <a:rPr lang="zh-CN" altLang="en-US" dirty="0">
                <a:latin typeface="宋体" panose="02010600030101010101" pitchFamily="2" charset="-122"/>
              </a:rPr>
              <a:t>；</a:t>
            </a:r>
            <a:r>
              <a:rPr lang="en-US" altLang="zh-CN" dirty="0">
                <a:latin typeface="宋体" panose="02010600030101010101" pitchFamily="2" charset="-122"/>
              </a:rPr>
              <a:t>A</a:t>
            </a:r>
            <a:r>
              <a:rPr lang="zh-CN" altLang="en-US" dirty="0">
                <a:latin typeface="宋体" panose="02010600030101010101" pitchFamily="2" charset="-122"/>
              </a:rPr>
              <a:t>、</a:t>
            </a:r>
            <a:r>
              <a:rPr lang="en-US" altLang="zh-CN" dirty="0">
                <a:latin typeface="宋体" panose="02010600030101010101" pitchFamily="2" charset="-122"/>
              </a:rPr>
              <a:t>B</a:t>
            </a:r>
            <a:r>
              <a:rPr lang="zh-CN" altLang="en-US" dirty="0">
                <a:latin typeface="宋体" panose="02010600030101010101" pitchFamily="2" charset="-122"/>
              </a:rPr>
              <a:t>两种产品按订单的单次作业时间算式及当月订单次数计算的作业消耗时间分别为</a:t>
            </a:r>
            <a:r>
              <a:rPr lang="en-US" altLang="zh-CN" dirty="0">
                <a:latin typeface="宋体" panose="02010600030101010101" pitchFamily="2" charset="-122"/>
              </a:rPr>
              <a:t>23400min</a:t>
            </a:r>
            <a:r>
              <a:rPr lang="zh-CN" altLang="en-US" dirty="0">
                <a:latin typeface="宋体" panose="02010600030101010101" pitchFamily="2" charset="-122"/>
              </a:rPr>
              <a:t>和</a:t>
            </a:r>
            <a:r>
              <a:rPr lang="en-US" altLang="zh-CN" dirty="0">
                <a:latin typeface="宋体" panose="02010600030101010101" pitchFamily="2" charset="-122"/>
              </a:rPr>
              <a:t>20400min</a:t>
            </a:r>
            <a:r>
              <a:rPr lang="zh-CN" altLang="en-US" dirty="0">
                <a:latin typeface="宋体" panose="02010600030101010101" pitchFamily="2" charset="-122"/>
              </a:rPr>
              <a:t>，合计为</a:t>
            </a:r>
            <a:r>
              <a:rPr lang="en-US" altLang="zh-CN" dirty="0">
                <a:latin typeface="宋体" panose="02010600030101010101" pitchFamily="2" charset="-122"/>
              </a:rPr>
              <a:t>43800 min</a:t>
            </a:r>
            <a:r>
              <a:rPr lang="zh-CN" altLang="en-US" dirty="0">
                <a:latin typeface="宋体" panose="02010600030101010101" pitchFamily="2" charset="-122"/>
              </a:rPr>
              <a:t>；每月订单环节发生的</a:t>
            </a:r>
            <a:r>
              <a:rPr lang="en-US" altLang="zh-CN" dirty="0">
                <a:latin typeface="宋体" panose="02010600030101010101" pitchFamily="2" charset="-122"/>
              </a:rPr>
              <a:t>A</a:t>
            </a:r>
            <a:r>
              <a:rPr lang="zh-CN" altLang="en-US" dirty="0">
                <a:latin typeface="宋体" panose="02010600030101010101" pitchFamily="2" charset="-122"/>
              </a:rPr>
              <a:t>、</a:t>
            </a:r>
            <a:r>
              <a:rPr lang="en-US" altLang="zh-CN" dirty="0">
                <a:latin typeface="宋体" panose="02010600030101010101" pitchFamily="2" charset="-122"/>
              </a:rPr>
              <a:t>B</a:t>
            </a:r>
            <a:r>
              <a:rPr lang="zh-CN" altLang="en-US" dirty="0">
                <a:latin typeface="宋体" panose="02010600030101010101" pitchFamily="2" charset="-122"/>
              </a:rPr>
              <a:t>产品的共同费用估计为</a:t>
            </a:r>
            <a:r>
              <a:rPr lang="en-US" altLang="zh-CN" dirty="0">
                <a:latin typeface="宋体" panose="02010600030101010101" pitchFamily="2" charset="-122"/>
              </a:rPr>
              <a:t>35904</a:t>
            </a:r>
            <a:r>
              <a:rPr lang="zh-CN" altLang="en-US" dirty="0">
                <a:latin typeface="宋体" panose="02010600030101010101" pitchFamily="2" charset="-122"/>
              </a:rPr>
              <a:t>元</a:t>
            </a:r>
            <a:r>
              <a:rPr lang="zh-CN" altLang="en-US" dirty="0" smtClean="0">
                <a:latin typeface="宋体" panose="02010600030101010101" pitchFamily="2" charset="-122"/>
              </a:rPr>
              <a:t>。</a:t>
            </a:r>
            <a:endParaRPr lang="en-US" altLang="zh-CN" dirty="0" smtClean="0">
              <a:latin typeface="宋体" panose="02010600030101010101" pitchFamily="2" charset="-122"/>
            </a:endParaRPr>
          </a:p>
          <a:p>
            <a:r>
              <a:rPr lang="zh-CN" altLang="en-US" dirty="0" smtClean="0">
                <a:latin typeface="宋体" panose="02010600030101010101" pitchFamily="2" charset="-122"/>
              </a:rPr>
              <a:t>据此</a:t>
            </a:r>
            <a:r>
              <a:rPr lang="zh-CN" altLang="en-US" dirty="0">
                <a:latin typeface="宋体" panose="02010600030101010101" pitchFamily="2" charset="-122"/>
              </a:rPr>
              <a:t>可算出订单环节的单位时间成本： </a:t>
            </a:r>
            <a:br>
              <a:rPr lang="zh-CN" altLang="en-US" dirty="0">
                <a:latin typeface="宋体" panose="02010600030101010101" pitchFamily="2" charset="-122"/>
              </a:rPr>
            </a:br>
            <a:r>
              <a:rPr lang="en-US" altLang="zh-CN" dirty="0">
                <a:latin typeface="宋体" panose="02010600030101010101" pitchFamily="2" charset="-122"/>
              </a:rPr>
              <a:t>35904÷44880=0.80</a:t>
            </a:r>
            <a:r>
              <a:rPr lang="zh-CN" altLang="en-US" dirty="0">
                <a:latin typeface="宋体" panose="02010600030101010101" pitchFamily="2" charset="-122"/>
              </a:rPr>
              <a:t>（元</a:t>
            </a:r>
            <a:r>
              <a:rPr lang="en-US" altLang="zh-CN" dirty="0">
                <a:latin typeface="宋体" panose="02010600030101010101" pitchFamily="2" charset="-122"/>
              </a:rPr>
              <a:t>/min</a:t>
            </a:r>
            <a:r>
              <a:rPr lang="zh-CN" altLang="en-US" dirty="0">
                <a:latin typeface="宋体" panose="02010600030101010101" pitchFamily="2" charset="-122"/>
              </a:rPr>
              <a:t>）</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a:latin typeface="宋体" panose="02010600030101010101" pitchFamily="2" charset="-122"/>
              </a:rPr>
              <a:t>A</a:t>
            </a:r>
            <a:r>
              <a:rPr lang="zh-CN" altLang="en-US" dirty="0">
                <a:latin typeface="宋体" panose="02010600030101010101" pitchFamily="2" charset="-122"/>
              </a:rPr>
              <a:t>产品分摊额为：</a:t>
            </a:r>
            <a:br>
              <a:rPr lang="zh-CN" altLang="en-US" dirty="0">
                <a:latin typeface="宋体" panose="02010600030101010101" pitchFamily="2" charset="-122"/>
              </a:rPr>
            </a:br>
            <a:r>
              <a:rPr lang="en-US" altLang="zh-CN" dirty="0">
                <a:latin typeface="宋体" panose="02010600030101010101" pitchFamily="2" charset="-122"/>
              </a:rPr>
              <a:t>0.80×23400=18720</a:t>
            </a:r>
            <a:r>
              <a:rPr lang="zh-CN" altLang="en-US" dirty="0">
                <a:latin typeface="宋体" panose="02010600030101010101" pitchFamily="2" charset="-122"/>
              </a:rPr>
              <a:t>（元）</a:t>
            </a:r>
            <a:r>
              <a:rPr lang="en-US" altLang="zh-CN" dirty="0">
                <a:latin typeface="宋体" panose="02010600030101010101" pitchFamily="2" charset="-122"/>
              </a:rPr>
              <a:t>B</a:t>
            </a:r>
            <a:r>
              <a:rPr lang="zh-CN" altLang="en-US" dirty="0">
                <a:latin typeface="宋体" panose="02010600030101010101" pitchFamily="2" charset="-122"/>
              </a:rPr>
              <a:t>产品分摊额为：</a:t>
            </a:r>
            <a:br>
              <a:rPr lang="zh-CN" altLang="en-US" dirty="0">
                <a:latin typeface="宋体" panose="02010600030101010101" pitchFamily="2" charset="-122"/>
              </a:rPr>
            </a:br>
            <a:r>
              <a:rPr lang="en-US" altLang="zh-CN" dirty="0">
                <a:latin typeface="宋体" panose="02010600030101010101" pitchFamily="2" charset="-122"/>
              </a:rPr>
              <a:t>0.80×20400=16320</a:t>
            </a:r>
            <a:r>
              <a:rPr lang="zh-CN" altLang="en-US" dirty="0">
                <a:latin typeface="宋体" panose="02010600030101010101" pitchFamily="2" charset="-122"/>
              </a:rPr>
              <a:t>（元）</a:t>
            </a:r>
            <a:br>
              <a:rPr lang="zh-CN" altLang="en-US" dirty="0">
                <a:latin typeface="宋体" panose="02010600030101010101" pitchFamily="2" charset="-122"/>
              </a:rPr>
            </a:br>
            <a:r>
              <a:rPr lang="zh-CN" altLang="en-US" dirty="0">
                <a:latin typeface="宋体" panose="02010600030101010101" pitchFamily="2" charset="-122"/>
              </a:rPr>
              <a:t>两产品分摊合计为：</a:t>
            </a:r>
            <a:br>
              <a:rPr lang="zh-CN" altLang="en-US" dirty="0">
                <a:latin typeface="宋体" panose="02010600030101010101" pitchFamily="2" charset="-122"/>
              </a:rPr>
            </a:br>
            <a:r>
              <a:rPr lang="en-US" altLang="zh-CN" dirty="0">
                <a:latin typeface="宋体" panose="02010600030101010101" pitchFamily="2" charset="-122"/>
              </a:rPr>
              <a:t>18720</a:t>
            </a:r>
            <a:r>
              <a:rPr lang="zh-CN" altLang="en-US" dirty="0">
                <a:latin typeface="宋体" panose="02010600030101010101" pitchFamily="2" charset="-122"/>
              </a:rPr>
              <a:t>＋</a:t>
            </a:r>
            <a:r>
              <a:rPr lang="en-US" altLang="zh-CN" dirty="0">
                <a:latin typeface="宋体" panose="02010600030101010101" pitchFamily="2" charset="-122"/>
              </a:rPr>
              <a:t>16320=35040</a:t>
            </a:r>
            <a:r>
              <a:rPr lang="zh-CN" altLang="en-US" dirty="0">
                <a:latin typeface="宋体" panose="02010600030101010101" pitchFamily="2" charset="-122"/>
              </a:rPr>
              <a:t>（元</a:t>
            </a:r>
            <a:r>
              <a:rPr lang="zh-CN" altLang="en-US" dirty="0" smtClean="0">
                <a:latin typeface="宋体" panose="02010600030101010101" pitchFamily="2" charset="-122"/>
              </a:rPr>
              <a:t>）</a:t>
            </a:r>
            <a:endParaRPr lang="en-US" altLang="zh-CN" dirty="0" smtClean="0">
              <a:latin typeface="宋体" panose="02010600030101010101" pitchFamily="2" charset="-122"/>
            </a:endParaRPr>
          </a:p>
          <a:p>
            <a:r>
              <a:rPr lang="zh-CN" altLang="en-US" dirty="0">
                <a:latin typeface="宋体" panose="02010600030101010101" pitchFamily="2" charset="-122"/>
              </a:rPr>
              <a:t>由于时间未被有效利用造成的共同费用成本损失为：</a:t>
            </a:r>
            <a:br>
              <a:rPr lang="zh-CN" altLang="en-US" dirty="0">
                <a:latin typeface="宋体" panose="02010600030101010101" pitchFamily="2" charset="-122"/>
              </a:rPr>
            </a:br>
            <a:r>
              <a:rPr lang="en-US" altLang="zh-CN" dirty="0">
                <a:latin typeface="宋体" panose="02010600030101010101" pitchFamily="2" charset="-122"/>
              </a:rPr>
              <a:t>35904―35040=864</a:t>
            </a:r>
            <a:r>
              <a:rPr lang="zh-CN" altLang="en-US" dirty="0">
                <a:latin typeface="宋体" panose="02010600030101010101" pitchFamily="2" charset="-122"/>
              </a:rPr>
              <a:t>（元）</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四、资源能力利用优化</a:t>
            </a:r>
            <a:r>
              <a:rPr lang="zh-CN" altLang="en-US" sz="4000" dirty="0" smtClean="0">
                <a:latin typeface="黑体" panose="02010609060101010101" pitchFamily="49" charset="-122"/>
                <a:ea typeface="黑体" panose="02010609060101010101" pitchFamily="49" charset="-122"/>
              </a:rPr>
              <a:t>方法</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a:latin typeface="宋体" panose="02010600030101010101" pitchFamily="2" charset="-122"/>
              </a:rPr>
              <a:t>（</a:t>
            </a:r>
            <a:r>
              <a:rPr lang="en-US" altLang="zh-CN" dirty="0">
                <a:latin typeface="宋体" panose="02010600030101010101" pitchFamily="2" charset="-122"/>
              </a:rPr>
              <a:t>1</a:t>
            </a:r>
            <a:r>
              <a:rPr lang="zh-CN" altLang="en-US" dirty="0">
                <a:latin typeface="宋体" panose="02010600030101010101" pitchFamily="2" charset="-122"/>
              </a:rPr>
              <a:t>）找出作业时间利用率最低的作业。</a:t>
            </a:r>
            <a:br>
              <a:rPr lang="zh-CN" altLang="en-US" dirty="0">
                <a:latin typeface="宋体" panose="02010600030101010101" pitchFamily="2" charset="-122"/>
              </a:rPr>
            </a:br>
            <a:r>
              <a:rPr lang="zh-CN" altLang="en-US" dirty="0">
                <a:latin typeface="宋体" panose="02010600030101010101" pitchFamily="2" charset="-122"/>
              </a:rPr>
              <a:t>（</a:t>
            </a:r>
            <a:r>
              <a:rPr lang="en-US" altLang="zh-CN" dirty="0">
                <a:latin typeface="宋体" panose="02010600030101010101" pitchFamily="2" charset="-122"/>
              </a:rPr>
              <a:t>2</a:t>
            </a:r>
            <a:r>
              <a:rPr lang="zh-CN" altLang="en-US" dirty="0">
                <a:latin typeface="宋体" panose="02010600030101010101" pitchFamily="2" charset="-122"/>
              </a:rPr>
              <a:t>）可对作业时间利用率最低的作业环节中的考核最差员工，进行轮岗、培训、调整。</a:t>
            </a:r>
            <a:endParaRPr lang="zh-CN" altLang="en-US" dirty="0"/>
          </a:p>
        </p:txBody>
      </p:sp>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五、作业成本法的应用</a:t>
            </a:r>
            <a:r>
              <a:rPr lang="zh-CN" altLang="en-US" sz="4000" dirty="0" smtClean="0">
                <a:latin typeface="黑体" panose="02010609060101010101" pitchFamily="49" charset="-122"/>
                <a:ea typeface="黑体" panose="02010609060101010101" pitchFamily="49" charset="-122"/>
              </a:rPr>
              <a:t>意义</a:t>
            </a:r>
            <a:endParaRPr lang="zh-CN" altLang="en-US" sz="4000" dirty="0">
              <a:latin typeface="宋体" panose="02010600030101010101" pitchFamily="2" charset="-122"/>
            </a:endParaRPr>
          </a:p>
        </p:txBody>
      </p:sp>
      <p:graphicFrame>
        <p:nvGraphicFramePr>
          <p:cNvPr id="3" name="内容占位符 2"/>
          <p:cNvGraphicFramePr>
            <a:graphicFrameLocks noGrp="1"/>
          </p:cNvGraphicFramePr>
          <p:nvPr>
            <p:ph idx="1"/>
            <p:extLst>
              <p:ext uri="{D42A27DB-BD31-4B8C-83A1-F6EECF244321}">
                <p14:modId xmlns:p14="http://schemas.microsoft.com/office/powerpoint/2010/main" val="1948813938"/>
              </p:ext>
            </p:extLst>
          </p:nvPr>
        </p:nvGraphicFramePr>
        <p:xfrm>
          <a:off x="838200" y="2397125"/>
          <a:ext cx="10515600" cy="3048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780213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第四节基于时间驱动作业法的配送成本计算与管控</a:t>
            </a:r>
            <a:r>
              <a:rPr lang="en-US" altLang="zh-CN" dirty="0" smtClean="0">
                <a:latin typeface="黑体" panose="02010609060101010101" pitchFamily="49" charset="-122"/>
                <a:ea typeface="黑体" panose="02010609060101010101" pitchFamily="49" charset="-122"/>
              </a:rPr>
              <a:t>&gt;</a:t>
            </a:r>
            <a:endParaRPr lang="zh-CN" altLang="en-US" dirty="0"/>
          </a:p>
        </p:txBody>
      </p:sp>
    </p:spTree>
    <p:extLst>
      <p:ext uri="{BB962C8B-B14F-4D97-AF65-F5344CB8AC3E}">
        <p14:creationId xmlns:p14="http://schemas.microsoft.com/office/powerpoint/2010/main" val="37251171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zh-CN" sz="4000" dirty="0">
                <a:latin typeface="宋体" panose="02010600030101010101" pitchFamily="2" charset="-122"/>
              </a:rPr>
              <a:t>【</a:t>
            </a:r>
            <a:r>
              <a:rPr lang="zh-CN" altLang="en-US" sz="4000" dirty="0">
                <a:latin typeface="宋体" panose="02010600030101010101" pitchFamily="2" charset="-122"/>
              </a:rPr>
              <a:t>复习思考题</a:t>
            </a:r>
            <a:r>
              <a:rPr lang="en-US" altLang="zh-CN" sz="4000" dirty="0" smtClean="0">
                <a:latin typeface="宋体" panose="02010600030101010101" pitchFamily="2" charset="-122"/>
              </a:rPr>
              <a:t>】</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en-US" altLang="zh-CN" dirty="0">
                <a:latin typeface="宋体" panose="02010600030101010101" pitchFamily="2" charset="-122"/>
              </a:rPr>
              <a:t>1</a:t>
            </a:r>
            <a:r>
              <a:rPr lang="zh-CN" altLang="en-US" dirty="0">
                <a:latin typeface="宋体" panose="02010600030101010101" pitchFamily="2" charset="-122"/>
              </a:rPr>
              <a:t>．简述配送成本构成。</a:t>
            </a:r>
            <a:br>
              <a:rPr lang="zh-CN" altLang="en-US" dirty="0">
                <a:latin typeface="宋体" panose="02010600030101010101" pitchFamily="2" charset="-122"/>
              </a:rPr>
            </a:br>
            <a:r>
              <a:rPr lang="en-US" altLang="zh-CN" dirty="0">
                <a:latin typeface="宋体" panose="02010600030101010101" pitchFamily="2" charset="-122"/>
              </a:rPr>
              <a:t>2</a:t>
            </a:r>
            <a:r>
              <a:rPr lang="zh-CN" altLang="en-US" dirty="0">
                <a:latin typeface="宋体" panose="02010600030101010101" pitchFamily="2" charset="-122"/>
              </a:rPr>
              <a:t>．配送成本控制的主要措施？</a:t>
            </a:r>
            <a:br>
              <a:rPr lang="zh-CN" altLang="en-US" dirty="0">
                <a:latin typeface="宋体" panose="02010600030101010101" pitchFamily="2" charset="-122"/>
              </a:rPr>
            </a:br>
            <a:r>
              <a:rPr lang="en-US" altLang="zh-CN" dirty="0">
                <a:latin typeface="宋体" panose="02010600030101010101" pitchFamily="2" charset="-122"/>
              </a:rPr>
              <a:t>3</a:t>
            </a:r>
            <a:r>
              <a:rPr lang="zh-CN" altLang="en-US" dirty="0">
                <a:latin typeface="宋体" panose="02010600030101010101" pitchFamily="2" charset="-122"/>
              </a:rPr>
              <a:t>．时间驱动作业成本法仅仅需要确定哪两个参数？</a:t>
            </a:r>
            <a:br>
              <a:rPr lang="zh-CN" altLang="en-US" dirty="0">
                <a:latin typeface="宋体" panose="02010600030101010101" pitchFamily="2" charset="-122"/>
              </a:rPr>
            </a:br>
            <a:r>
              <a:rPr lang="en-US" altLang="zh-CN" dirty="0">
                <a:latin typeface="宋体" panose="02010600030101010101" pitchFamily="2" charset="-122"/>
              </a:rPr>
              <a:t>4</a:t>
            </a:r>
            <a:r>
              <a:rPr lang="zh-CN" altLang="en-US" dirty="0">
                <a:latin typeface="宋体" panose="02010600030101010101" pitchFamily="2" charset="-122"/>
              </a:rPr>
              <a:t>．时间驱动作业成本法所分配的费用只是间接费用还是全部成本费用？</a:t>
            </a:r>
            <a:endParaRPr lang="zh-CN" altLang="en-US" dirty="0"/>
          </a:p>
        </p:txBody>
      </p:sp>
      <p:sp>
        <p:nvSpPr>
          <p:cNvPr id="4" name="文本框 3"/>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r>
              <a:rPr lang="en-US" altLang="zh-CN" sz="4000" dirty="0">
                <a:latin typeface="宋体" panose="02010600030101010101" pitchFamily="2" charset="-122"/>
              </a:rPr>
              <a:t>【</a:t>
            </a:r>
            <a:r>
              <a:rPr lang="zh-CN" altLang="en-US" sz="4000" dirty="0">
                <a:latin typeface="宋体" panose="02010600030101010101" pitchFamily="2" charset="-122"/>
              </a:rPr>
              <a:t>练习题</a:t>
            </a:r>
            <a:r>
              <a:rPr lang="en-US" altLang="zh-CN" sz="4000" dirty="0" smtClean="0">
                <a:latin typeface="宋体" panose="02010600030101010101" pitchFamily="2" charset="-122"/>
              </a:rPr>
              <a:t>】</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dirty="0">
                <a:latin typeface="宋体" panose="02010600030101010101" pitchFamily="2" charset="-122"/>
              </a:rPr>
              <a:t>某制造企业的配送中心设有订单处理、进货、包装、拣货和发货五个作业环节，担负配送</a:t>
            </a:r>
            <a:r>
              <a:rPr lang="en-US" altLang="zh-CN" dirty="0">
                <a:latin typeface="宋体" panose="02010600030101010101" pitchFamily="2" charset="-122"/>
              </a:rPr>
              <a:t>A</a:t>
            </a:r>
            <a:r>
              <a:rPr lang="zh-CN" altLang="en-US" dirty="0">
                <a:latin typeface="宋体" panose="02010600030101010101" pitchFamily="2" charset="-122"/>
              </a:rPr>
              <a:t>、</a:t>
            </a:r>
            <a:r>
              <a:rPr lang="en-US" altLang="zh-CN" dirty="0">
                <a:latin typeface="宋体" panose="02010600030101010101" pitchFamily="2" charset="-122"/>
              </a:rPr>
              <a:t>B</a:t>
            </a:r>
            <a:r>
              <a:rPr lang="zh-CN" altLang="en-US" dirty="0">
                <a:latin typeface="宋体" panose="02010600030101010101" pitchFamily="2" charset="-122"/>
              </a:rPr>
              <a:t>两种产品给不同</a:t>
            </a:r>
            <a:r>
              <a:rPr lang="zh-CN" altLang="en-US" dirty="0" smtClean="0">
                <a:latin typeface="宋体" panose="02010600030101010101" pitchFamily="2" charset="-122"/>
              </a:rPr>
              <a:t>客户，</a:t>
            </a:r>
            <a:r>
              <a:rPr lang="zh-CN" altLang="en-US" dirty="0">
                <a:latin typeface="宋体" panose="02010600030101010101" pitchFamily="2" charset="-122"/>
              </a:rPr>
              <a:t>某月该配送中心发生的间接费用</a:t>
            </a:r>
            <a:r>
              <a:rPr lang="en-US" altLang="zh-CN" dirty="0">
                <a:latin typeface="宋体" panose="02010600030101010101" pitchFamily="2" charset="-122"/>
              </a:rPr>
              <a:t>168960</a:t>
            </a:r>
            <a:r>
              <a:rPr lang="zh-CN" altLang="en-US" dirty="0">
                <a:latin typeface="宋体" panose="02010600030101010101" pitchFamily="2" charset="-122"/>
              </a:rPr>
              <a:t>元，需由五个作业环节分摊，各环节当月人员配备、作业量统计等数据如表</a:t>
            </a:r>
            <a:r>
              <a:rPr lang="en-US" altLang="zh-CN" dirty="0">
                <a:latin typeface="宋体" panose="02010600030101010101" pitchFamily="2" charset="-122"/>
              </a:rPr>
              <a:t>11-7</a:t>
            </a:r>
            <a:r>
              <a:rPr lang="zh-CN" altLang="en-US" dirty="0">
                <a:latin typeface="宋体" panose="02010600030101010101" pitchFamily="2" charset="-122"/>
              </a:rPr>
              <a:t>、</a:t>
            </a:r>
            <a:r>
              <a:rPr lang="en-US" altLang="zh-CN" dirty="0">
                <a:latin typeface="宋体" panose="02010600030101010101" pitchFamily="2" charset="-122"/>
              </a:rPr>
              <a:t>11-8</a:t>
            </a:r>
            <a:r>
              <a:rPr lang="zh-CN" altLang="en-US" dirty="0">
                <a:latin typeface="宋体" panose="02010600030101010101" pitchFamily="2" charset="-122"/>
              </a:rPr>
              <a:t>、</a:t>
            </a:r>
            <a:r>
              <a:rPr lang="en-US" altLang="zh-CN" dirty="0">
                <a:latin typeface="宋体" panose="02010600030101010101" pitchFamily="2" charset="-122"/>
              </a:rPr>
              <a:t>11-9</a:t>
            </a:r>
            <a:r>
              <a:rPr lang="zh-CN" altLang="en-US" dirty="0">
                <a:latin typeface="宋体" panose="02010600030101010101" pitchFamily="2" charset="-122"/>
              </a:rPr>
              <a:t>所示。试计算各表空格处的数字，并填列于该空格内。</a:t>
            </a:r>
            <a:endParaRPr lang="zh-CN" altLang="en-US" dirty="0"/>
          </a:p>
        </p:txBody>
      </p:sp>
      <p:sp>
        <p:nvSpPr>
          <p:cNvPr id="4" name="文本框 3"/>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1215993868"/>
              </p:ext>
            </p:extLst>
          </p:nvPr>
        </p:nvGraphicFramePr>
        <p:xfrm>
          <a:off x="838200" y="2341984"/>
          <a:ext cx="10515600" cy="3247254"/>
        </p:xfrm>
        <a:graphic>
          <a:graphicData uri="http://schemas.openxmlformats.org/drawingml/2006/table">
            <a:tbl>
              <a:tblPr firstRow="1" firstCol="1" lastRow="1" bandRow="1" bandCol="1">
                <a:tableStyleId>{073A0DAA-6AF3-43AB-8588-CEC1D06C72B9}</a:tableStyleId>
              </a:tblPr>
              <a:tblGrid>
                <a:gridCol w="2105644"/>
                <a:gridCol w="2103541"/>
                <a:gridCol w="2103541"/>
                <a:gridCol w="2101437"/>
                <a:gridCol w="2101437"/>
              </a:tblGrid>
              <a:tr h="721612">
                <a:tc>
                  <a:txBody>
                    <a:bodyPr/>
                    <a:lstStyle/>
                    <a:p>
                      <a:pPr marL="66675" marR="66675" indent="0" algn="ctr">
                        <a:lnSpc>
                          <a:spcPct val="100000"/>
                        </a:lnSpc>
                        <a:spcAft>
                          <a:spcPts val="0"/>
                        </a:spcAft>
                      </a:pPr>
                      <a:r>
                        <a:rPr lang="zh-CN" sz="2000" kern="100">
                          <a:effectLst/>
                        </a:rPr>
                        <a:t>作业项目</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7310" marR="66675" indent="0" algn="ctr">
                        <a:lnSpc>
                          <a:spcPct val="100000"/>
                        </a:lnSpc>
                        <a:spcAft>
                          <a:spcPts val="0"/>
                        </a:spcAft>
                      </a:pPr>
                      <a:r>
                        <a:rPr lang="zh-CN" sz="2000" kern="100">
                          <a:effectLst/>
                        </a:rPr>
                        <a:t>员工人数</a:t>
                      </a:r>
                    </a:p>
                    <a:p>
                      <a:pPr marL="67310" marR="66675" indent="0" algn="ctr">
                        <a:lnSpc>
                          <a:spcPct val="100000"/>
                        </a:lnSpc>
                        <a:spcAft>
                          <a:spcPts val="0"/>
                        </a:spcAft>
                      </a:pPr>
                      <a:r>
                        <a:rPr lang="zh-CN" sz="2000" kern="100">
                          <a:effectLst/>
                        </a:rPr>
                        <a:t>（人）</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66675" indent="0" algn="ctr">
                        <a:lnSpc>
                          <a:spcPct val="100000"/>
                        </a:lnSpc>
                        <a:spcAft>
                          <a:spcPts val="0"/>
                        </a:spcAft>
                      </a:pPr>
                      <a:r>
                        <a:rPr lang="zh-CN" sz="2000" kern="100">
                          <a:effectLst/>
                        </a:rPr>
                        <a:t>每人每天工作</a:t>
                      </a:r>
                    </a:p>
                    <a:p>
                      <a:pPr marL="66675" marR="66675" indent="0" algn="ctr">
                        <a:lnSpc>
                          <a:spcPct val="100000"/>
                        </a:lnSpc>
                        <a:spcAft>
                          <a:spcPts val="0"/>
                        </a:spcAft>
                      </a:pPr>
                      <a:r>
                        <a:rPr lang="zh-CN" sz="2000" kern="100">
                          <a:effectLst/>
                        </a:rPr>
                        <a:t>时间（</a:t>
                      </a:r>
                      <a:r>
                        <a:rPr lang="en-US" sz="2000" kern="100">
                          <a:effectLst/>
                        </a:rPr>
                        <a:t>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66675" indent="0" algn="ctr">
                        <a:lnSpc>
                          <a:spcPct val="100000"/>
                        </a:lnSpc>
                        <a:spcAft>
                          <a:spcPts val="0"/>
                        </a:spcAft>
                      </a:pPr>
                      <a:r>
                        <a:rPr lang="zh-CN" sz="2000" kern="100">
                          <a:effectLst/>
                        </a:rPr>
                        <a:t>理论资源能力</a:t>
                      </a:r>
                    </a:p>
                    <a:p>
                      <a:pPr marL="66675" marR="66675" indent="0" algn="ctr">
                        <a:lnSpc>
                          <a:spcPct val="100000"/>
                        </a:lnSpc>
                        <a:spcAft>
                          <a:spcPts val="0"/>
                        </a:spcAft>
                      </a:pPr>
                      <a:r>
                        <a:rPr lang="zh-CN" sz="2000" kern="100">
                          <a:effectLst/>
                        </a:rPr>
                        <a:t>（</a:t>
                      </a:r>
                      <a:r>
                        <a:rPr lang="en-US" sz="2000" kern="100">
                          <a:effectLst/>
                        </a:rPr>
                        <a:t>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66675" indent="0" algn="ctr">
                        <a:lnSpc>
                          <a:spcPct val="100000"/>
                        </a:lnSpc>
                        <a:spcAft>
                          <a:spcPts val="0"/>
                        </a:spcAft>
                      </a:pPr>
                      <a:r>
                        <a:rPr lang="zh-CN" sz="2000" kern="100">
                          <a:effectLst/>
                        </a:rPr>
                        <a:t>实际资源能力</a:t>
                      </a:r>
                    </a:p>
                    <a:p>
                      <a:pPr marL="66675" marR="66675" indent="0" algn="ctr">
                        <a:lnSpc>
                          <a:spcPct val="100000"/>
                        </a:lnSpc>
                        <a:spcAft>
                          <a:spcPts val="0"/>
                        </a:spcAft>
                      </a:pPr>
                      <a:r>
                        <a:rPr lang="en-US" sz="2000" kern="100">
                          <a:effectLst/>
                        </a:rPr>
                        <a:t>(min)</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tabLst>
                          <a:tab pos="593090" algn="l"/>
                        </a:tabLst>
                      </a:pPr>
                      <a:r>
                        <a:rPr lang="zh-CN" sz="2000" kern="100">
                          <a:effectLst/>
                        </a:rPr>
                        <a:t>①</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③</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④</a:t>
                      </a:r>
                      <a:r>
                        <a:rPr lang="en-US" sz="2000" kern="100">
                          <a:effectLst/>
                        </a:rPr>
                        <a:t>=</a:t>
                      </a:r>
                      <a:r>
                        <a:rPr lang="zh-CN" sz="2000" kern="100">
                          <a:effectLst/>
                        </a:rPr>
                        <a:t>③×</a:t>
                      </a:r>
                      <a:r>
                        <a:rPr lang="en-US" sz="2000" kern="100">
                          <a:effectLst/>
                        </a:rPr>
                        <a:t>80%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5">
                  <a:txBody>
                    <a:bodyPr/>
                    <a:lstStyle/>
                    <a:p>
                      <a:pPr marL="66675" marR="66675" indent="0" algn="r">
                        <a:lnSpc>
                          <a:spcPct val="100000"/>
                        </a:lnSpc>
                        <a:spcAft>
                          <a:spcPts val="0"/>
                        </a:spcAft>
                      </a:pPr>
                      <a:r>
                        <a:rPr lang="en-US" sz="2000" kern="100">
                          <a:effectLst/>
                        </a:rPr>
                        <a:t>22</a:t>
                      </a:r>
                      <a:r>
                        <a:rPr lang="zh-CN" sz="2000" kern="100">
                          <a:effectLst/>
                        </a:rPr>
                        <a:t>×</a:t>
                      </a:r>
                      <a:r>
                        <a:rPr lang="en-US" sz="2000" kern="100">
                          <a:effectLst/>
                        </a:rPr>
                        <a:t>8</a:t>
                      </a:r>
                      <a:r>
                        <a:rPr lang="zh-CN" sz="2000" kern="100">
                          <a:effectLst/>
                        </a:rPr>
                        <a:t>×</a:t>
                      </a:r>
                      <a:r>
                        <a:rPr lang="en-US" sz="2000" kern="100">
                          <a:effectLst/>
                        </a:rPr>
                        <a:t>60</a:t>
                      </a:r>
                      <a:endParaRPr lang="zh-CN" sz="2000" kern="100">
                        <a:effectLst/>
                      </a:endParaRPr>
                    </a:p>
                    <a:p>
                      <a:pPr marL="66675" marR="66675" indent="0" algn="r">
                        <a:lnSpc>
                          <a:spcPct val="100000"/>
                        </a:lnSpc>
                        <a:spcAft>
                          <a:spcPts val="0"/>
                        </a:spcAft>
                      </a:pPr>
                      <a:r>
                        <a:rPr lang="en-US" sz="2000" kern="100">
                          <a:effectLst/>
                        </a:rPr>
                        <a:t>=10560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60806">
                <a:tc>
                  <a:txBody>
                    <a:bodyPr/>
                    <a:lstStyle/>
                    <a:p>
                      <a:pPr marL="66675" marR="66675" indent="0" algn="ctr">
                        <a:lnSpc>
                          <a:spcPct val="100000"/>
                        </a:lnSpc>
                        <a:spcAft>
                          <a:spcPts val="0"/>
                        </a:spcAft>
                      </a:pPr>
                      <a:r>
                        <a:rPr lang="zh-CN" sz="2000" kern="100">
                          <a:effectLst/>
                        </a:rPr>
                        <a:t>合计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tabLst>
                          <a:tab pos="593090" algn="l"/>
                        </a:tabLst>
                      </a:pPr>
                      <a:r>
                        <a:rPr lang="en-US" sz="2000" kern="100">
                          <a:effectLst/>
                        </a:rPr>
                        <a:t>40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L="66675" marR="266700" indent="0" algn="r">
                        <a:lnSpc>
                          <a:spcPct val="100000"/>
                        </a:lnSpc>
                        <a:spcAft>
                          <a:spcPts val="0"/>
                        </a:spcAft>
                      </a:pPr>
                      <a:r>
                        <a:rPr lang="en-US" sz="2000" kern="100">
                          <a:effectLst/>
                        </a:rPr>
                        <a:t>10560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a:effectLst/>
                        </a:rPr>
                        <a:t>422400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266700" indent="0" algn="r">
                        <a:lnSpc>
                          <a:spcPct val="100000"/>
                        </a:lnSpc>
                        <a:spcAft>
                          <a:spcPts val="0"/>
                        </a:spcAft>
                      </a:pPr>
                      <a:r>
                        <a:rPr lang="en-US" sz="2000" kern="100" dirty="0">
                          <a:effectLst/>
                        </a:rPr>
                        <a:t>337920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78853" name="Rectangle 5"/>
          <p:cNvSpPr>
            <a:spLocks noGrp="1" noChangeArrowheads="1"/>
          </p:cNvSpPr>
          <p:nvPr>
            <p:ph type="title"/>
          </p:nvPr>
        </p:nvSpPr>
        <p:spPr/>
        <p:txBody>
          <a:bodyPr/>
          <a:lstStyle/>
          <a:p>
            <a:r>
              <a:rPr lang="zh-CN" altLang="zh-CN" sz="4000" dirty="0"/>
              <a:t>表</a:t>
            </a:r>
            <a:r>
              <a:rPr lang="en-US" altLang="zh-CN" sz="4000" dirty="0"/>
              <a:t>11-7  </a:t>
            </a:r>
            <a:r>
              <a:rPr lang="zh-CN" altLang="zh-CN" sz="4000" dirty="0"/>
              <a:t>资源能力计算表</a:t>
            </a:r>
          </a:p>
        </p:txBody>
      </p:sp>
      <p:sp>
        <p:nvSpPr>
          <p:cNvPr id="7" name="文本框 6"/>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692102053"/>
              </p:ext>
            </p:extLst>
          </p:nvPr>
        </p:nvGraphicFramePr>
        <p:xfrm>
          <a:off x="838199" y="2204864"/>
          <a:ext cx="10515601" cy="3962400"/>
        </p:xfrm>
        <a:graphic>
          <a:graphicData uri="http://schemas.openxmlformats.org/drawingml/2006/table">
            <a:tbl>
              <a:tblPr firstRow="1" firstCol="1" lastRow="1" lastCol="1" bandRow="1" bandCol="1">
                <a:tableStyleId>{073A0DAA-6AF3-43AB-8588-CEC1D06C72B9}</a:tableStyleId>
              </a:tblPr>
              <a:tblGrid>
                <a:gridCol w="1682496"/>
                <a:gridCol w="1678290"/>
                <a:gridCol w="925373"/>
                <a:gridCol w="925373"/>
                <a:gridCol w="927476"/>
                <a:gridCol w="927476"/>
                <a:gridCol w="925373"/>
                <a:gridCol w="1604681"/>
                <a:gridCol w="919063"/>
              </a:tblGrid>
              <a:tr h="152400">
                <a:tc rowSpan="2">
                  <a:txBody>
                    <a:bodyPr/>
                    <a:lstStyle/>
                    <a:p>
                      <a:pPr indent="0" algn="ctr">
                        <a:lnSpc>
                          <a:spcPct val="100000"/>
                        </a:lnSpc>
                        <a:spcAft>
                          <a:spcPts val="0"/>
                        </a:spcAft>
                      </a:pPr>
                      <a:r>
                        <a:rPr lang="zh-CN" sz="2000" kern="100">
                          <a:effectLst/>
                        </a:rPr>
                        <a:t>成本对象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rowSpan="2">
                  <a:txBody>
                    <a:bodyPr/>
                    <a:lstStyle/>
                    <a:p>
                      <a:pPr indent="0" algn="ctr">
                        <a:lnSpc>
                          <a:spcPct val="100000"/>
                        </a:lnSpc>
                        <a:spcAft>
                          <a:spcPts val="0"/>
                        </a:spcAft>
                      </a:pPr>
                      <a:r>
                        <a:rPr lang="zh-CN" sz="2000" kern="100">
                          <a:effectLst/>
                        </a:rPr>
                        <a:t>作业项目</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gridSpan="2">
                  <a:txBody>
                    <a:bodyPr/>
                    <a:lstStyle/>
                    <a:p>
                      <a:pPr indent="0" algn="ctr">
                        <a:lnSpc>
                          <a:spcPct val="100000"/>
                        </a:lnSpc>
                        <a:spcAft>
                          <a:spcPts val="0"/>
                        </a:spcAft>
                      </a:pPr>
                      <a:r>
                        <a:rPr lang="zh-CN" sz="2000" kern="100">
                          <a:effectLst/>
                        </a:rPr>
                        <a:t>普通要求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gridSpan="2">
                  <a:txBody>
                    <a:bodyPr/>
                    <a:lstStyle/>
                    <a:p>
                      <a:pPr indent="0" algn="ctr">
                        <a:lnSpc>
                          <a:spcPct val="100000"/>
                        </a:lnSpc>
                        <a:spcAft>
                          <a:spcPts val="0"/>
                        </a:spcAft>
                      </a:pPr>
                      <a:r>
                        <a:rPr lang="zh-CN" sz="2000" kern="100">
                          <a:effectLst/>
                        </a:rPr>
                        <a:t>紧急要求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gridSpan="2">
                  <a:txBody>
                    <a:bodyPr/>
                    <a:lstStyle/>
                    <a:p>
                      <a:pPr indent="0" algn="ctr">
                        <a:lnSpc>
                          <a:spcPct val="100000"/>
                        </a:lnSpc>
                        <a:spcAft>
                          <a:spcPts val="0"/>
                        </a:spcAft>
                      </a:pPr>
                      <a:r>
                        <a:rPr lang="zh-CN" sz="2000" kern="100">
                          <a:effectLst/>
                        </a:rPr>
                        <a:t>特殊要求</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rowSpan="2">
                  <a:txBody>
                    <a:bodyPr/>
                    <a:lstStyle/>
                    <a:p>
                      <a:pPr indent="0" algn="ctr">
                        <a:lnSpc>
                          <a:spcPct val="100000"/>
                        </a:lnSpc>
                        <a:spcAft>
                          <a:spcPts val="0"/>
                        </a:spcAft>
                      </a:pPr>
                      <a:r>
                        <a:rPr lang="zh-CN" sz="2000" kern="100">
                          <a:effectLst/>
                        </a:rPr>
                        <a:t>总时间</a:t>
                      </a:r>
                    </a:p>
                    <a:p>
                      <a:pPr indent="0" algn="ctr">
                        <a:lnSpc>
                          <a:spcPct val="100000"/>
                        </a:lnSpc>
                        <a:spcAft>
                          <a:spcPts val="0"/>
                        </a:spcAft>
                      </a:pPr>
                      <a:r>
                        <a:rPr lang="zh-CN" sz="2000" kern="100">
                          <a:effectLst/>
                        </a:rPr>
                        <a:t>（</a:t>
                      </a:r>
                      <a:r>
                        <a:rPr lang="en-US" sz="2000" kern="100">
                          <a:effectLst/>
                        </a:rPr>
                        <a:t>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vMerge="1">
                  <a:txBody>
                    <a:bodyPr/>
                    <a:lstStyle/>
                    <a:p>
                      <a:endParaRPr lang="zh-CN" altLang="en-US"/>
                    </a:p>
                  </a:txBody>
                  <a:tcPr/>
                </a:tc>
                <a:tc>
                  <a:txBody>
                    <a:bodyPr/>
                    <a:lstStyle/>
                    <a:p>
                      <a:pPr indent="0" algn="ctr">
                        <a:lnSpc>
                          <a:spcPct val="100000"/>
                        </a:lnSpc>
                        <a:spcAft>
                          <a:spcPts val="0"/>
                        </a:spcAft>
                      </a:pPr>
                      <a:r>
                        <a:rPr lang="en-US" sz="2000" kern="100">
                          <a:effectLst/>
                        </a:rPr>
                        <a:t>min/</a:t>
                      </a: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en-US" sz="2000" kern="100">
                          <a:effectLst/>
                        </a:rPr>
                        <a:t>min/</a:t>
                      </a: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en-US" sz="2000" kern="100">
                          <a:effectLst/>
                        </a:rPr>
                        <a:t>min/</a:t>
                      </a: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vMerge="1">
                  <a:txBody>
                    <a:bodyPr/>
                    <a:lstStyle/>
                    <a:p>
                      <a:endParaRPr lang="zh-CN" altLang="en-US"/>
                    </a:p>
                  </a:txBody>
                  <a:tcPr/>
                </a:tc>
              </a:tr>
              <a:tr h="152400">
                <a:tc rowSpan="5">
                  <a:txBody>
                    <a:bodyPr/>
                    <a:lstStyle/>
                    <a:p>
                      <a:pPr indent="0" algn="ctr">
                        <a:lnSpc>
                          <a:spcPct val="100000"/>
                        </a:lnSpc>
                        <a:spcAft>
                          <a:spcPts val="0"/>
                        </a:spcAft>
                      </a:pPr>
                      <a:r>
                        <a:rPr lang="en-US" sz="2000" kern="100">
                          <a:effectLst/>
                        </a:rPr>
                        <a:t>A</a:t>
                      </a:r>
                      <a:r>
                        <a:rPr lang="zh-CN" sz="2000" kern="100">
                          <a:effectLst/>
                        </a:rPr>
                        <a:t>产品</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150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6000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40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rowSpan="5">
                  <a:txBody>
                    <a:bodyPr/>
                    <a:lstStyle/>
                    <a:p>
                      <a:pPr indent="0" algn="ctr">
                        <a:lnSpc>
                          <a:spcPct val="100000"/>
                        </a:lnSpc>
                        <a:spcAft>
                          <a:spcPts val="0"/>
                        </a:spcAft>
                      </a:pPr>
                      <a:r>
                        <a:rPr lang="en-US" sz="2000" kern="100">
                          <a:effectLst/>
                        </a:rPr>
                        <a:t>B</a:t>
                      </a:r>
                      <a:r>
                        <a:rPr lang="zh-CN" sz="2000" kern="100">
                          <a:effectLst/>
                        </a:rPr>
                        <a:t>产品</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1300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1400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50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1200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vMerge="1">
                  <a:txBody>
                    <a:bodyPr/>
                    <a:lstStyle/>
                    <a:p>
                      <a:endParaRPr lang="zh-CN" altLang="en-US"/>
                    </a:p>
                  </a:txBody>
                  <a:tcPr/>
                </a:tc>
                <a:tc>
                  <a:txBody>
                    <a:bodyPr/>
                    <a:lstStyle/>
                    <a:p>
                      <a:pPr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40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66675" indent="0" algn="r">
                        <a:lnSpc>
                          <a:spcPct val="100000"/>
                        </a:lnSpc>
                        <a:spcAft>
                          <a:spcPts val="0"/>
                        </a:spcAft>
                      </a:pPr>
                      <a:r>
                        <a:rPr lang="en-US" sz="2000" kern="100">
                          <a:effectLst/>
                        </a:rPr>
                        <a:t>15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152400">
                <a:tc>
                  <a:txBody>
                    <a:bodyPr/>
                    <a:lstStyle/>
                    <a:p>
                      <a:pPr indent="0" algn="ctr">
                        <a:lnSpc>
                          <a:spcPct val="100000"/>
                        </a:lnSpc>
                        <a:spcAft>
                          <a:spcPts val="0"/>
                        </a:spcAft>
                      </a:pPr>
                      <a:r>
                        <a:rPr lang="zh-CN" sz="2000" kern="100">
                          <a:effectLst/>
                        </a:rPr>
                        <a:t>合计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r>
            </a:tbl>
          </a:graphicData>
        </a:graphic>
      </p:graphicFrame>
      <p:sp>
        <p:nvSpPr>
          <p:cNvPr id="79877" name="Rectangle 5"/>
          <p:cNvSpPr>
            <a:spLocks noGrp="1" noChangeArrowheads="1"/>
          </p:cNvSpPr>
          <p:nvPr>
            <p:ph type="title"/>
          </p:nvPr>
        </p:nvSpPr>
        <p:spPr/>
        <p:txBody>
          <a:bodyPr/>
          <a:lstStyle/>
          <a:p>
            <a:r>
              <a:rPr lang="zh-CN" altLang="zh-CN" sz="4000" dirty="0"/>
              <a:t>表</a:t>
            </a:r>
            <a:r>
              <a:rPr lang="en-US" altLang="zh-CN" sz="4000" dirty="0"/>
              <a:t>11-8  </a:t>
            </a:r>
            <a:r>
              <a:rPr lang="zh-CN" altLang="zh-CN" sz="4000" dirty="0"/>
              <a:t>资源能力实际消耗估算表</a:t>
            </a:r>
          </a:p>
        </p:txBody>
      </p:sp>
      <p:sp>
        <p:nvSpPr>
          <p:cNvPr id="7" name="文本框 6"/>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zh-CN" altLang="en-US" sz="4000">
                <a:latin typeface="宋体" panose="02010600030101010101" pitchFamily="2" charset="-122"/>
              </a:rPr>
              <a:t>第二节  配送成本的计算</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2791519276"/>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框 3"/>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extLst>
              <p:ext uri="{D42A27DB-BD31-4B8C-83A1-F6EECF244321}">
                <p14:modId xmlns:p14="http://schemas.microsoft.com/office/powerpoint/2010/main" val="3087658117"/>
              </p:ext>
            </p:extLst>
          </p:nvPr>
        </p:nvGraphicFramePr>
        <p:xfrm>
          <a:off x="479376" y="1971857"/>
          <a:ext cx="11233249" cy="4265454"/>
        </p:xfrm>
        <a:graphic>
          <a:graphicData uri="http://schemas.openxmlformats.org/drawingml/2006/table">
            <a:tbl>
              <a:tblPr firstRow="1" firstCol="1" lastRow="1" lastCol="1" bandRow="1" bandCol="1">
                <a:tableStyleId>{073A0DAA-6AF3-43AB-8588-CEC1D06C72B9}</a:tableStyleId>
              </a:tblPr>
              <a:tblGrid>
                <a:gridCol w="1160829"/>
                <a:gridCol w="1007242"/>
                <a:gridCol w="1007242"/>
                <a:gridCol w="1007242"/>
                <a:gridCol w="1007242"/>
                <a:gridCol w="1007242"/>
                <a:gridCol w="1007242"/>
                <a:gridCol w="1007242"/>
                <a:gridCol w="1007242"/>
                <a:gridCol w="1007242"/>
                <a:gridCol w="1007242"/>
              </a:tblGrid>
              <a:tr h="328112">
                <a:tc rowSpan="2">
                  <a:txBody>
                    <a:bodyPr/>
                    <a:lstStyle/>
                    <a:p>
                      <a:pPr indent="0" algn="ctr">
                        <a:lnSpc>
                          <a:spcPct val="100000"/>
                        </a:lnSpc>
                        <a:spcAft>
                          <a:spcPts val="0"/>
                        </a:spcAft>
                      </a:pPr>
                      <a:r>
                        <a:rPr lang="zh-CN" sz="2000" kern="100">
                          <a:effectLst/>
                        </a:rPr>
                        <a:t>作业</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gridSpan="2">
                  <a:txBody>
                    <a:bodyPr/>
                    <a:lstStyle/>
                    <a:p>
                      <a:pPr indent="0" algn="ctr">
                        <a:lnSpc>
                          <a:spcPct val="100000"/>
                        </a:lnSpc>
                        <a:spcAft>
                          <a:spcPts val="0"/>
                        </a:spcAft>
                      </a:pPr>
                      <a:r>
                        <a:rPr lang="en-US" sz="2000" kern="100">
                          <a:effectLst/>
                        </a:rPr>
                        <a:t>A</a:t>
                      </a:r>
                      <a:r>
                        <a:rPr lang="zh-CN" sz="2000" kern="100">
                          <a:effectLst/>
                        </a:rPr>
                        <a:t>产品</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gridSpan="2">
                  <a:txBody>
                    <a:bodyPr/>
                    <a:lstStyle/>
                    <a:p>
                      <a:pPr indent="0" algn="ctr">
                        <a:lnSpc>
                          <a:spcPct val="100000"/>
                        </a:lnSpc>
                        <a:spcAft>
                          <a:spcPts val="0"/>
                        </a:spcAft>
                      </a:pPr>
                      <a:r>
                        <a:rPr lang="en-US" sz="2000" kern="100">
                          <a:effectLst/>
                        </a:rPr>
                        <a:t>B</a:t>
                      </a:r>
                      <a:r>
                        <a:rPr lang="zh-CN" sz="2000" kern="100">
                          <a:effectLst/>
                        </a:rPr>
                        <a:t>产品</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gridSpan="3">
                  <a:txBody>
                    <a:bodyPr/>
                    <a:lstStyle/>
                    <a:p>
                      <a:pPr indent="0" algn="ctr">
                        <a:lnSpc>
                          <a:spcPct val="100000"/>
                        </a:lnSpc>
                        <a:spcAft>
                          <a:spcPts val="0"/>
                        </a:spcAft>
                      </a:pPr>
                      <a:r>
                        <a:rPr lang="zh-CN" sz="2000" kern="100">
                          <a:effectLst/>
                        </a:rPr>
                        <a:t>资源（</a:t>
                      </a:r>
                      <a:r>
                        <a:rPr lang="en-US" sz="2000" kern="100">
                          <a:effectLst/>
                        </a:rPr>
                        <a:t>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gridSpan="3">
                  <a:txBody>
                    <a:bodyPr/>
                    <a:lstStyle/>
                    <a:p>
                      <a:pPr indent="0" algn="ctr">
                        <a:lnSpc>
                          <a:spcPct val="100000"/>
                        </a:lnSpc>
                        <a:spcAft>
                          <a:spcPts val="0"/>
                        </a:spcAft>
                      </a:pPr>
                      <a:r>
                        <a:rPr lang="zh-CN" sz="2000" kern="100">
                          <a:effectLst/>
                        </a:rPr>
                        <a:t>成本（元）</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r>
              <a:tr h="656223">
                <a:tc vMerge="1">
                  <a:txBody>
                    <a:bodyPr/>
                    <a:lstStyle/>
                    <a:p>
                      <a:endParaRPr lang="zh-CN" altLang="en-US"/>
                    </a:p>
                  </a:txBody>
                  <a:tcPr/>
                </a:tc>
                <a:tc>
                  <a:txBody>
                    <a:bodyPr/>
                    <a:lstStyle/>
                    <a:p>
                      <a:pPr indent="0" algn="ctr">
                        <a:lnSpc>
                          <a:spcPct val="100000"/>
                        </a:lnSpc>
                        <a:spcAft>
                          <a:spcPts val="0"/>
                        </a:spcAft>
                      </a:pPr>
                      <a:r>
                        <a:rPr lang="zh-CN" sz="2000" kern="100" dirty="0">
                          <a:effectLst/>
                        </a:rPr>
                        <a:t>耗时</a:t>
                      </a:r>
                    </a:p>
                    <a:p>
                      <a:pPr indent="0" algn="ctr">
                        <a:lnSpc>
                          <a:spcPct val="100000"/>
                        </a:lnSpc>
                        <a:spcAft>
                          <a:spcPts val="0"/>
                        </a:spcAft>
                      </a:pPr>
                      <a:r>
                        <a:rPr lang="zh-CN" sz="2000" kern="100" dirty="0">
                          <a:effectLst/>
                        </a:rPr>
                        <a:t>（</a:t>
                      </a:r>
                      <a:r>
                        <a:rPr lang="en-US" sz="2000" kern="100" dirty="0">
                          <a:effectLst/>
                        </a:rPr>
                        <a:t>min</a:t>
                      </a:r>
                      <a:r>
                        <a:rPr lang="zh-CN" sz="2000" kern="100" dirty="0">
                          <a:effectLst/>
                        </a:rPr>
                        <a:t>）</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dirty="0">
                          <a:effectLst/>
                        </a:rPr>
                        <a:t>成本</a:t>
                      </a:r>
                    </a:p>
                    <a:p>
                      <a:pPr indent="0" algn="ctr">
                        <a:lnSpc>
                          <a:spcPct val="100000"/>
                        </a:lnSpc>
                        <a:spcAft>
                          <a:spcPts val="0"/>
                        </a:spcAft>
                      </a:pPr>
                      <a:r>
                        <a:rPr lang="zh-CN" sz="2000" kern="100" dirty="0">
                          <a:effectLst/>
                        </a:rPr>
                        <a:t>（元）</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dirty="0">
                          <a:effectLst/>
                        </a:rPr>
                        <a:t>耗时</a:t>
                      </a:r>
                    </a:p>
                    <a:p>
                      <a:pPr indent="0" algn="ctr">
                        <a:lnSpc>
                          <a:spcPct val="100000"/>
                        </a:lnSpc>
                        <a:spcAft>
                          <a:spcPts val="0"/>
                        </a:spcAft>
                      </a:pPr>
                      <a:r>
                        <a:rPr lang="zh-CN" sz="2000" kern="100" dirty="0">
                          <a:effectLst/>
                        </a:rPr>
                        <a:t>（</a:t>
                      </a:r>
                      <a:r>
                        <a:rPr lang="en-US" sz="2000" kern="100" dirty="0">
                          <a:effectLst/>
                        </a:rPr>
                        <a:t>min</a:t>
                      </a:r>
                      <a:r>
                        <a:rPr lang="zh-CN" sz="2000" kern="100" dirty="0">
                          <a:effectLst/>
                        </a:rPr>
                        <a:t>）</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成本</a:t>
                      </a:r>
                    </a:p>
                    <a:p>
                      <a:pPr indent="0" algn="ctr">
                        <a:lnSpc>
                          <a:spcPct val="100000"/>
                        </a:lnSpc>
                        <a:spcAft>
                          <a:spcPts val="0"/>
                        </a:spcAft>
                      </a:pPr>
                      <a:r>
                        <a:rPr lang="zh-CN" sz="2000" kern="100">
                          <a:effectLst/>
                        </a:rPr>
                        <a:t>（元）</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实耗</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提供</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未用</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实际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提供</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未用</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28112">
                <a:tc>
                  <a:txBody>
                    <a:bodyPr/>
                    <a:lstStyle/>
                    <a:p>
                      <a:pPr indent="0" algn="ctr">
                        <a:lnSpc>
                          <a:spcPct val="100000"/>
                        </a:lnSpc>
                        <a:spcAft>
                          <a:spcPts val="0"/>
                        </a:spcAft>
                      </a:pPr>
                      <a:r>
                        <a:rPr lang="en-US"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①</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dirty="0">
                          <a:effectLst/>
                        </a:rPr>
                        <a:t>③</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dirty="0">
                          <a:effectLst/>
                        </a:rPr>
                        <a:t>④</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dirty="0">
                          <a:effectLst/>
                        </a:rPr>
                        <a:t>⑤</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⑥</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⑦</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⑨</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ctr">
                        <a:lnSpc>
                          <a:spcPct val="100000"/>
                        </a:lnSpc>
                        <a:spcAft>
                          <a:spcPts val="0"/>
                        </a:spcAft>
                      </a:pPr>
                      <a:r>
                        <a:rPr lang="zh-CN" sz="2000" kern="100">
                          <a:effectLst/>
                        </a:rPr>
                        <a:t>⑩</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r>
              <a:tr h="328112">
                <a:tc>
                  <a:txBody>
                    <a:bodyPr/>
                    <a:lstStyle/>
                    <a:p>
                      <a:pPr indent="0" algn="ctr">
                        <a:lnSpc>
                          <a:spcPct val="100000"/>
                        </a:lnSpc>
                        <a:spcAft>
                          <a:spcPts val="0"/>
                        </a:spcAft>
                      </a:pPr>
                      <a:r>
                        <a:rPr lang="zh-CN" sz="2000" kern="100">
                          <a:effectLst/>
                        </a:rPr>
                        <a:t>订单</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r>
              <a:tr h="328112">
                <a:tc>
                  <a:txBody>
                    <a:bodyPr/>
                    <a:lstStyle/>
                    <a:p>
                      <a:pPr indent="0" algn="ctr">
                        <a:lnSpc>
                          <a:spcPct val="100000"/>
                        </a:lnSpc>
                        <a:spcAft>
                          <a:spcPts val="0"/>
                        </a:spcAft>
                      </a:pPr>
                      <a:r>
                        <a:rPr lang="zh-CN" sz="2000" kern="100">
                          <a:effectLst/>
                        </a:rPr>
                        <a:t>进货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r>
              <a:tr h="328112">
                <a:tc>
                  <a:txBody>
                    <a:bodyPr/>
                    <a:lstStyle/>
                    <a:p>
                      <a:pPr indent="0" algn="ctr">
                        <a:lnSpc>
                          <a:spcPct val="100000"/>
                        </a:lnSpc>
                        <a:spcAft>
                          <a:spcPts val="0"/>
                        </a:spcAft>
                      </a:pPr>
                      <a:r>
                        <a:rPr lang="zh-CN" sz="2000" kern="100">
                          <a:effectLst/>
                        </a:rPr>
                        <a:t>包装</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r>
              <a:tr h="328112">
                <a:tc>
                  <a:txBody>
                    <a:bodyPr/>
                    <a:lstStyle/>
                    <a:p>
                      <a:pPr indent="0" algn="ctr">
                        <a:lnSpc>
                          <a:spcPct val="100000"/>
                        </a:lnSpc>
                        <a:spcAft>
                          <a:spcPts val="0"/>
                        </a:spcAft>
                      </a:pPr>
                      <a:r>
                        <a:rPr lang="zh-CN" sz="2000" kern="100">
                          <a:effectLst/>
                        </a:rPr>
                        <a:t>拣货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tabLst>
                          <a:tab pos="275590" algn="l"/>
                        </a:tabLs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r>
              <a:tr h="328112">
                <a:tc>
                  <a:txBody>
                    <a:bodyPr/>
                    <a:lstStyle/>
                    <a:p>
                      <a:pPr indent="0" algn="ctr">
                        <a:lnSpc>
                          <a:spcPct val="100000"/>
                        </a:lnSpc>
                        <a:spcAft>
                          <a:spcPts val="0"/>
                        </a:spcAft>
                      </a:pPr>
                      <a:r>
                        <a:rPr lang="zh-CN" sz="2000" kern="100">
                          <a:effectLst/>
                        </a:rPr>
                        <a:t>发货</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tc>
              </a:tr>
              <a:tr h="656223">
                <a:tc>
                  <a:txBody>
                    <a:bodyPr/>
                    <a:lstStyle/>
                    <a:p>
                      <a:pPr indent="0" algn="ctr">
                        <a:lnSpc>
                          <a:spcPct val="100000"/>
                        </a:lnSpc>
                        <a:spcAft>
                          <a:spcPts val="0"/>
                        </a:spcAft>
                      </a:pPr>
                      <a:r>
                        <a:rPr lang="zh-CN" sz="2000" kern="100">
                          <a:effectLst/>
                        </a:rPr>
                        <a:t>合计</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337920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a:effectLst/>
                        </a:rPr>
                        <a:t> </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marR="49530" indent="0" algn="r">
                        <a:lnSpc>
                          <a:spcPct val="100000"/>
                        </a:lnSpc>
                        <a:spcAft>
                          <a:spcPts val="0"/>
                        </a:spcAft>
                      </a:pPr>
                      <a:r>
                        <a:rPr lang="en-US" sz="2000" kern="100" dirty="0">
                          <a:effectLst/>
                        </a:rPr>
                        <a:t>168960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0" algn="r">
                        <a:lnSpc>
                          <a:spcPct val="100000"/>
                        </a:lnSpc>
                        <a:spcAft>
                          <a:spcPts val="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r>
              <a:tr h="328112">
                <a:tc gridSpan="11">
                  <a:txBody>
                    <a:bodyPr/>
                    <a:lstStyle/>
                    <a:p>
                      <a:pPr marL="216535" indent="0" algn="just">
                        <a:lnSpc>
                          <a:spcPct val="100000"/>
                        </a:lnSpc>
                        <a:spcAft>
                          <a:spcPts val="0"/>
                        </a:spcAft>
                      </a:pPr>
                      <a:r>
                        <a:rPr lang="zh-CN" sz="2000" kern="100">
                          <a:effectLst/>
                        </a:rPr>
                        <a:t>单位时间作业成本</a:t>
                      </a:r>
                      <a:r>
                        <a:rPr lang="en-US" sz="2000" kern="100">
                          <a:effectLst/>
                        </a:rPr>
                        <a:t>=168960</a:t>
                      </a:r>
                      <a:r>
                        <a:rPr lang="zh-CN" sz="2000" kern="100">
                          <a:effectLst/>
                        </a:rPr>
                        <a:t>÷</a:t>
                      </a:r>
                      <a:r>
                        <a:rPr lang="en-US" sz="2000" kern="100">
                          <a:effectLst/>
                        </a:rPr>
                        <a:t>337920=0.5</a:t>
                      </a:r>
                      <a:r>
                        <a:rPr lang="zh-CN" sz="2000" kern="100">
                          <a:effectLst/>
                        </a:rPr>
                        <a:t>元</a:t>
                      </a:r>
                      <a:r>
                        <a:rPr lang="en-US" sz="2000" kern="100">
                          <a:effectLst/>
                        </a:rPr>
                        <a:t>/ min</a:t>
                      </a:r>
                      <a:r>
                        <a:rPr lang="zh-CN" sz="2000" kern="100">
                          <a:effectLst/>
                        </a:rPr>
                        <a:t>；</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28112">
                <a:tc gridSpan="11">
                  <a:txBody>
                    <a:bodyPr/>
                    <a:lstStyle/>
                    <a:p>
                      <a:pPr marL="216535" indent="0" algn="just">
                        <a:lnSpc>
                          <a:spcPct val="100000"/>
                        </a:lnSpc>
                        <a:spcAft>
                          <a:spcPts val="0"/>
                        </a:spcAft>
                      </a:pPr>
                      <a:r>
                        <a:rPr lang="zh-CN" sz="2000" kern="100" dirty="0">
                          <a:effectLst/>
                        </a:rPr>
                        <a:t>各栏关系：⑤</a:t>
                      </a:r>
                      <a:r>
                        <a:rPr lang="en-US" sz="2000" kern="100" dirty="0">
                          <a:effectLst/>
                        </a:rPr>
                        <a:t>=</a:t>
                      </a:r>
                      <a:r>
                        <a:rPr lang="zh-CN" sz="2000" kern="100" dirty="0">
                          <a:effectLst/>
                        </a:rPr>
                        <a:t>①</a:t>
                      </a:r>
                      <a:r>
                        <a:rPr lang="en-US" sz="2000" kern="100" dirty="0">
                          <a:effectLst/>
                        </a:rPr>
                        <a:t>+</a:t>
                      </a:r>
                      <a:r>
                        <a:rPr lang="zh-CN" sz="2000" kern="100" dirty="0">
                          <a:effectLst/>
                        </a:rPr>
                        <a:t>③；⑦</a:t>
                      </a:r>
                      <a:r>
                        <a:rPr lang="en-US" sz="2000" kern="100" dirty="0">
                          <a:effectLst/>
                        </a:rPr>
                        <a:t>=</a:t>
                      </a:r>
                      <a:r>
                        <a:rPr lang="zh-CN" sz="2000" kern="100" dirty="0">
                          <a:effectLst/>
                        </a:rPr>
                        <a:t>⑥</a:t>
                      </a:r>
                      <a:r>
                        <a:rPr lang="en-US" sz="2000" kern="100" dirty="0">
                          <a:effectLst/>
                        </a:rPr>
                        <a:t>-</a:t>
                      </a:r>
                      <a:r>
                        <a:rPr lang="zh-CN" sz="2000" kern="100" dirty="0">
                          <a:effectLst/>
                        </a:rPr>
                        <a:t>⑤；⑧</a:t>
                      </a:r>
                      <a:r>
                        <a:rPr lang="en-US" sz="2000" kern="100" dirty="0">
                          <a:effectLst/>
                        </a:rPr>
                        <a:t>=</a:t>
                      </a:r>
                      <a:r>
                        <a:rPr lang="zh-CN" sz="2000" kern="100" dirty="0">
                          <a:effectLst/>
                        </a:rPr>
                        <a:t>②</a:t>
                      </a:r>
                      <a:r>
                        <a:rPr lang="en-US" sz="2000" kern="100" dirty="0">
                          <a:effectLst/>
                        </a:rPr>
                        <a:t>+</a:t>
                      </a:r>
                      <a:r>
                        <a:rPr lang="zh-CN" sz="2000" kern="100" dirty="0">
                          <a:effectLst/>
                        </a:rPr>
                        <a:t>④或⑤×</a:t>
                      </a:r>
                      <a:r>
                        <a:rPr lang="en-US" sz="2000" kern="100" dirty="0">
                          <a:effectLst/>
                        </a:rPr>
                        <a:t>0.5</a:t>
                      </a:r>
                      <a:r>
                        <a:rPr lang="zh-CN" sz="2000" kern="100" dirty="0">
                          <a:effectLst/>
                        </a:rPr>
                        <a:t>；⑨</a:t>
                      </a:r>
                      <a:r>
                        <a:rPr lang="en-US" sz="2000" kern="100" dirty="0">
                          <a:effectLst/>
                        </a:rPr>
                        <a:t>=</a:t>
                      </a:r>
                      <a:r>
                        <a:rPr lang="zh-CN" sz="2000" kern="100" dirty="0">
                          <a:effectLst/>
                        </a:rPr>
                        <a:t>⑥×</a:t>
                      </a:r>
                      <a:r>
                        <a:rPr lang="en-US" sz="2000" kern="100" dirty="0">
                          <a:effectLst/>
                        </a:rPr>
                        <a:t>0.5</a:t>
                      </a:r>
                      <a:r>
                        <a:rPr lang="zh-CN" sz="2000" kern="100" dirty="0">
                          <a:effectLst/>
                        </a:rPr>
                        <a:t>；⑩</a:t>
                      </a:r>
                      <a:r>
                        <a:rPr lang="en-US" sz="2000" kern="100" dirty="0">
                          <a:effectLst/>
                        </a:rPr>
                        <a:t>=</a:t>
                      </a:r>
                      <a:r>
                        <a:rPr lang="zh-CN" sz="2000" kern="100" dirty="0">
                          <a:effectLst/>
                        </a:rPr>
                        <a:t>⑨</a:t>
                      </a:r>
                      <a:r>
                        <a:rPr lang="en-US" sz="2000" kern="100" dirty="0">
                          <a:effectLst/>
                        </a:rPr>
                        <a:t>-</a:t>
                      </a:r>
                      <a:r>
                        <a:rPr lang="zh-CN" sz="2000" kern="100" dirty="0">
                          <a:effectLst/>
                        </a:rPr>
                        <a:t>⑧</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
        <p:nvSpPr>
          <p:cNvPr id="80901" name="Rectangle 5"/>
          <p:cNvSpPr>
            <a:spLocks noGrp="1" noChangeArrowheads="1"/>
          </p:cNvSpPr>
          <p:nvPr>
            <p:ph type="title"/>
          </p:nvPr>
        </p:nvSpPr>
        <p:spPr/>
        <p:txBody>
          <a:bodyPr/>
          <a:lstStyle/>
          <a:p>
            <a:r>
              <a:rPr lang="zh-CN" altLang="zh-CN" sz="4000" dirty="0"/>
              <a:t>表</a:t>
            </a:r>
            <a:r>
              <a:rPr lang="en-US" altLang="zh-CN" sz="4000" dirty="0"/>
              <a:t>11-9  </a:t>
            </a:r>
            <a:r>
              <a:rPr lang="zh-CN" altLang="zh-CN" sz="4000" dirty="0"/>
              <a:t>配送间接费用分配表</a:t>
            </a:r>
          </a:p>
        </p:txBody>
      </p:sp>
      <p:sp>
        <p:nvSpPr>
          <p:cNvPr id="7" name="文本框 6"/>
          <p:cNvSpPr txBox="1"/>
          <p:nvPr/>
        </p:nvSpPr>
        <p:spPr>
          <a:xfrm>
            <a:off x="2831" y="404664"/>
            <a:ext cx="2608406"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9"/>
          <p:cNvSpPr>
            <a:spLocks noGrp="1" noChangeArrowheads="1"/>
          </p:cNvSpPr>
          <p:nvPr>
            <p:ph type="subTitle" idx="4294967295"/>
          </p:nvPr>
        </p:nvSpPr>
        <p:spPr>
          <a:xfrm>
            <a:off x="4578350" y="2251075"/>
            <a:ext cx="7613650" cy="2725738"/>
          </a:xfrm>
          <a:prstGeom prst="rect">
            <a:avLst/>
          </a:prstGeom>
          <a:effectLst>
            <a:outerShdw blurRad="50800" dist="38100" dir="2700000" algn="tl" rotWithShape="0">
              <a:prstClr val="black">
                <a:alpha val="23000"/>
              </a:prstClr>
            </a:outerShdw>
          </a:effectLst>
        </p:spPr>
        <p:txBody>
          <a:bodyPr>
            <a:normAutofit/>
            <a:scene3d>
              <a:camera prst="orthographicFront"/>
              <a:lightRig rig="threePt" dir="t"/>
            </a:scene3d>
            <a:sp3d extrusionH="57150">
              <a:bevelT h="25400" prst="softRound"/>
            </a:sp3d>
          </a:bodyPr>
          <a:lstStyle/>
          <a:p>
            <a:pPr marL="0" indent="0" eaLnBrk="1" hangingPunct="1">
              <a:buNone/>
            </a:pPr>
            <a:r>
              <a:rPr lang="zh-CN" altLang="en-US" sz="4400" b="1" dirty="0">
                <a:solidFill>
                  <a:schemeClr val="accent6">
                    <a:lumMod val="50000"/>
                  </a:schemeClr>
                </a:solidFill>
                <a:effectLst/>
                <a:latin typeface="楷体" panose="02010609060101010101" pitchFamily="49" charset="-122"/>
                <a:ea typeface="楷体" panose="02010609060101010101" pitchFamily="49" charset="-122"/>
              </a:rPr>
              <a:t>物流成本管理（</a:t>
            </a:r>
            <a:r>
              <a:rPr lang="zh-CN" altLang="en-US" sz="4400" b="1" dirty="0" smtClean="0">
                <a:solidFill>
                  <a:schemeClr val="accent6">
                    <a:lumMod val="50000"/>
                  </a:schemeClr>
                </a:solidFill>
                <a:effectLst/>
                <a:latin typeface="楷体" panose="02010609060101010101" pitchFamily="49" charset="-122"/>
                <a:ea typeface="楷体" panose="02010609060101010101" pitchFamily="49" charset="-122"/>
              </a:rPr>
              <a:t>第</a:t>
            </a:r>
            <a:r>
              <a:rPr lang="en-US" altLang="zh-CN" sz="4400" b="1" dirty="0" smtClean="0">
                <a:solidFill>
                  <a:schemeClr val="accent6">
                    <a:lumMod val="50000"/>
                  </a:schemeClr>
                </a:solidFill>
                <a:effectLst/>
                <a:latin typeface="楷体" panose="02010609060101010101" pitchFamily="49" charset="-122"/>
                <a:ea typeface="楷体" panose="02010609060101010101" pitchFamily="49" charset="-122"/>
              </a:rPr>
              <a:t>5</a:t>
            </a:r>
            <a:r>
              <a:rPr lang="zh-CN" altLang="en-US" sz="4400" b="1" dirty="0" smtClean="0">
                <a:solidFill>
                  <a:schemeClr val="accent6">
                    <a:lumMod val="50000"/>
                  </a:schemeClr>
                </a:solidFill>
                <a:effectLst/>
                <a:latin typeface="楷体" panose="02010609060101010101" pitchFamily="49" charset="-122"/>
                <a:ea typeface="楷体" panose="02010609060101010101" pitchFamily="49" charset="-122"/>
              </a:rPr>
              <a:t>版</a:t>
            </a:r>
            <a:r>
              <a:rPr lang="zh-CN" altLang="en-US" sz="4400" b="1" dirty="0">
                <a:solidFill>
                  <a:schemeClr val="accent6">
                    <a:lumMod val="50000"/>
                  </a:schemeClr>
                </a:solidFill>
                <a:effectLst/>
                <a:latin typeface="楷体" panose="02010609060101010101" pitchFamily="49" charset="-122"/>
                <a:ea typeface="楷体" panose="02010609060101010101" pitchFamily="49" charset="-122"/>
              </a:rPr>
              <a:t>）</a:t>
            </a:r>
            <a:endParaRPr lang="en-US" altLang="zh-CN" sz="4400" b="1" dirty="0">
              <a:solidFill>
                <a:schemeClr val="accent6">
                  <a:lumMod val="50000"/>
                </a:schemeClr>
              </a:solidFill>
              <a:effectLst/>
              <a:latin typeface="楷体" panose="02010609060101010101" pitchFamily="49" charset="-122"/>
              <a:ea typeface="楷体" panose="02010609060101010101" pitchFamily="49" charset="-122"/>
            </a:endParaRPr>
          </a:p>
          <a:p>
            <a:pPr marL="0" indent="0">
              <a:buNone/>
            </a:pPr>
            <a:r>
              <a:rPr lang="en-US" altLang="zh-CN" sz="8600" b="1" dirty="0">
                <a:solidFill>
                  <a:schemeClr val="accent4">
                    <a:lumMod val="75000"/>
                  </a:schemeClr>
                </a:solidFill>
                <a:effectLst>
                  <a:outerShdw blurRad="50800" dist="38100" dir="2700000" algn="tl" rotWithShape="0">
                    <a:prstClr val="black">
                      <a:alpha val="40000"/>
                    </a:prstClr>
                  </a:outerShdw>
                </a:effectLst>
                <a:latin typeface="+mj-ea"/>
                <a:ea typeface="+mj-ea"/>
              </a:rPr>
              <a:t>PowerPoint </a:t>
            </a:r>
            <a:endParaRPr lang="en-US" altLang="zh-CN" sz="8600" b="1" dirty="0" smtClean="0">
              <a:solidFill>
                <a:schemeClr val="accent4">
                  <a:lumMod val="75000"/>
                </a:schemeClr>
              </a:solidFill>
              <a:effectLst>
                <a:outerShdw blurRad="50800" dist="38100" dir="2700000" algn="tl" rotWithShape="0">
                  <a:prstClr val="black">
                    <a:alpha val="40000"/>
                  </a:prstClr>
                </a:outerShdw>
              </a:effectLst>
              <a:latin typeface="+mj-ea"/>
              <a:ea typeface="+mj-ea"/>
            </a:endParaRPr>
          </a:p>
          <a:p>
            <a:pPr marL="0" indent="0">
              <a:buNone/>
            </a:pPr>
            <a:r>
              <a:rPr lang="zh-CN" altLang="en-US" sz="4100" b="1" dirty="0" smtClean="0">
                <a:solidFill>
                  <a:schemeClr val="accent6">
                    <a:lumMod val="50000"/>
                  </a:schemeClr>
                </a:solidFill>
                <a:effectLst/>
                <a:latin typeface="楷体" panose="02010609060101010101" pitchFamily="49" charset="-122"/>
                <a:ea typeface="楷体" panose="02010609060101010101" pitchFamily="49" charset="-122"/>
              </a:rPr>
              <a:t>制作人：朱</a:t>
            </a:r>
            <a:r>
              <a:rPr lang="zh-CN" altLang="en-US" sz="4100" b="1" smtClean="0">
                <a:solidFill>
                  <a:schemeClr val="accent6">
                    <a:lumMod val="50000"/>
                  </a:schemeClr>
                </a:solidFill>
                <a:effectLst/>
                <a:latin typeface="楷体" panose="02010609060101010101" pitchFamily="49" charset="-122"/>
                <a:ea typeface="楷体" panose="02010609060101010101" pitchFamily="49" charset="-122"/>
              </a:rPr>
              <a:t>伟</a:t>
            </a:r>
            <a:r>
              <a:rPr lang="zh-CN" altLang="en-US" sz="4100" b="1" smtClean="0">
                <a:solidFill>
                  <a:schemeClr val="accent6">
                    <a:lumMod val="50000"/>
                  </a:schemeClr>
                </a:solidFill>
                <a:effectLst/>
                <a:latin typeface="楷体" panose="02010609060101010101" pitchFamily="49" charset="-122"/>
                <a:ea typeface="楷体" panose="02010609060101010101" pitchFamily="49" charset="-122"/>
              </a:rPr>
              <a:t>生</a:t>
            </a:r>
            <a:endParaRPr lang="en-US" altLang="zh-CN" sz="4100" b="1" dirty="0" smtClean="0">
              <a:solidFill>
                <a:schemeClr val="accent6">
                  <a:lumMod val="50000"/>
                </a:schemeClr>
              </a:solidFill>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27302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11" name="Rectangle 31"/>
          <p:cNvSpPr>
            <a:spLocks noChangeArrowheads="1"/>
          </p:cNvSpPr>
          <p:nvPr/>
        </p:nvSpPr>
        <p:spPr bwMode="black">
          <a:xfrm>
            <a:off x="4358664" y="2857500"/>
            <a:ext cx="5562600" cy="1143000"/>
          </a:xfrm>
          <a:prstGeom prst="rect">
            <a:avLst/>
          </a:prstGeom>
          <a:noFill/>
          <a:ln>
            <a:noFill/>
          </a:ln>
          <a:effectLst>
            <a:outerShdw blurRad="50800" dist="635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cene3d>
              <a:camera prst="orthographicFront"/>
              <a:lightRig rig="threePt" dir="t"/>
            </a:scene3d>
            <a:sp3d extrusionH="57150">
              <a:bevelT h="25400" prst="softRound"/>
              <a:bevelB w="38100" h="38100" prst="convex"/>
            </a:sp3d>
          </a:bodyPr>
          <a:lstStyle>
            <a:lvl1pPr algn="ctr">
              <a:defRPr sz="3600" b="1">
                <a:solidFill>
                  <a:srgbClr val="000000"/>
                </a:solidFill>
                <a:latin typeface="Verdana" panose="020B0604030504040204" pitchFamily="34" charset="0"/>
                <a:ea typeface="宋体" panose="02010600030101010101" pitchFamily="2" charset="-122"/>
              </a:defRPr>
            </a:lvl1pPr>
            <a:lvl2pPr algn="ctr">
              <a:defRPr sz="3600" b="1">
                <a:solidFill>
                  <a:srgbClr val="000000"/>
                </a:solidFill>
                <a:latin typeface="Verdana" panose="020B0604030504040204" pitchFamily="34" charset="0"/>
                <a:ea typeface="宋体" panose="02010600030101010101" pitchFamily="2" charset="-122"/>
              </a:defRPr>
            </a:lvl2pPr>
            <a:lvl3pPr algn="ctr">
              <a:defRPr sz="3600" b="1">
                <a:solidFill>
                  <a:srgbClr val="000000"/>
                </a:solidFill>
                <a:latin typeface="Verdana" panose="020B0604030504040204" pitchFamily="34" charset="0"/>
                <a:ea typeface="宋体" panose="02010600030101010101" pitchFamily="2" charset="-122"/>
              </a:defRPr>
            </a:lvl3pPr>
            <a:lvl4pPr algn="ctr">
              <a:defRPr sz="3600" b="1">
                <a:solidFill>
                  <a:srgbClr val="000000"/>
                </a:solidFill>
                <a:latin typeface="Verdana" panose="020B0604030504040204" pitchFamily="34" charset="0"/>
                <a:ea typeface="宋体" panose="02010600030101010101" pitchFamily="2" charset="-122"/>
              </a:defRPr>
            </a:lvl4pPr>
            <a:lvl5pPr algn="ctr">
              <a:defRPr sz="3600" b="1">
                <a:solidFill>
                  <a:srgbClr val="000000"/>
                </a:solidFill>
                <a:latin typeface="Verdana" panose="020B0604030504040204" pitchFamily="34" charset="0"/>
                <a:ea typeface="宋体" panose="02010600030101010101" pitchFamily="2" charset="-122"/>
              </a:defRPr>
            </a:lvl5pPr>
            <a:lvl6pPr marL="457200" algn="ctr" fontAlgn="base">
              <a:spcBef>
                <a:spcPct val="0"/>
              </a:spcBef>
              <a:spcAft>
                <a:spcPct val="0"/>
              </a:spcAft>
              <a:defRPr sz="3600" b="1">
                <a:solidFill>
                  <a:srgbClr val="000000"/>
                </a:solidFill>
                <a:latin typeface="Verdana" panose="020B0604030504040204" pitchFamily="34" charset="0"/>
                <a:ea typeface="宋体" panose="02010600030101010101" pitchFamily="2" charset="-122"/>
              </a:defRPr>
            </a:lvl6pPr>
            <a:lvl7pPr marL="914400" algn="ctr" fontAlgn="base">
              <a:spcBef>
                <a:spcPct val="0"/>
              </a:spcBef>
              <a:spcAft>
                <a:spcPct val="0"/>
              </a:spcAft>
              <a:defRPr sz="3600" b="1">
                <a:solidFill>
                  <a:srgbClr val="000000"/>
                </a:solidFill>
                <a:latin typeface="Verdana" panose="020B0604030504040204" pitchFamily="34" charset="0"/>
                <a:ea typeface="宋体" panose="02010600030101010101" pitchFamily="2" charset="-122"/>
              </a:defRPr>
            </a:lvl7pPr>
            <a:lvl8pPr marL="1371600" algn="ctr" fontAlgn="base">
              <a:spcBef>
                <a:spcPct val="0"/>
              </a:spcBef>
              <a:spcAft>
                <a:spcPct val="0"/>
              </a:spcAft>
              <a:defRPr sz="3600" b="1">
                <a:solidFill>
                  <a:srgbClr val="000000"/>
                </a:solidFill>
                <a:latin typeface="Verdana" panose="020B0604030504040204" pitchFamily="34" charset="0"/>
                <a:ea typeface="宋体" panose="02010600030101010101" pitchFamily="2" charset="-122"/>
              </a:defRPr>
            </a:lvl8pPr>
            <a:lvl9pPr marL="1828800" algn="ctr" fontAlgn="base">
              <a:spcBef>
                <a:spcPct val="0"/>
              </a:spcBef>
              <a:spcAft>
                <a:spcPct val="0"/>
              </a:spcAft>
              <a:defRPr sz="3600" b="1">
                <a:solidFill>
                  <a:srgbClr val="000000"/>
                </a:solidFill>
                <a:latin typeface="Verdana" panose="020B0604030504040204" pitchFamily="34" charset="0"/>
                <a:ea typeface="宋体" panose="02010600030101010101" pitchFamily="2" charset="-122"/>
              </a:defRPr>
            </a:lvl9pPr>
          </a:lstStyle>
          <a:p>
            <a:pPr algn="l">
              <a:lnSpc>
                <a:spcPct val="80000"/>
              </a:lnSpc>
            </a:pPr>
            <a:r>
              <a:rPr lang="en-US" altLang="ko-KR" sz="6600" dirty="0">
                <a:gradFill flip="none" rotWithShape="1">
                  <a:gsLst>
                    <a:gs pos="0">
                      <a:schemeClr val="accent4">
                        <a:lumMod val="50000"/>
                      </a:schemeClr>
                    </a:gs>
                    <a:gs pos="46000">
                      <a:schemeClr val="accent2">
                        <a:lumMod val="95000"/>
                        <a:lumOff val="5000"/>
                      </a:schemeClr>
                    </a:gs>
                    <a:gs pos="100000">
                      <a:schemeClr val="accent2">
                        <a:lumMod val="60000"/>
                      </a:schemeClr>
                    </a:gs>
                  </a:gsLst>
                  <a:lin ang="16200000" scaled="1"/>
                  <a:tileRect/>
                </a:gradFill>
                <a:effectLst>
                  <a:outerShdw blurRad="50800" dist="50800" dir="5400000" algn="ctr" rotWithShape="0">
                    <a:schemeClr val="bg2">
                      <a:lumMod val="50000"/>
                    </a:schemeClr>
                  </a:outerShdw>
                  <a:reflection blurRad="6350" stA="15000" endPos="60000" dist="60007" dir="5400000" sy="-100000" algn="bl" rotWithShape="0"/>
                </a:effectLst>
                <a:ea typeface="Gulim" pitchFamily="34" charset="-127"/>
              </a:rPr>
              <a:t>Thank you!</a:t>
            </a:r>
          </a:p>
        </p:txBody>
      </p:sp>
    </p:spTree>
    <p:extLst>
      <p:ext uri="{BB962C8B-B14F-4D97-AF65-F5344CB8AC3E}">
        <p14:creationId xmlns:p14="http://schemas.microsoft.com/office/powerpoint/2010/main" val="1801268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6983" y="2996952"/>
            <a:ext cx="10515601" cy="792559"/>
          </a:xfrm>
        </p:spPr>
        <p:txBody>
          <a:bodyPr/>
          <a:lstStyle/>
          <a:p>
            <a:pPr marL="0" indent="0">
              <a:tabLst>
                <a:tab pos="800100" algn="l"/>
              </a:tabLst>
            </a:pPr>
            <a:r>
              <a:rPr lang="zh-CN" altLang="en-US" sz="2800" dirty="0">
                <a:latin typeface="宋体" panose="02010600030101010101" pitchFamily="2" charset="-122"/>
              </a:rPr>
              <a:t>配送成本</a:t>
            </a:r>
            <a:r>
              <a:rPr lang="en-US" altLang="zh-CN" sz="2800" dirty="0">
                <a:latin typeface="宋体" panose="02010600030101010101" pitchFamily="2" charset="-122"/>
              </a:rPr>
              <a:t>=</a:t>
            </a:r>
            <a:r>
              <a:rPr lang="zh-CN" altLang="en-US" sz="2800" dirty="0">
                <a:latin typeface="宋体" panose="02010600030101010101" pitchFamily="2" charset="-122"/>
              </a:rPr>
              <a:t>配送运输成本</a:t>
            </a:r>
            <a:r>
              <a:rPr lang="en-US" altLang="zh-CN" sz="2800" dirty="0">
                <a:latin typeface="宋体" panose="02010600030101010101" pitchFamily="2" charset="-122"/>
              </a:rPr>
              <a:t>+</a:t>
            </a:r>
            <a:r>
              <a:rPr lang="zh-CN" altLang="en-US" sz="2800" dirty="0">
                <a:latin typeface="宋体" panose="02010600030101010101" pitchFamily="2" charset="-122"/>
              </a:rPr>
              <a:t>分拣</a:t>
            </a:r>
            <a:r>
              <a:rPr lang="zh-CN" altLang="en-US" sz="2800" dirty="0" smtClean="0">
                <a:latin typeface="宋体" panose="02010600030101010101" pitchFamily="2" charset="-122"/>
              </a:rPr>
              <a:t>成本</a:t>
            </a:r>
            <a:r>
              <a:rPr lang="en-US" altLang="zh-CN" sz="2800" dirty="0" smtClean="0">
                <a:latin typeface="宋体" panose="02010600030101010101" pitchFamily="2" charset="-122"/>
              </a:rPr>
              <a:t>+</a:t>
            </a:r>
            <a:r>
              <a:rPr lang="zh-CN" altLang="en-US" sz="2800" dirty="0">
                <a:latin typeface="宋体" panose="02010600030101010101" pitchFamily="2" charset="-122"/>
              </a:rPr>
              <a:t>配装成本</a:t>
            </a:r>
            <a:r>
              <a:rPr lang="en-US" altLang="zh-CN" sz="2800" dirty="0">
                <a:latin typeface="宋体" panose="02010600030101010101" pitchFamily="2" charset="-122"/>
              </a:rPr>
              <a:t>+</a:t>
            </a:r>
            <a:r>
              <a:rPr lang="zh-CN" altLang="en-US" sz="2800" dirty="0">
                <a:latin typeface="宋体" panose="02010600030101010101" pitchFamily="2" charset="-122"/>
              </a:rPr>
              <a:t>流通加工成本</a:t>
            </a:r>
          </a:p>
        </p:txBody>
      </p:sp>
      <p:sp>
        <p:nvSpPr>
          <p:cNvPr id="3" name="文本框 2"/>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一、配送运输成本的</a:t>
            </a:r>
            <a:r>
              <a:rPr lang="zh-CN" altLang="en-US" sz="4000" dirty="0" smtClean="0">
                <a:latin typeface="黑体" panose="02010609060101010101" pitchFamily="49" charset="-122"/>
                <a:ea typeface="黑体" panose="02010609060101010101" pitchFamily="49" charset="-122"/>
              </a:rPr>
              <a:t>计算</a:t>
            </a:r>
            <a:endParaRPr lang="zh-CN" altLang="en-US" sz="4000" dirty="0">
              <a:latin typeface="宋体" panose="02010600030101010101" pitchFamily="2" charset="-122"/>
            </a:endParaRPr>
          </a:p>
        </p:txBody>
      </p:sp>
      <p:sp>
        <p:nvSpPr>
          <p:cNvPr id="2" name="内容占位符 1"/>
          <p:cNvSpPr>
            <a:spLocks noGrp="1"/>
          </p:cNvSpPr>
          <p:nvPr>
            <p:ph idx="1"/>
          </p:nvPr>
        </p:nvSpPr>
        <p:spPr/>
        <p:txBody>
          <a:bodyPr/>
          <a:lstStyle/>
          <a:p>
            <a:r>
              <a:rPr lang="zh-CN" altLang="en-US" b="1" dirty="0">
                <a:latin typeface="宋体" panose="02010600030101010101" pitchFamily="2" charset="-122"/>
              </a:rPr>
              <a:t>配送运输成本是指配送车辆在完成配送货物过程中，所发生的各种车辆费用和运输间接费用</a:t>
            </a:r>
            <a:r>
              <a:rPr lang="zh-CN" altLang="en-US" b="1" dirty="0" smtClean="0">
                <a:latin typeface="宋体" panose="02010600030101010101" pitchFamily="2" charset="-122"/>
              </a:rPr>
              <a:t>。</a:t>
            </a:r>
            <a:endParaRPr lang="en-US" altLang="zh-CN" b="1" dirty="0" smtClean="0">
              <a:latin typeface="宋体" panose="02010600030101010101" pitchFamily="2" charset="-122"/>
            </a:endParaRPr>
          </a:p>
          <a:p>
            <a:r>
              <a:rPr lang="zh-CN" altLang="en-US" b="1" dirty="0" smtClean="0">
                <a:latin typeface="宋体" panose="02010600030101010101" pitchFamily="2" charset="-122"/>
              </a:rPr>
              <a:t>配送</a:t>
            </a:r>
            <a:r>
              <a:rPr lang="zh-CN" altLang="en-US" b="1" dirty="0">
                <a:latin typeface="宋体" panose="02010600030101010101" pitchFamily="2" charset="-122"/>
              </a:rPr>
              <a:t>运输成本在配送总成本构成中所占比例很大，应进行重点管理</a:t>
            </a:r>
            <a:r>
              <a:rPr lang="zh-CN" altLang="en-US" b="1" dirty="0" smtClean="0">
                <a:latin typeface="宋体" panose="02010600030101010101" pitchFamily="2" charset="-122"/>
              </a:rPr>
              <a:t>。</a:t>
            </a:r>
            <a:endParaRPr lang="en-US" altLang="zh-CN" b="1" dirty="0" smtClean="0">
              <a:latin typeface="宋体" panose="02010600030101010101" pitchFamily="2" charset="-122"/>
            </a:endParaRPr>
          </a:p>
          <a:p>
            <a:r>
              <a:rPr lang="zh-CN" altLang="en-US" b="1" dirty="0" smtClean="0">
                <a:latin typeface="宋体" panose="02010600030101010101" pitchFamily="2" charset="-122"/>
              </a:rPr>
              <a:t>配送</a:t>
            </a:r>
            <a:r>
              <a:rPr lang="zh-CN" altLang="en-US" b="1" dirty="0">
                <a:latin typeface="宋体" panose="02010600030101010101" pitchFamily="2" charset="-122"/>
              </a:rPr>
              <a:t>运输成本中的车辆费用计算方法，可参见第四章的内容，此处不再赘述，运输间接费用应根据“营运间接费用分配表”计入配送运输成本。</a:t>
            </a:r>
          </a:p>
          <a:p>
            <a:endParaRPr lang="zh-CN" altLang="en-US" dirty="0"/>
          </a:p>
        </p:txBody>
      </p:sp>
      <p:sp>
        <p:nvSpPr>
          <p:cNvPr id="5" name="文本框 4"/>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zh-CN" altLang="en-US" sz="4000">
                <a:latin typeface="黑体" panose="02010609060101010101" pitchFamily="49" charset="-122"/>
                <a:ea typeface="黑体" panose="02010609060101010101" pitchFamily="49" charset="-122"/>
              </a:rPr>
              <a:t>二、分拣成本的核算</a:t>
            </a:r>
          </a:p>
        </p:txBody>
      </p:sp>
      <p:graphicFrame>
        <p:nvGraphicFramePr>
          <p:cNvPr id="3" name="内容占位符 2"/>
          <p:cNvGraphicFramePr>
            <a:graphicFrameLocks noGrp="1"/>
          </p:cNvGraphicFramePr>
          <p:nvPr>
            <p:ph idx="1"/>
            <p:extLst>
              <p:ext uri="{D42A27DB-BD31-4B8C-83A1-F6EECF244321}">
                <p14:modId xmlns:p14="http://schemas.microsoft.com/office/powerpoint/2010/main" val="1522664566"/>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内容占位符 2"/>
          <p:cNvGraphicFramePr>
            <a:graphicFrameLocks noGrp="1"/>
          </p:cNvGraphicFramePr>
          <p:nvPr>
            <p:ph idx="1"/>
            <p:extLst>
              <p:ext uri="{D42A27DB-BD31-4B8C-83A1-F6EECF244321}">
                <p14:modId xmlns:p14="http://schemas.microsoft.com/office/powerpoint/2010/main" val="506786663"/>
              </p:ext>
            </p:extLst>
          </p:nvPr>
        </p:nvGraphicFramePr>
        <p:xfrm>
          <a:off x="838200" y="2420938"/>
          <a:ext cx="10516068" cy="3446165"/>
        </p:xfrm>
        <a:graphic>
          <a:graphicData uri="http://schemas.openxmlformats.org/drawingml/2006/table">
            <a:tbl>
              <a:tblPr firstRow="1" firstCol="1" lastRow="1" bandRow="1" bandCol="1">
                <a:tableStyleId>{073A0DAA-6AF3-43AB-8588-CEC1D06C72B9}</a:tableStyleId>
              </a:tblPr>
              <a:tblGrid>
                <a:gridCol w="2688804"/>
                <a:gridCol w="1567733"/>
                <a:gridCol w="852139"/>
                <a:gridCol w="1351848"/>
                <a:gridCol w="1351848"/>
                <a:gridCol w="1351848"/>
                <a:gridCol w="1351848"/>
              </a:tblGrid>
              <a:tr h="339507">
                <a:tc rowSpan="2">
                  <a:txBody>
                    <a:bodyPr/>
                    <a:lstStyle/>
                    <a:p>
                      <a:pPr indent="0" algn="ctr">
                        <a:spcAft>
                          <a:spcPts val="0"/>
                        </a:spcAft>
                      </a:pPr>
                      <a:r>
                        <a:rPr lang="zh-CN" sz="2000" kern="100" dirty="0">
                          <a:effectLst/>
                        </a:rPr>
                        <a:t>项 </a:t>
                      </a:r>
                      <a:r>
                        <a:rPr lang="en-US" sz="2000" kern="100" dirty="0">
                          <a:effectLst/>
                        </a:rPr>
                        <a:t>   </a:t>
                      </a:r>
                      <a:r>
                        <a:rPr lang="zh-CN" sz="2000" kern="100" dirty="0">
                          <a:effectLst/>
                        </a:rPr>
                        <a:t>目</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rowSpan="2">
                  <a:txBody>
                    <a:bodyPr/>
                    <a:lstStyle/>
                    <a:p>
                      <a:pPr indent="0" algn="ctr">
                        <a:spcAft>
                          <a:spcPts val="0"/>
                        </a:spcAft>
                      </a:pPr>
                      <a:r>
                        <a:rPr lang="zh-CN" sz="2000" kern="100" dirty="0" smtClean="0">
                          <a:effectLst/>
                        </a:rPr>
                        <a:t>计算依据</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rowSpan="2">
                  <a:txBody>
                    <a:bodyPr/>
                    <a:lstStyle/>
                    <a:p>
                      <a:pPr indent="0" algn="ctr">
                        <a:spcAft>
                          <a:spcPts val="0"/>
                        </a:spcAft>
                      </a:pPr>
                      <a:r>
                        <a:rPr lang="zh-CN" sz="2000" kern="100" dirty="0" smtClean="0">
                          <a:effectLst/>
                        </a:rPr>
                        <a:t>合计</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gridSpan="4">
                  <a:txBody>
                    <a:bodyPr/>
                    <a:lstStyle/>
                    <a:p>
                      <a:pPr indent="269875" algn="ctr">
                        <a:spcAft>
                          <a:spcPts val="0"/>
                        </a:spcAft>
                      </a:pPr>
                      <a:r>
                        <a:rPr lang="zh-CN" sz="2000" kern="100" dirty="0">
                          <a:effectLst/>
                        </a:rPr>
                        <a:t>分 拣 品 种</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5994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indent="0" algn="ctr">
                        <a:spcAft>
                          <a:spcPts val="0"/>
                        </a:spcAft>
                      </a:pPr>
                      <a:r>
                        <a:rPr lang="zh-CN" sz="2000" kern="100" dirty="0" smtClean="0">
                          <a:effectLst/>
                        </a:rPr>
                        <a:t>货物甲</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zh-CN" sz="2000" kern="100" dirty="0" smtClean="0">
                          <a:effectLst/>
                        </a:rPr>
                        <a:t>货物乙</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zh-CN" sz="2000" kern="100">
                          <a:effectLst/>
                        </a:rPr>
                        <a:t>…</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zh-CN" sz="2000" kern="100">
                          <a:effectLst/>
                        </a:rPr>
                        <a:t>…</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59945">
                <a:tc>
                  <a:txBody>
                    <a:bodyPr/>
                    <a:lstStyle/>
                    <a:p>
                      <a:pPr indent="0" algn="just">
                        <a:spcAft>
                          <a:spcPts val="0"/>
                        </a:spcAft>
                      </a:pPr>
                      <a:r>
                        <a:rPr lang="zh-CN" sz="2000" kern="100">
                          <a:effectLst/>
                        </a:rPr>
                        <a:t>一、分拣直接费用</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39507">
                <a:tc>
                  <a:txBody>
                    <a:bodyPr/>
                    <a:lstStyle/>
                    <a:p>
                      <a:pPr indent="0" algn="just">
                        <a:spcAft>
                          <a:spcPts val="0"/>
                        </a:spcAft>
                      </a:pPr>
                      <a:r>
                        <a:rPr lang="zh-CN" sz="2000" kern="100">
                          <a:effectLst/>
                        </a:rPr>
                        <a:t>工资</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29288">
                <a:tc>
                  <a:txBody>
                    <a:bodyPr/>
                    <a:lstStyle/>
                    <a:p>
                      <a:pPr indent="0" algn="just">
                        <a:spcAft>
                          <a:spcPts val="0"/>
                        </a:spcAft>
                      </a:pPr>
                      <a:r>
                        <a:rPr lang="zh-CN" sz="2000" kern="100">
                          <a:effectLst/>
                        </a:rPr>
                        <a:t>职工福利费</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39507">
                <a:tc>
                  <a:txBody>
                    <a:bodyPr/>
                    <a:lstStyle/>
                    <a:p>
                      <a:pPr indent="0" algn="just">
                        <a:spcAft>
                          <a:spcPts val="0"/>
                        </a:spcAft>
                      </a:pPr>
                      <a:r>
                        <a:rPr lang="zh-CN" sz="2000" kern="100">
                          <a:effectLst/>
                        </a:rPr>
                        <a:t>修理费</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39507">
                <a:tc>
                  <a:txBody>
                    <a:bodyPr/>
                    <a:lstStyle/>
                    <a:p>
                      <a:pPr indent="0" algn="just">
                        <a:spcAft>
                          <a:spcPts val="0"/>
                        </a:spcAft>
                      </a:pPr>
                      <a:r>
                        <a:rPr lang="zh-CN" sz="2000" kern="100">
                          <a:effectLst/>
                        </a:rPr>
                        <a:t>折旧</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39507">
                <a:tc>
                  <a:txBody>
                    <a:bodyPr/>
                    <a:lstStyle/>
                    <a:p>
                      <a:pPr indent="0" algn="just">
                        <a:spcAft>
                          <a:spcPts val="0"/>
                        </a:spcAft>
                      </a:pPr>
                      <a:r>
                        <a:rPr lang="zh-CN" sz="2000" kern="100">
                          <a:effectLst/>
                        </a:rPr>
                        <a:t>其他</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59945">
                <a:tc>
                  <a:txBody>
                    <a:bodyPr/>
                    <a:lstStyle/>
                    <a:p>
                      <a:pPr indent="0" algn="just">
                        <a:spcAft>
                          <a:spcPts val="0"/>
                        </a:spcAft>
                      </a:pPr>
                      <a:r>
                        <a:rPr lang="zh-CN" sz="2000" kern="100">
                          <a:effectLst/>
                        </a:rPr>
                        <a:t>二、分拣间接费用</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r h="339507">
                <a:tc>
                  <a:txBody>
                    <a:bodyPr/>
                    <a:lstStyle/>
                    <a:p>
                      <a:pPr indent="0" algn="ctr">
                        <a:spcAft>
                          <a:spcPts val="0"/>
                        </a:spcAft>
                      </a:pPr>
                      <a:r>
                        <a:rPr lang="zh-CN" sz="2000" kern="100">
                          <a:effectLst/>
                        </a:rPr>
                        <a:t>分拣总成本</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a:effectLst/>
                        </a:rPr>
                        <a:t> </a:t>
                      </a:r>
                      <a:endParaRPr lang="zh-CN" sz="3600" kern="10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c>
                  <a:txBody>
                    <a:bodyPr/>
                    <a:lstStyle/>
                    <a:p>
                      <a:pPr indent="0" algn="ctr">
                        <a:spcAft>
                          <a:spcPts val="0"/>
                        </a:spcAft>
                      </a:pPr>
                      <a:r>
                        <a:rPr lang="en-US" sz="2000" kern="100" dirty="0">
                          <a:effectLst/>
                        </a:rPr>
                        <a:t> </a:t>
                      </a:r>
                      <a:endParaRPr lang="zh-CN" sz="3600" kern="100" dirty="0">
                        <a:solidFill>
                          <a:srgbClr val="FF0000"/>
                        </a:solidFill>
                        <a:effectLst/>
                        <a:latin typeface="Times New Roman" panose="02020603050405020304" pitchFamily="18" charset="0"/>
                        <a:ea typeface="宋体" panose="02010600030101010101" pitchFamily="2" charset="-122"/>
                      </a:endParaRPr>
                    </a:p>
                  </a:txBody>
                  <a:tcPr marL="68302" marR="68302" marT="0" marB="0" anchor="ctr"/>
                </a:tc>
              </a:tr>
            </a:tbl>
          </a:graphicData>
        </a:graphic>
      </p:graphicFrame>
      <p:sp>
        <p:nvSpPr>
          <p:cNvPr id="16389" name="Rectangle 5"/>
          <p:cNvSpPr>
            <a:spLocks noGrp="1" noChangeArrowheads="1"/>
          </p:cNvSpPr>
          <p:nvPr>
            <p:ph type="title"/>
          </p:nvPr>
        </p:nvSpPr>
        <p:spPr/>
        <p:txBody>
          <a:bodyPr/>
          <a:lstStyle/>
          <a:p>
            <a:r>
              <a:rPr lang="zh-CN" altLang="zh-CN" sz="3600" dirty="0" smtClean="0"/>
              <a:t>表</a:t>
            </a:r>
            <a:r>
              <a:rPr lang="en-US" altLang="zh-CN" sz="3600" dirty="0" smtClean="0"/>
              <a:t>11-1  </a:t>
            </a:r>
            <a:r>
              <a:rPr lang="zh-CN" altLang="zh-CN" sz="3600" dirty="0" smtClean="0"/>
              <a:t>分拣成本计算表</a:t>
            </a:r>
            <a:endParaRPr lang="zh-CN" altLang="zh-CN" sz="2800" dirty="0">
              <a:latin typeface="+mj-ea"/>
              <a:ea typeface="+mj-ea"/>
            </a:endParaRPr>
          </a:p>
        </p:txBody>
      </p:sp>
      <p:sp>
        <p:nvSpPr>
          <p:cNvPr id="5" name="文本占位符 4"/>
          <p:cNvSpPr>
            <a:spLocks noGrp="1"/>
          </p:cNvSpPr>
          <p:nvPr>
            <p:ph type="body" idx="13"/>
          </p:nvPr>
        </p:nvSpPr>
        <p:spPr/>
        <p:txBody>
          <a:bodyPr/>
          <a:lstStyle/>
          <a:p>
            <a:r>
              <a:rPr lang="zh-CN" altLang="zh-CN" dirty="0" smtClean="0">
                <a:latin typeface="+mj-ea"/>
              </a:rPr>
              <a:t>编制</a:t>
            </a:r>
            <a:r>
              <a:rPr lang="zh-CN" altLang="zh-CN" dirty="0">
                <a:latin typeface="+mj-ea"/>
              </a:rPr>
              <a:t>单位：</a:t>
            </a:r>
            <a:r>
              <a:rPr lang="en-US" altLang="zh-CN" dirty="0">
                <a:latin typeface="+mj-ea"/>
              </a:rPr>
              <a:t>             </a:t>
            </a:r>
            <a:r>
              <a:rPr lang="zh-CN" altLang="zh-CN" dirty="0">
                <a:latin typeface="+mj-ea"/>
              </a:rPr>
              <a:t>年</a:t>
            </a:r>
            <a:r>
              <a:rPr lang="en-US" altLang="zh-CN" dirty="0">
                <a:latin typeface="+mj-ea"/>
              </a:rPr>
              <a:t>   </a:t>
            </a:r>
            <a:r>
              <a:rPr lang="zh-CN" altLang="zh-CN" dirty="0">
                <a:latin typeface="+mj-ea"/>
              </a:rPr>
              <a:t>月份</a:t>
            </a:r>
            <a:r>
              <a:rPr lang="en-US" altLang="zh-CN" dirty="0">
                <a:latin typeface="+mj-ea"/>
              </a:rPr>
              <a:t>           </a:t>
            </a:r>
            <a:r>
              <a:rPr lang="zh-CN" altLang="zh-CN" dirty="0">
                <a:latin typeface="+mj-ea"/>
              </a:rPr>
              <a:t>（单位：元）</a:t>
            </a:r>
            <a:endParaRPr lang="zh-CN" altLang="en-US" dirty="0"/>
          </a:p>
        </p:txBody>
      </p:sp>
      <p:sp>
        <p:nvSpPr>
          <p:cNvPr id="8" name="文本框 7"/>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zh-CN" altLang="en-US" sz="4000" dirty="0">
                <a:latin typeface="黑体" panose="02010609060101010101" pitchFamily="49" charset="-122"/>
                <a:ea typeface="黑体" panose="02010609060101010101" pitchFamily="49" charset="-122"/>
              </a:rPr>
              <a:t>三、配装成本的</a:t>
            </a:r>
            <a:r>
              <a:rPr lang="zh-CN" altLang="en-US" sz="4000" dirty="0" smtClean="0">
                <a:latin typeface="黑体" panose="02010609060101010101" pitchFamily="49" charset="-122"/>
                <a:ea typeface="黑体" panose="02010609060101010101" pitchFamily="49" charset="-122"/>
              </a:rPr>
              <a:t>核算</a:t>
            </a:r>
            <a:endParaRPr lang="zh-CN" altLang="en-US" sz="4000" dirty="0">
              <a:latin typeface="宋体" panose="02010600030101010101" pitchFamily="2" charset="-122"/>
            </a:endParaRPr>
          </a:p>
        </p:txBody>
      </p:sp>
      <p:graphicFrame>
        <p:nvGraphicFramePr>
          <p:cNvPr id="3" name="内容占位符 2"/>
          <p:cNvGraphicFramePr>
            <a:graphicFrameLocks noGrp="1"/>
          </p:cNvGraphicFramePr>
          <p:nvPr>
            <p:ph idx="1"/>
            <p:extLst>
              <p:ext uri="{D42A27DB-BD31-4B8C-83A1-F6EECF244321}">
                <p14:modId xmlns:p14="http://schemas.microsoft.com/office/powerpoint/2010/main" val="1861496639"/>
              </p:ext>
            </p:extLst>
          </p:nvPr>
        </p:nvGraphicFramePr>
        <p:xfrm>
          <a:off x="838200" y="2397125"/>
          <a:ext cx="10515600" cy="3751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文本框 3"/>
          <p:cNvSpPr txBox="1"/>
          <p:nvPr/>
        </p:nvSpPr>
        <p:spPr>
          <a:xfrm>
            <a:off x="2831" y="404664"/>
            <a:ext cx="5032147" cy="369332"/>
          </a:xfrm>
          <a:prstGeom prst="rect">
            <a:avLst/>
          </a:prstGeom>
          <a:noFill/>
        </p:spPr>
        <p:txBody>
          <a:bodyPr wrap="none" rtlCol="0">
            <a:spAutoFit/>
          </a:bodyPr>
          <a:lstStyle/>
          <a:p>
            <a:r>
              <a:rPr lang="zh-CN" altLang="en-US" dirty="0">
                <a:latin typeface="黑体" panose="02010609060101010101" pitchFamily="49" charset="-122"/>
                <a:ea typeface="黑体" panose="02010609060101010101" pitchFamily="49" charset="-122"/>
              </a:rPr>
              <a:t>第十一</a:t>
            </a:r>
            <a:r>
              <a:rPr lang="zh-CN" altLang="en-US" dirty="0" smtClean="0">
                <a:latin typeface="黑体" panose="02010609060101010101" pitchFamily="49" charset="-122"/>
                <a:ea typeface="黑体" panose="02010609060101010101" pitchFamily="49" charset="-122"/>
              </a:rPr>
              <a:t>章配送</a:t>
            </a:r>
            <a:r>
              <a:rPr lang="zh-CN" altLang="en-US" dirty="0">
                <a:latin typeface="黑体" panose="02010609060101010101" pitchFamily="49" charset="-122"/>
                <a:ea typeface="黑体" panose="02010609060101010101" pitchFamily="49" charset="-122"/>
              </a:rPr>
              <a:t>成本</a:t>
            </a:r>
            <a:r>
              <a:rPr lang="zh-CN" altLang="en-US" dirty="0" smtClean="0">
                <a:latin typeface="黑体" panose="02010609060101010101" pitchFamily="49" charset="-122"/>
                <a:ea typeface="黑体" panose="02010609060101010101" pitchFamily="49" charset="-122"/>
              </a:rPr>
              <a:t>管理</a:t>
            </a:r>
            <a:r>
              <a:rPr lang="en-US" altLang="zh-CN" dirty="0" smtClean="0">
                <a:latin typeface="黑体" panose="02010609060101010101" pitchFamily="49" charset="-122"/>
                <a:ea typeface="黑体" panose="02010609060101010101" pitchFamily="49" charset="-122"/>
              </a:rPr>
              <a:t>&gt;</a:t>
            </a:r>
            <a:r>
              <a:rPr lang="zh-CN" altLang="en-US" dirty="0" smtClean="0">
                <a:latin typeface="黑体" panose="02010609060101010101" pitchFamily="49" charset="-122"/>
                <a:ea typeface="黑体" panose="02010609060101010101" pitchFamily="49" charset="-122"/>
              </a:rPr>
              <a:t>第二节配送成本的计算</a:t>
            </a:r>
            <a:r>
              <a:rPr lang="en-US" altLang="zh-CN" dirty="0">
                <a:latin typeface="黑体" panose="02010609060101010101" pitchFamily="49" charset="-122"/>
                <a:ea typeface="黑体" panose="02010609060101010101" pitchFamily="49" charset="-122"/>
              </a:rPr>
              <a:t>&gt;</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第一章  绪论">
  <a:themeElements>
    <a:clrScheme name="第一章  绪论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第一章  绪论">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第一章  绪论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第一章  绪论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第一章  绪论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第一章  绪论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第一章  绪论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第一章  绪论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第一章  绪论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第一章  绪论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第一章  绪论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第一章  绪论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第一章  绪论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第一章  绪论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默认设计模板">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452</TotalTime>
  <Words>6236</Words>
  <Application>Microsoft Office PowerPoint</Application>
  <PresentationFormat>宽屏</PresentationFormat>
  <Paragraphs>1067</Paragraphs>
  <Slides>42</Slides>
  <Notes>23</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42</vt:i4>
      </vt:variant>
    </vt:vector>
  </HeadingPairs>
  <TitlesOfParts>
    <vt:vector size="56" baseType="lpstr">
      <vt:lpstr>Gulim</vt:lpstr>
      <vt:lpstr>黑体</vt:lpstr>
      <vt:lpstr>华文中宋</vt:lpstr>
      <vt:lpstr>楷体</vt:lpstr>
      <vt:lpstr>宋体</vt:lpstr>
      <vt:lpstr>Arial</vt:lpstr>
      <vt:lpstr>Calibri</vt:lpstr>
      <vt:lpstr>Calibri Light</vt:lpstr>
      <vt:lpstr>Times New Roman</vt:lpstr>
      <vt:lpstr>Verdana</vt:lpstr>
      <vt:lpstr>Wingdings</vt:lpstr>
      <vt:lpstr>第一章  绪论</vt:lpstr>
      <vt:lpstr>1_默认设计模板</vt:lpstr>
      <vt:lpstr>2_默认设计模板</vt:lpstr>
      <vt:lpstr>第十一章  配送成本管理</vt:lpstr>
      <vt:lpstr>【学习目的】</vt:lpstr>
      <vt:lpstr>第一节  配送成本的构成</vt:lpstr>
      <vt:lpstr>第二节  配送成本的计算</vt:lpstr>
      <vt:lpstr>配送成本=配送运输成本+分拣成本+配装成本+流通加工成本</vt:lpstr>
      <vt:lpstr>一、配送运输成本的计算</vt:lpstr>
      <vt:lpstr>二、分拣成本的核算</vt:lpstr>
      <vt:lpstr>表11-1  分拣成本计算表</vt:lpstr>
      <vt:lpstr>三、配装成本的核算</vt:lpstr>
      <vt:lpstr>表11-2  配装成本计算表</vt:lpstr>
      <vt:lpstr>四、流通加工成本的核算</vt:lpstr>
      <vt:lpstr>第三节  配送成本控制对策与措施</vt:lpstr>
      <vt:lpstr>一、配送成本控制的必要性</vt:lpstr>
      <vt:lpstr>二、配送成本控制对策</vt:lpstr>
      <vt:lpstr>三、配送成本控制的主要措施</vt:lpstr>
      <vt:lpstr>四、配送各环节对成本控制标准的选择</vt:lpstr>
      <vt:lpstr>第四节  基于时间驱动作业法的配送成本计算与管控</vt:lpstr>
      <vt:lpstr>一、时间驱动作业法概述</vt:lpstr>
      <vt:lpstr>二、时间驱动作业成本法应用示例</vt:lpstr>
      <vt:lpstr>二、时间驱动作业成本法应用示例</vt:lpstr>
      <vt:lpstr>1、统计作业量</vt:lpstr>
      <vt:lpstr>表11-3  A、B产品消耗的作业及作业量统计表</vt:lpstr>
      <vt:lpstr>2、估算资源能力的实际耗费。</vt:lpstr>
      <vt:lpstr>表11-4  资源能力计算表</vt:lpstr>
      <vt:lpstr>表11-5  资源能力实际消耗估算表</vt:lpstr>
      <vt:lpstr>PowerPoint 演示文稿</vt:lpstr>
      <vt:lpstr>3、分配间接费用</vt:lpstr>
      <vt:lpstr>PowerPoint 演示文稿</vt:lpstr>
      <vt:lpstr>PowerPoint 演示文稿</vt:lpstr>
      <vt:lpstr>表11-6  配送间接费用分配表</vt:lpstr>
      <vt:lpstr>三、时间驱动作业成本法的应用步骤</vt:lpstr>
      <vt:lpstr>PowerPoint 演示文稿</vt:lpstr>
      <vt:lpstr>PowerPoint 演示文稿</vt:lpstr>
      <vt:lpstr>四、资源能力利用优化方法</vt:lpstr>
      <vt:lpstr>五、作业成本法的应用意义</vt:lpstr>
      <vt:lpstr>【复习思考题】</vt:lpstr>
      <vt:lpstr>【练习题】</vt:lpstr>
      <vt:lpstr>表11-7  资源能力计算表</vt:lpstr>
      <vt:lpstr>表11-8  资源能力实际消耗估算表</vt:lpstr>
      <vt:lpstr>表11-9  配送间接费用分配表</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【学习目的】 通过本章的学习，了解配送成本的构成要素；理解并熟悉配送成本计算方法、配送成本控制对策与措施；基本掌握基于时间驱动作业法的配送成本计算。</dc:title>
  <dc:creator>zws</dc:creator>
  <cp:lastModifiedBy>lenovo</cp:lastModifiedBy>
  <cp:revision>13</cp:revision>
  <dcterms:created xsi:type="dcterms:W3CDTF">2015-06-23T11:20:30Z</dcterms:created>
  <dcterms:modified xsi:type="dcterms:W3CDTF">2020-03-16T07:44:14Z</dcterms:modified>
</cp:coreProperties>
</file>