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4" r:id="rId2"/>
    <p:sldMasterId id="2147483676" r:id="rId3"/>
  </p:sldMasterIdLst>
  <p:notesMasterIdLst>
    <p:notesMasterId r:id="rId61"/>
  </p:notesMasterIdLst>
  <p:sldIdLst>
    <p:sldId id="256" r:id="rId4"/>
    <p:sldId id="257" r:id="rId5"/>
    <p:sldId id="258" r:id="rId6"/>
    <p:sldId id="260" r:id="rId7"/>
    <p:sldId id="262" r:id="rId8"/>
    <p:sldId id="292" r:id="rId9"/>
    <p:sldId id="291" r:id="rId10"/>
    <p:sldId id="294" r:id="rId11"/>
    <p:sldId id="265" r:id="rId12"/>
    <p:sldId id="408" r:id="rId13"/>
    <p:sldId id="283" r:id="rId14"/>
    <p:sldId id="409" r:id="rId15"/>
    <p:sldId id="270" r:id="rId16"/>
    <p:sldId id="304" r:id="rId17"/>
    <p:sldId id="272" r:id="rId18"/>
    <p:sldId id="306" r:id="rId19"/>
    <p:sldId id="307" r:id="rId20"/>
    <p:sldId id="391" r:id="rId21"/>
    <p:sldId id="392" r:id="rId22"/>
    <p:sldId id="404" r:id="rId23"/>
    <p:sldId id="309" r:id="rId24"/>
    <p:sldId id="310" r:id="rId25"/>
    <p:sldId id="311" r:id="rId26"/>
    <p:sldId id="312" r:id="rId27"/>
    <p:sldId id="313" r:id="rId28"/>
    <p:sldId id="314" r:id="rId29"/>
    <p:sldId id="326" r:id="rId30"/>
    <p:sldId id="317" r:id="rId31"/>
    <p:sldId id="410" r:id="rId32"/>
    <p:sldId id="325" r:id="rId33"/>
    <p:sldId id="324" r:id="rId34"/>
    <p:sldId id="328" r:id="rId35"/>
    <p:sldId id="415" r:id="rId36"/>
    <p:sldId id="411" r:id="rId37"/>
    <p:sldId id="335" r:id="rId38"/>
    <p:sldId id="416" r:id="rId39"/>
    <p:sldId id="337" r:id="rId40"/>
    <p:sldId id="369" r:id="rId41"/>
    <p:sldId id="340" r:id="rId42"/>
    <p:sldId id="341" r:id="rId43"/>
    <p:sldId id="342" r:id="rId44"/>
    <p:sldId id="344" r:id="rId45"/>
    <p:sldId id="346" r:id="rId46"/>
    <p:sldId id="377" r:id="rId47"/>
    <p:sldId id="348" r:id="rId48"/>
    <p:sldId id="412" r:id="rId49"/>
    <p:sldId id="413" r:id="rId50"/>
    <p:sldId id="385" r:id="rId51"/>
    <p:sldId id="352" r:id="rId52"/>
    <p:sldId id="354" r:id="rId53"/>
    <p:sldId id="355" r:id="rId54"/>
    <p:sldId id="356" r:id="rId55"/>
    <p:sldId id="414" r:id="rId56"/>
    <p:sldId id="358" r:id="rId57"/>
    <p:sldId id="386" r:id="rId58"/>
    <p:sldId id="417" r:id="rId59"/>
    <p:sldId id="418" r:id="rId60"/>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404"/>
    <a:srgbClr val="333300"/>
    <a:srgbClr val="B8C4C3"/>
    <a:srgbClr val="A7B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32" autoAdjust="0"/>
    <p:restoredTop sz="87701" autoAdjust="0"/>
  </p:normalViewPr>
  <p:slideViewPr>
    <p:cSldViewPr showGuides="1">
      <p:cViewPr varScale="1">
        <p:scale>
          <a:sx n="50" d="100"/>
          <a:sy n="50" d="100"/>
        </p:scale>
        <p:origin x="36" y="19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iagrams/_rels/data12.xml.rels><?xml version="1.0" encoding="UTF-8" standalone="yes"?>
<Relationships xmlns="http://schemas.openxmlformats.org/package/2006/relationships"><Relationship Id="rId1" Type="http://schemas.openxmlformats.org/officeDocument/2006/relationships/image" Target="../media/image13.png"/></Relationships>
</file>

<file path=ppt/diagrams/_rels/data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8.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D217D-D62E-4E84-955C-E89B39F26E3B}"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zh-CN" altLang="en-US"/>
        </a:p>
      </dgm:t>
    </dgm:pt>
    <dgm:pt modelId="{B6F58D8B-3F5D-4D34-A15C-E149BDDB888E}">
      <dgm:prSet phldrT="[文本]"/>
      <dgm:spPr/>
      <dgm:t>
        <a:bodyPr/>
        <a:lstStyle/>
        <a:p>
          <a:r>
            <a:rPr lang="zh-CN" dirty="0" smtClean="0"/>
            <a:t>仓储的概念</a:t>
          </a:r>
          <a:endParaRPr lang="zh-CN" altLang="en-US" dirty="0"/>
        </a:p>
      </dgm:t>
    </dgm:pt>
    <dgm:pt modelId="{F00BDF8D-1087-4602-A28F-E5883760DAAD}" type="parTrans" cxnId="{C329CB29-926C-446A-9CCA-5A16E0DA61A5}">
      <dgm:prSet/>
      <dgm:spPr/>
      <dgm:t>
        <a:bodyPr/>
        <a:lstStyle/>
        <a:p>
          <a:endParaRPr lang="zh-CN" altLang="en-US"/>
        </a:p>
      </dgm:t>
    </dgm:pt>
    <dgm:pt modelId="{CC5C1587-4E08-42E8-8657-EBDF9649D989}" type="sibTrans" cxnId="{C329CB29-926C-446A-9CCA-5A16E0DA61A5}">
      <dgm:prSet/>
      <dgm:spPr/>
      <dgm:t>
        <a:bodyPr/>
        <a:lstStyle/>
        <a:p>
          <a:endParaRPr lang="zh-CN" altLang="en-US"/>
        </a:p>
      </dgm:t>
    </dgm:pt>
    <dgm:pt modelId="{3FC93159-2465-4ACF-8A1E-BD117E7DDC2E}">
      <dgm:prSet phldrT="[文本]"/>
      <dgm:spPr/>
      <dgm:t>
        <a:bodyPr/>
        <a:lstStyle/>
        <a:p>
          <a:r>
            <a:rPr lang="zh-CN" dirty="0" smtClean="0"/>
            <a:t>在物流科学体系中，经常涉及到库存、储备及仓储这几个概念，而且经常被混淆。其实，三个概念虽有共同之处，但仍然有所区别。</a:t>
          </a:r>
          <a:endParaRPr lang="zh-CN" altLang="en-US" dirty="0"/>
        </a:p>
      </dgm:t>
    </dgm:pt>
    <dgm:pt modelId="{381EDA62-FCEF-4D62-B3B8-9886CEDF1342}" type="parTrans" cxnId="{4664B94F-F7A9-4FEB-A33F-425A7E5BB2DC}">
      <dgm:prSet/>
      <dgm:spPr/>
      <dgm:t>
        <a:bodyPr/>
        <a:lstStyle/>
        <a:p>
          <a:endParaRPr lang="zh-CN" altLang="en-US"/>
        </a:p>
      </dgm:t>
    </dgm:pt>
    <dgm:pt modelId="{A8D3A828-C8A5-45C7-86FD-450DD3B05D39}" type="sibTrans" cxnId="{4664B94F-F7A9-4FEB-A33F-425A7E5BB2DC}">
      <dgm:prSet/>
      <dgm:spPr/>
      <dgm:t>
        <a:bodyPr/>
        <a:lstStyle/>
        <a:p>
          <a:endParaRPr lang="zh-CN" altLang="en-US"/>
        </a:p>
      </dgm:t>
    </dgm:pt>
    <dgm:pt modelId="{79893B53-4562-4143-9066-81E359A74258}">
      <dgm:prSet phldrT="[文本]"/>
      <dgm:spPr/>
      <dgm:t>
        <a:bodyPr/>
        <a:lstStyle/>
        <a:p>
          <a:r>
            <a:rPr lang="zh-CN" dirty="0" smtClean="0"/>
            <a:t>仓储性态</a:t>
          </a:r>
          <a:endParaRPr lang="zh-CN" altLang="en-US" dirty="0"/>
        </a:p>
      </dgm:t>
    </dgm:pt>
    <dgm:pt modelId="{DE393FE5-6E32-4056-AE2E-9365B382882F}" type="parTrans" cxnId="{962F3B8D-DBC3-4EEA-BABD-21417DE42DCC}">
      <dgm:prSet/>
      <dgm:spPr/>
      <dgm:t>
        <a:bodyPr/>
        <a:lstStyle/>
        <a:p>
          <a:endParaRPr lang="zh-CN" altLang="en-US"/>
        </a:p>
      </dgm:t>
    </dgm:pt>
    <dgm:pt modelId="{6B8A112E-1441-41A6-AB07-3A10B92AAA93}" type="sibTrans" cxnId="{962F3B8D-DBC3-4EEA-BABD-21417DE42DCC}">
      <dgm:prSet/>
      <dgm:spPr/>
      <dgm:t>
        <a:bodyPr/>
        <a:lstStyle/>
        <a:p>
          <a:endParaRPr lang="zh-CN" altLang="en-US"/>
        </a:p>
      </dgm:t>
    </dgm:pt>
    <dgm:pt modelId="{9F7A42F2-D946-4253-B961-7B403DB14677}">
      <dgm:prSet phldrT="[文本]"/>
      <dgm:spPr/>
      <dgm:t>
        <a:bodyPr/>
        <a:lstStyle/>
        <a:p>
          <a:r>
            <a:rPr lang="zh-CN" dirty="0" smtClean="0"/>
            <a:t>生产储备</a:t>
          </a:r>
          <a:endParaRPr lang="zh-CN" altLang="en-US" dirty="0"/>
        </a:p>
      </dgm:t>
    </dgm:pt>
    <dgm:pt modelId="{6216240B-6B44-4D8D-82AF-BCF89F4B3926}" type="parTrans" cxnId="{82A674BF-CF6F-49FB-ACC4-CB49754DD23C}">
      <dgm:prSet/>
      <dgm:spPr/>
      <dgm:t>
        <a:bodyPr/>
        <a:lstStyle/>
        <a:p>
          <a:endParaRPr lang="zh-CN" altLang="en-US"/>
        </a:p>
      </dgm:t>
    </dgm:pt>
    <dgm:pt modelId="{1FEE4157-F6DA-4DED-8AB9-542A7770CAD6}" type="sibTrans" cxnId="{82A674BF-CF6F-49FB-ACC4-CB49754DD23C}">
      <dgm:prSet/>
      <dgm:spPr/>
      <dgm:t>
        <a:bodyPr/>
        <a:lstStyle/>
        <a:p>
          <a:endParaRPr lang="zh-CN" altLang="en-US"/>
        </a:p>
      </dgm:t>
    </dgm:pt>
    <dgm:pt modelId="{F5F6CF55-3CBC-4520-868F-EF03DFA0E4A9}">
      <dgm:prSet phldrT="[文本]"/>
      <dgm:spPr/>
      <dgm:t>
        <a:bodyPr/>
        <a:lstStyle/>
        <a:p>
          <a:r>
            <a:rPr lang="zh-CN" dirty="0" smtClean="0"/>
            <a:t>消费储备</a:t>
          </a:r>
          <a:endParaRPr lang="zh-CN" altLang="en-US" dirty="0"/>
        </a:p>
      </dgm:t>
    </dgm:pt>
    <dgm:pt modelId="{0EF2AA02-B98A-4396-96FF-43F3726B57F4}" type="parTrans" cxnId="{A6C1E714-BAA0-4D16-B745-055FDF4A0260}">
      <dgm:prSet/>
      <dgm:spPr/>
      <dgm:t>
        <a:bodyPr/>
        <a:lstStyle/>
        <a:p>
          <a:endParaRPr lang="zh-CN" altLang="en-US"/>
        </a:p>
      </dgm:t>
    </dgm:pt>
    <dgm:pt modelId="{4B59FA66-8B62-4381-98D6-E7B6E81EC560}" type="sibTrans" cxnId="{A6C1E714-BAA0-4D16-B745-055FDF4A0260}">
      <dgm:prSet/>
      <dgm:spPr/>
      <dgm:t>
        <a:bodyPr/>
        <a:lstStyle/>
        <a:p>
          <a:endParaRPr lang="zh-CN" altLang="en-US"/>
        </a:p>
      </dgm:t>
    </dgm:pt>
    <dgm:pt modelId="{59ABC9F3-209C-4F6D-80F0-E0FCEDFFEEF1}">
      <dgm:prSet phldrT="[文本]"/>
      <dgm:spPr/>
      <dgm:t>
        <a:bodyPr/>
        <a:lstStyle/>
        <a:p>
          <a:r>
            <a:rPr lang="zh-CN" dirty="0" smtClean="0"/>
            <a:t>仓储的代价</a:t>
          </a:r>
          <a:endParaRPr lang="zh-CN" altLang="en-US" dirty="0"/>
        </a:p>
      </dgm:t>
    </dgm:pt>
    <dgm:pt modelId="{958984E2-BBDF-4999-9850-1B9F627B9F75}" type="parTrans" cxnId="{4A7909EE-93F1-4E43-8E0A-D9094EF1311E}">
      <dgm:prSet/>
      <dgm:spPr/>
      <dgm:t>
        <a:bodyPr/>
        <a:lstStyle/>
        <a:p>
          <a:endParaRPr lang="zh-CN" altLang="en-US"/>
        </a:p>
      </dgm:t>
    </dgm:pt>
    <dgm:pt modelId="{EFCADCD0-8150-4860-BF24-E0CB0D3D7604}" type="sibTrans" cxnId="{4A7909EE-93F1-4E43-8E0A-D9094EF1311E}">
      <dgm:prSet/>
      <dgm:spPr/>
      <dgm:t>
        <a:bodyPr/>
        <a:lstStyle/>
        <a:p>
          <a:endParaRPr lang="zh-CN" altLang="en-US"/>
        </a:p>
      </dgm:t>
    </dgm:pt>
    <dgm:pt modelId="{7217196C-E08C-42BB-8C60-1965B981B4E1}">
      <dgm:prSet phldrT="[文本]"/>
      <dgm:spPr/>
      <dgm:t>
        <a:bodyPr/>
        <a:lstStyle/>
        <a:p>
          <a:r>
            <a:rPr lang="zh-CN" dirty="0" smtClean="0"/>
            <a:t>仓储活动由其特点所决定，也经常存在冲减物流系统效益的趋势，主要原因是伴随着仓储活动规模的扩大，将使各项仓储费用支出相应增加</a:t>
          </a:r>
          <a:r>
            <a:rPr lang="zh-CN" altLang="en-US" dirty="0" smtClean="0"/>
            <a:t>。</a:t>
          </a:r>
          <a:endParaRPr lang="zh-CN" altLang="en-US" dirty="0"/>
        </a:p>
      </dgm:t>
    </dgm:pt>
    <dgm:pt modelId="{867A5776-01A9-4CA8-9C83-9FDC5B358355}" type="parTrans" cxnId="{639A7B88-EF1A-47D4-A02B-0C8CF3A0E568}">
      <dgm:prSet/>
      <dgm:spPr/>
      <dgm:t>
        <a:bodyPr/>
        <a:lstStyle/>
        <a:p>
          <a:endParaRPr lang="zh-CN" altLang="en-US"/>
        </a:p>
      </dgm:t>
    </dgm:pt>
    <dgm:pt modelId="{DAAB267F-EC82-4E2E-A9CB-4A60FE4305E7}" type="sibTrans" cxnId="{639A7B88-EF1A-47D4-A02B-0C8CF3A0E568}">
      <dgm:prSet/>
      <dgm:spPr/>
      <dgm:t>
        <a:bodyPr/>
        <a:lstStyle/>
        <a:p>
          <a:endParaRPr lang="zh-CN" altLang="en-US"/>
        </a:p>
      </dgm:t>
    </dgm:pt>
    <dgm:pt modelId="{BE3F3C66-2AAB-4B35-8692-E2F42CFC7A78}">
      <dgm:prSet phldrT="[文本]"/>
      <dgm:spPr/>
      <dgm:t>
        <a:bodyPr/>
        <a:lstStyle/>
        <a:p>
          <a:r>
            <a:rPr lang="zh-CN" dirty="0" smtClean="0"/>
            <a:t>流通储备</a:t>
          </a:r>
          <a:endParaRPr lang="zh-CN" altLang="en-US" dirty="0"/>
        </a:p>
      </dgm:t>
    </dgm:pt>
    <dgm:pt modelId="{DEC636E0-FA34-43B9-B3DC-2001073E1962}" type="parTrans" cxnId="{F8179E6C-CDEB-4335-9F77-C3BA8D0DCCB1}">
      <dgm:prSet/>
      <dgm:spPr/>
      <dgm:t>
        <a:bodyPr/>
        <a:lstStyle/>
        <a:p>
          <a:endParaRPr lang="zh-CN" altLang="en-US"/>
        </a:p>
      </dgm:t>
    </dgm:pt>
    <dgm:pt modelId="{C0FBBAD0-6EE8-4D30-9188-D8A3EE3EE1D8}" type="sibTrans" cxnId="{F8179E6C-CDEB-4335-9F77-C3BA8D0DCCB1}">
      <dgm:prSet/>
      <dgm:spPr/>
      <dgm:t>
        <a:bodyPr/>
        <a:lstStyle/>
        <a:p>
          <a:endParaRPr lang="zh-CN" altLang="en-US"/>
        </a:p>
      </dgm:t>
    </dgm:pt>
    <dgm:pt modelId="{0F437DD9-C78D-4802-B7A3-82BFEC543EFF}" type="pres">
      <dgm:prSet presAssocID="{110D217D-D62E-4E84-955C-E89B39F26E3B}" presName="Name0" presStyleCnt="0">
        <dgm:presLayoutVars>
          <dgm:dir/>
          <dgm:animLvl val="lvl"/>
          <dgm:resizeHandles val="exact"/>
        </dgm:presLayoutVars>
      </dgm:prSet>
      <dgm:spPr/>
      <dgm:t>
        <a:bodyPr/>
        <a:lstStyle/>
        <a:p>
          <a:endParaRPr lang="zh-CN" altLang="en-US"/>
        </a:p>
      </dgm:t>
    </dgm:pt>
    <dgm:pt modelId="{C593418D-06FA-4146-AD04-FA5D1CCD518B}" type="pres">
      <dgm:prSet presAssocID="{B6F58D8B-3F5D-4D34-A15C-E149BDDB888E}" presName="composite" presStyleCnt="0"/>
      <dgm:spPr/>
      <dgm:t>
        <a:bodyPr/>
        <a:lstStyle/>
        <a:p>
          <a:endParaRPr lang="zh-CN" altLang="en-US"/>
        </a:p>
      </dgm:t>
    </dgm:pt>
    <dgm:pt modelId="{2ADE7700-9C62-4853-96D7-F3DB0811CA90}" type="pres">
      <dgm:prSet presAssocID="{B6F58D8B-3F5D-4D34-A15C-E149BDDB888E}" presName="parTx" presStyleLbl="alignNode1" presStyleIdx="0" presStyleCnt="3">
        <dgm:presLayoutVars>
          <dgm:chMax val="0"/>
          <dgm:chPref val="0"/>
          <dgm:bulletEnabled val="1"/>
        </dgm:presLayoutVars>
      </dgm:prSet>
      <dgm:spPr/>
      <dgm:t>
        <a:bodyPr/>
        <a:lstStyle/>
        <a:p>
          <a:endParaRPr lang="zh-CN" altLang="en-US"/>
        </a:p>
      </dgm:t>
    </dgm:pt>
    <dgm:pt modelId="{738719F1-FE31-4DF5-A3F9-3B95ED593216}" type="pres">
      <dgm:prSet presAssocID="{B6F58D8B-3F5D-4D34-A15C-E149BDDB888E}" presName="desTx" presStyleLbl="alignAccFollowNode1" presStyleIdx="0" presStyleCnt="3">
        <dgm:presLayoutVars>
          <dgm:bulletEnabled val="1"/>
        </dgm:presLayoutVars>
      </dgm:prSet>
      <dgm:spPr/>
      <dgm:t>
        <a:bodyPr/>
        <a:lstStyle/>
        <a:p>
          <a:endParaRPr lang="zh-CN" altLang="en-US"/>
        </a:p>
      </dgm:t>
    </dgm:pt>
    <dgm:pt modelId="{4FEEB8A9-08B4-4225-8C8F-9D220C24E36E}" type="pres">
      <dgm:prSet presAssocID="{CC5C1587-4E08-42E8-8657-EBDF9649D989}" presName="space" presStyleCnt="0"/>
      <dgm:spPr/>
      <dgm:t>
        <a:bodyPr/>
        <a:lstStyle/>
        <a:p>
          <a:endParaRPr lang="zh-CN" altLang="en-US"/>
        </a:p>
      </dgm:t>
    </dgm:pt>
    <dgm:pt modelId="{59A275C5-608E-45A1-BA23-5B3F42929FEB}" type="pres">
      <dgm:prSet presAssocID="{79893B53-4562-4143-9066-81E359A74258}" presName="composite" presStyleCnt="0"/>
      <dgm:spPr/>
      <dgm:t>
        <a:bodyPr/>
        <a:lstStyle/>
        <a:p>
          <a:endParaRPr lang="zh-CN" altLang="en-US"/>
        </a:p>
      </dgm:t>
    </dgm:pt>
    <dgm:pt modelId="{09016F0C-557C-4648-B459-0700BF1538A3}" type="pres">
      <dgm:prSet presAssocID="{79893B53-4562-4143-9066-81E359A74258}" presName="parTx" presStyleLbl="alignNode1" presStyleIdx="1" presStyleCnt="3">
        <dgm:presLayoutVars>
          <dgm:chMax val="0"/>
          <dgm:chPref val="0"/>
          <dgm:bulletEnabled val="1"/>
        </dgm:presLayoutVars>
      </dgm:prSet>
      <dgm:spPr/>
      <dgm:t>
        <a:bodyPr/>
        <a:lstStyle/>
        <a:p>
          <a:endParaRPr lang="zh-CN" altLang="en-US"/>
        </a:p>
      </dgm:t>
    </dgm:pt>
    <dgm:pt modelId="{E930D77F-7596-4796-8D2D-9FE6B861B3DA}" type="pres">
      <dgm:prSet presAssocID="{79893B53-4562-4143-9066-81E359A74258}" presName="desTx" presStyleLbl="alignAccFollowNode1" presStyleIdx="1" presStyleCnt="3">
        <dgm:presLayoutVars>
          <dgm:bulletEnabled val="1"/>
        </dgm:presLayoutVars>
      </dgm:prSet>
      <dgm:spPr/>
      <dgm:t>
        <a:bodyPr/>
        <a:lstStyle/>
        <a:p>
          <a:endParaRPr lang="zh-CN" altLang="en-US"/>
        </a:p>
      </dgm:t>
    </dgm:pt>
    <dgm:pt modelId="{E2469ACF-BB18-4E87-8EC3-63A2527FC6DC}" type="pres">
      <dgm:prSet presAssocID="{6B8A112E-1441-41A6-AB07-3A10B92AAA93}" presName="space" presStyleCnt="0"/>
      <dgm:spPr/>
      <dgm:t>
        <a:bodyPr/>
        <a:lstStyle/>
        <a:p>
          <a:endParaRPr lang="zh-CN" altLang="en-US"/>
        </a:p>
      </dgm:t>
    </dgm:pt>
    <dgm:pt modelId="{69500F66-44A4-4D6E-B40F-C1443B5EC4B1}" type="pres">
      <dgm:prSet presAssocID="{59ABC9F3-209C-4F6D-80F0-E0FCEDFFEEF1}" presName="composite" presStyleCnt="0"/>
      <dgm:spPr/>
      <dgm:t>
        <a:bodyPr/>
        <a:lstStyle/>
        <a:p>
          <a:endParaRPr lang="zh-CN" altLang="en-US"/>
        </a:p>
      </dgm:t>
    </dgm:pt>
    <dgm:pt modelId="{DA996931-E44F-4D5E-A1C6-C98DE192807C}" type="pres">
      <dgm:prSet presAssocID="{59ABC9F3-209C-4F6D-80F0-E0FCEDFFEEF1}" presName="parTx" presStyleLbl="alignNode1" presStyleIdx="2" presStyleCnt="3">
        <dgm:presLayoutVars>
          <dgm:chMax val="0"/>
          <dgm:chPref val="0"/>
          <dgm:bulletEnabled val="1"/>
        </dgm:presLayoutVars>
      </dgm:prSet>
      <dgm:spPr/>
      <dgm:t>
        <a:bodyPr/>
        <a:lstStyle/>
        <a:p>
          <a:endParaRPr lang="zh-CN" altLang="en-US"/>
        </a:p>
      </dgm:t>
    </dgm:pt>
    <dgm:pt modelId="{630C0EEE-5E02-4CEA-A18F-A938DD2FBB3C}" type="pres">
      <dgm:prSet presAssocID="{59ABC9F3-209C-4F6D-80F0-E0FCEDFFEEF1}" presName="desTx" presStyleLbl="alignAccFollowNode1" presStyleIdx="2" presStyleCnt="3">
        <dgm:presLayoutVars>
          <dgm:bulletEnabled val="1"/>
        </dgm:presLayoutVars>
      </dgm:prSet>
      <dgm:spPr/>
      <dgm:t>
        <a:bodyPr/>
        <a:lstStyle/>
        <a:p>
          <a:endParaRPr lang="zh-CN" altLang="en-US"/>
        </a:p>
      </dgm:t>
    </dgm:pt>
  </dgm:ptLst>
  <dgm:cxnLst>
    <dgm:cxn modelId="{962F3B8D-DBC3-4EEA-BABD-21417DE42DCC}" srcId="{110D217D-D62E-4E84-955C-E89B39F26E3B}" destId="{79893B53-4562-4143-9066-81E359A74258}" srcOrd="1" destOrd="0" parTransId="{DE393FE5-6E32-4056-AE2E-9365B382882F}" sibTransId="{6B8A112E-1441-41A6-AB07-3A10B92AAA93}"/>
    <dgm:cxn modelId="{C329CB29-926C-446A-9CCA-5A16E0DA61A5}" srcId="{110D217D-D62E-4E84-955C-E89B39F26E3B}" destId="{B6F58D8B-3F5D-4D34-A15C-E149BDDB888E}" srcOrd="0" destOrd="0" parTransId="{F00BDF8D-1087-4602-A28F-E5883760DAAD}" sibTransId="{CC5C1587-4E08-42E8-8657-EBDF9649D989}"/>
    <dgm:cxn modelId="{65F07D3A-C838-4910-9DF4-E3B547F80E45}" type="presOf" srcId="{3FC93159-2465-4ACF-8A1E-BD117E7DDC2E}" destId="{738719F1-FE31-4DF5-A3F9-3B95ED593216}" srcOrd="0" destOrd="0" presId="urn:microsoft.com/office/officeart/2005/8/layout/hList1"/>
    <dgm:cxn modelId="{F8179E6C-CDEB-4335-9F77-C3BA8D0DCCB1}" srcId="{79893B53-4562-4143-9066-81E359A74258}" destId="{BE3F3C66-2AAB-4B35-8692-E2F42CFC7A78}" srcOrd="2" destOrd="0" parTransId="{DEC636E0-FA34-43B9-B3DC-2001073E1962}" sibTransId="{C0FBBAD0-6EE8-4D30-9188-D8A3EE3EE1D8}"/>
    <dgm:cxn modelId="{82A674BF-CF6F-49FB-ACC4-CB49754DD23C}" srcId="{79893B53-4562-4143-9066-81E359A74258}" destId="{9F7A42F2-D946-4253-B961-7B403DB14677}" srcOrd="0" destOrd="0" parTransId="{6216240B-6B44-4D8D-82AF-BCF89F4B3926}" sibTransId="{1FEE4157-F6DA-4DED-8AB9-542A7770CAD6}"/>
    <dgm:cxn modelId="{639A7B88-EF1A-47D4-A02B-0C8CF3A0E568}" srcId="{59ABC9F3-209C-4F6D-80F0-E0FCEDFFEEF1}" destId="{7217196C-E08C-42BB-8C60-1965B981B4E1}" srcOrd="0" destOrd="0" parTransId="{867A5776-01A9-4CA8-9C83-9FDC5B358355}" sibTransId="{DAAB267F-EC82-4E2E-A9CB-4A60FE4305E7}"/>
    <dgm:cxn modelId="{EA1F9AB6-B008-42AA-94AC-939FF1856CF9}" type="presOf" srcId="{BE3F3C66-2AAB-4B35-8692-E2F42CFC7A78}" destId="{E930D77F-7596-4796-8D2D-9FE6B861B3DA}" srcOrd="0" destOrd="2" presId="urn:microsoft.com/office/officeart/2005/8/layout/hList1"/>
    <dgm:cxn modelId="{C895CF14-A345-481C-9146-71782308EE9D}" type="presOf" srcId="{59ABC9F3-209C-4F6D-80F0-E0FCEDFFEEF1}" destId="{DA996931-E44F-4D5E-A1C6-C98DE192807C}" srcOrd="0" destOrd="0" presId="urn:microsoft.com/office/officeart/2005/8/layout/hList1"/>
    <dgm:cxn modelId="{4664B94F-F7A9-4FEB-A33F-425A7E5BB2DC}" srcId="{B6F58D8B-3F5D-4D34-A15C-E149BDDB888E}" destId="{3FC93159-2465-4ACF-8A1E-BD117E7DDC2E}" srcOrd="0" destOrd="0" parTransId="{381EDA62-FCEF-4D62-B3B8-9886CEDF1342}" sibTransId="{A8D3A828-C8A5-45C7-86FD-450DD3B05D39}"/>
    <dgm:cxn modelId="{F4102A94-31BD-46B0-BC24-812A13982347}" type="presOf" srcId="{110D217D-D62E-4E84-955C-E89B39F26E3B}" destId="{0F437DD9-C78D-4802-B7A3-82BFEC543EFF}" srcOrd="0" destOrd="0" presId="urn:microsoft.com/office/officeart/2005/8/layout/hList1"/>
    <dgm:cxn modelId="{4A7909EE-93F1-4E43-8E0A-D9094EF1311E}" srcId="{110D217D-D62E-4E84-955C-E89B39F26E3B}" destId="{59ABC9F3-209C-4F6D-80F0-E0FCEDFFEEF1}" srcOrd="2" destOrd="0" parTransId="{958984E2-BBDF-4999-9850-1B9F627B9F75}" sibTransId="{EFCADCD0-8150-4860-BF24-E0CB0D3D7604}"/>
    <dgm:cxn modelId="{6CB0DDF5-C223-4E30-B47E-D0737A31C4C9}" type="presOf" srcId="{F5F6CF55-3CBC-4520-868F-EF03DFA0E4A9}" destId="{E930D77F-7596-4796-8D2D-9FE6B861B3DA}" srcOrd="0" destOrd="1" presId="urn:microsoft.com/office/officeart/2005/8/layout/hList1"/>
    <dgm:cxn modelId="{C0F21E38-6451-4D07-A9A5-4D497D6A69BF}" type="presOf" srcId="{9F7A42F2-D946-4253-B961-7B403DB14677}" destId="{E930D77F-7596-4796-8D2D-9FE6B861B3DA}" srcOrd="0" destOrd="0" presId="urn:microsoft.com/office/officeart/2005/8/layout/hList1"/>
    <dgm:cxn modelId="{A6C1E714-BAA0-4D16-B745-055FDF4A0260}" srcId="{79893B53-4562-4143-9066-81E359A74258}" destId="{F5F6CF55-3CBC-4520-868F-EF03DFA0E4A9}" srcOrd="1" destOrd="0" parTransId="{0EF2AA02-B98A-4396-96FF-43F3726B57F4}" sibTransId="{4B59FA66-8B62-4381-98D6-E7B6E81EC560}"/>
    <dgm:cxn modelId="{EA61FE8D-6AD4-404D-A388-E8BC92411A01}" type="presOf" srcId="{7217196C-E08C-42BB-8C60-1965B981B4E1}" destId="{630C0EEE-5E02-4CEA-A18F-A938DD2FBB3C}" srcOrd="0" destOrd="0" presId="urn:microsoft.com/office/officeart/2005/8/layout/hList1"/>
    <dgm:cxn modelId="{842DDE9D-3806-4461-AEB7-E008D6D6A8DD}" type="presOf" srcId="{B6F58D8B-3F5D-4D34-A15C-E149BDDB888E}" destId="{2ADE7700-9C62-4853-96D7-F3DB0811CA90}" srcOrd="0" destOrd="0" presId="urn:microsoft.com/office/officeart/2005/8/layout/hList1"/>
    <dgm:cxn modelId="{D31E2053-CB5D-49B3-A17A-670C4836ECBA}" type="presOf" srcId="{79893B53-4562-4143-9066-81E359A74258}" destId="{09016F0C-557C-4648-B459-0700BF1538A3}" srcOrd="0" destOrd="0" presId="urn:microsoft.com/office/officeart/2005/8/layout/hList1"/>
    <dgm:cxn modelId="{E3F0B776-AF58-447B-A08B-7586905ACD94}" type="presParOf" srcId="{0F437DD9-C78D-4802-B7A3-82BFEC543EFF}" destId="{C593418D-06FA-4146-AD04-FA5D1CCD518B}" srcOrd="0" destOrd="0" presId="urn:microsoft.com/office/officeart/2005/8/layout/hList1"/>
    <dgm:cxn modelId="{35627E14-E466-45A4-9AA4-E4E232E25CDC}" type="presParOf" srcId="{C593418D-06FA-4146-AD04-FA5D1CCD518B}" destId="{2ADE7700-9C62-4853-96D7-F3DB0811CA90}" srcOrd="0" destOrd="0" presId="urn:microsoft.com/office/officeart/2005/8/layout/hList1"/>
    <dgm:cxn modelId="{7A285FA7-C371-498E-8C5D-C72CCAA36E49}" type="presParOf" srcId="{C593418D-06FA-4146-AD04-FA5D1CCD518B}" destId="{738719F1-FE31-4DF5-A3F9-3B95ED593216}" srcOrd="1" destOrd="0" presId="urn:microsoft.com/office/officeart/2005/8/layout/hList1"/>
    <dgm:cxn modelId="{9845A15F-6EBF-4930-9DDE-06DECDFE2214}" type="presParOf" srcId="{0F437DD9-C78D-4802-B7A3-82BFEC543EFF}" destId="{4FEEB8A9-08B4-4225-8C8F-9D220C24E36E}" srcOrd="1" destOrd="0" presId="urn:microsoft.com/office/officeart/2005/8/layout/hList1"/>
    <dgm:cxn modelId="{84E88ABD-48C9-4376-BF2D-9D9F4AB4F61F}" type="presParOf" srcId="{0F437DD9-C78D-4802-B7A3-82BFEC543EFF}" destId="{59A275C5-608E-45A1-BA23-5B3F42929FEB}" srcOrd="2" destOrd="0" presId="urn:microsoft.com/office/officeart/2005/8/layout/hList1"/>
    <dgm:cxn modelId="{6F438342-CB3F-4B79-AEEB-2BAE37E16401}" type="presParOf" srcId="{59A275C5-608E-45A1-BA23-5B3F42929FEB}" destId="{09016F0C-557C-4648-B459-0700BF1538A3}" srcOrd="0" destOrd="0" presId="urn:microsoft.com/office/officeart/2005/8/layout/hList1"/>
    <dgm:cxn modelId="{1298D584-C605-43BC-8914-4D0C9167D03C}" type="presParOf" srcId="{59A275C5-608E-45A1-BA23-5B3F42929FEB}" destId="{E930D77F-7596-4796-8D2D-9FE6B861B3DA}" srcOrd="1" destOrd="0" presId="urn:microsoft.com/office/officeart/2005/8/layout/hList1"/>
    <dgm:cxn modelId="{2C5F4201-9EE5-4645-A854-4892C6300760}" type="presParOf" srcId="{0F437DD9-C78D-4802-B7A3-82BFEC543EFF}" destId="{E2469ACF-BB18-4E87-8EC3-63A2527FC6DC}" srcOrd="3" destOrd="0" presId="urn:microsoft.com/office/officeart/2005/8/layout/hList1"/>
    <dgm:cxn modelId="{E83F7CAE-BDA8-4BE3-A69B-6F24D99233B3}" type="presParOf" srcId="{0F437DD9-C78D-4802-B7A3-82BFEC543EFF}" destId="{69500F66-44A4-4D6E-B40F-C1443B5EC4B1}" srcOrd="4" destOrd="0" presId="urn:microsoft.com/office/officeart/2005/8/layout/hList1"/>
    <dgm:cxn modelId="{9FE2C843-447F-4258-9BEC-64B911A4AB76}" type="presParOf" srcId="{69500F66-44A4-4D6E-B40F-C1443B5EC4B1}" destId="{DA996931-E44F-4D5E-A1C6-C98DE192807C}" srcOrd="0" destOrd="0" presId="urn:microsoft.com/office/officeart/2005/8/layout/hList1"/>
    <dgm:cxn modelId="{9E88EC65-6D1D-4977-A5AD-B0CDB618D254}" type="presParOf" srcId="{69500F66-44A4-4D6E-B40F-C1443B5EC4B1}" destId="{630C0EEE-5E02-4CEA-A18F-A938DD2FBB3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D1582A-2A72-4E38-B842-0A2F5DDE0C73}" type="doc">
      <dgm:prSet loTypeId="urn:microsoft.com/office/officeart/2008/layout/IncreasingCircleProcess" loCatId="list" qsTypeId="urn:microsoft.com/office/officeart/2005/8/quickstyle/3d3" qsCatId="3D" csTypeId="urn:microsoft.com/office/officeart/2005/8/colors/accent4_2" csCatId="accent4" phldr="1"/>
      <dgm:spPr/>
      <dgm:t>
        <a:bodyPr/>
        <a:lstStyle/>
        <a:p>
          <a:endParaRPr lang="zh-CN" altLang="en-US"/>
        </a:p>
      </dgm:t>
    </dgm:pt>
    <dgm:pt modelId="{71872DA9-1F51-4468-8B18-237B6189D32F}">
      <dgm:prSet phldrT="[文本]" custT="1"/>
      <dgm:spPr/>
      <dgm:t>
        <a:bodyPr/>
        <a:lstStyle/>
        <a:p>
          <a:r>
            <a:rPr lang="zh-CN" altLang="en-US" sz="1800" dirty="0" smtClean="0"/>
            <a:t>影响仓储成本的因素</a:t>
          </a:r>
          <a:endParaRPr lang="zh-CN" altLang="en-US" sz="1800" dirty="0"/>
        </a:p>
      </dgm:t>
    </dgm:pt>
    <dgm:pt modelId="{910C8668-49C6-4870-A6AE-A7A8C01716F1}" type="parTrans" cxnId="{4B461188-FF00-4658-91CC-4353220A147B}">
      <dgm:prSet/>
      <dgm:spPr/>
      <dgm:t>
        <a:bodyPr/>
        <a:lstStyle/>
        <a:p>
          <a:endParaRPr lang="zh-CN" altLang="en-US"/>
        </a:p>
      </dgm:t>
    </dgm:pt>
    <dgm:pt modelId="{ABF4B86C-30DC-44CE-A913-16E651573A90}" type="sibTrans" cxnId="{4B461188-FF00-4658-91CC-4353220A147B}">
      <dgm:prSet/>
      <dgm:spPr/>
      <dgm:t>
        <a:bodyPr/>
        <a:lstStyle/>
        <a:p>
          <a:endParaRPr lang="zh-CN" altLang="en-US"/>
        </a:p>
      </dgm:t>
    </dgm:pt>
    <dgm:pt modelId="{B3B69454-D682-48D7-A42A-2602A650AEE9}">
      <dgm:prSet phldrT="[文本]" custT="1"/>
      <dgm:spPr/>
      <dgm:t>
        <a:bodyPr/>
        <a:lstStyle/>
        <a:p>
          <a:r>
            <a:rPr lang="zh-CN" altLang="en-US" sz="1800" dirty="0" smtClean="0"/>
            <a:t>仓储成本的分析</a:t>
          </a:r>
          <a:endParaRPr lang="zh-CN" altLang="en-US" sz="1800" dirty="0"/>
        </a:p>
      </dgm:t>
    </dgm:pt>
    <dgm:pt modelId="{A811B4A0-C0FB-438E-9DCA-15D952FEB957}" type="parTrans" cxnId="{03E15810-2ED6-440E-83E4-78E632EFD25D}">
      <dgm:prSet/>
      <dgm:spPr/>
      <dgm:t>
        <a:bodyPr/>
        <a:lstStyle/>
        <a:p>
          <a:endParaRPr lang="zh-CN" altLang="en-US"/>
        </a:p>
      </dgm:t>
    </dgm:pt>
    <dgm:pt modelId="{64AA596C-FF20-4C5B-AF75-0F196CE7A94E}" type="sibTrans" cxnId="{03E15810-2ED6-440E-83E4-78E632EFD25D}">
      <dgm:prSet/>
      <dgm:spPr/>
      <dgm:t>
        <a:bodyPr/>
        <a:lstStyle/>
        <a:p>
          <a:endParaRPr lang="zh-CN" altLang="en-US"/>
        </a:p>
      </dgm:t>
    </dgm:pt>
    <dgm:pt modelId="{E0D026AF-AF05-42FD-BA7D-DAC5D13F5B61}">
      <dgm:prSet phldrT="[文本]" custT="1"/>
      <dgm:spPr/>
      <dgm:t>
        <a:bodyPr/>
        <a:lstStyle/>
        <a:p>
          <a:r>
            <a:rPr lang="zh-CN" altLang="en-US" sz="1800" dirty="0" smtClean="0"/>
            <a:t>仓储成本的控制原则</a:t>
          </a:r>
          <a:endParaRPr lang="zh-CN" altLang="en-US" sz="1800" dirty="0"/>
        </a:p>
      </dgm:t>
    </dgm:pt>
    <dgm:pt modelId="{52F98E1C-9226-4B81-B5FB-5C9982F79EB3}" type="parTrans" cxnId="{C23ED6C2-6B10-4883-A4F5-21B36F51D28A}">
      <dgm:prSet/>
      <dgm:spPr/>
      <dgm:t>
        <a:bodyPr/>
        <a:lstStyle/>
        <a:p>
          <a:endParaRPr lang="zh-CN" altLang="en-US"/>
        </a:p>
      </dgm:t>
    </dgm:pt>
    <dgm:pt modelId="{8868BDB4-5826-498B-93DB-FC5723DB8A09}" type="sibTrans" cxnId="{C23ED6C2-6B10-4883-A4F5-21B36F51D28A}">
      <dgm:prSet/>
      <dgm:spPr/>
      <dgm:t>
        <a:bodyPr/>
        <a:lstStyle/>
        <a:p>
          <a:endParaRPr lang="zh-CN" altLang="en-US"/>
        </a:p>
      </dgm:t>
    </dgm:pt>
    <dgm:pt modelId="{7EFF0EDF-490B-4366-834D-3614064979E9}">
      <dgm:prSet custT="1"/>
      <dgm:spPr/>
      <dgm:t>
        <a:bodyPr/>
        <a:lstStyle/>
        <a:p>
          <a:r>
            <a:rPr lang="zh-CN" altLang="en-US" sz="1800" dirty="0" smtClean="0"/>
            <a:t>仓储物资的控制方法</a:t>
          </a:r>
          <a:endParaRPr lang="zh-CN" altLang="en-US" sz="1800" dirty="0"/>
        </a:p>
      </dgm:t>
    </dgm:pt>
    <dgm:pt modelId="{051BDE8F-FBF7-4873-B811-6865991FB18F}" type="parTrans" cxnId="{6EC250D9-7F1D-442C-9E2E-C477571847F5}">
      <dgm:prSet/>
      <dgm:spPr/>
      <dgm:t>
        <a:bodyPr/>
        <a:lstStyle/>
        <a:p>
          <a:endParaRPr lang="zh-CN" altLang="en-US"/>
        </a:p>
      </dgm:t>
    </dgm:pt>
    <dgm:pt modelId="{1236AEF3-7AC4-4857-969B-2D4849891FD1}" type="sibTrans" cxnId="{6EC250D9-7F1D-442C-9E2E-C477571847F5}">
      <dgm:prSet/>
      <dgm:spPr/>
      <dgm:t>
        <a:bodyPr/>
        <a:lstStyle/>
        <a:p>
          <a:endParaRPr lang="zh-CN" altLang="en-US"/>
        </a:p>
      </dgm:t>
    </dgm:pt>
    <dgm:pt modelId="{FCBE8766-D9BD-4222-9E59-95605D76D2EC}" type="pres">
      <dgm:prSet presAssocID="{92D1582A-2A72-4E38-B842-0A2F5DDE0C73}" presName="Name0" presStyleCnt="0">
        <dgm:presLayoutVars>
          <dgm:chMax val="7"/>
          <dgm:chPref val="7"/>
          <dgm:dir/>
          <dgm:animOne val="branch"/>
          <dgm:animLvl val="lvl"/>
        </dgm:presLayoutVars>
      </dgm:prSet>
      <dgm:spPr/>
      <dgm:t>
        <a:bodyPr/>
        <a:lstStyle/>
        <a:p>
          <a:endParaRPr lang="zh-CN" altLang="en-US"/>
        </a:p>
      </dgm:t>
    </dgm:pt>
    <dgm:pt modelId="{46401145-7359-463C-B49A-1A5668CC2075}" type="pres">
      <dgm:prSet presAssocID="{71872DA9-1F51-4468-8B18-237B6189D32F}" presName="composite" presStyleCnt="0"/>
      <dgm:spPr/>
    </dgm:pt>
    <dgm:pt modelId="{3EA5C7C1-7F42-43CB-B8B3-CAE3C667624E}" type="pres">
      <dgm:prSet presAssocID="{71872DA9-1F51-4468-8B18-237B6189D32F}" presName="BackAccent" presStyleLbl="bgShp" presStyleIdx="0" presStyleCnt="4" custLinFactY="46062" custLinFactNeighborY="100000"/>
      <dgm:spPr/>
    </dgm:pt>
    <dgm:pt modelId="{959B44EC-4963-4E84-B8C4-C542A49F46D2}" type="pres">
      <dgm:prSet presAssocID="{71872DA9-1F51-4468-8B18-237B6189D32F}" presName="Accent" presStyleLbl="alignNode1" presStyleIdx="0" presStyleCnt="4" custLinFactY="100000" custLinFactNeighborY="145076"/>
      <dgm:spPr/>
    </dgm:pt>
    <dgm:pt modelId="{CA40055A-A575-46B5-ADA3-0120AA076C54}" type="pres">
      <dgm:prSet presAssocID="{71872DA9-1F51-4468-8B18-237B6189D32F}" presName="Child" presStyleLbl="revTx" presStyleIdx="0" presStyleCnt="4">
        <dgm:presLayoutVars>
          <dgm:chMax val="0"/>
          <dgm:chPref val="0"/>
          <dgm:bulletEnabled val="1"/>
        </dgm:presLayoutVars>
      </dgm:prSet>
      <dgm:spPr/>
    </dgm:pt>
    <dgm:pt modelId="{A5B95BD2-717C-4469-96E1-B36A622C27D8}" type="pres">
      <dgm:prSet presAssocID="{71872DA9-1F51-4468-8B18-237B6189D32F}" presName="Parent" presStyleLbl="revTx" presStyleIdx="0" presStyleCnt="4" custLinFactY="46062" custLinFactNeighborY="100000">
        <dgm:presLayoutVars>
          <dgm:chMax val="1"/>
          <dgm:chPref val="1"/>
          <dgm:bulletEnabled val="1"/>
        </dgm:presLayoutVars>
      </dgm:prSet>
      <dgm:spPr/>
      <dgm:t>
        <a:bodyPr/>
        <a:lstStyle/>
        <a:p>
          <a:endParaRPr lang="zh-CN" altLang="en-US"/>
        </a:p>
      </dgm:t>
    </dgm:pt>
    <dgm:pt modelId="{F51EE544-5F9B-4124-8F7D-6117AFE6FF5C}" type="pres">
      <dgm:prSet presAssocID="{ABF4B86C-30DC-44CE-A913-16E651573A90}" presName="sibTrans" presStyleCnt="0"/>
      <dgm:spPr/>
    </dgm:pt>
    <dgm:pt modelId="{C68B32BE-4354-480E-AB57-4D016F649C91}" type="pres">
      <dgm:prSet presAssocID="{B3B69454-D682-48D7-A42A-2602A650AEE9}" presName="composite" presStyleCnt="0"/>
      <dgm:spPr/>
    </dgm:pt>
    <dgm:pt modelId="{D35346C4-10CF-422E-BB4E-ABA9D9441813}" type="pres">
      <dgm:prSet presAssocID="{B3B69454-D682-48D7-A42A-2602A650AEE9}" presName="BackAccent" presStyleLbl="bgShp" presStyleIdx="1" presStyleCnt="4" custLinFactY="46062" custLinFactNeighborY="100000"/>
      <dgm:spPr/>
    </dgm:pt>
    <dgm:pt modelId="{2971F18E-C694-4139-B756-17B22C6C97FD}" type="pres">
      <dgm:prSet presAssocID="{B3B69454-D682-48D7-A42A-2602A650AEE9}" presName="Accent" presStyleLbl="alignNode1" presStyleIdx="1" presStyleCnt="4" custLinFactY="100000" custLinFactNeighborY="145076"/>
      <dgm:spPr/>
    </dgm:pt>
    <dgm:pt modelId="{F07CA162-9E2C-41D3-8CCE-84C437813815}" type="pres">
      <dgm:prSet presAssocID="{B3B69454-D682-48D7-A42A-2602A650AEE9}" presName="Child" presStyleLbl="revTx" presStyleIdx="0" presStyleCnt="4">
        <dgm:presLayoutVars>
          <dgm:chMax val="0"/>
          <dgm:chPref val="0"/>
          <dgm:bulletEnabled val="1"/>
        </dgm:presLayoutVars>
      </dgm:prSet>
      <dgm:spPr/>
    </dgm:pt>
    <dgm:pt modelId="{CF534DBA-C06C-4518-8CD7-C2D655E4F6EB}" type="pres">
      <dgm:prSet presAssocID="{B3B69454-D682-48D7-A42A-2602A650AEE9}" presName="Parent" presStyleLbl="revTx" presStyleIdx="1" presStyleCnt="4" custScaleY="46063" custLinFactY="33890" custLinFactNeighborY="100000">
        <dgm:presLayoutVars>
          <dgm:chMax val="1"/>
          <dgm:chPref val="1"/>
          <dgm:bulletEnabled val="1"/>
        </dgm:presLayoutVars>
      </dgm:prSet>
      <dgm:spPr/>
      <dgm:t>
        <a:bodyPr/>
        <a:lstStyle/>
        <a:p>
          <a:endParaRPr lang="zh-CN" altLang="en-US"/>
        </a:p>
      </dgm:t>
    </dgm:pt>
    <dgm:pt modelId="{914F2902-D12C-4809-999E-42FB316124AB}" type="pres">
      <dgm:prSet presAssocID="{64AA596C-FF20-4C5B-AF75-0F196CE7A94E}" presName="sibTrans" presStyleCnt="0"/>
      <dgm:spPr/>
    </dgm:pt>
    <dgm:pt modelId="{A814AB95-1A47-4682-9D61-7413C55927E5}" type="pres">
      <dgm:prSet presAssocID="{E0D026AF-AF05-42FD-BA7D-DAC5D13F5B61}" presName="composite" presStyleCnt="0"/>
      <dgm:spPr/>
    </dgm:pt>
    <dgm:pt modelId="{CD3FEED4-6368-4A44-BD24-42807C246C0A}" type="pres">
      <dgm:prSet presAssocID="{E0D026AF-AF05-42FD-BA7D-DAC5D13F5B61}" presName="BackAccent" presStyleLbl="bgShp" presStyleIdx="2" presStyleCnt="4" custLinFactY="46062" custLinFactNeighborY="100000"/>
      <dgm:spPr/>
    </dgm:pt>
    <dgm:pt modelId="{B1E0B49B-6CB7-4A9A-AAD2-616478B453F8}" type="pres">
      <dgm:prSet presAssocID="{E0D026AF-AF05-42FD-BA7D-DAC5D13F5B61}" presName="Accent" presStyleLbl="alignNode1" presStyleIdx="2" presStyleCnt="4" custLinFactY="100000" custLinFactNeighborY="145076"/>
      <dgm:spPr/>
    </dgm:pt>
    <dgm:pt modelId="{1DAFE660-0AE8-4073-8181-1C1C6491D043}" type="pres">
      <dgm:prSet presAssocID="{E0D026AF-AF05-42FD-BA7D-DAC5D13F5B61}" presName="Child" presStyleLbl="revTx" presStyleIdx="1" presStyleCnt="4">
        <dgm:presLayoutVars>
          <dgm:chMax val="0"/>
          <dgm:chPref val="0"/>
          <dgm:bulletEnabled val="1"/>
        </dgm:presLayoutVars>
      </dgm:prSet>
      <dgm:spPr/>
    </dgm:pt>
    <dgm:pt modelId="{939A76AB-116B-4E03-8BB1-CD53966A39C2}" type="pres">
      <dgm:prSet presAssocID="{E0D026AF-AF05-42FD-BA7D-DAC5D13F5B61}" presName="Parent" presStyleLbl="revTx" presStyleIdx="2" presStyleCnt="4" custLinFactY="46062" custLinFactNeighborY="100000">
        <dgm:presLayoutVars>
          <dgm:chMax val="1"/>
          <dgm:chPref val="1"/>
          <dgm:bulletEnabled val="1"/>
        </dgm:presLayoutVars>
      </dgm:prSet>
      <dgm:spPr/>
      <dgm:t>
        <a:bodyPr/>
        <a:lstStyle/>
        <a:p>
          <a:endParaRPr lang="zh-CN" altLang="en-US"/>
        </a:p>
      </dgm:t>
    </dgm:pt>
    <dgm:pt modelId="{9F82916E-40F0-4F61-8DD3-3D2617F165D6}" type="pres">
      <dgm:prSet presAssocID="{8868BDB4-5826-498B-93DB-FC5723DB8A09}" presName="sibTrans" presStyleCnt="0"/>
      <dgm:spPr/>
    </dgm:pt>
    <dgm:pt modelId="{4DF315A4-9298-4C03-AE52-661678EAFFA2}" type="pres">
      <dgm:prSet presAssocID="{7EFF0EDF-490B-4366-834D-3614064979E9}" presName="composite" presStyleCnt="0"/>
      <dgm:spPr/>
    </dgm:pt>
    <dgm:pt modelId="{B21607FA-4A28-4D83-8499-0D7DA939C436}" type="pres">
      <dgm:prSet presAssocID="{7EFF0EDF-490B-4366-834D-3614064979E9}" presName="BackAccent" presStyleLbl="bgShp" presStyleIdx="3" presStyleCnt="4" custLinFactY="46062" custLinFactNeighborY="100000"/>
      <dgm:spPr/>
    </dgm:pt>
    <dgm:pt modelId="{1698436C-5537-4272-A8CB-4F72A79417E4}" type="pres">
      <dgm:prSet presAssocID="{7EFF0EDF-490B-4366-834D-3614064979E9}" presName="Accent" presStyleLbl="alignNode1" presStyleIdx="3" presStyleCnt="4" custLinFactY="100000" custLinFactNeighborY="145076"/>
      <dgm:spPr/>
    </dgm:pt>
    <dgm:pt modelId="{99B84B41-30C4-4FB5-A852-C8DB810D453D}" type="pres">
      <dgm:prSet presAssocID="{7EFF0EDF-490B-4366-834D-3614064979E9}" presName="Child" presStyleLbl="revTx" presStyleIdx="2" presStyleCnt="4">
        <dgm:presLayoutVars>
          <dgm:chMax val="0"/>
          <dgm:chPref val="0"/>
          <dgm:bulletEnabled val="1"/>
        </dgm:presLayoutVars>
      </dgm:prSet>
      <dgm:spPr/>
    </dgm:pt>
    <dgm:pt modelId="{61C4C5C1-4FC1-4FD5-8540-ACB048CF54D8}" type="pres">
      <dgm:prSet presAssocID="{7EFF0EDF-490B-4366-834D-3614064979E9}" presName="Parent" presStyleLbl="revTx" presStyleIdx="3" presStyleCnt="4" custLinFactY="46062" custLinFactNeighborY="100000">
        <dgm:presLayoutVars>
          <dgm:chMax val="1"/>
          <dgm:chPref val="1"/>
          <dgm:bulletEnabled val="1"/>
        </dgm:presLayoutVars>
      </dgm:prSet>
      <dgm:spPr/>
      <dgm:t>
        <a:bodyPr/>
        <a:lstStyle/>
        <a:p>
          <a:endParaRPr lang="zh-CN" altLang="en-US"/>
        </a:p>
      </dgm:t>
    </dgm:pt>
  </dgm:ptLst>
  <dgm:cxnLst>
    <dgm:cxn modelId="{C23ED6C2-6B10-4883-A4F5-21B36F51D28A}" srcId="{92D1582A-2A72-4E38-B842-0A2F5DDE0C73}" destId="{E0D026AF-AF05-42FD-BA7D-DAC5D13F5B61}" srcOrd="2" destOrd="0" parTransId="{52F98E1C-9226-4B81-B5FB-5C9982F79EB3}" sibTransId="{8868BDB4-5826-498B-93DB-FC5723DB8A09}"/>
    <dgm:cxn modelId="{33E4D7F0-4783-413A-840E-A3587992FF60}" type="presOf" srcId="{92D1582A-2A72-4E38-B842-0A2F5DDE0C73}" destId="{FCBE8766-D9BD-4222-9E59-95605D76D2EC}" srcOrd="0" destOrd="0" presId="urn:microsoft.com/office/officeart/2008/layout/IncreasingCircleProcess"/>
    <dgm:cxn modelId="{F3ECF6AE-D561-4F7C-B79A-89D2ED049DA2}" type="presOf" srcId="{7EFF0EDF-490B-4366-834D-3614064979E9}" destId="{61C4C5C1-4FC1-4FD5-8540-ACB048CF54D8}" srcOrd="0" destOrd="0" presId="urn:microsoft.com/office/officeart/2008/layout/IncreasingCircleProcess"/>
    <dgm:cxn modelId="{45996C81-2FE6-464E-BE71-213DF8604161}" type="presOf" srcId="{B3B69454-D682-48D7-A42A-2602A650AEE9}" destId="{CF534DBA-C06C-4518-8CD7-C2D655E4F6EB}" srcOrd="0" destOrd="0" presId="urn:microsoft.com/office/officeart/2008/layout/IncreasingCircleProcess"/>
    <dgm:cxn modelId="{C909C4B7-510B-408A-9B91-3CD378C9EB59}" type="presOf" srcId="{71872DA9-1F51-4468-8B18-237B6189D32F}" destId="{A5B95BD2-717C-4469-96E1-B36A622C27D8}" srcOrd="0" destOrd="0" presId="urn:microsoft.com/office/officeart/2008/layout/IncreasingCircleProcess"/>
    <dgm:cxn modelId="{03E15810-2ED6-440E-83E4-78E632EFD25D}" srcId="{92D1582A-2A72-4E38-B842-0A2F5DDE0C73}" destId="{B3B69454-D682-48D7-A42A-2602A650AEE9}" srcOrd="1" destOrd="0" parTransId="{A811B4A0-C0FB-438E-9DCA-15D952FEB957}" sibTransId="{64AA596C-FF20-4C5B-AF75-0F196CE7A94E}"/>
    <dgm:cxn modelId="{9DFA82F8-04EB-4BE3-BE98-D8F482B2DBD9}" type="presOf" srcId="{E0D026AF-AF05-42FD-BA7D-DAC5D13F5B61}" destId="{939A76AB-116B-4E03-8BB1-CD53966A39C2}" srcOrd="0" destOrd="0" presId="urn:microsoft.com/office/officeart/2008/layout/IncreasingCircleProcess"/>
    <dgm:cxn modelId="{6EC250D9-7F1D-442C-9E2E-C477571847F5}" srcId="{92D1582A-2A72-4E38-B842-0A2F5DDE0C73}" destId="{7EFF0EDF-490B-4366-834D-3614064979E9}" srcOrd="3" destOrd="0" parTransId="{051BDE8F-FBF7-4873-B811-6865991FB18F}" sibTransId="{1236AEF3-7AC4-4857-969B-2D4849891FD1}"/>
    <dgm:cxn modelId="{4B461188-FF00-4658-91CC-4353220A147B}" srcId="{92D1582A-2A72-4E38-B842-0A2F5DDE0C73}" destId="{71872DA9-1F51-4468-8B18-237B6189D32F}" srcOrd="0" destOrd="0" parTransId="{910C8668-49C6-4870-A6AE-A7A8C01716F1}" sibTransId="{ABF4B86C-30DC-44CE-A913-16E651573A90}"/>
    <dgm:cxn modelId="{DB6A2A4C-6B66-41A2-A666-A7C81D8E4A42}" type="presParOf" srcId="{FCBE8766-D9BD-4222-9E59-95605D76D2EC}" destId="{46401145-7359-463C-B49A-1A5668CC2075}" srcOrd="0" destOrd="0" presId="urn:microsoft.com/office/officeart/2008/layout/IncreasingCircleProcess"/>
    <dgm:cxn modelId="{2A471DB2-0C8B-49B6-816D-955AA2C64663}" type="presParOf" srcId="{46401145-7359-463C-B49A-1A5668CC2075}" destId="{3EA5C7C1-7F42-43CB-B8B3-CAE3C667624E}" srcOrd="0" destOrd="0" presId="urn:microsoft.com/office/officeart/2008/layout/IncreasingCircleProcess"/>
    <dgm:cxn modelId="{04C3CA90-8F17-4749-BBBE-DD7F42E3AB3E}" type="presParOf" srcId="{46401145-7359-463C-B49A-1A5668CC2075}" destId="{959B44EC-4963-4E84-B8C4-C542A49F46D2}" srcOrd="1" destOrd="0" presId="urn:microsoft.com/office/officeart/2008/layout/IncreasingCircleProcess"/>
    <dgm:cxn modelId="{F6A2DC50-FC50-4461-B58B-5FDB996FEE76}" type="presParOf" srcId="{46401145-7359-463C-B49A-1A5668CC2075}" destId="{CA40055A-A575-46B5-ADA3-0120AA076C54}" srcOrd="2" destOrd="0" presId="urn:microsoft.com/office/officeart/2008/layout/IncreasingCircleProcess"/>
    <dgm:cxn modelId="{46C9A213-955F-4A87-A886-D639D1D6A2BE}" type="presParOf" srcId="{46401145-7359-463C-B49A-1A5668CC2075}" destId="{A5B95BD2-717C-4469-96E1-B36A622C27D8}" srcOrd="3" destOrd="0" presId="urn:microsoft.com/office/officeart/2008/layout/IncreasingCircleProcess"/>
    <dgm:cxn modelId="{997CF044-8C0B-4C03-AB44-E20354BA68AD}" type="presParOf" srcId="{FCBE8766-D9BD-4222-9E59-95605D76D2EC}" destId="{F51EE544-5F9B-4124-8F7D-6117AFE6FF5C}" srcOrd="1" destOrd="0" presId="urn:microsoft.com/office/officeart/2008/layout/IncreasingCircleProcess"/>
    <dgm:cxn modelId="{E4D0CBE1-EE31-4AF1-993A-CE069C8C6759}" type="presParOf" srcId="{FCBE8766-D9BD-4222-9E59-95605D76D2EC}" destId="{C68B32BE-4354-480E-AB57-4D016F649C91}" srcOrd="2" destOrd="0" presId="urn:microsoft.com/office/officeart/2008/layout/IncreasingCircleProcess"/>
    <dgm:cxn modelId="{D70B57D4-230B-45C7-AFA4-A6B3F0709026}" type="presParOf" srcId="{C68B32BE-4354-480E-AB57-4D016F649C91}" destId="{D35346C4-10CF-422E-BB4E-ABA9D9441813}" srcOrd="0" destOrd="0" presId="urn:microsoft.com/office/officeart/2008/layout/IncreasingCircleProcess"/>
    <dgm:cxn modelId="{05B29D78-70E2-40FA-9DFA-4F9AEC7B92DC}" type="presParOf" srcId="{C68B32BE-4354-480E-AB57-4D016F649C91}" destId="{2971F18E-C694-4139-B756-17B22C6C97FD}" srcOrd="1" destOrd="0" presId="urn:microsoft.com/office/officeart/2008/layout/IncreasingCircleProcess"/>
    <dgm:cxn modelId="{43569621-14B8-436F-80FC-C9F4FAFAD5C5}" type="presParOf" srcId="{C68B32BE-4354-480E-AB57-4D016F649C91}" destId="{F07CA162-9E2C-41D3-8CCE-84C437813815}" srcOrd="2" destOrd="0" presId="urn:microsoft.com/office/officeart/2008/layout/IncreasingCircleProcess"/>
    <dgm:cxn modelId="{1DAA1A29-E8A0-4109-9F40-EAC10ADE941C}" type="presParOf" srcId="{C68B32BE-4354-480E-AB57-4D016F649C91}" destId="{CF534DBA-C06C-4518-8CD7-C2D655E4F6EB}" srcOrd="3" destOrd="0" presId="urn:microsoft.com/office/officeart/2008/layout/IncreasingCircleProcess"/>
    <dgm:cxn modelId="{253A36C4-6255-49E1-B4EB-4B7BDDA4FDB4}" type="presParOf" srcId="{FCBE8766-D9BD-4222-9E59-95605D76D2EC}" destId="{914F2902-D12C-4809-999E-42FB316124AB}" srcOrd="3" destOrd="0" presId="urn:microsoft.com/office/officeart/2008/layout/IncreasingCircleProcess"/>
    <dgm:cxn modelId="{A0AAE8D0-4F48-4D8F-8DCD-1A5A50CE0466}" type="presParOf" srcId="{FCBE8766-D9BD-4222-9E59-95605D76D2EC}" destId="{A814AB95-1A47-4682-9D61-7413C55927E5}" srcOrd="4" destOrd="0" presId="urn:microsoft.com/office/officeart/2008/layout/IncreasingCircleProcess"/>
    <dgm:cxn modelId="{A31D02E4-2858-4C61-872B-42ABB343AB26}" type="presParOf" srcId="{A814AB95-1A47-4682-9D61-7413C55927E5}" destId="{CD3FEED4-6368-4A44-BD24-42807C246C0A}" srcOrd="0" destOrd="0" presId="urn:microsoft.com/office/officeart/2008/layout/IncreasingCircleProcess"/>
    <dgm:cxn modelId="{988E524D-CB08-45E0-A6FD-45767824555B}" type="presParOf" srcId="{A814AB95-1A47-4682-9D61-7413C55927E5}" destId="{B1E0B49B-6CB7-4A9A-AAD2-616478B453F8}" srcOrd="1" destOrd="0" presId="urn:microsoft.com/office/officeart/2008/layout/IncreasingCircleProcess"/>
    <dgm:cxn modelId="{69CA3FE7-6EAE-4E16-8D9A-62D2D5190A26}" type="presParOf" srcId="{A814AB95-1A47-4682-9D61-7413C55927E5}" destId="{1DAFE660-0AE8-4073-8181-1C1C6491D043}" srcOrd="2" destOrd="0" presId="urn:microsoft.com/office/officeart/2008/layout/IncreasingCircleProcess"/>
    <dgm:cxn modelId="{8AF35432-07CF-419B-A0AE-4EC75441EDA5}" type="presParOf" srcId="{A814AB95-1A47-4682-9D61-7413C55927E5}" destId="{939A76AB-116B-4E03-8BB1-CD53966A39C2}" srcOrd="3" destOrd="0" presId="urn:microsoft.com/office/officeart/2008/layout/IncreasingCircleProcess"/>
    <dgm:cxn modelId="{127A4B89-AED0-4722-BAA4-053707DF2AE8}" type="presParOf" srcId="{FCBE8766-D9BD-4222-9E59-95605D76D2EC}" destId="{9F82916E-40F0-4F61-8DD3-3D2617F165D6}" srcOrd="5" destOrd="0" presId="urn:microsoft.com/office/officeart/2008/layout/IncreasingCircleProcess"/>
    <dgm:cxn modelId="{ECFC0A82-3139-49D8-B487-E17AF8324C65}" type="presParOf" srcId="{FCBE8766-D9BD-4222-9E59-95605D76D2EC}" destId="{4DF315A4-9298-4C03-AE52-661678EAFFA2}" srcOrd="6" destOrd="0" presId="urn:microsoft.com/office/officeart/2008/layout/IncreasingCircleProcess"/>
    <dgm:cxn modelId="{5EE14279-4CDD-4876-A1BE-28AB72AB26B7}" type="presParOf" srcId="{4DF315A4-9298-4C03-AE52-661678EAFFA2}" destId="{B21607FA-4A28-4D83-8499-0D7DA939C436}" srcOrd="0" destOrd="0" presId="urn:microsoft.com/office/officeart/2008/layout/IncreasingCircleProcess"/>
    <dgm:cxn modelId="{B2B100AB-0BFD-4B59-91B2-93F48EED63A6}" type="presParOf" srcId="{4DF315A4-9298-4C03-AE52-661678EAFFA2}" destId="{1698436C-5537-4272-A8CB-4F72A79417E4}" srcOrd="1" destOrd="0" presId="urn:microsoft.com/office/officeart/2008/layout/IncreasingCircleProcess"/>
    <dgm:cxn modelId="{F5C74D92-BA76-4AF0-94B4-CDAECD3B7C8B}" type="presParOf" srcId="{4DF315A4-9298-4C03-AE52-661678EAFFA2}" destId="{99B84B41-30C4-4FB5-A852-C8DB810D453D}" srcOrd="2" destOrd="0" presId="urn:microsoft.com/office/officeart/2008/layout/IncreasingCircleProcess"/>
    <dgm:cxn modelId="{A616C748-873F-4D81-9297-438B0C02A0CB}" type="presParOf" srcId="{4DF315A4-9298-4C03-AE52-661678EAFFA2}" destId="{61C4C5C1-4FC1-4FD5-8540-ACB048CF54D8}"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6A99BD-D6F1-478F-A511-30CD8CBBDD8C}" type="doc">
      <dgm:prSet loTypeId="urn:microsoft.com/office/officeart/2005/8/layout/hList9" loCatId="list" qsTypeId="urn:microsoft.com/office/officeart/2005/8/quickstyle/3d1" qsCatId="3D" csTypeId="urn:microsoft.com/office/officeart/2005/8/colors/accent4_2" csCatId="accent4" phldr="1"/>
      <dgm:spPr/>
      <dgm:t>
        <a:bodyPr/>
        <a:lstStyle/>
        <a:p>
          <a:endParaRPr lang="zh-CN" altLang="en-US"/>
        </a:p>
      </dgm:t>
    </dgm:pt>
    <dgm:pt modelId="{2D4A8B93-190B-4E4F-8D21-5DA2914F6902}">
      <dgm:prSet phldrT="[文本]" custT="1"/>
      <dgm:spPr/>
      <dgm:t>
        <a:bodyPr/>
        <a:lstStyle/>
        <a:p>
          <a:r>
            <a:rPr lang="zh-CN" altLang="en-US" sz="2800" dirty="0" smtClean="0"/>
            <a:t>取得成本</a:t>
          </a:r>
          <a:endParaRPr lang="zh-CN" altLang="en-US" sz="2800" dirty="0"/>
        </a:p>
      </dgm:t>
    </dgm:pt>
    <dgm:pt modelId="{87374F49-99A3-4039-BBB8-50798B2D2A0A}" type="parTrans" cxnId="{5399B88F-7669-4732-A7E6-FABD38C62728}">
      <dgm:prSet/>
      <dgm:spPr/>
      <dgm:t>
        <a:bodyPr/>
        <a:lstStyle/>
        <a:p>
          <a:endParaRPr lang="zh-CN" altLang="en-US" sz="2400"/>
        </a:p>
      </dgm:t>
    </dgm:pt>
    <dgm:pt modelId="{97AB684A-F794-4E62-AFB6-07D4F6B314B6}" type="sibTrans" cxnId="{5399B88F-7669-4732-A7E6-FABD38C62728}">
      <dgm:prSet/>
      <dgm:spPr/>
      <dgm:t>
        <a:bodyPr/>
        <a:lstStyle/>
        <a:p>
          <a:endParaRPr lang="zh-CN" altLang="en-US" sz="2400"/>
        </a:p>
      </dgm:t>
    </dgm:pt>
    <dgm:pt modelId="{837AD268-4132-4BD8-96AF-08577990D5D1}">
      <dgm:prSet phldrT="[文本]" custT="1"/>
      <dgm:spPr/>
      <dgm:t>
        <a:bodyPr/>
        <a:lstStyle/>
        <a:p>
          <a:r>
            <a:rPr lang="zh-CN" altLang="en-US" sz="1800" b="1" dirty="0" smtClean="0">
              <a:effectLst>
                <a:glow rad="139700">
                  <a:schemeClr val="accent3">
                    <a:satMod val="175000"/>
                    <a:alpha val="40000"/>
                  </a:schemeClr>
                </a:glow>
              </a:effectLst>
            </a:rPr>
            <a:t>一是随采购数量的变化而变化的变动费用；二是与采购数量多少关系不大的固定费用。</a:t>
          </a:r>
          <a:endParaRPr lang="zh-CN" altLang="en-US" sz="1800" b="1" dirty="0">
            <a:effectLst>
              <a:glow rad="139700">
                <a:schemeClr val="accent3">
                  <a:satMod val="175000"/>
                  <a:alpha val="40000"/>
                </a:schemeClr>
              </a:glow>
            </a:effectLst>
          </a:endParaRPr>
        </a:p>
      </dgm:t>
    </dgm:pt>
    <dgm:pt modelId="{BA0DA46A-5B83-4DF8-A08E-1D4CA0868DC6}" type="parTrans" cxnId="{BBECCD96-FB3E-4FFF-8817-6B8F25695538}">
      <dgm:prSet/>
      <dgm:spPr/>
      <dgm:t>
        <a:bodyPr/>
        <a:lstStyle/>
        <a:p>
          <a:endParaRPr lang="zh-CN" altLang="en-US" sz="2400"/>
        </a:p>
      </dgm:t>
    </dgm:pt>
    <dgm:pt modelId="{E73BD3BD-88DD-4DDB-ABB0-E0EB1C74B10B}" type="sibTrans" cxnId="{BBECCD96-FB3E-4FFF-8817-6B8F25695538}">
      <dgm:prSet/>
      <dgm:spPr/>
      <dgm:t>
        <a:bodyPr/>
        <a:lstStyle/>
        <a:p>
          <a:endParaRPr lang="zh-CN" altLang="en-US" sz="2400"/>
        </a:p>
      </dgm:t>
    </dgm:pt>
    <dgm:pt modelId="{4088B200-B277-4463-BBE6-4FBF94B2FBB6}">
      <dgm:prSet phldrT="[文本]" custT="1"/>
      <dgm:spPr/>
      <dgm:t>
        <a:bodyPr/>
        <a:lstStyle/>
        <a:p>
          <a:r>
            <a:rPr lang="zh-CN" altLang="en-US" sz="2800" dirty="0" smtClean="0"/>
            <a:t>储存成本</a:t>
          </a:r>
          <a:endParaRPr lang="zh-CN" altLang="en-US" sz="2800" dirty="0"/>
        </a:p>
      </dgm:t>
    </dgm:pt>
    <dgm:pt modelId="{7DDD33D6-FADE-438E-8627-F88363C75506}" type="parTrans" cxnId="{ADBD5F30-350C-4893-8E57-985F74EE7039}">
      <dgm:prSet/>
      <dgm:spPr/>
      <dgm:t>
        <a:bodyPr/>
        <a:lstStyle/>
        <a:p>
          <a:endParaRPr lang="zh-CN" altLang="en-US" sz="2400"/>
        </a:p>
      </dgm:t>
    </dgm:pt>
    <dgm:pt modelId="{EA48BA73-B11E-4D52-B1F6-13D01A9570EF}" type="sibTrans" cxnId="{ADBD5F30-350C-4893-8E57-985F74EE7039}">
      <dgm:prSet/>
      <dgm:spPr/>
      <dgm:t>
        <a:bodyPr/>
        <a:lstStyle/>
        <a:p>
          <a:endParaRPr lang="zh-CN" altLang="en-US" sz="2400"/>
        </a:p>
      </dgm:t>
    </dgm:pt>
    <dgm:pt modelId="{DC0A70FE-6641-40DB-BC5C-89F4418A9B38}">
      <dgm:prSet phldrT="[文本]" custT="1"/>
      <dgm:spPr/>
      <dgm:t>
        <a:bodyPr/>
        <a:lstStyle/>
        <a:p>
          <a:r>
            <a:rPr lang="zh-CN" altLang="en-US" sz="1800" b="1" dirty="0" smtClean="0">
              <a:effectLst>
                <a:glow rad="139700">
                  <a:schemeClr val="accent3">
                    <a:satMod val="175000"/>
                    <a:alpha val="40000"/>
                  </a:schemeClr>
                </a:glow>
              </a:effectLst>
            </a:rPr>
            <a:t>一是与储备资金多少有近似正比关系的成本</a:t>
          </a:r>
          <a:r>
            <a:rPr lang="en-US" altLang="zh-CN" sz="1800" b="1" dirty="0" smtClean="0">
              <a:effectLst>
                <a:glow rad="139700">
                  <a:schemeClr val="accent3">
                    <a:satMod val="175000"/>
                    <a:alpha val="40000"/>
                  </a:schemeClr>
                </a:glow>
              </a:effectLst>
            </a:rPr>
            <a:t>;</a:t>
          </a:r>
          <a:r>
            <a:rPr lang="zh-CN" altLang="en-US" sz="1800" b="1" dirty="0" smtClean="0">
              <a:effectLst>
                <a:glow rad="139700">
                  <a:schemeClr val="accent3">
                    <a:satMod val="175000"/>
                    <a:alpha val="40000"/>
                  </a:schemeClr>
                </a:glow>
              </a:effectLst>
            </a:rPr>
            <a:t>二是与仓储物资数量有近似正比关系的成本。</a:t>
          </a:r>
          <a:endParaRPr lang="zh-CN" altLang="en-US" sz="1800" b="1" dirty="0">
            <a:effectLst>
              <a:glow rad="139700">
                <a:schemeClr val="accent3">
                  <a:satMod val="175000"/>
                  <a:alpha val="40000"/>
                </a:schemeClr>
              </a:glow>
            </a:effectLst>
          </a:endParaRPr>
        </a:p>
      </dgm:t>
    </dgm:pt>
    <dgm:pt modelId="{247DF23C-116F-4F42-8882-3BB5AB8E4110}" type="parTrans" cxnId="{47C7E2C4-E147-4A33-8F23-0AC770151710}">
      <dgm:prSet/>
      <dgm:spPr/>
      <dgm:t>
        <a:bodyPr/>
        <a:lstStyle/>
        <a:p>
          <a:endParaRPr lang="zh-CN" altLang="en-US" sz="2400"/>
        </a:p>
      </dgm:t>
    </dgm:pt>
    <dgm:pt modelId="{1F93DD3A-31C4-43ED-995D-8DE039E59A1A}" type="sibTrans" cxnId="{47C7E2C4-E147-4A33-8F23-0AC770151710}">
      <dgm:prSet/>
      <dgm:spPr/>
      <dgm:t>
        <a:bodyPr/>
        <a:lstStyle/>
        <a:p>
          <a:endParaRPr lang="zh-CN" altLang="en-US" sz="2400"/>
        </a:p>
      </dgm:t>
    </dgm:pt>
    <dgm:pt modelId="{0162132C-ABDA-40D7-858B-D2BDFCFF2F8B}">
      <dgm:prSet phldrT="[文本]" custT="1"/>
      <dgm:spPr/>
      <dgm:t>
        <a:bodyPr/>
        <a:lstStyle/>
        <a:p>
          <a:r>
            <a:rPr lang="zh-CN" altLang="en-US" sz="2800" dirty="0" smtClean="0"/>
            <a:t>缺货成本</a:t>
          </a:r>
          <a:endParaRPr lang="zh-CN" altLang="en-US" sz="2800" dirty="0"/>
        </a:p>
      </dgm:t>
    </dgm:pt>
    <dgm:pt modelId="{C1B45E98-E570-4760-80FD-BBBBE8C2463E}" type="parTrans" cxnId="{10DDA539-AA96-455B-8FDF-C251E304C754}">
      <dgm:prSet/>
      <dgm:spPr/>
      <dgm:t>
        <a:bodyPr/>
        <a:lstStyle/>
        <a:p>
          <a:endParaRPr lang="zh-CN" altLang="en-US" sz="2400"/>
        </a:p>
      </dgm:t>
    </dgm:pt>
    <dgm:pt modelId="{F311E899-CD2D-4884-809E-5A2E88C0ACF8}" type="sibTrans" cxnId="{10DDA539-AA96-455B-8FDF-C251E304C754}">
      <dgm:prSet/>
      <dgm:spPr/>
      <dgm:t>
        <a:bodyPr/>
        <a:lstStyle/>
        <a:p>
          <a:endParaRPr lang="zh-CN" altLang="en-US" sz="2400"/>
        </a:p>
      </dgm:t>
    </dgm:pt>
    <dgm:pt modelId="{2F29B9C9-9F07-42C2-86F7-7F762F238C34}">
      <dgm:prSet phldrT="[文本]" custT="1"/>
      <dgm:spPr/>
      <dgm:t>
        <a:bodyPr/>
        <a:lstStyle/>
        <a:p>
          <a:r>
            <a:rPr lang="zh-CN" altLang="en-US" sz="1800" b="1" dirty="0" smtClean="0">
              <a:effectLst>
                <a:glow rad="139700">
                  <a:schemeClr val="accent3">
                    <a:satMod val="175000"/>
                    <a:alpha val="40000"/>
                  </a:schemeClr>
                </a:glow>
              </a:effectLst>
            </a:rPr>
            <a:t>企业在仓储中发生了缺货现象，造成生产或销售上的损失。</a:t>
          </a:r>
          <a:endParaRPr lang="zh-CN" altLang="en-US" sz="1800" b="1" dirty="0">
            <a:effectLst>
              <a:glow rad="139700">
                <a:schemeClr val="accent3">
                  <a:satMod val="175000"/>
                  <a:alpha val="40000"/>
                </a:schemeClr>
              </a:glow>
            </a:effectLst>
          </a:endParaRPr>
        </a:p>
      </dgm:t>
    </dgm:pt>
    <dgm:pt modelId="{AE021C73-DE22-4B3F-B753-138C12DBBC29}" type="parTrans" cxnId="{351A8066-BE1D-4E92-B6C1-A0EA1AF1D3BC}">
      <dgm:prSet/>
      <dgm:spPr/>
      <dgm:t>
        <a:bodyPr/>
        <a:lstStyle/>
        <a:p>
          <a:endParaRPr lang="zh-CN" altLang="en-US" sz="2400"/>
        </a:p>
      </dgm:t>
    </dgm:pt>
    <dgm:pt modelId="{37D5D733-9B80-4D4F-814F-8E586470D8B2}" type="sibTrans" cxnId="{351A8066-BE1D-4E92-B6C1-A0EA1AF1D3BC}">
      <dgm:prSet/>
      <dgm:spPr/>
      <dgm:t>
        <a:bodyPr/>
        <a:lstStyle/>
        <a:p>
          <a:endParaRPr lang="zh-CN" altLang="en-US" sz="2400"/>
        </a:p>
      </dgm:t>
    </dgm:pt>
    <dgm:pt modelId="{DF423D92-039A-4AD0-BD58-E6A753E4E4E3}">
      <dgm:prSet custT="1"/>
      <dgm:spPr/>
      <dgm:t>
        <a:bodyPr/>
        <a:lstStyle/>
        <a:p>
          <a:r>
            <a:rPr lang="zh-CN" altLang="en-US" sz="2800" dirty="0" smtClean="0"/>
            <a:t>运输时间</a:t>
          </a:r>
          <a:endParaRPr lang="zh-CN" altLang="en-US" sz="2800" dirty="0"/>
        </a:p>
      </dgm:t>
    </dgm:pt>
    <dgm:pt modelId="{81ABEEF3-A05F-4FEA-AF47-B752961BCCFC}" type="parTrans" cxnId="{A91BC057-0F32-4FAA-8AB9-9A9D283178D4}">
      <dgm:prSet/>
      <dgm:spPr/>
      <dgm:t>
        <a:bodyPr/>
        <a:lstStyle/>
        <a:p>
          <a:endParaRPr lang="zh-CN" altLang="en-US" sz="2400"/>
        </a:p>
      </dgm:t>
    </dgm:pt>
    <dgm:pt modelId="{47F3B1EA-F6BB-4100-98C6-8513E827DB6A}" type="sibTrans" cxnId="{A91BC057-0F32-4FAA-8AB9-9A9D283178D4}">
      <dgm:prSet/>
      <dgm:spPr/>
      <dgm:t>
        <a:bodyPr/>
        <a:lstStyle/>
        <a:p>
          <a:endParaRPr lang="zh-CN" altLang="en-US" sz="2400"/>
        </a:p>
      </dgm:t>
    </dgm:pt>
    <dgm:pt modelId="{5633C351-C333-479F-B332-61E8DBB56F61}">
      <dgm:prSet custT="1"/>
      <dgm:spPr/>
      <dgm:t>
        <a:bodyPr/>
        <a:lstStyle/>
        <a:p>
          <a:r>
            <a:rPr lang="zh-CN" altLang="en-US" sz="1800" b="1" dirty="0" smtClean="0">
              <a:effectLst>
                <a:glow rad="139700">
                  <a:schemeClr val="accent3">
                    <a:satMod val="175000"/>
                    <a:alpha val="40000"/>
                  </a:schemeClr>
                </a:glow>
              </a:effectLst>
            </a:rPr>
            <a:t>在一般情况下，物资采购到企业仓库总是需要一定的时间。</a:t>
          </a:r>
          <a:endParaRPr lang="zh-CN" altLang="en-US" sz="1800" b="1" dirty="0">
            <a:effectLst>
              <a:glow rad="139700">
                <a:schemeClr val="accent3">
                  <a:satMod val="175000"/>
                  <a:alpha val="40000"/>
                </a:schemeClr>
              </a:glow>
            </a:effectLst>
          </a:endParaRPr>
        </a:p>
      </dgm:t>
    </dgm:pt>
    <dgm:pt modelId="{8EA596CE-87BD-434C-867F-257E2BC28CB1}" type="parTrans" cxnId="{AF3D1E8F-884E-4E92-AE2A-07DF45400C39}">
      <dgm:prSet/>
      <dgm:spPr/>
      <dgm:t>
        <a:bodyPr/>
        <a:lstStyle/>
        <a:p>
          <a:endParaRPr lang="zh-CN" altLang="en-US" sz="2400"/>
        </a:p>
      </dgm:t>
    </dgm:pt>
    <dgm:pt modelId="{7760A55E-BC96-4B75-9D93-A49D0BAE9BBA}" type="sibTrans" cxnId="{AF3D1E8F-884E-4E92-AE2A-07DF45400C39}">
      <dgm:prSet/>
      <dgm:spPr/>
      <dgm:t>
        <a:bodyPr/>
        <a:lstStyle/>
        <a:p>
          <a:endParaRPr lang="zh-CN" altLang="en-US" sz="2400"/>
        </a:p>
      </dgm:t>
    </dgm:pt>
    <dgm:pt modelId="{93E6F687-9A0D-4984-AD30-A116F1F0980E}" type="pres">
      <dgm:prSet presAssocID="{D96A99BD-D6F1-478F-A511-30CD8CBBDD8C}" presName="list" presStyleCnt="0">
        <dgm:presLayoutVars>
          <dgm:dir/>
          <dgm:animLvl val="lvl"/>
        </dgm:presLayoutVars>
      </dgm:prSet>
      <dgm:spPr/>
      <dgm:t>
        <a:bodyPr/>
        <a:lstStyle/>
        <a:p>
          <a:endParaRPr lang="zh-CN" altLang="en-US"/>
        </a:p>
      </dgm:t>
    </dgm:pt>
    <dgm:pt modelId="{DAF48F94-5EAF-41E2-94CE-548CE67886F4}" type="pres">
      <dgm:prSet presAssocID="{2D4A8B93-190B-4E4F-8D21-5DA2914F6902}" presName="posSpace" presStyleCnt="0"/>
      <dgm:spPr/>
    </dgm:pt>
    <dgm:pt modelId="{52B44DA1-163E-4855-8CA1-3CAF56E2A477}" type="pres">
      <dgm:prSet presAssocID="{2D4A8B93-190B-4E4F-8D21-5DA2914F6902}" presName="vertFlow" presStyleCnt="0"/>
      <dgm:spPr/>
    </dgm:pt>
    <dgm:pt modelId="{091A5FF9-73EF-4CF9-B44B-6FC0EE7FD69D}" type="pres">
      <dgm:prSet presAssocID="{2D4A8B93-190B-4E4F-8D21-5DA2914F6902}" presName="topSpace" presStyleCnt="0"/>
      <dgm:spPr/>
    </dgm:pt>
    <dgm:pt modelId="{F698F354-9CA0-4BF9-B3B7-927720B6AC9E}" type="pres">
      <dgm:prSet presAssocID="{2D4A8B93-190B-4E4F-8D21-5DA2914F6902}" presName="firstComp" presStyleCnt="0"/>
      <dgm:spPr/>
    </dgm:pt>
    <dgm:pt modelId="{8F33CB48-7A57-4915-8FED-6C4067757416}" type="pres">
      <dgm:prSet presAssocID="{2D4A8B93-190B-4E4F-8D21-5DA2914F6902}" presName="firstChild" presStyleLbl="bgAccFollowNode1" presStyleIdx="0" presStyleCnt="4" custScaleY="302342"/>
      <dgm:spPr/>
      <dgm:t>
        <a:bodyPr/>
        <a:lstStyle/>
        <a:p>
          <a:endParaRPr lang="zh-CN" altLang="en-US"/>
        </a:p>
      </dgm:t>
    </dgm:pt>
    <dgm:pt modelId="{F905C18A-5C76-447F-A026-F54ADBDFFEE6}" type="pres">
      <dgm:prSet presAssocID="{2D4A8B93-190B-4E4F-8D21-5DA2914F6902}" presName="firstChildTx" presStyleLbl="bgAccFollowNode1" presStyleIdx="0" presStyleCnt="4">
        <dgm:presLayoutVars>
          <dgm:bulletEnabled val="1"/>
        </dgm:presLayoutVars>
      </dgm:prSet>
      <dgm:spPr/>
      <dgm:t>
        <a:bodyPr/>
        <a:lstStyle/>
        <a:p>
          <a:endParaRPr lang="zh-CN" altLang="en-US"/>
        </a:p>
      </dgm:t>
    </dgm:pt>
    <dgm:pt modelId="{DB399A45-82F6-408B-A923-9DFBF159BDBD}" type="pres">
      <dgm:prSet presAssocID="{2D4A8B93-190B-4E4F-8D21-5DA2914F6902}" presName="negSpace" presStyleCnt="0"/>
      <dgm:spPr/>
    </dgm:pt>
    <dgm:pt modelId="{8CD1F9A8-B57E-453F-91D8-9E8AF23A044C}" type="pres">
      <dgm:prSet presAssocID="{2D4A8B93-190B-4E4F-8D21-5DA2914F6902}" presName="circle" presStyleLbl="node1" presStyleIdx="0" presStyleCnt="4"/>
      <dgm:spPr/>
      <dgm:t>
        <a:bodyPr/>
        <a:lstStyle/>
        <a:p>
          <a:endParaRPr lang="zh-CN" altLang="en-US"/>
        </a:p>
      </dgm:t>
    </dgm:pt>
    <dgm:pt modelId="{9BD31BCB-05B2-4604-8E17-B2A2F75EAC96}" type="pres">
      <dgm:prSet presAssocID="{97AB684A-F794-4E62-AFB6-07D4F6B314B6}" presName="transSpace" presStyleCnt="0"/>
      <dgm:spPr/>
    </dgm:pt>
    <dgm:pt modelId="{2742D437-CF1D-4640-BEA2-E7B5FB73F356}" type="pres">
      <dgm:prSet presAssocID="{4088B200-B277-4463-BBE6-4FBF94B2FBB6}" presName="posSpace" presStyleCnt="0"/>
      <dgm:spPr/>
    </dgm:pt>
    <dgm:pt modelId="{DEFE07CD-DC4F-445A-8EE0-C1B0E5FDF04B}" type="pres">
      <dgm:prSet presAssocID="{4088B200-B277-4463-BBE6-4FBF94B2FBB6}" presName="vertFlow" presStyleCnt="0"/>
      <dgm:spPr/>
    </dgm:pt>
    <dgm:pt modelId="{FA1F991A-43AA-46C9-BA5C-F9F96747CD68}" type="pres">
      <dgm:prSet presAssocID="{4088B200-B277-4463-BBE6-4FBF94B2FBB6}" presName="topSpace" presStyleCnt="0"/>
      <dgm:spPr/>
    </dgm:pt>
    <dgm:pt modelId="{78AD250F-C9F7-44EE-A995-B4B7180CB919}" type="pres">
      <dgm:prSet presAssocID="{4088B200-B277-4463-BBE6-4FBF94B2FBB6}" presName="firstComp" presStyleCnt="0"/>
      <dgm:spPr/>
    </dgm:pt>
    <dgm:pt modelId="{D0335D2B-B2A7-4A21-9A37-B06B7AB8CBE8}" type="pres">
      <dgm:prSet presAssocID="{4088B200-B277-4463-BBE6-4FBF94B2FBB6}" presName="firstChild" presStyleLbl="bgAccFollowNode1" presStyleIdx="1" presStyleCnt="4" custScaleY="302342"/>
      <dgm:spPr/>
      <dgm:t>
        <a:bodyPr/>
        <a:lstStyle/>
        <a:p>
          <a:endParaRPr lang="zh-CN" altLang="en-US"/>
        </a:p>
      </dgm:t>
    </dgm:pt>
    <dgm:pt modelId="{F6C2AB93-3EDE-42D0-9828-1F54C62FF7FD}" type="pres">
      <dgm:prSet presAssocID="{4088B200-B277-4463-BBE6-4FBF94B2FBB6}" presName="firstChildTx" presStyleLbl="bgAccFollowNode1" presStyleIdx="1" presStyleCnt="4">
        <dgm:presLayoutVars>
          <dgm:bulletEnabled val="1"/>
        </dgm:presLayoutVars>
      </dgm:prSet>
      <dgm:spPr/>
      <dgm:t>
        <a:bodyPr/>
        <a:lstStyle/>
        <a:p>
          <a:endParaRPr lang="zh-CN" altLang="en-US"/>
        </a:p>
      </dgm:t>
    </dgm:pt>
    <dgm:pt modelId="{362CAA37-06D7-4811-ABD3-F5C52B21DB0C}" type="pres">
      <dgm:prSet presAssocID="{4088B200-B277-4463-BBE6-4FBF94B2FBB6}" presName="negSpace" presStyleCnt="0"/>
      <dgm:spPr/>
    </dgm:pt>
    <dgm:pt modelId="{D7A16C8E-F2C1-419C-9497-46E8481E2CED}" type="pres">
      <dgm:prSet presAssocID="{4088B200-B277-4463-BBE6-4FBF94B2FBB6}" presName="circle" presStyleLbl="node1" presStyleIdx="1" presStyleCnt="4"/>
      <dgm:spPr/>
      <dgm:t>
        <a:bodyPr/>
        <a:lstStyle/>
        <a:p>
          <a:endParaRPr lang="zh-CN" altLang="en-US"/>
        </a:p>
      </dgm:t>
    </dgm:pt>
    <dgm:pt modelId="{2EEB7D66-FF87-444B-AC10-0F619628AF12}" type="pres">
      <dgm:prSet presAssocID="{EA48BA73-B11E-4D52-B1F6-13D01A9570EF}" presName="transSpace" presStyleCnt="0"/>
      <dgm:spPr/>
    </dgm:pt>
    <dgm:pt modelId="{EC3C2E65-B757-45C8-8534-D4B09710930D}" type="pres">
      <dgm:prSet presAssocID="{0162132C-ABDA-40D7-858B-D2BDFCFF2F8B}" presName="posSpace" presStyleCnt="0"/>
      <dgm:spPr/>
    </dgm:pt>
    <dgm:pt modelId="{5908F891-85DD-4673-83DE-36DBCE03D345}" type="pres">
      <dgm:prSet presAssocID="{0162132C-ABDA-40D7-858B-D2BDFCFF2F8B}" presName="vertFlow" presStyleCnt="0"/>
      <dgm:spPr/>
    </dgm:pt>
    <dgm:pt modelId="{2FF3267D-2E80-45ED-BBE8-35ED51980D54}" type="pres">
      <dgm:prSet presAssocID="{0162132C-ABDA-40D7-858B-D2BDFCFF2F8B}" presName="topSpace" presStyleCnt="0"/>
      <dgm:spPr/>
    </dgm:pt>
    <dgm:pt modelId="{990767EE-DDDA-40FD-AC43-EE77C12F88AC}" type="pres">
      <dgm:prSet presAssocID="{0162132C-ABDA-40D7-858B-D2BDFCFF2F8B}" presName="firstComp" presStyleCnt="0"/>
      <dgm:spPr/>
    </dgm:pt>
    <dgm:pt modelId="{27F5D85A-1256-482E-8C2A-8C7C9E47A0B9}" type="pres">
      <dgm:prSet presAssocID="{0162132C-ABDA-40D7-858B-D2BDFCFF2F8B}" presName="firstChild" presStyleLbl="bgAccFollowNode1" presStyleIdx="2" presStyleCnt="4" custScaleY="302342"/>
      <dgm:spPr/>
      <dgm:t>
        <a:bodyPr/>
        <a:lstStyle/>
        <a:p>
          <a:endParaRPr lang="zh-CN" altLang="en-US"/>
        </a:p>
      </dgm:t>
    </dgm:pt>
    <dgm:pt modelId="{7B331D42-10E4-4E2D-9574-5A3C3158B62C}" type="pres">
      <dgm:prSet presAssocID="{0162132C-ABDA-40D7-858B-D2BDFCFF2F8B}" presName="firstChildTx" presStyleLbl="bgAccFollowNode1" presStyleIdx="2" presStyleCnt="4">
        <dgm:presLayoutVars>
          <dgm:bulletEnabled val="1"/>
        </dgm:presLayoutVars>
      </dgm:prSet>
      <dgm:spPr/>
      <dgm:t>
        <a:bodyPr/>
        <a:lstStyle/>
        <a:p>
          <a:endParaRPr lang="zh-CN" altLang="en-US"/>
        </a:p>
      </dgm:t>
    </dgm:pt>
    <dgm:pt modelId="{B5AC1A06-2ED4-41A0-863D-F24C309D8B6E}" type="pres">
      <dgm:prSet presAssocID="{0162132C-ABDA-40D7-858B-D2BDFCFF2F8B}" presName="negSpace" presStyleCnt="0"/>
      <dgm:spPr/>
    </dgm:pt>
    <dgm:pt modelId="{329681EE-B92F-47EE-9597-ADF664F97057}" type="pres">
      <dgm:prSet presAssocID="{0162132C-ABDA-40D7-858B-D2BDFCFF2F8B}" presName="circle" presStyleLbl="node1" presStyleIdx="2" presStyleCnt="4"/>
      <dgm:spPr/>
      <dgm:t>
        <a:bodyPr/>
        <a:lstStyle/>
        <a:p>
          <a:endParaRPr lang="zh-CN" altLang="en-US"/>
        </a:p>
      </dgm:t>
    </dgm:pt>
    <dgm:pt modelId="{CCF64E9A-0C4B-4339-B9ED-C9A3141A1F6F}" type="pres">
      <dgm:prSet presAssocID="{F311E899-CD2D-4884-809E-5A2E88C0ACF8}" presName="transSpace" presStyleCnt="0"/>
      <dgm:spPr/>
    </dgm:pt>
    <dgm:pt modelId="{8301CB98-BB6F-4B3D-BCA5-6BE19B1BD0E7}" type="pres">
      <dgm:prSet presAssocID="{DF423D92-039A-4AD0-BD58-E6A753E4E4E3}" presName="posSpace" presStyleCnt="0"/>
      <dgm:spPr/>
    </dgm:pt>
    <dgm:pt modelId="{4DB550B2-F46A-4BC8-99F1-993860BCCD89}" type="pres">
      <dgm:prSet presAssocID="{DF423D92-039A-4AD0-BD58-E6A753E4E4E3}" presName="vertFlow" presStyleCnt="0"/>
      <dgm:spPr/>
    </dgm:pt>
    <dgm:pt modelId="{E2B6FBFB-36B2-4D34-9D02-74B6FE12DDEF}" type="pres">
      <dgm:prSet presAssocID="{DF423D92-039A-4AD0-BD58-E6A753E4E4E3}" presName="topSpace" presStyleCnt="0"/>
      <dgm:spPr/>
    </dgm:pt>
    <dgm:pt modelId="{B40A4466-FC87-4DC3-8DCF-044AB9EBA81D}" type="pres">
      <dgm:prSet presAssocID="{DF423D92-039A-4AD0-BD58-E6A753E4E4E3}" presName="firstComp" presStyleCnt="0"/>
      <dgm:spPr/>
    </dgm:pt>
    <dgm:pt modelId="{22923BCA-36BD-4F44-8673-24216013B482}" type="pres">
      <dgm:prSet presAssocID="{DF423D92-039A-4AD0-BD58-E6A753E4E4E3}" presName="firstChild" presStyleLbl="bgAccFollowNode1" presStyleIdx="3" presStyleCnt="4" custScaleY="302342"/>
      <dgm:spPr/>
      <dgm:t>
        <a:bodyPr/>
        <a:lstStyle/>
        <a:p>
          <a:endParaRPr lang="zh-CN" altLang="en-US"/>
        </a:p>
      </dgm:t>
    </dgm:pt>
    <dgm:pt modelId="{BC91FE97-D0A8-4858-AF51-6BB8CDCD819A}" type="pres">
      <dgm:prSet presAssocID="{DF423D92-039A-4AD0-BD58-E6A753E4E4E3}" presName="firstChildTx" presStyleLbl="bgAccFollowNode1" presStyleIdx="3" presStyleCnt="4">
        <dgm:presLayoutVars>
          <dgm:bulletEnabled val="1"/>
        </dgm:presLayoutVars>
      </dgm:prSet>
      <dgm:spPr/>
      <dgm:t>
        <a:bodyPr/>
        <a:lstStyle/>
        <a:p>
          <a:endParaRPr lang="zh-CN" altLang="en-US"/>
        </a:p>
      </dgm:t>
    </dgm:pt>
    <dgm:pt modelId="{E30255E1-E887-4045-9F6E-17DBF059A601}" type="pres">
      <dgm:prSet presAssocID="{DF423D92-039A-4AD0-BD58-E6A753E4E4E3}" presName="negSpace" presStyleCnt="0"/>
      <dgm:spPr/>
    </dgm:pt>
    <dgm:pt modelId="{CAB759A1-FA0A-4815-84BB-79FAD22E959B}" type="pres">
      <dgm:prSet presAssocID="{DF423D92-039A-4AD0-BD58-E6A753E4E4E3}" presName="circle" presStyleLbl="node1" presStyleIdx="3" presStyleCnt="4"/>
      <dgm:spPr/>
      <dgm:t>
        <a:bodyPr/>
        <a:lstStyle/>
        <a:p>
          <a:endParaRPr lang="zh-CN" altLang="en-US"/>
        </a:p>
      </dgm:t>
    </dgm:pt>
  </dgm:ptLst>
  <dgm:cxnLst>
    <dgm:cxn modelId="{BBECCD96-FB3E-4FFF-8817-6B8F25695538}" srcId="{2D4A8B93-190B-4E4F-8D21-5DA2914F6902}" destId="{837AD268-4132-4BD8-96AF-08577990D5D1}" srcOrd="0" destOrd="0" parTransId="{BA0DA46A-5B83-4DF8-A08E-1D4CA0868DC6}" sibTransId="{E73BD3BD-88DD-4DDB-ABB0-E0EB1C74B10B}"/>
    <dgm:cxn modelId="{47C7E2C4-E147-4A33-8F23-0AC770151710}" srcId="{4088B200-B277-4463-BBE6-4FBF94B2FBB6}" destId="{DC0A70FE-6641-40DB-BC5C-89F4418A9B38}" srcOrd="0" destOrd="0" parTransId="{247DF23C-116F-4F42-8882-3BB5AB8E4110}" sibTransId="{1F93DD3A-31C4-43ED-995D-8DE039E59A1A}"/>
    <dgm:cxn modelId="{0F24DA16-7AA8-48BC-A266-A407D9D17465}" type="presOf" srcId="{2F29B9C9-9F07-42C2-86F7-7F762F238C34}" destId="{27F5D85A-1256-482E-8C2A-8C7C9E47A0B9}" srcOrd="0" destOrd="0" presId="urn:microsoft.com/office/officeart/2005/8/layout/hList9"/>
    <dgm:cxn modelId="{5645B328-3E45-49A0-B332-F23F4779E15D}" type="presOf" srcId="{2D4A8B93-190B-4E4F-8D21-5DA2914F6902}" destId="{8CD1F9A8-B57E-453F-91D8-9E8AF23A044C}" srcOrd="0" destOrd="0" presId="urn:microsoft.com/office/officeart/2005/8/layout/hList9"/>
    <dgm:cxn modelId="{10DDA539-AA96-455B-8FDF-C251E304C754}" srcId="{D96A99BD-D6F1-478F-A511-30CD8CBBDD8C}" destId="{0162132C-ABDA-40D7-858B-D2BDFCFF2F8B}" srcOrd="2" destOrd="0" parTransId="{C1B45E98-E570-4760-80FD-BBBBE8C2463E}" sibTransId="{F311E899-CD2D-4884-809E-5A2E88C0ACF8}"/>
    <dgm:cxn modelId="{F0259C04-FD32-4EC8-B910-8B71FCF5DEE4}" type="presOf" srcId="{837AD268-4132-4BD8-96AF-08577990D5D1}" destId="{8F33CB48-7A57-4915-8FED-6C4067757416}" srcOrd="0" destOrd="0" presId="urn:microsoft.com/office/officeart/2005/8/layout/hList9"/>
    <dgm:cxn modelId="{60A8BFD7-45C4-4A5D-8DF2-40484058D13B}" type="presOf" srcId="{0162132C-ABDA-40D7-858B-D2BDFCFF2F8B}" destId="{329681EE-B92F-47EE-9597-ADF664F97057}" srcOrd="0" destOrd="0" presId="urn:microsoft.com/office/officeart/2005/8/layout/hList9"/>
    <dgm:cxn modelId="{758AB5A0-B3B0-44C2-B3E0-7D5B7AF14428}" type="presOf" srcId="{DC0A70FE-6641-40DB-BC5C-89F4418A9B38}" destId="{D0335D2B-B2A7-4A21-9A37-B06B7AB8CBE8}" srcOrd="0" destOrd="0" presId="urn:microsoft.com/office/officeart/2005/8/layout/hList9"/>
    <dgm:cxn modelId="{236AE100-18D1-4C6D-AE73-F684681AAC82}" type="presOf" srcId="{2F29B9C9-9F07-42C2-86F7-7F762F238C34}" destId="{7B331D42-10E4-4E2D-9574-5A3C3158B62C}" srcOrd="1" destOrd="0" presId="urn:microsoft.com/office/officeart/2005/8/layout/hList9"/>
    <dgm:cxn modelId="{351A8066-BE1D-4E92-B6C1-A0EA1AF1D3BC}" srcId="{0162132C-ABDA-40D7-858B-D2BDFCFF2F8B}" destId="{2F29B9C9-9F07-42C2-86F7-7F762F238C34}" srcOrd="0" destOrd="0" parTransId="{AE021C73-DE22-4B3F-B753-138C12DBBC29}" sibTransId="{37D5D733-9B80-4D4F-814F-8E586470D8B2}"/>
    <dgm:cxn modelId="{ADBD5F30-350C-4893-8E57-985F74EE7039}" srcId="{D96A99BD-D6F1-478F-A511-30CD8CBBDD8C}" destId="{4088B200-B277-4463-BBE6-4FBF94B2FBB6}" srcOrd="1" destOrd="0" parTransId="{7DDD33D6-FADE-438E-8627-F88363C75506}" sibTransId="{EA48BA73-B11E-4D52-B1F6-13D01A9570EF}"/>
    <dgm:cxn modelId="{DA7D3D59-78BA-475D-9209-99A53AB48CA3}" type="presOf" srcId="{4088B200-B277-4463-BBE6-4FBF94B2FBB6}" destId="{D7A16C8E-F2C1-419C-9497-46E8481E2CED}" srcOrd="0" destOrd="0" presId="urn:microsoft.com/office/officeart/2005/8/layout/hList9"/>
    <dgm:cxn modelId="{CD9A500A-3787-4135-9CDE-6E43D56F6699}" type="presOf" srcId="{837AD268-4132-4BD8-96AF-08577990D5D1}" destId="{F905C18A-5C76-447F-A026-F54ADBDFFEE6}" srcOrd="1" destOrd="0" presId="urn:microsoft.com/office/officeart/2005/8/layout/hList9"/>
    <dgm:cxn modelId="{56B4BCD0-1446-47C0-AC2A-71185AD87F36}" type="presOf" srcId="{5633C351-C333-479F-B332-61E8DBB56F61}" destId="{BC91FE97-D0A8-4858-AF51-6BB8CDCD819A}" srcOrd="1" destOrd="0" presId="urn:microsoft.com/office/officeart/2005/8/layout/hList9"/>
    <dgm:cxn modelId="{64ED181F-D545-416D-8DCB-5D6F61E79788}" type="presOf" srcId="{5633C351-C333-479F-B332-61E8DBB56F61}" destId="{22923BCA-36BD-4F44-8673-24216013B482}" srcOrd="0" destOrd="0" presId="urn:microsoft.com/office/officeart/2005/8/layout/hList9"/>
    <dgm:cxn modelId="{A91BC057-0F32-4FAA-8AB9-9A9D283178D4}" srcId="{D96A99BD-D6F1-478F-A511-30CD8CBBDD8C}" destId="{DF423D92-039A-4AD0-BD58-E6A753E4E4E3}" srcOrd="3" destOrd="0" parTransId="{81ABEEF3-A05F-4FEA-AF47-B752961BCCFC}" sibTransId="{47F3B1EA-F6BB-4100-98C6-8513E827DB6A}"/>
    <dgm:cxn modelId="{AF3D1E8F-884E-4E92-AE2A-07DF45400C39}" srcId="{DF423D92-039A-4AD0-BD58-E6A753E4E4E3}" destId="{5633C351-C333-479F-B332-61E8DBB56F61}" srcOrd="0" destOrd="0" parTransId="{8EA596CE-87BD-434C-867F-257E2BC28CB1}" sibTransId="{7760A55E-BC96-4B75-9D93-A49D0BAE9BBA}"/>
    <dgm:cxn modelId="{5399B88F-7669-4732-A7E6-FABD38C62728}" srcId="{D96A99BD-D6F1-478F-A511-30CD8CBBDD8C}" destId="{2D4A8B93-190B-4E4F-8D21-5DA2914F6902}" srcOrd="0" destOrd="0" parTransId="{87374F49-99A3-4039-BBB8-50798B2D2A0A}" sibTransId="{97AB684A-F794-4E62-AFB6-07D4F6B314B6}"/>
    <dgm:cxn modelId="{DA305C49-49D6-4C92-8F7C-2EB7D92DE5E3}" type="presOf" srcId="{DC0A70FE-6641-40DB-BC5C-89F4418A9B38}" destId="{F6C2AB93-3EDE-42D0-9828-1F54C62FF7FD}" srcOrd="1" destOrd="0" presId="urn:microsoft.com/office/officeart/2005/8/layout/hList9"/>
    <dgm:cxn modelId="{7B5A0E50-8F9D-42F0-8778-A48B3D1DD0E0}" type="presOf" srcId="{D96A99BD-D6F1-478F-A511-30CD8CBBDD8C}" destId="{93E6F687-9A0D-4984-AD30-A116F1F0980E}" srcOrd="0" destOrd="0" presId="urn:microsoft.com/office/officeart/2005/8/layout/hList9"/>
    <dgm:cxn modelId="{65A34A34-762F-459E-8223-7C258FC344A5}" type="presOf" srcId="{DF423D92-039A-4AD0-BD58-E6A753E4E4E3}" destId="{CAB759A1-FA0A-4815-84BB-79FAD22E959B}" srcOrd="0" destOrd="0" presId="urn:microsoft.com/office/officeart/2005/8/layout/hList9"/>
    <dgm:cxn modelId="{1564DEC6-9828-4691-8C42-A1C4BE239E75}" type="presParOf" srcId="{93E6F687-9A0D-4984-AD30-A116F1F0980E}" destId="{DAF48F94-5EAF-41E2-94CE-548CE67886F4}" srcOrd="0" destOrd="0" presId="urn:microsoft.com/office/officeart/2005/8/layout/hList9"/>
    <dgm:cxn modelId="{0FB3390B-DDEA-4A7A-8690-3E7D3D07C602}" type="presParOf" srcId="{93E6F687-9A0D-4984-AD30-A116F1F0980E}" destId="{52B44DA1-163E-4855-8CA1-3CAF56E2A477}" srcOrd="1" destOrd="0" presId="urn:microsoft.com/office/officeart/2005/8/layout/hList9"/>
    <dgm:cxn modelId="{8A8E5BFF-3D1A-4FED-9AD0-B0F92BB6CB2B}" type="presParOf" srcId="{52B44DA1-163E-4855-8CA1-3CAF56E2A477}" destId="{091A5FF9-73EF-4CF9-B44B-6FC0EE7FD69D}" srcOrd="0" destOrd="0" presId="urn:microsoft.com/office/officeart/2005/8/layout/hList9"/>
    <dgm:cxn modelId="{1169FE2A-3B8D-4764-9738-A3147BFE0072}" type="presParOf" srcId="{52B44DA1-163E-4855-8CA1-3CAF56E2A477}" destId="{F698F354-9CA0-4BF9-B3B7-927720B6AC9E}" srcOrd="1" destOrd="0" presId="urn:microsoft.com/office/officeart/2005/8/layout/hList9"/>
    <dgm:cxn modelId="{7CB92DB8-F551-4099-8083-B7A00DCBE644}" type="presParOf" srcId="{F698F354-9CA0-4BF9-B3B7-927720B6AC9E}" destId="{8F33CB48-7A57-4915-8FED-6C4067757416}" srcOrd="0" destOrd="0" presId="urn:microsoft.com/office/officeart/2005/8/layout/hList9"/>
    <dgm:cxn modelId="{A65ED6F0-97A3-43B6-BB54-CE5624B5997F}" type="presParOf" srcId="{F698F354-9CA0-4BF9-B3B7-927720B6AC9E}" destId="{F905C18A-5C76-447F-A026-F54ADBDFFEE6}" srcOrd="1" destOrd="0" presId="urn:microsoft.com/office/officeart/2005/8/layout/hList9"/>
    <dgm:cxn modelId="{959E8661-2E25-4811-A90E-937FB2CDDC9E}" type="presParOf" srcId="{93E6F687-9A0D-4984-AD30-A116F1F0980E}" destId="{DB399A45-82F6-408B-A923-9DFBF159BDBD}" srcOrd="2" destOrd="0" presId="urn:microsoft.com/office/officeart/2005/8/layout/hList9"/>
    <dgm:cxn modelId="{7990FCAA-9E88-4063-8C92-8747177FADBA}" type="presParOf" srcId="{93E6F687-9A0D-4984-AD30-A116F1F0980E}" destId="{8CD1F9A8-B57E-453F-91D8-9E8AF23A044C}" srcOrd="3" destOrd="0" presId="urn:microsoft.com/office/officeart/2005/8/layout/hList9"/>
    <dgm:cxn modelId="{1C96A1F6-999B-4920-9776-579DD3C56795}" type="presParOf" srcId="{93E6F687-9A0D-4984-AD30-A116F1F0980E}" destId="{9BD31BCB-05B2-4604-8E17-B2A2F75EAC96}" srcOrd="4" destOrd="0" presId="urn:microsoft.com/office/officeart/2005/8/layout/hList9"/>
    <dgm:cxn modelId="{03EEB87E-0C1C-4E70-BC4A-F286C41776E9}" type="presParOf" srcId="{93E6F687-9A0D-4984-AD30-A116F1F0980E}" destId="{2742D437-CF1D-4640-BEA2-E7B5FB73F356}" srcOrd="5" destOrd="0" presId="urn:microsoft.com/office/officeart/2005/8/layout/hList9"/>
    <dgm:cxn modelId="{85E60E3D-958A-4F34-B377-EB10DF6BC77D}" type="presParOf" srcId="{93E6F687-9A0D-4984-AD30-A116F1F0980E}" destId="{DEFE07CD-DC4F-445A-8EE0-C1B0E5FDF04B}" srcOrd="6" destOrd="0" presId="urn:microsoft.com/office/officeart/2005/8/layout/hList9"/>
    <dgm:cxn modelId="{138BD7D1-B4FE-4176-81D0-9D5B82C76904}" type="presParOf" srcId="{DEFE07CD-DC4F-445A-8EE0-C1B0E5FDF04B}" destId="{FA1F991A-43AA-46C9-BA5C-F9F96747CD68}" srcOrd="0" destOrd="0" presId="urn:microsoft.com/office/officeart/2005/8/layout/hList9"/>
    <dgm:cxn modelId="{F72118F8-719E-40C1-A58A-CE41CEB39548}" type="presParOf" srcId="{DEFE07CD-DC4F-445A-8EE0-C1B0E5FDF04B}" destId="{78AD250F-C9F7-44EE-A995-B4B7180CB919}" srcOrd="1" destOrd="0" presId="urn:microsoft.com/office/officeart/2005/8/layout/hList9"/>
    <dgm:cxn modelId="{59DD274A-E559-4AB7-8C04-4301E43FB502}" type="presParOf" srcId="{78AD250F-C9F7-44EE-A995-B4B7180CB919}" destId="{D0335D2B-B2A7-4A21-9A37-B06B7AB8CBE8}" srcOrd="0" destOrd="0" presId="urn:microsoft.com/office/officeart/2005/8/layout/hList9"/>
    <dgm:cxn modelId="{B11D8A42-00AD-4385-8426-4EDDC5A18FBB}" type="presParOf" srcId="{78AD250F-C9F7-44EE-A995-B4B7180CB919}" destId="{F6C2AB93-3EDE-42D0-9828-1F54C62FF7FD}" srcOrd="1" destOrd="0" presId="urn:microsoft.com/office/officeart/2005/8/layout/hList9"/>
    <dgm:cxn modelId="{C0638C70-2058-414E-B027-0C8AAE7CCF97}" type="presParOf" srcId="{93E6F687-9A0D-4984-AD30-A116F1F0980E}" destId="{362CAA37-06D7-4811-ABD3-F5C52B21DB0C}" srcOrd="7" destOrd="0" presId="urn:microsoft.com/office/officeart/2005/8/layout/hList9"/>
    <dgm:cxn modelId="{4550D047-48E5-40DE-91C9-9F320BDF766D}" type="presParOf" srcId="{93E6F687-9A0D-4984-AD30-A116F1F0980E}" destId="{D7A16C8E-F2C1-419C-9497-46E8481E2CED}" srcOrd="8" destOrd="0" presId="urn:microsoft.com/office/officeart/2005/8/layout/hList9"/>
    <dgm:cxn modelId="{082C221F-46C8-498F-9C6D-70A21A306217}" type="presParOf" srcId="{93E6F687-9A0D-4984-AD30-A116F1F0980E}" destId="{2EEB7D66-FF87-444B-AC10-0F619628AF12}" srcOrd="9" destOrd="0" presId="urn:microsoft.com/office/officeart/2005/8/layout/hList9"/>
    <dgm:cxn modelId="{7DFE9647-5BD0-4909-8CA2-CD9B5175C1CF}" type="presParOf" srcId="{93E6F687-9A0D-4984-AD30-A116F1F0980E}" destId="{EC3C2E65-B757-45C8-8534-D4B09710930D}" srcOrd="10" destOrd="0" presId="urn:microsoft.com/office/officeart/2005/8/layout/hList9"/>
    <dgm:cxn modelId="{B6ED06D0-7957-44F6-BC0E-3C6E5A69DB2D}" type="presParOf" srcId="{93E6F687-9A0D-4984-AD30-A116F1F0980E}" destId="{5908F891-85DD-4673-83DE-36DBCE03D345}" srcOrd="11" destOrd="0" presId="urn:microsoft.com/office/officeart/2005/8/layout/hList9"/>
    <dgm:cxn modelId="{6D8EB2D2-5EC7-4F04-AF6B-64236A2CA488}" type="presParOf" srcId="{5908F891-85DD-4673-83DE-36DBCE03D345}" destId="{2FF3267D-2E80-45ED-BBE8-35ED51980D54}" srcOrd="0" destOrd="0" presId="urn:microsoft.com/office/officeart/2005/8/layout/hList9"/>
    <dgm:cxn modelId="{09C4D34E-A86F-4125-B420-BA6D31D5BE6B}" type="presParOf" srcId="{5908F891-85DD-4673-83DE-36DBCE03D345}" destId="{990767EE-DDDA-40FD-AC43-EE77C12F88AC}" srcOrd="1" destOrd="0" presId="urn:microsoft.com/office/officeart/2005/8/layout/hList9"/>
    <dgm:cxn modelId="{8A329348-EF64-4533-9A59-29355A3F334F}" type="presParOf" srcId="{990767EE-DDDA-40FD-AC43-EE77C12F88AC}" destId="{27F5D85A-1256-482E-8C2A-8C7C9E47A0B9}" srcOrd="0" destOrd="0" presId="urn:microsoft.com/office/officeart/2005/8/layout/hList9"/>
    <dgm:cxn modelId="{9FD650DF-4A37-4185-8415-35687DEEF01C}" type="presParOf" srcId="{990767EE-DDDA-40FD-AC43-EE77C12F88AC}" destId="{7B331D42-10E4-4E2D-9574-5A3C3158B62C}" srcOrd="1" destOrd="0" presId="urn:microsoft.com/office/officeart/2005/8/layout/hList9"/>
    <dgm:cxn modelId="{25B1935A-E2B0-4F71-AE22-331B2B4C07DC}" type="presParOf" srcId="{93E6F687-9A0D-4984-AD30-A116F1F0980E}" destId="{B5AC1A06-2ED4-41A0-863D-F24C309D8B6E}" srcOrd="12" destOrd="0" presId="urn:microsoft.com/office/officeart/2005/8/layout/hList9"/>
    <dgm:cxn modelId="{4E233248-90AF-4DA6-BF53-9A1CB868737F}" type="presParOf" srcId="{93E6F687-9A0D-4984-AD30-A116F1F0980E}" destId="{329681EE-B92F-47EE-9597-ADF664F97057}" srcOrd="13" destOrd="0" presId="urn:microsoft.com/office/officeart/2005/8/layout/hList9"/>
    <dgm:cxn modelId="{EFE9A7DB-15EE-4210-BA17-1A4AF8F4E995}" type="presParOf" srcId="{93E6F687-9A0D-4984-AD30-A116F1F0980E}" destId="{CCF64E9A-0C4B-4339-B9ED-C9A3141A1F6F}" srcOrd="14" destOrd="0" presId="urn:microsoft.com/office/officeart/2005/8/layout/hList9"/>
    <dgm:cxn modelId="{F5999E72-5EAA-457B-B7CD-A331F5226D5F}" type="presParOf" srcId="{93E6F687-9A0D-4984-AD30-A116F1F0980E}" destId="{8301CB98-BB6F-4B3D-BCA5-6BE19B1BD0E7}" srcOrd="15" destOrd="0" presId="urn:microsoft.com/office/officeart/2005/8/layout/hList9"/>
    <dgm:cxn modelId="{58654347-A2F9-47A1-8B31-18D113FC6679}" type="presParOf" srcId="{93E6F687-9A0D-4984-AD30-A116F1F0980E}" destId="{4DB550B2-F46A-4BC8-99F1-993860BCCD89}" srcOrd="16" destOrd="0" presId="urn:microsoft.com/office/officeart/2005/8/layout/hList9"/>
    <dgm:cxn modelId="{CF9046A7-DDD5-4609-B189-E77C0F279196}" type="presParOf" srcId="{4DB550B2-F46A-4BC8-99F1-993860BCCD89}" destId="{E2B6FBFB-36B2-4D34-9D02-74B6FE12DDEF}" srcOrd="0" destOrd="0" presId="urn:microsoft.com/office/officeart/2005/8/layout/hList9"/>
    <dgm:cxn modelId="{76486601-914A-4EFB-8A05-8CFE506E95DC}" type="presParOf" srcId="{4DB550B2-F46A-4BC8-99F1-993860BCCD89}" destId="{B40A4466-FC87-4DC3-8DCF-044AB9EBA81D}" srcOrd="1" destOrd="0" presId="urn:microsoft.com/office/officeart/2005/8/layout/hList9"/>
    <dgm:cxn modelId="{7AA5CD58-DC8C-4DAA-8621-4CF9AE9C5B48}" type="presParOf" srcId="{B40A4466-FC87-4DC3-8DCF-044AB9EBA81D}" destId="{22923BCA-36BD-4F44-8673-24216013B482}" srcOrd="0" destOrd="0" presId="urn:microsoft.com/office/officeart/2005/8/layout/hList9"/>
    <dgm:cxn modelId="{D6309F25-D25F-4C32-A44B-E233C44111C4}" type="presParOf" srcId="{B40A4466-FC87-4DC3-8DCF-044AB9EBA81D}" destId="{BC91FE97-D0A8-4858-AF51-6BB8CDCD819A}" srcOrd="1" destOrd="0" presId="urn:microsoft.com/office/officeart/2005/8/layout/hList9"/>
    <dgm:cxn modelId="{89BF60EB-A9B2-46F0-8D1E-F298593E444D}" type="presParOf" srcId="{93E6F687-9A0D-4984-AD30-A116F1F0980E}" destId="{E30255E1-E887-4045-9F6E-17DBF059A601}" srcOrd="17" destOrd="0" presId="urn:microsoft.com/office/officeart/2005/8/layout/hList9"/>
    <dgm:cxn modelId="{BE488D86-B18D-41D8-9143-E93ED606E078}" type="presParOf" srcId="{93E6F687-9A0D-4984-AD30-A116F1F0980E}" destId="{CAB759A1-FA0A-4815-84BB-79FAD22E959B}"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6A99BD-D6F1-478F-A511-30CD8CBBDD8C}" type="doc">
      <dgm:prSet loTypeId="urn:microsoft.com/office/officeart/2005/8/layout/target3" loCatId="list" qsTypeId="urn:microsoft.com/office/officeart/2005/8/quickstyle/3d1" qsCatId="3D" csTypeId="urn:microsoft.com/office/officeart/2005/8/colors/accent4_2" csCatId="accent4" phldr="1"/>
      <dgm:spPr/>
      <dgm:t>
        <a:bodyPr/>
        <a:lstStyle/>
        <a:p>
          <a:endParaRPr lang="zh-CN" altLang="en-US"/>
        </a:p>
      </dgm:t>
    </dgm:pt>
    <dgm:pt modelId="{2D4A8B93-190B-4E4F-8D21-5DA2914F6902}">
      <dgm:prSet phldrT="[文本]" custT="1"/>
      <dgm:spPr/>
      <dgm:t>
        <a:bodyPr/>
        <a:lstStyle/>
        <a:p>
          <a:r>
            <a:rPr lang="zh-CN" altLang="en-US" sz="2800" dirty="0" smtClean="0"/>
            <a:t>取得成本</a:t>
          </a:r>
          <a:endParaRPr lang="zh-CN" altLang="en-US" sz="2800" dirty="0"/>
        </a:p>
      </dgm:t>
    </dgm:pt>
    <dgm:pt modelId="{87374F49-99A3-4039-BBB8-50798B2D2A0A}" type="parTrans" cxnId="{5399B88F-7669-4732-A7E6-FABD38C62728}">
      <dgm:prSet/>
      <dgm:spPr/>
      <dgm:t>
        <a:bodyPr/>
        <a:lstStyle/>
        <a:p>
          <a:endParaRPr lang="zh-CN" altLang="en-US" sz="3200"/>
        </a:p>
      </dgm:t>
    </dgm:pt>
    <dgm:pt modelId="{97AB684A-F794-4E62-AFB6-07D4F6B314B6}" type="sibTrans" cxnId="{5399B88F-7669-4732-A7E6-FABD38C62728}">
      <dgm:prSet/>
      <dgm:spPr/>
      <dgm:t>
        <a:bodyPr/>
        <a:lstStyle/>
        <a:p>
          <a:endParaRPr lang="zh-CN" altLang="en-US" sz="3200"/>
        </a:p>
      </dgm:t>
    </dgm:pt>
    <dgm:pt modelId="{4088B200-B277-4463-BBE6-4FBF94B2FBB6}">
      <dgm:prSet phldrT="[文本]" custT="1"/>
      <dgm:spPr/>
      <dgm:t>
        <a:bodyPr/>
        <a:lstStyle/>
        <a:p>
          <a:r>
            <a:rPr lang="zh-CN" altLang="en-US" sz="2800" dirty="0" smtClean="0"/>
            <a:t>储存成本</a:t>
          </a:r>
          <a:endParaRPr lang="zh-CN" altLang="en-US" sz="2800" dirty="0"/>
        </a:p>
      </dgm:t>
    </dgm:pt>
    <dgm:pt modelId="{7DDD33D6-FADE-438E-8627-F88363C75506}" type="parTrans" cxnId="{ADBD5F30-350C-4893-8E57-985F74EE7039}">
      <dgm:prSet/>
      <dgm:spPr/>
      <dgm:t>
        <a:bodyPr/>
        <a:lstStyle/>
        <a:p>
          <a:endParaRPr lang="zh-CN" altLang="en-US" sz="3200"/>
        </a:p>
      </dgm:t>
    </dgm:pt>
    <dgm:pt modelId="{EA48BA73-B11E-4D52-B1F6-13D01A9570EF}" type="sibTrans" cxnId="{ADBD5F30-350C-4893-8E57-985F74EE7039}">
      <dgm:prSet/>
      <dgm:spPr/>
      <dgm:t>
        <a:bodyPr/>
        <a:lstStyle/>
        <a:p>
          <a:endParaRPr lang="zh-CN" altLang="en-US" sz="3200"/>
        </a:p>
      </dgm:t>
    </dgm:pt>
    <dgm:pt modelId="{0162132C-ABDA-40D7-858B-D2BDFCFF2F8B}">
      <dgm:prSet phldrT="[文本]" custT="1"/>
      <dgm:spPr/>
      <dgm:t>
        <a:bodyPr/>
        <a:lstStyle/>
        <a:p>
          <a:r>
            <a:rPr lang="zh-CN" altLang="en-US" sz="2800" dirty="0" smtClean="0"/>
            <a:t>缺货成本</a:t>
          </a:r>
          <a:endParaRPr lang="zh-CN" altLang="en-US" sz="2800" dirty="0"/>
        </a:p>
      </dgm:t>
    </dgm:pt>
    <dgm:pt modelId="{C1B45E98-E570-4760-80FD-BBBBE8C2463E}" type="parTrans" cxnId="{10DDA539-AA96-455B-8FDF-C251E304C754}">
      <dgm:prSet/>
      <dgm:spPr/>
      <dgm:t>
        <a:bodyPr/>
        <a:lstStyle/>
        <a:p>
          <a:endParaRPr lang="zh-CN" altLang="en-US" sz="3200"/>
        </a:p>
      </dgm:t>
    </dgm:pt>
    <dgm:pt modelId="{F311E899-CD2D-4884-809E-5A2E88C0ACF8}" type="sibTrans" cxnId="{10DDA539-AA96-455B-8FDF-C251E304C754}">
      <dgm:prSet/>
      <dgm:spPr/>
      <dgm:t>
        <a:bodyPr/>
        <a:lstStyle/>
        <a:p>
          <a:endParaRPr lang="zh-CN" altLang="en-US" sz="3200"/>
        </a:p>
      </dgm:t>
    </dgm:pt>
    <dgm:pt modelId="{DF423D92-039A-4AD0-BD58-E6A753E4E4E3}">
      <dgm:prSet custT="1"/>
      <dgm:spPr/>
      <dgm:t>
        <a:bodyPr/>
        <a:lstStyle/>
        <a:p>
          <a:r>
            <a:rPr lang="zh-CN" sz="2800" dirty="0" smtClean="0"/>
            <a:t>经济批量</a:t>
          </a:r>
          <a:endParaRPr lang="zh-CN" altLang="en-US" sz="2800" dirty="0"/>
        </a:p>
      </dgm:t>
    </dgm:pt>
    <dgm:pt modelId="{81ABEEF3-A05F-4FEA-AF47-B752961BCCFC}" type="parTrans" cxnId="{A91BC057-0F32-4FAA-8AB9-9A9D283178D4}">
      <dgm:prSet/>
      <dgm:spPr/>
      <dgm:t>
        <a:bodyPr/>
        <a:lstStyle/>
        <a:p>
          <a:endParaRPr lang="zh-CN" altLang="en-US" sz="3200"/>
        </a:p>
      </dgm:t>
    </dgm:pt>
    <dgm:pt modelId="{47F3B1EA-F6BB-4100-98C6-8513E827DB6A}" type="sibTrans" cxnId="{A91BC057-0F32-4FAA-8AB9-9A9D283178D4}">
      <dgm:prSet/>
      <dgm:spPr/>
      <dgm:t>
        <a:bodyPr/>
        <a:lstStyle/>
        <a:p>
          <a:endParaRPr lang="zh-CN" altLang="en-US" sz="3200"/>
        </a:p>
      </dgm:t>
    </dgm:pt>
    <dgm:pt modelId="{C8C48CF3-D37C-4D67-879F-D41E5018A7BC}">
      <dgm:prSet custT="1"/>
      <dgm:spPr/>
      <dgm:t>
        <a:bodyPr/>
        <a:lstStyle/>
        <a:p>
          <a:r>
            <a:rPr lang="zh-CN" altLang="en-US" sz="2800" smtClean="0"/>
            <a:t>保险储备</a:t>
          </a:r>
          <a:endParaRPr lang="zh-CN" altLang="en-US" sz="2800"/>
        </a:p>
      </dgm:t>
    </dgm:pt>
    <dgm:pt modelId="{1A26ED10-2C9B-459C-B7DA-B943D8A23598}" type="parTrans" cxnId="{A1D0E53A-90A2-437F-BF6A-995D92361EF3}">
      <dgm:prSet/>
      <dgm:spPr/>
      <dgm:t>
        <a:bodyPr/>
        <a:lstStyle/>
        <a:p>
          <a:endParaRPr lang="zh-CN" altLang="en-US" sz="2400"/>
        </a:p>
      </dgm:t>
    </dgm:pt>
    <dgm:pt modelId="{04AB57B9-1DA8-4079-B3D5-F86F0A30939B}" type="sibTrans" cxnId="{A1D0E53A-90A2-437F-BF6A-995D92361EF3}">
      <dgm:prSet/>
      <dgm:spPr/>
      <dgm:t>
        <a:bodyPr/>
        <a:lstStyle/>
        <a:p>
          <a:endParaRPr lang="zh-CN" altLang="en-US" sz="2400"/>
        </a:p>
      </dgm:t>
    </dgm:pt>
    <dgm:pt modelId="{70246961-A87D-46FF-970F-91E80B112566}">
      <dgm:prSet custT="1"/>
      <dgm:spPr/>
      <dgm:t>
        <a:bodyPr/>
        <a:lstStyle/>
        <a:p>
          <a:r>
            <a:rPr lang="en-US" sz="2000" dirty="0" err="1" smtClean="0"/>
            <a:t>TC</a:t>
          </a:r>
          <a:r>
            <a:rPr lang="en-US" sz="2000" baseline="-25000" dirty="0" err="1" smtClean="0"/>
            <a:t>a</a:t>
          </a:r>
          <a:r>
            <a:rPr lang="en-US" sz="2000" dirty="0" smtClean="0"/>
            <a:t>=F</a:t>
          </a:r>
          <a:r>
            <a:rPr lang="en-US" sz="2000" baseline="-25000" dirty="0" smtClean="0"/>
            <a:t>1</a:t>
          </a:r>
          <a:r>
            <a:rPr lang="en-US" sz="2000" dirty="0" smtClean="0"/>
            <a:t>+K</a:t>
          </a:r>
          <a:r>
            <a:rPr lang="en-US" sz="2000" baseline="-25000" dirty="0" smtClean="0"/>
            <a:t>a</a:t>
          </a:r>
          <a:r>
            <a:rPr lang="en-US" sz="2000" dirty="0" smtClean="0"/>
            <a:t>D/Q+DU</a:t>
          </a:r>
          <a:endParaRPr lang="zh-CN" sz="2000" dirty="0"/>
        </a:p>
      </dgm:t>
    </dgm:pt>
    <dgm:pt modelId="{251E92B3-BEDD-40E2-B814-0C4DCAC2311C}" type="parTrans" cxnId="{31060B6B-0767-4F14-8E4A-B6FCD4B99872}">
      <dgm:prSet/>
      <dgm:spPr/>
      <dgm:t>
        <a:bodyPr/>
        <a:lstStyle/>
        <a:p>
          <a:endParaRPr lang="zh-CN" altLang="en-US" sz="2400"/>
        </a:p>
      </dgm:t>
    </dgm:pt>
    <dgm:pt modelId="{E167FE31-B1BC-4A42-9D89-C6BEE56A2C80}" type="sibTrans" cxnId="{31060B6B-0767-4F14-8E4A-B6FCD4B99872}">
      <dgm:prSet/>
      <dgm:spPr/>
      <dgm:t>
        <a:bodyPr/>
        <a:lstStyle/>
        <a:p>
          <a:endParaRPr lang="zh-CN" altLang="en-US" sz="2400"/>
        </a:p>
      </dgm:t>
    </dgm:pt>
    <dgm:pt modelId="{8CB26B94-95E3-4BE9-925F-A0C19AFB6D16}">
      <dgm:prSet custT="1"/>
      <dgm:spPr/>
      <dgm:t>
        <a:bodyPr/>
        <a:lstStyle/>
        <a:p>
          <a:r>
            <a:rPr lang="en-US" sz="2000" smtClean="0"/>
            <a:t>TC</a:t>
          </a:r>
          <a:r>
            <a:rPr lang="en-US" sz="2000" baseline="-25000" smtClean="0"/>
            <a:t>c</a:t>
          </a:r>
          <a:r>
            <a:rPr lang="en-US" sz="2000" smtClean="0"/>
            <a:t>=F</a:t>
          </a:r>
          <a:r>
            <a:rPr lang="en-US" sz="2000" baseline="-25000" smtClean="0"/>
            <a:t>2</a:t>
          </a:r>
          <a:r>
            <a:rPr lang="en-US" sz="2000" smtClean="0"/>
            <a:t>+K</a:t>
          </a:r>
          <a:r>
            <a:rPr lang="en-US" sz="2000" baseline="-25000" smtClean="0"/>
            <a:t>c</a:t>
          </a:r>
          <a:r>
            <a:rPr lang="en-US" sz="2000" smtClean="0"/>
            <a:t>Q/2</a:t>
          </a:r>
          <a:endParaRPr lang="zh-CN" sz="2000"/>
        </a:p>
      </dgm:t>
    </dgm:pt>
    <dgm:pt modelId="{C9D984E2-4D09-4A97-AE0C-A19DD97335E3}" type="sibTrans" cxnId="{E41393C9-556A-4BD0-992A-570E61D463F4}">
      <dgm:prSet/>
      <dgm:spPr/>
      <dgm:t>
        <a:bodyPr/>
        <a:lstStyle/>
        <a:p>
          <a:endParaRPr lang="zh-CN" altLang="en-US" sz="2400"/>
        </a:p>
      </dgm:t>
    </dgm:pt>
    <dgm:pt modelId="{0BDB320D-E980-489B-8E0B-15C6BFA32BC2}" type="parTrans" cxnId="{E41393C9-556A-4BD0-992A-570E61D463F4}">
      <dgm:prSet/>
      <dgm:spPr/>
      <dgm:t>
        <a:bodyPr/>
        <a:lstStyle/>
        <a:p>
          <a:endParaRPr lang="zh-CN" altLang="en-US" sz="2400"/>
        </a:p>
      </dgm:t>
    </dgm:pt>
    <dgm:pt modelId="{7ED91BC3-7909-4BCF-B356-C76FBC3FE668}">
      <dgm:prSet custT="1"/>
      <dgm:spPr/>
      <dgm:t>
        <a:bodyPr/>
        <a:lstStyle/>
        <a:p>
          <a:r>
            <a:rPr lang="en-US" sz="2000" smtClean="0"/>
            <a:t>TC</a:t>
          </a:r>
          <a:r>
            <a:rPr lang="en-US" sz="2000" baseline="-25000" smtClean="0"/>
            <a:t>s</a:t>
          </a:r>
          <a:endParaRPr lang="zh-CN" altLang="en-US" sz="2000" dirty="0"/>
        </a:p>
      </dgm:t>
    </dgm:pt>
    <dgm:pt modelId="{CFD92DC4-7ABF-473E-9065-F7EA71426427}" type="parTrans" cxnId="{597D379A-0EE5-42B1-BF4E-5F74FD620569}">
      <dgm:prSet/>
      <dgm:spPr/>
      <dgm:t>
        <a:bodyPr/>
        <a:lstStyle/>
        <a:p>
          <a:endParaRPr lang="zh-CN" altLang="en-US" sz="2400"/>
        </a:p>
      </dgm:t>
    </dgm:pt>
    <dgm:pt modelId="{731B3208-9153-433E-AD49-F32D55AD910B}" type="sibTrans" cxnId="{597D379A-0EE5-42B1-BF4E-5F74FD620569}">
      <dgm:prSet/>
      <dgm:spPr/>
      <dgm:t>
        <a:bodyPr/>
        <a:lstStyle/>
        <a:p>
          <a:endParaRPr lang="zh-CN" altLang="en-US" sz="2400"/>
        </a:p>
      </dgm:t>
    </dgm:pt>
    <dgm:pt modelId="{83A2A364-DDDB-465A-B44C-A2E9C38AB62B}">
      <dgm:prSet custT="1"/>
      <dgm:spPr/>
      <dgm:t>
        <a:bodyPr/>
        <a:lstStyle/>
        <a:p>
          <a:r>
            <a:rPr lang="en-US" sz="2000" smtClean="0"/>
            <a:t>TC(S,B)=C</a:t>
          </a:r>
          <a:r>
            <a:rPr lang="en-US" sz="2000" baseline="-25000" smtClean="0"/>
            <a:t>s</a:t>
          </a:r>
          <a:r>
            <a:rPr lang="en-US" sz="2000" smtClean="0"/>
            <a:t>+C</a:t>
          </a:r>
          <a:r>
            <a:rPr lang="en-US" sz="2000" baseline="-25000" smtClean="0"/>
            <a:t>B</a:t>
          </a:r>
          <a:r>
            <a:rPr lang="en-US" sz="2000" smtClean="0"/>
            <a:t>=K</a:t>
          </a:r>
          <a:r>
            <a:rPr lang="en-US" sz="2000" baseline="-25000" smtClean="0"/>
            <a:t>u</a:t>
          </a:r>
          <a:r>
            <a:rPr lang="en-US" sz="2000" smtClean="0"/>
            <a:t>SN+BK</a:t>
          </a:r>
          <a:r>
            <a:rPr lang="en-US" sz="2000" baseline="-25000" smtClean="0"/>
            <a:t>c</a:t>
          </a:r>
          <a:endParaRPr lang="zh-CN" altLang="en-US" sz="2000"/>
        </a:p>
      </dgm:t>
    </dgm:pt>
    <dgm:pt modelId="{E4FCBEAE-11FF-4423-B51E-5B311AE96432}" type="parTrans" cxnId="{E5172319-00DD-41A1-B251-CD802DC4F126}">
      <dgm:prSet/>
      <dgm:spPr/>
      <dgm:t>
        <a:bodyPr/>
        <a:lstStyle/>
        <a:p>
          <a:endParaRPr lang="zh-CN" altLang="en-US" sz="2400"/>
        </a:p>
      </dgm:t>
    </dgm:pt>
    <dgm:pt modelId="{416C71DB-A4D0-4707-A0F1-05F1985FDA78}" type="sibTrans" cxnId="{E5172319-00DD-41A1-B251-CD802DC4F126}">
      <dgm:prSet/>
      <dgm:spPr/>
      <dgm:t>
        <a:bodyPr/>
        <a:lstStyle/>
        <a:p>
          <a:endParaRPr lang="zh-CN" altLang="en-US" sz="2400"/>
        </a:p>
      </dgm:t>
    </dgm:pt>
    <dgm:pt modelId="{07182840-4AD9-4C5F-A780-A10F79FCFA0D}" type="pres">
      <dgm:prSet presAssocID="{D96A99BD-D6F1-478F-A511-30CD8CBBDD8C}" presName="Name0" presStyleCnt="0">
        <dgm:presLayoutVars>
          <dgm:chMax val="7"/>
          <dgm:dir/>
          <dgm:animLvl val="lvl"/>
          <dgm:resizeHandles val="exact"/>
        </dgm:presLayoutVars>
      </dgm:prSet>
      <dgm:spPr/>
      <dgm:t>
        <a:bodyPr/>
        <a:lstStyle/>
        <a:p>
          <a:endParaRPr lang="zh-CN" altLang="en-US"/>
        </a:p>
      </dgm:t>
    </dgm:pt>
    <dgm:pt modelId="{A7D60CC3-B495-4BE7-8612-8A8726959978}" type="pres">
      <dgm:prSet presAssocID="{2D4A8B93-190B-4E4F-8D21-5DA2914F6902}" presName="circle1" presStyleLbl="node1" presStyleIdx="0" presStyleCnt="5"/>
      <dgm:spPr/>
      <dgm:t>
        <a:bodyPr/>
        <a:lstStyle/>
        <a:p>
          <a:endParaRPr lang="zh-CN" altLang="en-US"/>
        </a:p>
      </dgm:t>
    </dgm:pt>
    <dgm:pt modelId="{DECEA762-C04D-4ECF-AEA0-2D48159167C7}" type="pres">
      <dgm:prSet presAssocID="{2D4A8B93-190B-4E4F-8D21-5DA2914F6902}" presName="space" presStyleCnt="0"/>
      <dgm:spPr/>
    </dgm:pt>
    <dgm:pt modelId="{3DAB563D-23FB-4D34-8DFD-D6B77C320FC6}" type="pres">
      <dgm:prSet presAssocID="{2D4A8B93-190B-4E4F-8D21-5DA2914F6902}" presName="rect1" presStyleLbl="alignAcc1" presStyleIdx="0" presStyleCnt="5" custScaleX="100000"/>
      <dgm:spPr/>
      <dgm:t>
        <a:bodyPr/>
        <a:lstStyle/>
        <a:p>
          <a:endParaRPr lang="zh-CN" altLang="en-US"/>
        </a:p>
      </dgm:t>
    </dgm:pt>
    <dgm:pt modelId="{0FA68992-8851-4992-946F-42037AB382DE}" type="pres">
      <dgm:prSet presAssocID="{4088B200-B277-4463-BBE6-4FBF94B2FBB6}" presName="vertSpace2" presStyleLbl="node1" presStyleIdx="0" presStyleCnt="5"/>
      <dgm:spPr/>
    </dgm:pt>
    <dgm:pt modelId="{67C21883-7737-490C-9352-D5F949B6B7FB}" type="pres">
      <dgm:prSet presAssocID="{4088B200-B277-4463-BBE6-4FBF94B2FBB6}" presName="circle2" presStyleLbl="node1" presStyleIdx="1" presStyleCnt="5"/>
      <dgm:spPr/>
    </dgm:pt>
    <dgm:pt modelId="{BA33568E-6342-4E1A-A14B-0699C9C4505D}" type="pres">
      <dgm:prSet presAssocID="{4088B200-B277-4463-BBE6-4FBF94B2FBB6}" presName="rect2" presStyleLbl="alignAcc1" presStyleIdx="1" presStyleCnt="5" custScaleX="100000"/>
      <dgm:spPr/>
      <dgm:t>
        <a:bodyPr/>
        <a:lstStyle/>
        <a:p>
          <a:endParaRPr lang="zh-CN" altLang="en-US"/>
        </a:p>
      </dgm:t>
    </dgm:pt>
    <dgm:pt modelId="{2075CEFF-CDD9-4866-9FA1-3C178E3AA94E}" type="pres">
      <dgm:prSet presAssocID="{0162132C-ABDA-40D7-858B-D2BDFCFF2F8B}" presName="vertSpace3" presStyleLbl="node1" presStyleIdx="1" presStyleCnt="5"/>
      <dgm:spPr/>
    </dgm:pt>
    <dgm:pt modelId="{DEDF8F15-937F-4E89-9073-B6E72745F9B6}" type="pres">
      <dgm:prSet presAssocID="{0162132C-ABDA-40D7-858B-D2BDFCFF2F8B}" presName="circle3" presStyleLbl="node1" presStyleIdx="2" presStyleCnt="5"/>
      <dgm:spPr/>
    </dgm:pt>
    <dgm:pt modelId="{9064D36C-3AC5-46CC-97A7-80CA4A7D680F}" type="pres">
      <dgm:prSet presAssocID="{0162132C-ABDA-40D7-858B-D2BDFCFF2F8B}" presName="rect3" presStyleLbl="alignAcc1" presStyleIdx="2" presStyleCnt="5" custScaleX="100000"/>
      <dgm:spPr/>
      <dgm:t>
        <a:bodyPr/>
        <a:lstStyle/>
        <a:p>
          <a:endParaRPr lang="zh-CN" altLang="en-US"/>
        </a:p>
      </dgm:t>
    </dgm:pt>
    <dgm:pt modelId="{F65085AB-699B-4BFC-AEE1-3222625F5BC8}" type="pres">
      <dgm:prSet presAssocID="{DF423D92-039A-4AD0-BD58-E6A753E4E4E3}" presName="vertSpace4" presStyleLbl="node1" presStyleIdx="2" presStyleCnt="5"/>
      <dgm:spPr/>
    </dgm:pt>
    <dgm:pt modelId="{D6273A36-E853-4F9E-BC6D-5C5114DE6D33}" type="pres">
      <dgm:prSet presAssocID="{DF423D92-039A-4AD0-BD58-E6A753E4E4E3}" presName="circle4" presStyleLbl="node1" presStyleIdx="3" presStyleCnt="5"/>
      <dgm:spPr/>
    </dgm:pt>
    <dgm:pt modelId="{F51CAC2F-06FE-4C2E-A7C9-419A9A693A95}" type="pres">
      <dgm:prSet presAssocID="{DF423D92-039A-4AD0-BD58-E6A753E4E4E3}" presName="rect4" presStyleLbl="alignAcc1" presStyleIdx="3" presStyleCnt="5" custScaleX="100000"/>
      <dgm:spPr/>
      <dgm:t>
        <a:bodyPr/>
        <a:lstStyle/>
        <a:p>
          <a:endParaRPr lang="zh-CN" altLang="en-US"/>
        </a:p>
      </dgm:t>
    </dgm:pt>
    <dgm:pt modelId="{3991819A-7A44-411B-93BC-531351D42452}" type="pres">
      <dgm:prSet presAssocID="{C8C48CF3-D37C-4D67-879F-D41E5018A7BC}" presName="vertSpace5" presStyleLbl="node1" presStyleIdx="3" presStyleCnt="5"/>
      <dgm:spPr/>
    </dgm:pt>
    <dgm:pt modelId="{3BBE45AF-6418-44B0-BE57-DDC5FEEA674D}" type="pres">
      <dgm:prSet presAssocID="{C8C48CF3-D37C-4D67-879F-D41E5018A7BC}" presName="circle5" presStyleLbl="node1" presStyleIdx="4" presStyleCnt="5"/>
      <dgm:spPr/>
    </dgm:pt>
    <dgm:pt modelId="{00E675D8-3458-47F6-B794-887A41173720}" type="pres">
      <dgm:prSet presAssocID="{C8C48CF3-D37C-4D67-879F-D41E5018A7BC}" presName="rect5" presStyleLbl="alignAcc1" presStyleIdx="4" presStyleCnt="5" custScaleX="100000"/>
      <dgm:spPr/>
      <dgm:t>
        <a:bodyPr/>
        <a:lstStyle/>
        <a:p>
          <a:endParaRPr lang="zh-CN" altLang="en-US"/>
        </a:p>
      </dgm:t>
    </dgm:pt>
    <dgm:pt modelId="{CC7A77BC-DE31-449F-B0F3-73B5FF3BC76F}" type="pres">
      <dgm:prSet presAssocID="{2D4A8B93-190B-4E4F-8D21-5DA2914F6902}" presName="rect1ParTx" presStyleLbl="alignAcc1" presStyleIdx="4" presStyleCnt="5">
        <dgm:presLayoutVars>
          <dgm:chMax val="1"/>
          <dgm:bulletEnabled val="1"/>
        </dgm:presLayoutVars>
      </dgm:prSet>
      <dgm:spPr/>
      <dgm:t>
        <a:bodyPr/>
        <a:lstStyle/>
        <a:p>
          <a:endParaRPr lang="zh-CN" altLang="en-US"/>
        </a:p>
      </dgm:t>
    </dgm:pt>
    <dgm:pt modelId="{AC773EBB-DBDB-4792-AC89-879AC790771E}" type="pres">
      <dgm:prSet presAssocID="{2D4A8B93-190B-4E4F-8D21-5DA2914F6902}" presName="rect1ChTx" presStyleLbl="alignAcc1" presStyleIdx="4" presStyleCnt="5" custScaleX="129750">
        <dgm:presLayoutVars>
          <dgm:bulletEnabled val="1"/>
        </dgm:presLayoutVars>
      </dgm:prSet>
      <dgm:spPr/>
      <dgm:t>
        <a:bodyPr/>
        <a:lstStyle/>
        <a:p>
          <a:endParaRPr lang="zh-CN" altLang="en-US"/>
        </a:p>
      </dgm:t>
    </dgm:pt>
    <dgm:pt modelId="{CDD59AE4-BB47-4A63-85DA-0D168D27186F}" type="pres">
      <dgm:prSet presAssocID="{4088B200-B277-4463-BBE6-4FBF94B2FBB6}" presName="rect2ParTx" presStyleLbl="alignAcc1" presStyleIdx="4" presStyleCnt="5">
        <dgm:presLayoutVars>
          <dgm:chMax val="1"/>
          <dgm:bulletEnabled val="1"/>
        </dgm:presLayoutVars>
      </dgm:prSet>
      <dgm:spPr/>
      <dgm:t>
        <a:bodyPr/>
        <a:lstStyle/>
        <a:p>
          <a:endParaRPr lang="zh-CN" altLang="en-US"/>
        </a:p>
      </dgm:t>
    </dgm:pt>
    <dgm:pt modelId="{7D7766DA-0522-4951-BC88-B2BF060F96D2}" type="pres">
      <dgm:prSet presAssocID="{4088B200-B277-4463-BBE6-4FBF94B2FBB6}" presName="rect2ChTx" presStyleLbl="alignAcc1" presStyleIdx="4" presStyleCnt="5" custScaleX="129750">
        <dgm:presLayoutVars>
          <dgm:bulletEnabled val="1"/>
        </dgm:presLayoutVars>
      </dgm:prSet>
      <dgm:spPr/>
      <dgm:t>
        <a:bodyPr/>
        <a:lstStyle/>
        <a:p>
          <a:endParaRPr lang="zh-CN" altLang="en-US"/>
        </a:p>
      </dgm:t>
    </dgm:pt>
    <dgm:pt modelId="{C9535E68-98DF-4AED-94BB-0E526B6E54EB}" type="pres">
      <dgm:prSet presAssocID="{0162132C-ABDA-40D7-858B-D2BDFCFF2F8B}" presName="rect3ParTx" presStyleLbl="alignAcc1" presStyleIdx="4" presStyleCnt="5">
        <dgm:presLayoutVars>
          <dgm:chMax val="1"/>
          <dgm:bulletEnabled val="1"/>
        </dgm:presLayoutVars>
      </dgm:prSet>
      <dgm:spPr/>
      <dgm:t>
        <a:bodyPr/>
        <a:lstStyle/>
        <a:p>
          <a:endParaRPr lang="zh-CN" altLang="en-US"/>
        </a:p>
      </dgm:t>
    </dgm:pt>
    <dgm:pt modelId="{3E81B5BF-6622-447B-A084-07450605543E}" type="pres">
      <dgm:prSet presAssocID="{0162132C-ABDA-40D7-858B-D2BDFCFF2F8B}" presName="rect3ChTx" presStyleLbl="alignAcc1" presStyleIdx="4" presStyleCnt="5" custScaleX="129750">
        <dgm:presLayoutVars>
          <dgm:bulletEnabled val="1"/>
        </dgm:presLayoutVars>
      </dgm:prSet>
      <dgm:spPr/>
      <dgm:t>
        <a:bodyPr/>
        <a:lstStyle/>
        <a:p>
          <a:endParaRPr lang="zh-CN" altLang="en-US"/>
        </a:p>
      </dgm:t>
    </dgm:pt>
    <dgm:pt modelId="{FE780DBE-8378-4B07-AD45-66AD433C8175}" type="pres">
      <dgm:prSet presAssocID="{DF423D92-039A-4AD0-BD58-E6A753E4E4E3}" presName="rect4ParTx" presStyleLbl="alignAcc1" presStyleIdx="4" presStyleCnt="5">
        <dgm:presLayoutVars>
          <dgm:chMax val="1"/>
          <dgm:bulletEnabled val="1"/>
        </dgm:presLayoutVars>
      </dgm:prSet>
      <dgm:spPr/>
      <dgm:t>
        <a:bodyPr/>
        <a:lstStyle/>
        <a:p>
          <a:endParaRPr lang="zh-CN" altLang="en-US"/>
        </a:p>
      </dgm:t>
    </dgm:pt>
    <dgm:pt modelId="{4A55D458-E6DF-40B5-94F5-61553E56406E}" type="pres">
      <dgm:prSet presAssocID="{DF423D92-039A-4AD0-BD58-E6A753E4E4E3}" presName="rect4ChTx" presStyleLbl="alignAcc1" presStyleIdx="4" presStyleCnt="5" custScaleX="129750">
        <dgm:presLayoutVars>
          <dgm:bulletEnabled val="1"/>
        </dgm:presLayoutVars>
      </dgm:prSet>
      <dgm:spPr>
        <a:blipFill rotWithShape="0">
          <a:blip xmlns:r="http://schemas.openxmlformats.org/officeDocument/2006/relationships" r:embed="rId1"/>
          <a:stretch>
            <a:fillRect/>
          </a:stretch>
        </a:blipFill>
      </dgm:spPr>
      <dgm:t>
        <a:bodyPr/>
        <a:lstStyle/>
        <a:p>
          <a:endParaRPr lang="zh-CN" altLang="en-US"/>
        </a:p>
      </dgm:t>
    </dgm:pt>
    <dgm:pt modelId="{AFD520FA-8C4C-44D6-B0AB-889153E395C3}" type="pres">
      <dgm:prSet presAssocID="{C8C48CF3-D37C-4D67-879F-D41E5018A7BC}" presName="rect5ParTx" presStyleLbl="alignAcc1" presStyleIdx="4" presStyleCnt="5">
        <dgm:presLayoutVars>
          <dgm:chMax val="1"/>
          <dgm:bulletEnabled val="1"/>
        </dgm:presLayoutVars>
      </dgm:prSet>
      <dgm:spPr/>
      <dgm:t>
        <a:bodyPr/>
        <a:lstStyle/>
        <a:p>
          <a:endParaRPr lang="zh-CN" altLang="en-US"/>
        </a:p>
      </dgm:t>
    </dgm:pt>
    <dgm:pt modelId="{ED135287-8CAA-4011-9F26-537C587CE6DA}" type="pres">
      <dgm:prSet presAssocID="{C8C48CF3-D37C-4D67-879F-D41E5018A7BC}" presName="rect5ChTx" presStyleLbl="alignAcc1" presStyleIdx="4" presStyleCnt="5" custScaleX="129750">
        <dgm:presLayoutVars>
          <dgm:bulletEnabled val="1"/>
        </dgm:presLayoutVars>
      </dgm:prSet>
      <dgm:spPr/>
      <dgm:t>
        <a:bodyPr/>
        <a:lstStyle/>
        <a:p>
          <a:endParaRPr lang="zh-CN" altLang="en-US"/>
        </a:p>
      </dgm:t>
    </dgm:pt>
  </dgm:ptLst>
  <dgm:cxnLst>
    <dgm:cxn modelId="{C3996249-7EFF-4D6A-9D69-10CA8BDE4339}" type="presOf" srcId="{4088B200-B277-4463-BBE6-4FBF94B2FBB6}" destId="{CDD59AE4-BB47-4A63-85DA-0D168D27186F}" srcOrd="1" destOrd="0" presId="urn:microsoft.com/office/officeart/2005/8/layout/target3"/>
    <dgm:cxn modelId="{10DDA539-AA96-455B-8FDF-C251E304C754}" srcId="{D96A99BD-D6F1-478F-A511-30CD8CBBDD8C}" destId="{0162132C-ABDA-40D7-858B-D2BDFCFF2F8B}" srcOrd="2" destOrd="0" parTransId="{C1B45E98-E570-4760-80FD-BBBBE8C2463E}" sibTransId="{F311E899-CD2D-4884-809E-5A2E88C0ACF8}"/>
    <dgm:cxn modelId="{35C0192D-F7B1-46C5-AE40-5B8980778C57}" type="presOf" srcId="{C8C48CF3-D37C-4D67-879F-D41E5018A7BC}" destId="{00E675D8-3458-47F6-B794-887A41173720}" srcOrd="0" destOrd="0" presId="urn:microsoft.com/office/officeart/2005/8/layout/target3"/>
    <dgm:cxn modelId="{48E05457-3E8C-427F-9414-CE0317236570}" type="presOf" srcId="{D96A99BD-D6F1-478F-A511-30CD8CBBDD8C}" destId="{07182840-4AD9-4C5F-A780-A10F79FCFA0D}" srcOrd="0" destOrd="0" presId="urn:microsoft.com/office/officeart/2005/8/layout/target3"/>
    <dgm:cxn modelId="{873EAAB4-AD9D-4557-812C-B0D8A048FF92}" type="presOf" srcId="{83A2A364-DDDB-465A-B44C-A2E9C38AB62B}" destId="{ED135287-8CAA-4011-9F26-537C587CE6DA}" srcOrd="0" destOrd="0" presId="urn:microsoft.com/office/officeart/2005/8/layout/target3"/>
    <dgm:cxn modelId="{FB043317-5804-4295-B43C-391DEBF402EB}" type="presOf" srcId="{C8C48CF3-D37C-4D67-879F-D41E5018A7BC}" destId="{AFD520FA-8C4C-44D6-B0AB-889153E395C3}" srcOrd="1" destOrd="0" presId="urn:microsoft.com/office/officeart/2005/8/layout/target3"/>
    <dgm:cxn modelId="{4E0EA248-3980-4EA5-A4EA-B30D4107A048}" type="presOf" srcId="{2D4A8B93-190B-4E4F-8D21-5DA2914F6902}" destId="{3DAB563D-23FB-4D34-8DFD-D6B77C320FC6}" srcOrd="0" destOrd="0" presId="urn:microsoft.com/office/officeart/2005/8/layout/target3"/>
    <dgm:cxn modelId="{31060B6B-0767-4F14-8E4A-B6FCD4B99872}" srcId="{2D4A8B93-190B-4E4F-8D21-5DA2914F6902}" destId="{70246961-A87D-46FF-970F-91E80B112566}" srcOrd="0" destOrd="0" parTransId="{251E92B3-BEDD-40E2-B814-0C4DCAC2311C}" sibTransId="{E167FE31-B1BC-4A42-9D89-C6BEE56A2C80}"/>
    <dgm:cxn modelId="{597D379A-0EE5-42B1-BF4E-5F74FD620569}" srcId="{0162132C-ABDA-40D7-858B-D2BDFCFF2F8B}" destId="{7ED91BC3-7909-4BCF-B356-C76FBC3FE668}" srcOrd="0" destOrd="0" parTransId="{CFD92DC4-7ABF-473E-9065-F7EA71426427}" sibTransId="{731B3208-9153-433E-AD49-F32D55AD910B}"/>
    <dgm:cxn modelId="{ADBD5F30-350C-4893-8E57-985F74EE7039}" srcId="{D96A99BD-D6F1-478F-A511-30CD8CBBDD8C}" destId="{4088B200-B277-4463-BBE6-4FBF94B2FBB6}" srcOrd="1" destOrd="0" parTransId="{7DDD33D6-FADE-438E-8627-F88363C75506}" sibTransId="{EA48BA73-B11E-4D52-B1F6-13D01A9570EF}"/>
    <dgm:cxn modelId="{E10A67CF-BDFF-4FA9-89E4-4106758016C8}" type="presOf" srcId="{DF423D92-039A-4AD0-BD58-E6A753E4E4E3}" destId="{FE780DBE-8378-4B07-AD45-66AD433C8175}" srcOrd="1" destOrd="0" presId="urn:microsoft.com/office/officeart/2005/8/layout/target3"/>
    <dgm:cxn modelId="{E5172319-00DD-41A1-B251-CD802DC4F126}" srcId="{C8C48CF3-D37C-4D67-879F-D41E5018A7BC}" destId="{83A2A364-DDDB-465A-B44C-A2E9C38AB62B}" srcOrd="0" destOrd="0" parTransId="{E4FCBEAE-11FF-4423-B51E-5B311AE96432}" sibTransId="{416C71DB-A4D0-4707-A0F1-05F1985FDA78}"/>
    <dgm:cxn modelId="{4FB0913A-73E9-4542-A667-D9CA01CEF847}" type="presOf" srcId="{4088B200-B277-4463-BBE6-4FBF94B2FBB6}" destId="{BA33568E-6342-4E1A-A14B-0699C9C4505D}" srcOrd="0" destOrd="0" presId="urn:microsoft.com/office/officeart/2005/8/layout/target3"/>
    <dgm:cxn modelId="{07CC3671-AB35-4E4B-BBDC-EB32BC80A2A8}" type="presOf" srcId="{DF423D92-039A-4AD0-BD58-E6A753E4E4E3}" destId="{F51CAC2F-06FE-4C2E-A7C9-419A9A693A95}" srcOrd="0" destOrd="0" presId="urn:microsoft.com/office/officeart/2005/8/layout/target3"/>
    <dgm:cxn modelId="{9CB6523D-5C1D-4A89-9F98-179ADA8FB328}" type="presOf" srcId="{70246961-A87D-46FF-970F-91E80B112566}" destId="{AC773EBB-DBDB-4792-AC89-879AC790771E}" srcOrd="0" destOrd="0" presId="urn:microsoft.com/office/officeart/2005/8/layout/target3"/>
    <dgm:cxn modelId="{A91BC057-0F32-4FAA-8AB9-9A9D283178D4}" srcId="{D96A99BD-D6F1-478F-A511-30CD8CBBDD8C}" destId="{DF423D92-039A-4AD0-BD58-E6A753E4E4E3}" srcOrd="3" destOrd="0" parTransId="{81ABEEF3-A05F-4FEA-AF47-B752961BCCFC}" sibTransId="{47F3B1EA-F6BB-4100-98C6-8513E827DB6A}"/>
    <dgm:cxn modelId="{5399B88F-7669-4732-A7E6-FABD38C62728}" srcId="{D96A99BD-D6F1-478F-A511-30CD8CBBDD8C}" destId="{2D4A8B93-190B-4E4F-8D21-5DA2914F6902}" srcOrd="0" destOrd="0" parTransId="{87374F49-99A3-4039-BBB8-50798B2D2A0A}" sibTransId="{97AB684A-F794-4E62-AFB6-07D4F6B314B6}"/>
    <dgm:cxn modelId="{2D935635-D67A-474C-8A70-E65077297844}" type="presOf" srcId="{8CB26B94-95E3-4BE9-925F-A0C19AFB6D16}" destId="{7D7766DA-0522-4951-BC88-B2BF060F96D2}" srcOrd="0" destOrd="0" presId="urn:microsoft.com/office/officeart/2005/8/layout/target3"/>
    <dgm:cxn modelId="{A1D0E53A-90A2-437F-BF6A-995D92361EF3}" srcId="{D96A99BD-D6F1-478F-A511-30CD8CBBDD8C}" destId="{C8C48CF3-D37C-4D67-879F-D41E5018A7BC}" srcOrd="4" destOrd="0" parTransId="{1A26ED10-2C9B-459C-B7DA-B943D8A23598}" sibTransId="{04AB57B9-1DA8-4079-B3D5-F86F0A30939B}"/>
    <dgm:cxn modelId="{9A2F45A2-3A60-4132-B238-39864BD5DEEE}" type="presOf" srcId="{0162132C-ABDA-40D7-858B-D2BDFCFF2F8B}" destId="{C9535E68-98DF-4AED-94BB-0E526B6E54EB}" srcOrd="1" destOrd="0" presId="urn:microsoft.com/office/officeart/2005/8/layout/target3"/>
    <dgm:cxn modelId="{69A603A3-823F-4922-B50A-6035B1E3FED8}" type="presOf" srcId="{0162132C-ABDA-40D7-858B-D2BDFCFF2F8B}" destId="{9064D36C-3AC5-46CC-97A7-80CA4A7D680F}" srcOrd="0" destOrd="0" presId="urn:microsoft.com/office/officeart/2005/8/layout/target3"/>
    <dgm:cxn modelId="{E41393C9-556A-4BD0-992A-570E61D463F4}" srcId="{4088B200-B277-4463-BBE6-4FBF94B2FBB6}" destId="{8CB26B94-95E3-4BE9-925F-A0C19AFB6D16}" srcOrd="0" destOrd="0" parTransId="{0BDB320D-E980-489B-8E0B-15C6BFA32BC2}" sibTransId="{C9D984E2-4D09-4A97-AE0C-A19DD97335E3}"/>
    <dgm:cxn modelId="{37D7C5B8-BCD9-45C7-9F75-C63728504A4A}" type="presOf" srcId="{7ED91BC3-7909-4BCF-B356-C76FBC3FE668}" destId="{3E81B5BF-6622-447B-A084-07450605543E}" srcOrd="0" destOrd="0" presId="urn:microsoft.com/office/officeart/2005/8/layout/target3"/>
    <dgm:cxn modelId="{A00BFE8C-D03A-4ECB-A146-72D56358C57D}" type="presOf" srcId="{2D4A8B93-190B-4E4F-8D21-5DA2914F6902}" destId="{CC7A77BC-DE31-449F-B0F3-73B5FF3BC76F}" srcOrd="1" destOrd="0" presId="urn:microsoft.com/office/officeart/2005/8/layout/target3"/>
    <dgm:cxn modelId="{67414344-1038-49AF-A2C0-5F93B98272D2}" type="presParOf" srcId="{07182840-4AD9-4C5F-A780-A10F79FCFA0D}" destId="{A7D60CC3-B495-4BE7-8612-8A8726959978}" srcOrd="0" destOrd="0" presId="urn:microsoft.com/office/officeart/2005/8/layout/target3"/>
    <dgm:cxn modelId="{A26A2726-D727-4E50-A871-AC673D34562B}" type="presParOf" srcId="{07182840-4AD9-4C5F-A780-A10F79FCFA0D}" destId="{DECEA762-C04D-4ECF-AEA0-2D48159167C7}" srcOrd="1" destOrd="0" presId="urn:microsoft.com/office/officeart/2005/8/layout/target3"/>
    <dgm:cxn modelId="{33584C7D-21EA-4BF6-B091-DD2C9FD41588}" type="presParOf" srcId="{07182840-4AD9-4C5F-A780-A10F79FCFA0D}" destId="{3DAB563D-23FB-4D34-8DFD-D6B77C320FC6}" srcOrd="2" destOrd="0" presId="urn:microsoft.com/office/officeart/2005/8/layout/target3"/>
    <dgm:cxn modelId="{75EBDE0E-0EB1-4991-8935-6BCE38B2CA7B}" type="presParOf" srcId="{07182840-4AD9-4C5F-A780-A10F79FCFA0D}" destId="{0FA68992-8851-4992-946F-42037AB382DE}" srcOrd="3" destOrd="0" presId="urn:microsoft.com/office/officeart/2005/8/layout/target3"/>
    <dgm:cxn modelId="{6C71AE39-A2D3-410D-A0F6-171010A6B8A6}" type="presParOf" srcId="{07182840-4AD9-4C5F-A780-A10F79FCFA0D}" destId="{67C21883-7737-490C-9352-D5F949B6B7FB}" srcOrd="4" destOrd="0" presId="urn:microsoft.com/office/officeart/2005/8/layout/target3"/>
    <dgm:cxn modelId="{05FE945D-2DF6-4271-A26F-01A81F0955A9}" type="presParOf" srcId="{07182840-4AD9-4C5F-A780-A10F79FCFA0D}" destId="{BA33568E-6342-4E1A-A14B-0699C9C4505D}" srcOrd="5" destOrd="0" presId="urn:microsoft.com/office/officeart/2005/8/layout/target3"/>
    <dgm:cxn modelId="{102A2F62-4359-4499-89D7-6821135E5471}" type="presParOf" srcId="{07182840-4AD9-4C5F-A780-A10F79FCFA0D}" destId="{2075CEFF-CDD9-4866-9FA1-3C178E3AA94E}" srcOrd="6" destOrd="0" presId="urn:microsoft.com/office/officeart/2005/8/layout/target3"/>
    <dgm:cxn modelId="{F528AF56-6548-4774-8A9B-CEFDCB627015}" type="presParOf" srcId="{07182840-4AD9-4C5F-A780-A10F79FCFA0D}" destId="{DEDF8F15-937F-4E89-9073-B6E72745F9B6}" srcOrd="7" destOrd="0" presId="urn:microsoft.com/office/officeart/2005/8/layout/target3"/>
    <dgm:cxn modelId="{D1E63712-622F-4CB0-B74C-6CE63BEEF19A}" type="presParOf" srcId="{07182840-4AD9-4C5F-A780-A10F79FCFA0D}" destId="{9064D36C-3AC5-46CC-97A7-80CA4A7D680F}" srcOrd="8" destOrd="0" presId="urn:microsoft.com/office/officeart/2005/8/layout/target3"/>
    <dgm:cxn modelId="{F3AC2B35-F3E6-4939-AA77-E2C3409B8B95}" type="presParOf" srcId="{07182840-4AD9-4C5F-A780-A10F79FCFA0D}" destId="{F65085AB-699B-4BFC-AEE1-3222625F5BC8}" srcOrd="9" destOrd="0" presId="urn:microsoft.com/office/officeart/2005/8/layout/target3"/>
    <dgm:cxn modelId="{635F3B29-E88E-4E13-8348-0931D991EF92}" type="presParOf" srcId="{07182840-4AD9-4C5F-A780-A10F79FCFA0D}" destId="{D6273A36-E853-4F9E-BC6D-5C5114DE6D33}" srcOrd="10" destOrd="0" presId="urn:microsoft.com/office/officeart/2005/8/layout/target3"/>
    <dgm:cxn modelId="{BF657307-A2B0-4847-BB70-C24EF455D518}" type="presParOf" srcId="{07182840-4AD9-4C5F-A780-A10F79FCFA0D}" destId="{F51CAC2F-06FE-4C2E-A7C9-419A9A693A95}" srcOrd="11" destOrd="0" presId="urn:microsoft.com/office/officeart/2005/8/layout/target3"/>
    <dgm:cxn modelId="{118FF32A-061F-4D3C-8F1C-7F1513114457}" type="presParOf" srcId="{07182840-4AD9-4C5F-A780-A10F79FCFA0D}" destId="{3991819A-7A44-411B-93BC-531351D42452}" srcOrd="12" destOrd="0" presId="urn:microsoft.com/office/officeart/2005/8/layout/target3"/>
    <dgm:cxn modelId="{340A3B6E-18CA-4712-B85D-9AF23CD0B66A}" type="presParOf" srcId="{07182840-4AD9-4C5F-A780-A10F79FCFA0D}" destId="{3BBE45AF-6418-44B0-BE57-DDC5FEEA674D}" srcOrd="13" destOrd="0" presId="urn:microsoft.com/office/officeart/2005/8/layout/target3"/>
    <dgm:cxn modelId="{AA2C0BE9-BD81-425A-9BC0-F4E0DA05B3B1}" type="presParOf" srcId="{07182840-4AD9-4C5F-A780-A10F79FCFA0D}" destId="{00E675D8-3458-47F6-B794-887A41173720}" srcOrd="14" destOrd="0" presId="urn:microsoft.com/office/officeart/2005/8/layout/target3"/>
    <dgm:cxn modelId="{8B412C31-7269-47D1-ABF5-F9DC1A95B534}" type="presParOf" srcId="{07182840-4AD9-4C5F-A780-A10F79FCFA0D}" destId="{CC7A77BC-DE31-449F-B0F3-73B5FF3BC76F}" srcOrd="15" destOrd="0" presId="urn:microsoft.com/office/officeart/2005/8/layout/target3"/>
    <dgm:cxn modelId="{8AD1D8BC-9826-4668-96A0-E9278A684013}" type="presParOf" srcId="{07182840-4AD9-4C5F-A780-A10F79FCFA0D}" destId="{AC773EBB-DBDB-4792-AC89-879AC790771E}" srcOrd="16" destOrd="0" presId="urn:microsoft.com/office/officeart/2005/8/layout/target3"/>
    <dgm:cxn modelId="{6E13C2E5-4DAC-4CA1-B593-E76A3A398CA7}" type="presParOf" srcId="{07182840-4AD9-4C5F-A780-A10F79FCFA0D}" destId="{CDD59AE4-BB47-4A63-85DA-0D168D27186F}" srcOrd="17" destOrd="0" presId="urn:microsoft.com/office/officeart/2005/8/layout/target3"/>
    <dgm:cxn modelId="{5D487BD0-F61E-43B4-9A82-165A8AEE0E16}" type="presParOf" srcId="{07182840-4AD9-4C5F-A780-A10F79FCFA0D}" destId="{7D7766DA-0522-4951-BC88-B2BF060F96D2}" srcOrd="18" destOrd="0" presId="urn:microsoft.com/office/officeart/2005/8/layout/target3"/>
    <dgm:cxn modelId="{6AAEE7A9-3862-472A-B78F-7B713182088A}" type="presParOf" srcId="{07182840-4AD9-4C5F-A780-A10F79FCFA0D}" destId="{C9535E68-98DF-4AED-94BB-0E526B6E54EB}" srcOrd="19" destOrd="0" presId="urn:microsoft.com/office/officeart/2005/8/layout/target3"/>
    <dgm:cxn modelId="{9EA26A4A-6CD0-49AE-9827-0ED3D8656F4D}" type="presParOf" srcId="{07182840-4AD9-4C5F-A780-A10F79FCFA0D}" destId="{3E81B5BF-6622-447B-A084-07450605543E}" srcOrd="20" destOrd="0" presId="urn:microsoft.com/office/officeart/2005/8/layout/target3"/>
    <dgm:cxn modelId="{63323A76-02F1-458C-9D24-118BAB8220B3}" type="presParOf" srcId="{07182840-4AD9-4C5F-A780-A10F79FCFA0D}" destId="{FE780DBE-8378-4B07-AD45-66AD433C8175}" srcOrd="21" destOrd="0" presId="urn:microsoft.com/office/officeart/2005/8/layout/target3"/>
    <dgm:cxn modelId="{F3138CAA-1590-49D7-BFD1-D2A5F175F795}" type="presParOf" srcId="{07182840-4AD9-4C5F-A780-A10F79FCFA0D}" destId="{4A55D458-E6DF-40B5-94F5-61553E56406E}" srcOrd="22" destOrd="0" presId="urn:microsoft.com/office/officeart/2005/8/layout/target3"/>
    <dgm:cxn modelId="{5286DCAE-67D9-4DB2-9597-76375E89CF03}" type="presParOf" srcId="{07182840-4AD9-4C5F-A780-A10F79FCFA0D}" destId="{AFD520FA-8C4C-44D6-B0AB-889153E395C3}" srcOrd="23" destOrd="0" presId="urn:microsoft.com/office/officeart/2005/8/layout/target3"/>
    <dgm:cxn modelId="{29DD12EA-89E4-4924-AC07-1E6F24631641}" type="presParOf" srcId="{07182840-4AD9-4C5F-A780-A10F79FCFA0D}" destId="{ED135287-8CAA-4011-9F26-537C587CE6DA}" srcOrd="2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96A99BD-D6F1-478F-A511-30CD8CBBDD8C}" type="doc">
      <dgm:prSet loTypeId="urn:microsoft.com/office/officeart/2005/8/layout/lProcess2" loCatId="list" qsTypeId="urn:microsoft.com/office/officeart/2005/8/quickstyle/3d1" qsCatId="3D" csTypeId="urn:microsoft.com/office/officeart/2005/8/colors/accent4_2" csCatId="accent4" phldr="1"/>
      <dgm:spPr/>
      <dgm:t>
        <a:bodyPr/>
        <a:lstStyle/>
        <a:p>
          <a:endParaRPr lang="zh-CN" altLang="en-US"/>
        </a:p>
      </dgm:t>
    </dgm:pt>
    <dgm:pt modelId="{2D4A8B93-190B-4E4F-8D21-5DA2914F6902}">
      <dgm:prSet phldrT="[文本]" custT="1"/>
      <dgm:spPr/>
      <dgm:t>
        <a:bodyPr/>
        <a:lstStyle/>
        <a:p>
          <a:r>
            <a:rPr lang="zh-CN" sz="2000" b="1" dirty="0" smtClean="0">
              <a:effectLst>
                <a:glow rad="139700">
                  <a:schemeClr val="accent3">
                    <a:satMod val="175000"/>
                    <a:alpha val="40000"/>
                  </a:schemeClr>
                </a:glow>
              </a:effectLst>
            </a:rPr>
            <a:t>政策性</a:t>
          </a:r>
          <a:endParaRPr lang="zh-CN" altLang="en-US" sz="2000" b="1" dirty="0">
            <a:effectLst>
              <a:glow rad="139700">
                <a:schemeClr val="accent3">
                  <a:satMod val="175000"/>
                  <a:alpha val="40000"/>
                </a:schemeClr>
              </a:glow>
            </a:effectLst>
          </a:endParaRPr>
        </a:p>
      </dgm:t>
    </dgm:pt>
    <dgm:pt modelId="{87374F49-99A3-4039-BBB8-50798B2D2A0A}" type="parTrans" cxnId="{5399B88F-7669-4732-A7E6-FABD38C62728}">
      <dgm:prSet/>
      <dgm:spPr/>
      <dgm:t>
        <a:bodyPr/>
        <a:lstStyle/>
        <a:p>
          <a:endParaRPr lang="zh-CN" altLang="en-US" sz="2000"/>
        </a:p>
      </dgm:t>
    </dgm:pt>
    <dgm:pt modelId="{97AB684A-F794-4E62-AFB6-07D4F6B314B6}" type="sibTrans" cxnId="{5399B88F-7669-4732-A7E6-FABD38C62728}">
      <dgm:prSet/>
      <dgm:spPr/>
      <dgm:t>
        <a:bodyPr/>
        <a:lstStyle/>
        <a:p>
          <a:endParaRPr lang="zh-CN" altLang="en-US" sz="2000"/>
        </a:p>
      </dgm:t>
    </dgm:pt>
    <dgm:pt modelId="{4088B200-B277-4463-BBE6-4FBF94B2FBB6}">
      <dgm:prSet phldrT="[文本]" custT="1"/>
      <dgm:spPr/>
      <dgm:t>
        <a:bodyPr/>
        <a:lstStyle/>
        <a:p>
          <a:pPr algn="ctr"/>
          <a:r>
            <a:rPr lang="zh-CN" sz="1800" b="1" dirty="0" smtClean="0">
              <a:effectLst>
                <a:glow rad="139700">
                  <a:schemeClr val="accent3">
                    <a:satMod val="175000"/>
                    <a:alpha val="40000"/>
                  </a:schemeClr>
                </a:glow>
              </a:effectLst>
            </a:rPr>
            <a:t>经济性</a:t>
          </a:r>
          <a:endParaRPr lang="zh-CN" altLang="en-US" sz="1800" b="1" dirty="0">
            <a:effectLst>
              <a:glow rad="139700">
                <a:schemeClr val="accent3">
                  <a:satMod val="175000"/>
                  <a:alpha val="40000"/>
                </a:schemeClr>
              </a:glow>
            </a:effectLst>
          </a:endParaRPr>
        </a:p>
      </dgm:t>
    </dgm:pt>
    <dgm:pt modelId="{7DDD33D6-FADE-438E-8627-F88363C75506}" type="parTrans" cxnId="{ADBD5F30-350C-4893-8E57-985F74EE7039}">
      <dgm:prSet/>
      <dgm:spPr/>
      <dgm:t>
        <a:bodyPr/>
        <a:lstStyle/>
        <a:p>
          <a:endParaRPr lang="zh-CN" altLang="en-US" sz="2000"/>
        </a:p>
      </dgm:t>
    </dgm:pt>
    <dgm:pt modelId="{EA48BA73-B11E-4D52-B1F6-13D01A9570EF}" type="sibTrans" cxnId="{ADBD5F30-350C-4893-8E57-985F74EE7039}">
      <dgm:prSet/>
      <dgm:spPr/>
      <dgm:t>
        <a:bodyPr/>
        <a:lstStyle/>
        <a:p>
          <a:endParaRPr lang="zh-CN" altLang="en-US" sz="2000"/>
        </a:p>
      </dgm:t>
    </dgm:pt>
    <dgm:pt modelId="{0162132C-ABDA-40D7-858B-D2BDFCFF2F8B}">
      <dgm:prSet phldrT="[文本]" custT="1"/>
      <dgm:spPr/>
      <dgm:t>
        <a:bodyPr/>
        <a:lstStyle/>
        <a:p>
          <a:r>
            <a:rPr lang="zh-CN" sz="2000" b="1" dirty="0" smtClean="0">
              <a:effectLst>
                <a:glow rad="139700">
                  <a:schemeClr val="accent3">
                    <a:satMod val="175000"/>
                    <a:alpha val="40000"/>
                  </a:schemeClr>
                </a:glow>
              </a:effectLst>
            </a:rPr>
            <a:t>分级归口</a:t>
          </a:r>
          <a:endParaRPr lang="zh-CN" altLang="en-US" sz="2000" b="1" dirty="0">
            <a:effectLst>
              <a:glow rad="139700">
                <a:schemeClr val="accent3">
                  <a:satMod val="175000"/>
                  <a:alpha val="40000"/>
                </a:schemeClr>
              </a:glow>
            </a:effectLst>
          </a:endParaRPr>
        </a:p>
      </dgm:t>
    </dgm:pt>
    <dgm:pt modelId="{C1B45E98-E570-4760-80FD-BBBBE8C2463E}" type="parTrans" cxnId="{10DDA539-AA96-455B-8FDF-C251E304C754}">
      <dgm:prSet/>
      <dgm:spPr/>
      <dgm:t>
        <a:bodyPr/>
        <a:lstStyle/>
        <a:p>
          <a:endParaRPr lang="zh-CN" altLang="en-US" sz="2000"/>
        </a:p>
      </dgm:t>
    </dgm:pt>
    <dgm:pt modelId="{F311E899-CD2D-4884-809E-5A2E88C0ACF8}" type="sibTrans" cxnId="{10DDA539-AA96-455B-8FDF-C251E304C754}">
      <dgm:prSet/>
      <dgm:spPr/>
      <dgm:t>
        <a:bodyPr/>
        <a:lstStyle/>
        <a:p>
          <a:endParaRPr lang="zh-CN" altLang="en-US" sz="2000"/>
        </a:p>
      </dgm:t>
    </dgm:pt>
    <dgm:pt modelId="{DF423D92-039A-4AD0-BD58-E6A753E4E4E3}">
      <dgm:prSet custT="1"/>
      <dgm:spPr/>
      <dgm:t>
        <a:bodyPr/>
        <a:lstStyle/>
        <a:p>
          <a:r>
            <a:rPr lang="zh-CN" sz="2000" b="1" dirty="0" smtClean="0">
              <a:effectLst>
                <a:glow rad="139700">
                  <a:schemeClr val="accent3">
                    <a:satMod val="175000"/>
                    <a:alpha val="40000"/>
                  </a:schemeClr>
                </a:glow>
              </a:effectLst>
            </a:rPr>
            <a:t>权责利</a:t>
          </a:r>
          <a:endParaRPr lang="zh-CN" altLang="en-US" sz="2000" b="1" dirty="0">
            <a:effectLst>
              <a:glow rad="139700">
                <a:schemeClr val="accent3">
                  <a:satMod val="175000"/>
                  <a:alpha val="40000"/>
                </a:schemeClr>
              </a:glow>
            </a:effectLst>
          </a:endParaRPr>
        </a:p>
      </dgm:t>
    </dgm:pt>
    <dgm:pt modelId="{81ABEEF3-A05F-4FEA-AF47-B752961BCCFC}" type="parTrans" cxnId="{A91BC057-0F32-4FAA-8AB9-9A9D283178D4}">
      <dgm:prSet/>
      <dgm:spPr/>
      <dgm:t>
        <a:bodyPr/>
        <a:lstStyle/>
        <a:p>
          <a:endParaRPr lang="zh-CN" altLang="en-US" sz="2000"/>
        </a:p>
      </dgm:t>
    </dgm:pt>
    <dgm:pt modelId="{47F3B1EA-F6BB-4100-98C6-8513E827DB6A}" type="sibTrans" cxnId="{A91BC057-0F32-4FAA-8AB9-9A9D283178D4}">
      <dgm:prSet/>
      <dgm:spPr/>
      <dgm:t>
        <a:bodyPr/>
        <a:lstStyle/>
        <a:p>
          <a:endParaRPr lang="zh-CN" altLang="en-US" sz="2000"/>
        </a:p>
      </dgm:t>
    </dgm:pt>
    <dgm:pt modelId="{CF8AD303-A1EC-4855-8492-A0A02A179969}">
      <dgm:prSet custT="1"/>
      <dgm:spPr/>
      <dgm:t>
        <a:bodyPr/>
        <a:lstStyle/>
        <a:p>
          <a:r>
            <a:rPr lang="zh-CN" altLang="en-US" sz="2000" b="1" smtClean="0">
              <a:effectLst>
                <a:glow rad="139700">
                  <a:schemeClr val="accent3">
                    <a:satMod val="175000"/>
                    <a:alpha val="40000"/>
                  </a:schemeClr>
                </a:glow>
              </a:effectLst>
            </a:rPr>
            <a:t>全面性</a:t>
          </a:r>
          <a:endParaRPr lang="zh-CN" altLang="en-US" sz="2000" b="1">
            <a:effectLst>
              <a:glow rad="139700">
                <a:schemeClr val="accent3">
                  <a:satMod val="175000"/>
                  <a:alpha val="40000"/>
                </a:schemeClr>
              </a:glow>
            </a:effectLst>
          </a:endParaRPr>
        </a:p>
      </dgm:t>
    </dgm:pt>
    <dgm:pt modelId="{EE18B34A-969D-4E50-A439-7741087E2356}" type="parTrans" cxnId="{05971CE7-7071-4463-868C-4A5E022C6847}">
      <dgm:prSet/>
      <dgm:spPr/>
      <dgm:t>
        <a:bodyPr/>
        <a:lstStyle/>
        <a:p>
          <a:endParaRPr lang="zh-CN" altLang="en-US" sz="2000"/>
        </a:p>
      </dgm:t>
    </dgm:pt>
    <dgm:pt modelId="{5382B377-9080-4BCC-9702-F7987C4058A1}" type="sibTrans" cxnId="{05971CE7-7071-4463-868C-4A5E022C6847}">
      <dgm:prSet/>
      <dgm:spPr/>
      <dgm:t>
        <a:bodyPr/>
        <a:lstStyle/>
        <a:p>
          <a:endParaRPr lang="zh-CN" altLang="en-US" sz="2000"/>
        </a:p>
      </dgm:t>
    </dgm:pt>
    <dgm:pt modelId="{CA7273CF-46D1-4202-A283-23CA6EDC87E5}">
      <dgm:prSet custT="1"/>
      <dgm:spPr/>
      <dgm:t>
        <a:bodyPr/>
        <a:lstStyle/>
        <a:p>
          <a:pPr algn="l"/>
          <a:r>
            <a:rPr lang="zh-CN" sz="1800" dirty="0" smtClean="0"/>
            <a:t>国家利益、企业利益和消费者利益的关系</a:t>
          </a:r>
          <a:r>
            <a:rPr lang="en-US" altLang="zh-CN" sz="1800" dirty="0" smtClean="0"/>
            <a:t>……</a:t>
          </a:r>
          <a:endParaRPr lang="zh-CN" altLang="en-US" sz="1800" dirty="0"/>
        </a:p>
      </dgm:t>
    </dgm:pt>
    <dgm:pt modelId="{911614FD-BCB0-4E07-A237-9A0751AE9FC2}" type="parTrans" cxnId="{967C7543-1032-49D8-946F-5C1F6440C715}">
      <dgm:prSet/>
      <dgm:spPr/>
      <dgm:t>
        <a:bodyPr/>
        <a:lstStyle/>
        <a:p>
          <a:endParaRPr lang="zh-CN" altLang="en-US" sz="2000"/>
        </a:p>
      </dgm:t>
    </dgm:pt>
    <dgm:pt modelId="{93C71206-E818-427F-A1DB-FF7BA44DF47D}" type="sibTrans" cxnId="{967C7543-1032-49D8-946F-5C1F6440C715}">
      <dgm:prSet/>
      <dgm:spPr/>
      <dgm:t>
        <a:bodyPr/>
        <a:lstStyle/>
        <a:p>
          <a:endParaRPr lang="zh-CN" altLang="en-US" sz="2000"/>
        </a:p>
      </dgm:t>
    </dgm:pt>
    <dgm:pt modelId="{94F5A8C9-663E-45E9-856F-521D07DD6D20}">
      <dgm:prSet custT="1"/>
      <dgm:spPr/>
      <dgm:t>
        <a:bodyPr/>
        <a:lstStyle/>
        <a:p>
          <a:pPr algn="l"/>
          <a:r>
            <a:rPr lang="zh-CN" sz="1800" dirty="0" smtClean="0"/>
            <a:t>不应超过建立这项控制所节约的成本</a:t>
          </a:r>
          <a:r>
            <a:rPr lang="en-US" altLang="zh-CN" sz="1800" dirty="0" smtClean="0"/>
            <a:t>……</a:t>
          </a:r>
          <a:endParaRPr lang="zh-CN" altLang="en-US" sz="1800" dirty="0"/>
        </a:p>
      </dgm:t>
    </dgm:pt>
    <dgm:pt modelId="{7052CC8B-4552-4E5C-A2AD-11CC6CA2EAEF}" type="parTrans" cxnId="{5B6C22E9-1A15-4461-B07D-1DA35EB94BEB}">
      <dgm:prSet/>
      <dgm:spPr/>
      <dgm:t>
        <a:bodyPr/>
        <a:lstStyle/>
        <a:p>
          <a:endParaRPr lang="zh-CN" altLang="en-US" sz="2000"/>
        </a:p>
      </dgm:t>
    </dgm:pt>
    <dgm:pt modelId="{984D66F1-D1BE-4E5E-8A1A-E0BD2EAE0FEF}" type="sibTrans" cxnId="{5B6C22E9-1A15-4461-B07D-1DA35EB94BEB}">
      <dgm:prSet/>
      <dgm:spPr/>
      <dgm:t>
        <a:bodyPr/>
        <a:lstStyle/>
        <a:p>
          <a:endParaRPr lang="zh-CN" altLang="en-US" sz="2000"/>
        </a:p>
      </dgm:t>
    </dgm:pt>
    <dgm:pt modelId="{15243AC5-C6AB-4C7F-9934-961037CBEDA5}">
      <dgm:prSet custT="1"/>
      <dgm:spPr/>
      <dgm:t>
        <a:bodyPr/>
        <a:lstStyle/>
        <a:p>
          <a:pPr algn="l"/>
          <a:r>
            <a:rPr lang="zh-CN" sz="1800" dirty="0" smtClean="0"/>
            <a:t>成本控制目标要层层分解，落实到各环节</a:t>
          </a:r>
          <a:r>
            <a:rPr lang="en-US" altLang="zh-CN" sz="1800" dirty="0" smtClean="0"/>
            <a:t>……</a:t>
          </a:r>
          <a:endParaRPr lang="zh-CN" altLang="en-US" sz="1800" dirty="0"/>
        </a:p>
      </dgm:t>
    </dgm:pt>
    <dgm:pt modelId="{129893B4-CEDA-4B13-8D88-E8CA5F40D765}" type="parTrans" cxnId="{3D12B8EF-2906-4406-BD0E-1EA2850A8EE7}">
      <dgm:prSet/>
      <dgm:spPr/>
      <dgm:t>
        <a:bodyPr/>
        <a:lstStyle/>
        <a:p>
          <a:endParaRPr lang="zh-CN" altLang="en-US" sz="2000"/>
        </a:p>
      </dgm:t>
    </dgm:pt>
    <dgm:pt modelId="{3B0C0CBD-C88F-4AE3-92A2-8FAFD25A44F7}" type="sibTrans" cxnId="{3D12B8EF-2906-4406-BD0E-1EA2850A8EE7}">
      <dgm:prSet/>
      <dgm:spPr/>
      <dgm:t>
        <a:bodyPr/>
        <a:lstStyle/>
        <a:p>
          <a:endParaRPr lang="zh-CN" altLang="en-US" sz="2000"/>
        </a:p>
      </dgm:t>
    </dgm:pt>
    <dgm:pt modelId="{2272C453-B88D-4FC9-B735-B7ADFAFBD92B}">
      <dgm:prSet custT="1"/>
      <dgm:spPr/>
      <dgm:t>
        <a:bodyPr/>
        <a:lstStyle/>
        <a:p>
          <a:pPr algn="l"/>
          <a:r>
            <a:rPr lang="zh-CN" sz="1800" dirty="0" smtClean="0"/>
            <a:t>目标成本必须与责任大小、控制范围相一致</a:t>
          </a:r>
          <a:r>
            <a:rPr lang="en-US" altLang="zh-CN" sz="1800" dirty="0" smtClean="0"/>
            <a:t>……</a:t>
          </a:r>
          <a:endParaRPr lang="zh-CN" altLang="en-US" sz="1800" dirty="0"/>
        </a:p>
      </dgm:t>
    </dgm:pt>
    <dgm:pt modelId="{328FADCA-BC67-4137-8D4A-037D94E13F1C}" type="parTrans" cxnId="{0A9F0599-D2BF-42F7-9079-72C2D4E30776}">
      <dgm:prSet/>
      <dgm:spPr/>
      <dgm:t>
        <a:bodyPr/>
        <a:lstStyle/>
        <a:p>
          <a:endParaRPr lang="zh-CN" altLang="en-US" sz="2000"/>
        </a:p>
      </dgm:t>
    </dgm:pt>
    <dgm:pt modelId="{3B5F7150-7906-4798-AD99-C99D8939AA2F}" type="sibTrans" cxnId="{0A9F0599-D2BF-42F7-9079-72C2D4E30776}">
      <dgm:prSet/>
      <dgm:spPr/>
      <dgm:t>
        <a:bodyPr/>
        <a:lstStyle/>
        <a:p>
          <a:endParaRPr lang="zh-CN" altLang="en-US" sz="2000"/>
        </a:p>
      </dgm:t>
    </dgm:pt>
    <dgm:pt modelId="{D8897BF5-D2FC-49B3-BFB9-3157F68C556F}">
      <dgm:prSet custT="1"/>
      <dgm:spPr/>
      <dgm:t>
        <a:bodyPr/>
        <a:lstStyle/>
        <a:p>
          <a:pPr algn="l"/>
          <a:r>
            <a:rPr lang="zh-CN" altLang="en-US" sz="1800" dirty="0" smtClean="0"/>
            <a:t>要进行全员、全过程和全方位控制</a:t>
          </a:r>
          <a:endParaRPr lang="zh-CN" altLang="en-US" sz="1800" dirty="0"/>
        </a:p>
      </dgm:t>
    </dgm:pt>
    <dgm:pt modelId="{2345C7E7-392A-485F-8A49-07CD089B0A98}" type="parTrans" cxnId="{ECD59A1A-7E60-43F6-BCDD-F00E4A5959A9}">
      <dgm:prSet/>
      <dgm:spPr/>
      <dgm:t>
        <a:bodyPr/>
        <a:lstStyle/>
        <a:p>
          <a:endParaRPr lang="zh-CN" altLang="en-US" sz="2000"/>
        </a:p>
      </dgm:t>
    </dgm:pt>
    <dgm:pt modelId="{D4287219-D898-4825-9234-F5B5D256FAA4}" type="sibTrans" cxnId="{ECD59A1A-7E60-43F6-BCDD-F00E4A5959A9}">
      <dgm:prSet/>
      <dgm:spPr/>
      <dgm:t>
        <a:bodyPr/>
        <a:lstStyle/>
        <a:p>
          <a:endParaRPr lang="zh-CN" altLang="en-US" sz="2000"/>
        </a:p>
      </dgm:t>
    </dgm:pt>
    <dgm:pt modelId="{33C2FD80-1E86-4C2A-A82B-82225F8DAD14}" type="pres">
      <dgm:prSet presAssocID="{D96A99BD-D6F1-478F-A511-30CD8CBBDD8C}" presName="theList" presStyleCnt="0">
        <dgm:presLayoutVars>
          <dgm:dir/>
          <dgm:animLvl val="lvl"/>
          <dgm:resizeHandles val="exact"/>
        </dgm:presLayoutVars>
      </dgm:prSet>
      <dgm:spPr/>
      <dgm:t>
        <a:bodyPr/>
        <a:lstStyle/>
        <a:p>
          <a:endParaRPr lang="zh-CN" altLang="en-US"/>
        </a:p>
      </dgm:t>
    </dgm:pt>
    <dgm:pt modelId="{21E854BA-6CBD-4E08-8E7B-32C2EE4A491F}" type="pres">
      <dgm:prSet presAssocID="{2D4A8B93-190B-4E4F-8D21-5DA2914F6902}" presName="compNode" presStyleCnt="0"/>
      <dgm:spPr/>
    </dgm:pt>
    <dgm:pt modelId="{990BE8A0-6929-4642-89E5-76B8160525C8}" type="pres">
      <dgm:prSet presAssocID="{2D4A8B93-190B-4E4F-8D21-5DA2914F6902}" presName="aNode" presStyleLbl="bgShp" presStyleIdx="0" presStyleCnt="5"/>
      <dgm:spPr/>
      <dgm:t>
        <a:bodyPr/>
        <a:lstStyle/>
        <a:p>
          <a:endParaRPr lang="zh-CN" altLang="en-US"/>
        </a:p>
      </dgm:t>
    </dgm:pt>
    <dgm:pt modelId="{DCD35F43-704C-4E98-ACAE-E778FB39537B}" type="pres">
      <dgm:prSet presAssocID="{2D4A8B93-190B-4E4F-8D21-5DA2914F6902}" presName="textNode" presStyleLbl="bgShp" presStyleIdx="0" presStyleCnt="5"/>
      <dgm:spPr/>
      <dgm:t>
        <a:bodyPr/>
        <a:lstStyle/>
        <a:p>
          <a:endParaRPr lang="zh-CN" altLang="en-US"/>
        </a:p>
      </dgm:t>
    </dgm:pt>
    <dgm:pt modelId="{F2E68836-FAB8-4DFD-8B04-1388A75A0A6B}" type="pres">
      <dgm:prSet presAssocID="{2D4A8B93-190B-4E4F-8D21-5DA2914F6902}" presName="compChildNode" presStyleCnt="0"/>
      <dgm:spPr/>
    </dgm:pt>
    <dgm:pt modelId="{40262AF5-F1FB-497C-A427-1C2A4ECB13CF}" type="pres">
      <dgm:prSet presAssocID="{2D4A8B93-190B-4E4F-8D21-5DA2914F6902}" presName="theInnerList" presStyleCnt="0"/>
      <dgm:spPr/>
    </dgm:pt>
    <dgm:pt modelId="{F2E462A8-D827-4BEA-8381-5EBD214263BD}" type="pres">
      <dgm:prSet presAssocID="{CA7273CF-46D1-4202-A283-23CA6EDC87E5}" presName="childNode" presStyleLbl="node1" presStyleIdx="0" presStyleCnt="5">
        <dgm:presLayoutVars>
          <dgm:bulletEnabled val="1"/>
        </dgm:presLayoutVars>
      </dgm:prSet>
      <dgm:spPr/>
      <dgm:t>
        <a:bodyPr/>
        <a:lstStyle/>
        <a:p>
          <a:endParaRPr lang="zh-CN" altLang="en-US"/>
        </a:p>
      </dgm:t>
    </dgm:pt>
    <dgm:pt modelId="{1B8FD701-BF61-4CB7-A89E-AC85BE864F50}" type="pres">
      <dgm:prSet presAssocID="{2D4A8B93-190B-4E4F-8D21-5DA2914F6902}" presName="aSpace" presStyleCnt="0"/>
      <dgm:spPr/>
    </dgm:pt>
    <dgm:pt modelId="{AB1F2D78-A34D-462D-AC06-69B1AF47D0B1}" type="pres">
      <dgm:prSet presAssocID="{4088B200-B277-4463-BBE6-4FBF94B2FBB6}" presName="compNode" presStyleCnt="0"/>
      <dgm:spPr/>
    </dgm:pt>
    <dgm:pt modelId="{250E81BF-3EBD-409C-BEF7-B98EB8595F6A}" type="pres">
      <dgm:prSet presAssocID="{4088B200-B277-4463-BBE6-4FBF94B2FBB6}" presName="aNode" presStyleLbl="bgShp" presStyleIdx="1" presStyleCnt="5"/>
      <dgm:spPr/>
      <dgm:t>
        <a:bodyPr/>
        <a:lstStyle/>
        <a:p>
          <a:endParaRPr lang="zh-CN" altLang="en-US"/>
        </a:p>
      </dgm:t>
    </dgm:pt>
    <dgm:pt modelId="{4E6D7E13-5951-41AB-881D-B50AA2BDA763}" type="pres">
      <dgm:prSet presAssocID="{4088B200-B277-4463-BBE6-4FBF94B2FBB6}" presName="textNode" presStyleLbl="bgShp" presStyleIdx="1" presStyleCnt="5"/>
      <dgm:spPr/>
      <dgm:t>
        <a:bodyPr/>
        <a:lstStyle/>
        <a:p>
          <a:endParaRPr lang="zh-CN" altLang="en-US"/>
        </a:p>
      </dgm:t>
    </dgm:pt>
    <dgm:pt modelId="{FF49E34B-44BB-4F46-A3DB-C235C43DEF95}" type="pres">
      <dgm:prSet presAssocID="{4088B200-B277-4463-BBE6-4FBF94B2FBB6}" presName="compChildNode" presStyleCnt="0"/>
      <dgm:spPr/>
    </dgm:pt>
    <dgm:pt modelId="{EAAD816F-D482-450C-AD41-7D6281B0508D}" type="pres">
      <dgm:prSet presAssocID="{4088B200-B277-4463-BBE6-4FBF94B2FBB6}" presName="theInnerList" presStyleCnt="0"/>
      <dgm:spPr/>
    </dgm:pt>
    <dgm:pt modelId="{B4DB227F-7FDF-48A8-978A-82FB0A6C8667}" type="pres">
      <dgm:prSet presAssocID="{94F5A8C9-663E-45E9-856F-521D07DD6D20}" presName="childNode" presStyleLbl="node1" presStyleIdx="1" presStyleCnt="5">
        <dgm:presLayoutVars>
          <dgm:bulletEnabled val="1"/>
        </dgm:presLayoutVars>
      </dgm:prSet>
      <dgm:spPr/>
      <dgm:t>
        <a:bodyPr/>
        <a:lstStyle/>
        <a:p>
          <a:endParaRPr lang="zh-CN" altLang="en-US"/>
        </a:p>
      </dgm:t>
    </dgm:pt>
    <dgm:pt modelId="{D47A6665-57BC-4015-B874-86927366A117}" type="pres">
      <dgm:prSet presAssocID="{4088B200-B277-4463-BBE6-4FBF94B2FBB6}" presName="aSpace" presStyleCnt="0"/>
      <dgm:spPr/>
    </dgm:pt>
    <dgm:pt modelId="{6C41355D-CF2C-4A2F-B491-46591FBCB746}" type="pres">
      <dgm:prSet presAssocID="{0162132C-ABDA-40D7-858B-D2BDFCFF2F8B}" presName="compNode" presStyleCnt="0"/>
      <dgm:spPr/>
    </dgm:pt>
    <dgm:pt modelId="{77F424CE-62AE-47DA-8356-8D91D06B2F89}" type="pres">
      <dgm:prSet presAssocID="{0162132C-ABDA-40D7-858B-D2BDFCFF2F8B}" presName="aNode" presStyleLbl="bgShp" presStyleIdx="2" presStyleCnt="5"/>
      <dgm:spPr/>
      <dgm:t>
        <a:bodyPr/>
        <a:lstStyle/>
        <a:p>
          <a:endParaRPr lang="zh-CN" altLang="en-US"/>
        </a:p>
      </dgm:t>
    </dgm:pt>
    <dgm:pt modelId="{0BE6D365-BD9D-41FD-B97F-36CE03394208}" type="pres">
      <dgm:prSet presAssocID="{0162132C-ABDA-40D7-858B-D2BDFCFF2F8B}" presName="textNode" presStyleLbl="bgShp" presStyleIdx="2" presStyleCnt="5"/>
      <dgm:spPr/>
      <dgm:t>
        <a:bodyPr/>
        <a:lstStyle/>
        <a:p>
          <a:endParaRPr lang="zh-CN" altLang="en-US"/>
        </a:p>
      </dgm:t>
    </dgm:pt>
    <dgm:pt modelId="{D9039388-D496-42DB-BB22-D05B79C88B40}" type="pres">
      <dgm:prSet presAssocID="{0162132C-ABDA-40D7-858B-D2BDFCFF2F8B}" presName="compChildNode" presStyleCnt="0"/>
      <dgm:spPr/>
    </dgm:pt>
    <dgm:pt modelId="{99AD53AD-A819-4E29-B8E3-46E7697EAF73}" type="pres">
      <dgm:prSet presAssocID="{0162132C-ABDA-40D7-858B-D2BDFCFF2F8B}" presName="theInnerList" presStyleCnt="0"/>
      <dgm:spPr/>
    </dgm:pt>
    <dgm:pt modelId="{7BC8EE81-E39A-46D9-9D28-ADE0D65B2F1D}" type="pres">
      <dgm:prSet presAssocID="{15243AC5-C6AB-4C7F-9934-961037CBEDA5}" presName="childNode" presStyleLbl="node1" presStyleIdx="2" presStyleCnt="5">
        <dgm:presLayoutVars>
          <dgm:bulletEnabled val="1"/>
        </dgm:presLayoutVars>
      </dgm:prSet>
      <dgm:spPr/>
      <dgm:t>
        <a:bodyPr/>
        <a:lstStyle/>
        <a:p>
          <a:endParaRPr lang="zh-CN" altLang="en-US"/>
        </a:p>
      </dgm:t>
    </dgm:pt>
    <dgm:pt modelId="{73B4E0D4-B4D8-4D58-9B2E-00F272C9D801}" type="pres">
      <dgm:prSet presAssocID="{0162132C-ABDA-40D7-858B-D2BDFCFF2F8B}" presName="aSpace" presStyleCnt="0"/>
      <dgm:spPr/>
    </dgm:pt>
    <dgm:pt modelId="{2D8057FE-5B3B-4090-866F-AFC60515FDD9}" type="pres">
      <dgm:prSet presAssocID="{DF423D92-039A-4AD0-BD58-E6A753E4E4E3}" presName="compNode" presStyleCnt="0"/>
      <dgm:spPr/>
    </dgm:pt>
    <dgm:pt modelId="{5AE96456-78F2-4661-BD30-DFEEFDC037BF}" type="pres">
      <dgm:prSet presAssocID="{DF423D92-039A-4AD0-BD58-E6A753E4E4E3}" presName="aNode" presStyleLbl="bgShp" presStyleIdx="3" presStyleCnt="5"/>
      <dgm:spPr/>
      <dgm:t>
        <a:bodyPr/>
        <a:lstStyle/>
        <a:p>
          <a:endParaRPr lang="zh-CN" altLang="en-US"/>
        </a:p>
      </dgm:t>
    </dgm:pt>
    <dgm:pt modelId="{E0C4C76F-757C-41C1-BD95-AFC41C125A23}" type="pres">
      <dgm:prSet presAssocID="{DF423D92-039A-4AD0-BD58-E6A753E4E4E3}" presName="textNode" presStyleLbl="bgShp" presStyleIdx="3" presStyleCnt="5"/>
      <dgm:spPr/>
      <dgm:t>
        <a:bodyPr/>
        <a:lstStyle/>
        <a:p>
          <a:endParaRPr lang="zh-CN" altLang="en-US"/>
        </a:p>
      </dgm:t>
    </dgm:pt>
    <dgm:pt modelId="{62792131-5755-420C-8CDB-DC4A48D8FC26}" type="pres">
      <dgm:prSet presAssocID="{DF423D92-039A-4AD0-BD58-E6A753E4E4E3}" presName="compChildNode" presStyleCnt="0"/>
      <dgm:spPr/>
    </dgm:pt>
    <dgm:pt modelId="{A7F9CA5D-A878-4845-B1B0-22B63472F613}" type="pres">
      <dgm:prSet presAssocID="{DF423D92-039A-4AD0-BD58-E6A753E4E4E3}" presName="theInnerList" presStyleCnt="0"/>
      <dgm:spPr/>
    </dgm:pt>
    <dgm:pt modelId="{2E1EAFEE-CA64-4195-8A08-B1C748B0B6A9}" type="pres">
      <dgm:prSet presAssocID="{2272C453-B88D-4FC9-B735-B7ADFAFBD92B}" presName="childNode" presStyleLbl="node1" presStyleIdx="3" presStyleCnt="5">
        <dgm:presLayoutVars>
          <dgm:bulletEnabled val="1"/>
        </dgm:presLayoutVars>
      </dgm:prSet>
      <dgm:spPr/>
      <dgm:t>
        <a:bodyPr/>
        <a:lstStyle/>
        <a:p>
          <a:endParaRPr lang="zh-CN" altLang="en-US"/>
        </a:p>
      </dgm:t>
    </dgm:pt>
    <dgm:pt modelId="{33E33774-ADE6-4A3E-9F66-1DFFFC31A7C0}" type="pres">
      <dgm:prSet presAssocID="{DF423D92-039A-4AD0-BD58-E6A753E4E4E3}" presName="aSpace" presStyleCnt="0"/>
      <dgm:spPr/>
    </dgm:pt>
    <dgm:pt modelId="{E0F4CC31-C2D1-445D-A0DF-88768B788B52}" type="pres">
      <dgm:prSet presAssocID="{CF8AD303-A1EC-4855-8492-A0A02A179969}" presName="compNode" presStyleCnt="0"/>
      <dgm:spPr/>
    </dgm:pt>
    <dgm:pt modelId="{D5943F75-69BA-4070-83CD-4A3DA2AF6E70}" type="pres">
      <dgm:prSet presAssocID="{CF8AD303-A1EC-4855-8492-A0A02A179969}" presName="aNode" presStyleLbl="bgShp" presStyleIdx="4" presStyleCnt="5"/>
      <dgm:spPr/>
      <dgm:t>
        <a:bodyPr/>
        <a:lstStyle/>
        <a:p>
          <a:endParaRPr lang="zh-CN" altLang="en-US"/>
        </a:p>
      </dgm:t>
    </dgm:pt>
    <dgm:pt modelId="{D37CBA71-BBE9-405C-972F-8AA7EFD5570D}" type="pres">
      <dgm:prSet presAssocID="{CF8AD303-A1EC-4855-8492-A0A02A179969}" presName="textNode" presStyleLbl="bgShp" presStyleIdx="4" presStyleCnt="5"/>
      <dgm:spPr/>
      <dgm:t>
        <a:bodyPr/>
        <a:lstStyle/>
        <a:p>
          <a:endParaRPr lang="zh-CN" altLang="en-US"/>
        </a:p>
      </dgm:t>
    </dgm:pt>
    <dgm:pt modelId="{BB34C3F8-4105-4055-8165-2E5E11190FA8}" type="pres">
      <dgm:prSet presAssocID="{CF8AD303-A1EC-4855-8492-A0A02A179969}" presName="compChildNode" presStyleCnt="0"/>
      <dgm:spPr/>
    </dgm:pt>
    <dgm:pt modelId="{BFB19272-64DE-41FD-B513-8750B13221F1}" type="pres">
      <dgm:prSet presAssocID="{CF8AD303-A1EC-4855-8492-A0A02A179969}" presName="theInnerList" presStyleCnt="0"/>
      <dgm:spPr/>
    </dgm:pt>
    <dgm:pt modelId="{921FA742-436E-41BB-938A-79248AAA9731}" type="pres">
      <dgm:prSet presAssocID="{D8897BF5-D2FC-49B3-BFB9-3157F68C556F}" presName="childNode" presStyleLbl="node1" presStyleIdx="4" presStyleCnt="5">
        <dgm:presLayoutVars>
          <dgm:bulletEnabled val="1"/>
        </dgm:presLayoutVars>
      </dgm:prSet>
      <dgm:spPr/>
      <dgm:t>
        <a:bodyPr/>
        <a:lstStyle/>
        <a:p>
          <a:endParaRPr lang="zh-CN" altLang="en-US"/>
        </a:p>
      </dgm:t>
    </dgm:pt>
  </dgm:ptLst>
  <dgm:cxnLst>
    <dgm:cxn modelId="{967C7543-1032-49D8-946F-5C1F6440C715}" srcId="{2D4A8B93-190B-4E4F-8D21-5DA2914F6902}" destId="{CA7273CF-46D1-4202-A283-23CA6EDC87E5}" srcOrd="0" destOrd="0" parTransId="{911614FD-BCB0-4E07-A237-9A0751AE9FC2}" sibTransId="{93C71206-E818-427F-A1DB-FF7BA44DF47D}"/>
    <dgm:cxn modelId="{9B271FE8-DAD4-464C-AC66-D749E18DA502}" type="presOf" srcId="{2272C453-B88D-4FC9-B735-B7ADFAFBD92B}" destId="{2E1EAFEE-CA64-4195-8A08-B1C748B0B6A9}" srcOrd="0" destOrd="0" presId="urn:microsoft.com/office/officeart/2005/8/layout/lProcess2"/>
    <dgm:cxn modelId="{3709D492-A2C8-41F8-90AB-7933B3D38A35}" type="presOf" srcId="{CF8AD303-A1EC-4855-8492-A0A02A179969}" destId="{D5943F75-69BA-4070-83CD-4A3DA2AF6E70}" srcOrd="0" destOrd="0" presId="urn:microsoft.com/office/officeart/2005/8/layout/lProcess2"/>
    <dgm:cxn modelId="{C4264768-7AB6-4385-BC3E-2269FC70E887}" type="presOf" srcId="{2D4A8B93-190B-4E4F-8D21-5DA2914F6902}" destId="{990BE8A0-6929-4642-89E5-76B8160525C8}" srcOrd="0" destOrd="0" presId="urn:microsoft.com/office/officeart/2005/8/layout/lProcess2"/>
    <dgm:cxn modelId="{EC694ECE-BD3D-4DF9-A63C-1CEDD7E56DCB}" type="presOf" srcId="{DF423D92-039A-4AD0-BD58-E6A753E4E4E3}" destId="{E0C4C76F-757C-41C1-BD95-AFC41C125A23}" srcOrd="1" destOrd="0" presId="urn:microsoft.com/office/officeart/2005/8/layout/lProcess2"/>
    <dgm:cxn modelId="{C569FAB9-5E83-450F-BBF9-F04FE2CE1C02}" type="presOf" srcId="{0162132C-ABDA-40D7-858B-D2BDFCFF2F8B}" destId="{0BE6D365-BD9D-41FD-B97F-36CE03394208}" srcOrd="1" destOrd="0" presId="urn:microsoft.com/office/officeart/2005/8/layout/lProcess2"/>
    <dgm:cxn modelId="{7F08DF86-5AC8-4420-912E-BEEF9E187AFC}" type="presOf" srcId="{CF8AD303-A1EC-4855-8492-A0A02A179969}" destId="{D37CBA71-BBE9-405C-972F-8AA7EFD5570D}" srcOrd="1" destOrd="0" presId="urn:microsoft.com/office/officeart/2005/8/layout/lProcess2"/>
    <dgm:cxn modelId="{ADBD5F30-350C-4893-8E57-985F74EE7039}" srcId="{D96A99BD-D6F1-478F-A511-30CD8CBBDD8C}" destId="{4088B200-B277-4463-BBE6-4FBF94B2FBB6}" srcOrd="1" destOrd="0" parTransId="{7DDD33D6-FADE-438E-8627-F88363C75506}" sibTransId="{EA48BA73-B11E-4D52-B1F6-13D01A9570EF}"/>
    <dgm:cxn modelId="{10DDA539-AA96-455B-8FDF-C251E304C754}" srcId="{D96A99BD-D6F1-478F-A511-30CD8CBBDD8C}" destId="{0162132C-ABDA-40D7-858B-D2BDFCFF2F8B}" srcOrd="2" destOrd="0" parTransId="{C1B45E98-E570-4760-80FD-BBBBE8C2463E}" sibTransId="{F311E899-CD2D-4884-809E-5A2E88C0ACF8}"/>
    <dgm:cxn modelId="{5399B88F-7669-4732-A7E6-FABD38C62728}" srcId="{D96A99BD-D6F1-478F-A511-30CD8CBBDD8C}" destId="{2D4A8B93-190B-4E4F-8D21-5DA2914F6902}" srcOrd="0" destOrd="0" parTransId="{87374F49-99A3-4039-BBB8-50798B2D2A0A}" sibTransId="{97AB684A-F794-4E62-AFB6-07D4F6B314B6}"/>
    <dgm:cxn modelId="{5B6C22E9-1A15-4461-B07D-1DA35EB94BEB}" srcId="{4088B200-B277-4463-BBE6-4FBF94B2FBB6}" destId="{94F5A8C9-663E-45E9-856F-521D07DD6D20}" srcOrd="0" destOrd="0" parTransId="{7052CC8B-4552-4E5C-A2AD-11CC6CA2EAEF}" sibTransId="{984D66F1-D1BE-4E5E-8A1A-E0BD2EAE0FEF}"/>
    <dgm:cxn modelId="{E9D041D9-1D5C-4152-A148-69DBA82CE3AC}" type="presOf" srcId="{94F5A8C9-663E-45E9-856F-521D07DD6D20}" destId="{B4DB227F-7FDF-48A8-978A-82FB0A6C8667}" srcOrd="0" destOrd="0" presId="urn:microsoft.com/office/officeart/2005/8/layout/lProcess2"/>
    <dgm:cxn modelId="{64AFAC16-120F-4942-83DB-EBD4212E3744}" type="presOf" srcId="{15243AC5-C6AB-4C7F-9934-961037CBEDA5}" destId="{7BC8EE81-E39A-46D9-9D28-ADE0D65B2F1D}" srcOrd="0" destOrd="0" presId="urn:microsoft.com/office/officeart/2005/8/layout/lProcess2"/>
    <dgm:cxn modelId="{D82B9178-68E6-43B3-AE69-68053913583F}" type="presOf" srcId="{2D4A8B93-190B-4E4F-8D21-5DA2914F6902}" destId="{DCD35F43-704C-4E98-ACAE-E778FB39537B}" srcOrd="1" destOrd="0" presId="urn:microsoft.com/office/officeart/2005/8/layout/lProcess2"/>
    <dgm:cxn modelId="{17231F17-62C4-4554-89C2-B1ADD2AA5205}" type="presOf" srcId="{DF423D92-039A-4AD0-BD58-E6A753E4E4E3}" destId="{5AE96456-78F2-4661-BD30-DFEEFDC037BF}" srcOrd="0" destOrd="0" presId="urn:microsoft.com/office/officeart/2005/8/layout/lProcess2"/>
    <dgm:cxn modelId="{DCAF0D41-B666-4628-BBC3-E317C90B108A}" type="presOf" srcId="{D8897BF5-D2FC-49B3-BFB9-3157F68C556F}" destId="{921FA742-436E-41BB-938A-79248AAA9731}" srcOrd="0" destOrd="0" presId="urn:microsoft.com/office/officeart/2005/8/layout/lProcess2"/>
    <dgm:cxn modelId="{7FBE986E-3ECD-42B7-8DB7-C93A699D24D6}" type="presOf" srcId="{4088B200-B277-4463-BBE6-4FBF94B2FBB6}" destId="{4E6D7E13-5951-41AB-881D-B50AA2BDA763}" srcOrd="1" destOrd="0" presId="urn:microsoft.com/office/officeart/2005/8/layout/lProcess2"/>
    <dgm:cxn modelId="{A91BC057-0F32-4FAA-8AB9-9A9D283178D4}" srcId="{D96A99BD-D6F1-478F-A511-30CD8CBBDD8C}" destId="{DF423D92-039A-4AD0-BD58-E6A753E4E4E3}" srcOrd="3" destOrd="0" parTransId="{81ABEEF3-A05F-4FEA-AF47-B752961BCCFC}" sibTransId="{47F3B1EA-F6BB-4100-98C6-8513E827DB6A}"/>
    <dgm:cxn modelId="{3D12B8EF-2906-4406-BD0E-1EA2850A8EE7}" srcId="{0162132C-ABDA-40D7-858B-D2BDFCFF2F8B}" destId="{15243AC5-C6AB-4C7F-9934-961037CBEDA5}" srcOrd="0" destOrd="0" parTransId="{129893B4-CEDA-4B13-8D88-E8CA5F40D765}" sibTransId="{3B0C0CBD-C88F-4AE3-92A2-8FAFD25A44F7}"/>
    <dgm:cxn modelId="{EBC711EB-804A-491D-B093-1A69982869AE}" type="presOf" srcId="{0162132C-ABDA-40D7-858B-D2BDFCFF2F8B}" destId="{77F424CE-62AE-47DA-8356-8D91D06B2F89}" srcOrd="0" destOrd="0" presId="urn:microsoft.com/office/officeart/2005/8/layout/lProcess2"/>
    <dgm:cxn modelId="{05971CE7-7071-4463-868C-4A5E022C6847}" srcId="{D96A99BD-D6F1-478F-A511-30CD8CBBDD8C}" destId="{CF8AD303-A1EC-4855-8492-A0A02A179969}" srcOrd="4" destOrd="0" parTransId="{EE18B34A-969D-4E50-A439-7741087E2356}" sibTransId="{5382B377-9080-4BCC-9702-F7987C4058A1}"/>
    <dgm:cxn modelId="{72DB1C79-D953-4572-929E-8385D7C59200}" type="presOf" srcId="{CA7273CF-46D1-4202-A283-23CA6EDC87E5}" destId="{F2E462A8-D827-4BEA-8381-5EBD214263BD}" srcOrd="0" destOrd="0" presId="urn:microsoft.com/office/officeart/2005/8/layout/lProcess2"/>
    <dgm:cxn modelId="{B15AA878-0348-4CAF-AA19-C394EF738911}" type="presOf" srcId="{D96A99BD-D6F1-478F-A511-30CD8CBBDD8C}" destId="{33C2FD80-1E86-4C2A-A82B-82225F8DAD14}" srcOrd="0" destOrd="0" presId="urn:microsoft.com/office/officeart/2005/8/layout/lProcess2"/>
    <dgm:cxn modelId="{8973CD18-6710-4AEF-B39D-ACFC37CE9B1C}" type="presOf" srcId="{4088B200-B277-4463-BBE6-4FBF94B2FBB6}" destId="{250E81BF-3EBD-409C-BEF7-B98EB8595F6A}" srcOrd="0" destOrd="0" presId="urn:microsoft.com/office/officeart/2005/8/layout/lProcess2"/>
    <dgm:cxn modelId="{ECD59A1A-7E60-43F6-BCDD-F00E4A5959A9}" srcId="{CF8AD303-A1EC-4855-8492-A0A02A179969}" destId="{D8897BF5-D2FC-49B3-BFB9-3157F68C556F}" srcOrd="0" destOrd="0" parTransId="{2345C7E7-392A-485F-8A49-07CD089B0A98}" sibTransId="{D4287219-D898-4825-9234-F5B5D256FAA4}"/>
    <dgm:cxn modelId="{0A9F0599-D2BF-42F7-9079-72C2D4E30776}" srcId="{DF423D92-039A-4AD0-BD58-E6A753E4E4E3}" destId="{2272C453-B88D-4FC9-B735-B7ADFAFBD92B}" srcOrd="0" destOrd="0" parTransId="{328FADCA-BC67-4137-8D4A-037D94E13F1C}" sibTransId="{3B5F7150-7906-4798-AD99-C99D8939AA2F}"/>
    <dgm:cxn modelId="{0F9C1D25-BD77-4959-9E5D-49FD8C0DEF61}" type="presParOf" srcId="{33C2FD80-1E86-4C2A-A82B-82225F8DAD14}" destId="{21E854BA-6CBD-4E08-8E7B-32C2EE4A491F}" srcOrd="0" destOrd="0" presId="urn:microsoft.com/office/officeart/2005/8/layout/lProcess2"/>
    <dgm:cxn modelId="{ABCC9C5D-D75A-40A7-B331-C3B56E8AED6B}" type="presParOf" srcId="{21E854BA-6CBD-4E08-8E7B-32C2EE4A491F}" destId="{990BE8A0-6929-4642-89E5-76B8160525C8}" srcOrd="0" destOrd="0" presId="urn:microsoft.com/office/officeart/2005/8/layout/lProcess2"/>
    <dgm:cxn modelId="{920B1790-302B-46A5-82F1-EE1E27F9CD49}" type="presParOf" srcId="{21E854BA-6CBD-4E08-8E7B-32C2EE4A491F}" destId="{DCD35F43-704C-4E98-ACAE-E778FB39537B}" srcOrd="1" destOrd="0" presId="urn:microsoft.com/office/officeart/2005/8/layout/lProcess2"/>
    <dgm:cxn modelId="{7D41A2D5-9ABA-4C76-9B0B-DB292C214505}" type="presParOf" srcId="{21E854BA-6CBD-4E08-8E7B-32C2EE4A491F}" destId="{F2E68836-FAB8-4DFD-8B04-1388A75A0A6B}" srcOrd="2" destOrd="0" presId="urn:microsoft.com/office/officeart/2005/8/layout/lProcess2"/>
    <dgm:cxn modelId="{431EC2A1-268A-4DAE-9E47-99F26CA2A455}" type="presParOf" srcId="{F2E68836-FAB8-4DFD-8B04-1388A75A0A6B}" destId="{40262AF5-F1FB-497C-A427-1C2A4ECB13CF}" srcOrd="0" destOrd="0" presId="urn:microsoft.com/office/officeart/2005/8/layout/lProcess2"/>
    <dgm:cxn modelId="{83A59420-7C52-4875-BA1D-C327D9361C55}" type="presParOf" srcId="{40262AF5-F1FB-497C-A427-1C2A4ECB13CF}" destId="{F2E462A8-D827-4BEA-8381-5EBD214263BD}" srcOrd="0" destOrd="0" presId="urn:microsoft.com/office/officeart/2005/8/layout/lProcess2"/>
    <dgm:cxn modelId="{DEB14A8E-DB22-4608-8189-17518C3132C3}" type="presParOf" srcId="{33C2FD80-1E86-4C2A-A82B-82225F8DAD14}" destId="{1B8FD701-BF61-4CB7-A89E-AC85BE864F50}" srcOrd="1" destOrd="0" presId="urn:microsoft.com/office/officeart/2005/8/layout/lProcess2"/>
    <dgm:cxn modelId="{914EAC1E-78D5-44BF-8B49-75EEBF129D0D}" type="presParOf" srcId="{33C2FD80-1E86-4C2A-A82B-82225F8DAD14}" destId="{AB1F2D78-A34D-462D-AC06-69B1AF47D0B1}" srcOrd="2" destOrd="0" presId="urn:microsoft.com/office/officeart/2005/8/layout/lProcess2"/>
    <dgm:cxn modelId="{08B87044-BE13-4C39-80E7-C4BFB3C49FFF}" type="presParOf" srcId="{AB1F2D78-A34D-462D-AC06-69B1AF47D0B1}" destId="{250E81BF-3EBD-409C-BEF7-B98EB8595F6A}" srcOrd="0" destOrd="0" presId="urn:microsoft.com/office/officeart/2005/8/layout/lProcess2"/>
    <dgm:cxn modelId="{7338D262-DFC3-445E-9EE0-56B7364F5C4A}" type="presParOf" srcId="{AB1F2D78-A34D-462D-AC06-69B1AF47D0B1}" destId="{4E6D7E13-5951-41AB-881D-B50AA2BDA763}" srcOrd="1" destOrd="0" presId="urn:microsoft.com/office/officeart/2005/8/layout/lProcess2"/>
    <dgm:cxn modelId="{F1160923-A656-42EA-8FA1-9EE1870DA5AC}" type="presParOf" srcId="{AB1F2D78-A34D-462D-AC06-69B1AF47D0B1}" destId="{FF49E34B-44BB-4F46-A3DB-C235C43DEF95}" srcOrd="2" destOrd="0" presId="urn:microsoft.com/office/officeart/2005/8/layout/lProcess2"/>
    <dgm:cxn modelId="{F29A1710-3BDB-488F-8A66-E4F8DE4866A5}" type="presParOf" srcId="{FF49E34B-44BB-4F46-A3DB-C235C43DEF95}" destId="{EAAD816F-D482-450C-AD41-7D6281B0508D}" srcOrd="0" destOrd="0" presId="urn:microsoft.com/office/officeart/2005/8/layout/lProcess2"/>
    <dgm:cxn modelId="{177BAC49-D0FF-4D56-9A07-EC4C7EDEC219}" type="presParOf" srcId="{EAAD816F-D482-450C-AD41-7D6281B0508D}" destId="{B4DB227F-7FDF-48A8-978A-82FB0A6C8667}" srcOrd="0" destOrd="0" presId="urn:microsoft.com/office/officeart/2005/8/layout/lProcess2"/>
    <dgm:cxn modelId="{C841F04E-2935-42C6-BDC5-EC34E1564FEF}" type="presParOf" srcId="{33C2FD80-1E86-4C2A-A82B-82225F8DAD14}" destId="{D47A6665-57BC-4015-B874-86927366A117}" srcOrd="3" destOrd="0" presId="urn:microsoft.com/office/officeart/2005/8/layout/lProcess2"/>
    <dgm:cxn modelId="{BBA7124D-BE11-400E-8A9D-7C916617AC21}" type="presParOf" srcId="{33C2FD80-1E86-4C2A-A82B-82225F8DAD14}" destId="{6C41355D-CF2C-4A2F-B491-46591FBCB746}" srcOrd="4" destOrd="0" presId="urn:microsoft.com/office/officeart/2005/8/layout/lProcess2"/>
    <dgm:cxn modelId="{D42BDF3C-16C1-49A0-A6CF-DD5864DB5F3D}" type="presParOf" srcId="{6C41355D-CF2C-4A2F-B491-46591FBCB746}" destId="{77F424CE-62AE-47DA-8356-8D91D06B2F89}" srcOrd="0" destOrd="0" presId="urn:microsoft.com/office/officeart/2005/8/layout/lProcess2"/>
    <dgm:cxn modelId="{C5440D4E-3B26-487B-B751-F4BD16D65591}" type="presParOf" srcId="{6C41355D-CF2C-4A2F-B491-46591FBCB746}" destId="{0BE6D365-BD9D-41FD-B97F-36CE03394208}" srcOrd="1" destOrd="0" presId="urn:microsoft.com/office/officeart/2005/8/layout/lProcess2"/>
    <dgm:cxn modelId="{70269C4F-2009-42C3-B71C-F5E6A70C2124}" type="presParOf" srcId="{6C41355D-CF2C-4A2F-B491-46591FBCB746}" destId="{D9039388-D496-42DB-BB22-D05B79C88B40}" srcOrd="2" destOrd="0" presId="urn:microsoft.com/office/officeart/2005/8/layout/lProcess2"/>
    <dgm:cxn modelId="{4CEAF955-11F4-4BC9-BEE6-97CB76C9E4D0}" type="presParOf" srcId="{D9039388-D496-42DB-BB22-D05B79C88B40}" destId="{99AD53AD-A819-4E29-B8E3-46E7697EAF73}" srcOrd="0" destOrd="0" presId="urn:microsoft.com/office/officeart/2005/8/layout/lProcess2"/>
    <dgm:cxn modelId="{19383E97-C6B1-405A-9A9E-BDB932D61F90}" type="presParOf" srcId="{99AD53AD-A819-4E29-B8E3-46E7697EAF73}" destId="{7BC8EE81-E39A-46D9-9D28-ADE0D65B2F1D}" srcOrd="0" destOrd="0" presId="urn:microsoft.com/office/officeart/2005/8/layout/lProcess2"/>
    <dgm:cxn modelId="{46F4AB0C-BE78-4885-B3EE-90A781C756A4}" type="presParOf" srcId="{33C2FD80-1E86-4C2A-A82B-82225F8DAD14}" destId="{73B4E0D4-B4D8-4D58-9B2E-00F272C9D801}" srcOrd="5" destOrd="0" presId="urn:microsoft.com/office/officeart/2005/8/layout/lProcess2"/>
    <dgm:cxn modelId="{7315B48F-F07F-423F-A5F5-B38B8B92CC79}" type="presParOf" srcId="{33C2FD80-1E86-4C2A-A82B-82225F8DAD14}" destId="{2D8057FE-5B3B-4090-866F-AFC60515FDD9}" srcOrd="6" destOrd="0" presId="urn:microsoft.com/office/officeart/2005/8/layout/lProcess2"/>
    <dgm:cxn modelId="{09BD4666-0093-469D-A07F-4FC32731C81B}" type="presParOf" srcId="{2D8057FE-5B3B-4090-866F-AFC60515FDD9}" destId="{5AE96456-78F2-4661-BD30-DFEEFDC037BF}" srcOrd="0" destOrd="0" presId="urn:microsoft.com/office/officeart/2005/8/layout/lProcess2"/>
    <dgm:cxn modelId="{5931BBD5-4F89-4C37-A3AB-3CC8F4E7A5C7}" type="presParOf" srcId="{2D8057FE-5B3B-4090-866F-AFC60515FDD9}" destId="{E0C4C76F-757C-41C1-BD95-AFC41C125A23}" srcOrd="1" destOrd="0" presId="urn:microsoft.com/office/officeart/2005/8/layout/lProcess2"/>
    <dgm:cxn modelId="{BBA568ED-F2B4-4116-A4B0-39C3FFACC032}" type="presParOf" srcId="{2D8057FE-5B3B-4090-866F-AFC60515FDD9}" destId="{62792131-5755-420C-8CDB-DC4A48D8FC26}" srcOrd="2" destOrd="0" presId="urn:microsoft.com/office/officeart/2005/8/layout/lProcess2"/>
    <dgm:cxn modelId="{B0181142-4B7C-4469-AB32-626956B919AC}" type="presParOf" srcId="{62792131-5755-420C-8CDB-DC4A48D8FC26}" destId="{A7F9CA5D-A878-4845-B1B0-22B63472F613}" srcOrd="0" destOrd="0" presId="urn:microsoft.com/office/officeart/2005/8/layout/lProcess2"/>
    <dgm:cxn modelId="{21EF2379-200A-4E0A-8526-DAEF02FD3809}" type="presParOf" srcId="{A7F9CA5D-A878-4845-B1B0-22B63472F613}" destId="{2E1EAFEE-CA64-4195-8A08-B1C748B0B6A9}" srcOrd="0" destOrd="0" presId="urn:microsoft.com/office/officeart/2005/8/layout/lProcess2"/>
    <dgm:cxn modelId="{30B8820A-530D-4F20-87D8-80B6A85CED46}" type="presParOf" srcId="{33C2FD80-1E86-4C2A-A82B-82225F8DAD14}" destId="{33E33774-ADE6-4A3E-9F66-1DFFFC31A7C0}" srcOrd="7" destOrd="0" presId="urn:microsoft.com/office/officeart/2005/8/layout/lProcess2"/>
    <dgm:cxn modelId="{DBA5F2B3-40D7-45F6-82E7-719E45F89F04}" type="presParOf" srcId="{33C2FD80-1E86-4C2A-A82B-82225F8DAD14}" destId="{E0F4CC31-C2D1-445D-A0DF-88768B788B52}" srcOrd="8" destOrd="0" presId="urn:microsoft.com/office/officeart/2005/8/layout/lProcess2"/>
    <dgm:cxn modelId="{BB0277D3-7C29-42ED-9AA8-1DFC389FE277}" type="presParOf" srcId="{E0F4CC31-C2D1-445D-A0DF-88768B788B52}" destId="{D5943F75-69BA-4070-83CD-4A3DA2AF6E70}" srcOrd="0" destOrd="0" presId="urn:microsoft.com/office/officeart/2005/8/layout/lProcess2"/>
    <dgm:cxn modelId="{0559412D-33B6-4443-93D6-8FEF78D4B3F3}" type="presParOf" srcId="{E0F4CC31-C2D1-445D-A0DF-88768B788B52}" destId="{D37CBA71-BBE9-405C-972F-8AA7EFD5570D}" srcOrd="1" destOrd="0" presId="urn:microsoft.com/office/officeart/2005/8/layout/lProcess2"/>
    <dgm:cxn modelId="{A60903FD-DA76-4F11-B411-F8A2534D3F98}" type="presParOf" srcId="{E0F4CC31-C2D1-445D-A0DF-88768B788B52}" destId="{BB34C3F8-4105-4055-8165-2E5E11190FA8}" srcOrd="2" destOrd="0" presId="urn:microsoft.com/office/officeart/2005/8/layout/lProcess2"/>
    <dgm:cxn modelId="{9C5EEB96-F8FC-44C3-9D80-D5247DB2A388}" type="presParOf" srcId="{BB34C3F8-4105-4055-8165-2E5E11190FA8}" destId="{BFB19272-64DE-41FD-B513-8750B13221F1}" srcOrd="0" destOrd="0" presId="urn:microsoft.com/office/officeart/2005/8/layout/lProcess2"/>
    <dgm:cxn modelId="{B3C86010-6900-4626-96AB-34F48C8E30AB}" type="presParOf" srcId="{BFB19272-64DE-41FD-B513-8750B13221F1}" destId="{921FA742-436E-41BB-938A-79248AAA973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25A091-2711-4B74-B48D-1F06EF824646}"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zh-CN" altLang="en-US"/>
        </a:p>
      </dgm:t>
    </dgm:pt>
    <dgm:pt modelId="{B3EE41E6-F93A-49C5-826E-375A0D34095A}">
      <dgm:prSet phldrT="[文本]" custT="1"/>
      <dgm:spPr>
        <a:solidFill>
          <a:schemeClr val="accent4">
            <a:lumMod val="90000"/>
            <a:lumOff val="10000"/>
          </a:schemeClr>
        </a:solidFill>
      </dgm:spPr>
      <dgm:t>
        <a:bodyPr/>
        <a:lstStyle/>
        <a:p>
          <a:r>
            <a:rPr lang="zh-CN" altLang="en-US" sz="2800" dirty="0" smtClean="0"/>
            <a:t>订购点控制法</a:t>
          </a:r>
          <a:endParaRPr lang="zh-CN" altLang="en-US" sz="2800" dirty="0"/>
        </a:p>
      </dgm:t>
    </dgm:pt>
    <dgm:pt modelId="{D3A79721-9119-4BAA-BE2E-1AD6A3961B8B}" type="parTrans" cxnId="{FBBA07F4-75AC-4E81-A1C9-A5B37CBAE1CA}">
      <dgm:prSet/>
      <dgm:spPr/>
      <dgm:t>
        <a:bodyPr/>
        <a:lstStyle/>
        <a:p>
          <a:endParaRPr lang="zh-CN" altLang="en-US" sz="1000"/>
        </a:p>
      </dgm:t>
    </dgm:pt>
    <dgm:pt modelId="{16C616F6-86A7-4D72-8C22-339750A57BF3}" type="sibTrans" cxnId="{FBBA07F4-75AC-4E81-A1C9-A5B37CBAE1CA}">
      <dgm:prSet/>
      <dgm:spPr>
        <a:blipFill rotWithShape="1">
          <a:blip xmlns:r="http://schemas.openxmlformats.org/officeDocument/2006/relationships" r:embed="rId1"/>
          <a:stretch>
            <a:fillRect/>
          </a:stretch>
        </a:blipFill>
      </dgm:spPr>
      <dgm:t>
        <a:bodyPr/>
        <a:lstStyle/>
        <a:p>
          <a:endParaRPr lang="zh-CN" altLang="en-US" sz="1000"/>
        </a:p>
      </dgm:t>
    </dgm:pt>
    <dgm:pt modelId="{EB7C7844-B272-4D54-87E1-8A2A04D1B53F}">
      <dgm:prSet phldrT="[文本]" custT="1"/>
      <dgm:spPr>
        <a:solidFill>
          <a:schemeClr val="accent4">
            <a:lumMod val="90000"/>
            <a:lumOff val="10000"/>
          </a:schemeClr>
        </a:solidFill>
      </dgm:spPr>
      <dgm:t>
        <a:bodyPr/>
        <a:lstStyle/>
        <a:p>
          <a:r>
            <a:rPr lang="zh-CN" altLang="en-US" sz="2800" dirty="0" smtClean="0"/>
            <a:t>定期控制法</a:t>
          </a:r>
          <a:endParaRPr lang="zh-CN" altLang="en-US" sz="2800" dirty="0"/>
        </a:p>
      </dgm:t>
    </dgm:pt>
    <dgm:pt modelId="{2BF2B3E8-CEA2-4577-A836-94094B356B09}" type="parTrans" cxnId="{681AA0B9-94C7-47D0-B9D5-CE868D2049AC}">
      <dgm:prSet/>
      <dgm:spPr/>
      <dgm:t>
        <a:bodyPr/>
        <a:lstStyle/>
        <a:p>
          <a:endParaRPr lang="zh-CN" altLang="en-US" sz="1000"/>
        </a:p>
      </dgm:t>
    </dgm:pt>
    <dgm:pt modelId="{638D6904-EA30-47C5-BEB2-4EE9474059E2}" type="sibTrans" cxnId="{681AA0B9-94C7-47D0-B9D5-CE868D2049AC}">
      <dgm:prSet/>
      <dgm:spPr>
        <a:blipFill rotWithShape="1">
          <a:blip xmlns:r="http://schemas.openxmlformats.org/officeDocument/2006/relationships" r:embed="rId2"/>
          <a:stretch>
            <a:fillRect/>
          </a:stretch>
        </a:blipFill>
      </dgm:spPr>
      <dgm:t>
        <a:bodyPr/>
        <a:lstStyle/>
        <a:p>
          <a:endParaRPr lang="zh-CN" altLang="en-US" sz="1000"/>
        </a:p>
      </dgm:t>
    </dgm:pt>
    <dgm:pt modelId="{DDD7FD6E-7DFF-4121-9F51-A4F54D3FB0FF}">
      <dgm:prSet phldrT="[文本]" custT="1"/>
      <dgm:spPr>
        <a:solidFill>
          <a:schemeClr val="accent4">
            <a:lumMod val="90000"/>
            <a:lumOff val="10000"/>
          </a:schemeClr>
        </a:solidFill>
      </dgm:spPr>
      <dgm:t>
        <a:bodyPr/>
        <a:lstStyle/>
        <a:p>
          <a:r>
            <a:rPr lang="en-US" sz="2800" dirty="0" smtClean="0"/>
            <a:t>ABC</a:t>
          </a:r>
          <a:r>
            <a:rPr lang="zh-CN" sz="2800" dirty="0" smtClean="0"/>
            <a:t>分析控制法</a:t>
          </a:r>
        </a:p>
      </dgm:t>
    </dgm:pt>
    <dgm:pt modelId="{15C86630-EE9D-451E-8DA2-A73EEB4C3A2C}" type="parTrans" cxnId="{CD5AD2EE-26C6-4EFC-A01E-F15E1708985E}">
      <dgm:prSet/>
      <dgm:spPr/>
      <dgm:t>
        <a:bodyPr/>
        <a:lstStyle/>
        <a:p>
          <a:endParaRPr lang="zh-CN" altLang="en-US" sz="1000"/>
        </a:p>
      </dgm:t>
    </dgm:pt>
    <dgm:pt modelId="{5EDDF07E-65A9-4836-91F8-61E8922BF245}" type="sibTrans" cxnId="{CD5AD2EE-26C6-4EFC-A01E-F15E1708985E}">
      <dgm:prSet/>
      <dgm:spPr>
        <a:blipFill rotWithShape="1">
          <a:blip xmlns:r="http://schemas.openxmlformats.org/officeDocument/2006/relationships" r:embed="rId3"/>
          <a:stretch>
            <a:fillRect/>
          </a:stretch>
        </a:blipFill>
      </dgm:spPr>
      <dgm:t>
        <a:bodyPr/>
        <a:lstStyle/>
        <a:p>
          <a:endParaRPr lang="zh-CN" altLang="en-US" sz="1000"/>
        </a:p>
      </dgm:t>
    </dgm:pt>
    <dgm:pt modelId="{B1FC76FB-FA0E-47EE-9F4A-6E273E778BF5}" type="pres">
      <dgm:prSet presAssocID="{0225A091-2711-4B74-B48D-1F06EF824646}" presName="Name0" presStyleCnt="0">
        <dgm:presLayoutVars>
          <dgm:chMax val="21"/>
          <dgm:chPref val="21"/>
        </dgm:presLayoutVars>
      </dgm:prSet>
      <dgm:spPr/>
      <dgm:t>
        <a:bodyPr/>
        <a:lstStyle/>
        <a:p>
          <a:endParaRPr lang="zh-CN" altLang="en-US"/>
        </a:p>
      </dgm:t>
    </dgm:pt>
    <dgm:pt modelId="{99434B97-6986-46F0-8552-6A0DE7B63BA8}" type="pres">
      <dgm:prSet presAssocID="{B3EE41E6-F93A-49C5-826E-375A0D34095A}" presName="text1" presStyleCnt="0"/>
      <dgm:spPr/>
    </dgm:pt>
    <dgm:pt modelId="{FE2EB4CC-941E-4F31-B5E9-03240DFAFECB}" type="pres">
      <dgm:prSet presAssocID="{B3EE41E6-F93A-49C5-826E-375A0D34095A}" presName="textRepeatNode" presStyleLbl="alignNode1" presStyleIdx="0" presStyleCnt="3">
        <dgm:presLayoutVars>
          <dgm:chMax val="0"/>
          <dgm:chPref val="0"/>
          <dgm:bulletEnabled val="1"/>
        </dgm:presLayoutVars>
      </dgm:prSet>
      <dgm:spPr/>
      <dgm:t>
        <a:bodyPr/>
        <a:lstStyle/>
        <a:p>
          <a:endParaRPr lang="zh-CN" altLang="en-US"/>
        </a:p>
      </dgm:t>
    </dgm:pt>
    <dgm:pt modelId="{2F5C3D24-406E-4760-A459-0DB89FE92EC8}" type="pres">
      <dgm:prSet presAssocID="{B3EE41E6-F93A-49C5-826E-375A0D34095A}" presName="textaccent1" presStyleCnt="0"/>
      <dgm:spPr/>
    </dgm:pt>
    <dgm:pt modelId="{C80C7F0F-31A2-47BE-9A42-4E1EE72CFA4E}" type="pres">
      <dgm:prSet presAssocID="{B3EE41E6-F93A-49C5-826E-375A0D34095A}" presName="accentRepeatNode" presStyleLbl="solidAlignAcc1" presStyleIdx="0" presStyleCnt="6"/>
      <dgm:spPr/>
    </dgm:pt>
    <dgm:pt modelId="{794F3A7D-30E8-4448-BD52-DB59AB037144}" type="pres">
      <dgm:prSet presAssocID="{16C616F6-86A7-4D72-8C22-339750A57BF3}" presName="image1" presStyleCnt="0"/>
      <dgm:spPr/>
    </dgm:pt>
    <dgm:pt modelId="{77F88128-F92D-4207-A705-4FB6C694D667}" type="pres">
      <dgm:prSet presAssocID="{16C616F6-86A7-4D72-8C22-339750A57BF3}" presName="imageRepeatNode" presStyleLbl="alignAcc1" presStyleIdx="0" presStyleCnt="3"/>
      <dgm:spPr/>
      <dgm:t>
        <a:bodyPr/>
        <a:lstStyle/>
        <a:p>
          <a:endParaRPr lang="zh-CN" altLang="en-US"/>
        </a:p>
      </dgm:t>
    </dgm:pt>
    <dgm:pt modelId="{9BE99FBF-3B25-41B2-B8D0-5C720E07810B}" type="pres">
      <dgm:prSet presAssocID="{16C616F6-86A7-4D72-8C22-339750A57BF3}" presName="imageaccent1" presStyleCnt="0"/>
      <dgm:spPr/>
    </dgm:pt>
    <dgm:pt modelId="{284D93C2-D8BA-4F5F-8E5F-BB62A9166F4D}" type="pres">
      <dgm:prSet presAssocID="{16C616F6-86A7-4D72-8C22-339750A57BF3}" presName="accentRepeatNode" presStyleLbl="solidAlignAcc1" presStyleIdx="1" presStyleCnt="6"/>
      <dgm:spPr/>
    </dgm:pt>
    <dgm:pt modelId="{BE5F4DEF-F883-4BE4-87B4-2D01BB9BD8A5}" type="pres">
      <dgm:prSet presAssocID="{EB7C7844-B272-4D54-87E1-8A2A04D1B53F}" presName="text2" presStyleCnt="0"/>
      <dgm:spPr/>
    </dgm:pt>
    <dgm:pt modelId="{448F74CF-8704-4281-899F-17615FF1936E}" type="pres">
      <dgm:prSet presAssocID="{EB7C7844-B272-4D54-87E1-8A2A04D1B53F}" presName="textRepeatNode" presStyleLbl="alignNode1" presStyleIdx="1" presStyleCnt="3">
        <dgm:presLayoutVars>
          <dgm:chMax val="0"/>
          <dgm:chPref val="0"/>
          <dgm:bulletEnabled val="1"/>
        </dgm:presLayoutVars>
      </dgm:prSet>
      <dgm:spPr/>
      <dgm:t>
        <a:bodyPr/>
        <a:lstStyle/>
        <a:p>
          <a:endParaRPr lang="zh-CN" altLang="en-US"/>
        </a:p>
      </dgm:t>
    </dgm:pt>
    <dgm:pt modelId="{F72CFC20-9D22-4493-A0C0-A82B87C67F9F}" type="pres">
      <dgm:prSet presAssocID="{EB7C7844-B272-4D54-87E1-8A2A04D1B53F}" presName="textaccent2" presStyleCnt="0"/>
      <dgm:spPr/>
    </dgm:pt>
    <dgm:pt modelId="{C489B4B9-4462-42D0-A499-50A1F831277B}" type="pres">
      <dgm:prSet presAssocID="{EB7C7844-B272-4D54-87E1-8A2A04D1B53F}" presName="accentRepeatNode" presStyleLbl="solidAlignAcc1" presStyleIdx="2" presStyleCnt="6"/>
      <dgm:spPr/>
    </dgm:pt>
    <dgm:pt modelId="{8E272A86-A111-465E-9DBA-C777C027824B}" type="pres">
      <dgm:prSet presAssocID="{638D6904-EA30-47C5-BEB2-4EE9474059E2}" presName="image2" presStyleCnt="0"/>
      <dgm:spPr/>
    </dgm:pt>
    <dgm:pt modelId="{5B4E2E28-617C-4889-87F9-8F95614C02D1}" type="pres">
      <dgm:prSet presAssocID="{638D6904-EA30-47C5-BEB2-4EE9474059E2}" presName="imageRepeatNode" presStyleLbl="alignAcc1" presStyleIdx="1" presStyleCnt="3"/>
      <dgm:spPr/>
      <dgm:t>
        <a:bodyPr/>
        <a:lstStyle/>
        <a:p>
          <a:endParaRPr lang="zh-CN" altLang="en-US"/>
        </a:p>
      </dgm:t>
    </dgm:pt>
    <dgm:pt modelId="{F2D96BCA-A7C5-42FF-96CA-5CA3C86143BD}" type="pres">
      <dgm:prSet presAssocID="{638D6904-EA30-47C5-BEB2-4EE9474059E2}" presName="imageaccent2" presStyleCnt="0"/>
      <dgm:spPr/>
    </dgm:pt>
    <dgm:pt modelId="{A6E14BAF-18D6-44D1-AD17-902E95121926}" type="pres">
      <dgm:prSet presAssocID="{638D6904-EA30-47C5-BEB2-4EE9474059E2}" presName="accentRepeatNode" presStyleLbl="solidAlignAcc1" presStyleIdx="3" presStyleCnt="6"/>
      <dgm:spPr/>
    </dgm:pt>
    <dgm:pt modelId="{9C441EDD-D9B6-4786-93A7-02FB7A4ACB10}" type="pres">
      <dgm:prSet presAssocID="{DDD7FD6E-7DFF-4121-9F51-A4F54D3FB0FF}" presName="text3" presStyleCnt="0"/>
      <dgm:spPr/>
    </dgm:pt>
    <dgm:pt modelId="{AD425872-9A39-4785-AA43-D5123433B66A}" type="pres">
      <dgm:prSet presAssocID="{DDD7FD6E-7DFF-4121-9F51-A4F54D3FB0FF}" presName="textRepeatNode" presStyleLbl="alignNode1" presStyleIdx="2" presStyleCnt="3">
        <dgm:presLayoutVars>
          <dgm:chMax val="0"/>
          <dgm:chPref val="0"/>
          <dgm:bulletEnabled val="1"/>
        </dgm:presLayoutVars>
      </dgm:prSet>
      <dgm:spPr/>
      <dgm:t>
        <a:bodyPr/>
        <a:lstStyle/>
        <a:p>
          <a:endParaRPr lang="zh-CN" altLang="en-US"/>
        </a:p>
      </dgm:t>
    </dgm:pt>
    <dgm:pt modelId="{713D2CB5-76C2-4AAB-8E62-6CF406819A47}" type="pres">
      <dgm:prSet presAssocID="{DDD7FD6E-7DFF-4121-9F51-A4F54D3FB0FF}" presName="textaccent3" presStyleCnt="0"/>
      <dgm:spPr/>
    </dgm:pt>
    <dgm:pt modelId="{470379FA-3B7A-400E-963F-996F73E6B2C1}" type="pres">
      <dgm:prSet presAssocID="{DDD7FD6E-7DFF-4121-9F51-A4F54D3FB0FF}" presName="accentRepeatNode" presStyleLbl="solidAlignAcc1" presStyleIdx="4" presStyleCnt="6"/>
      <dgm:spPr/>
    </dgm:pt>
    <dgm:pt modelId="{4289388B-2908-4CD1-AE05-A595B32A1436}" type="pres">
      <dgm:prSet presAssocID="{5EDDF07E-65A9-4836-91F8-61E8922BF245}" presName="image3" presStyleCnt="0"/>
      <dgm:spPr/>
    </dgm:pt>
    <dgm:pt modelId="{6E94BA7C-808F-4894-8A32-6C3BDC88DCBF}" type="pres">
      <dgm:prSet presAssocID="{5EDDF07E-65A9-4836-91F8-61E8922BF245}" presName="imageRepeatNode" presStyleLbl="alignAcc1" presStyleIdx="2" presStyleCnt="3"/>
      <dgm:spPr/>
      <dgm:t>
        <a:bodyPr/>
        <a:lstStyle/>
        <a:p>
          <a:endParaRPr lang="zh-CN" altLang="en-US"/>
        </a:p>
      </dgm:t>
    </dgm:pt>
    <dgm:pt modelId="{07623441-BE36-4712-BC4F-A75FC0BFB4FD}" type="pres">
      <dgm:prSet presAssocID="{5EDDF07E-65A9-4836-91F8-61E8922BF245}" presName="imageaccent3" presStyleCnt="0"/>
      <dgm:spPr/>
    </dgm:pt>
    <dgm:pt modelId="{56D92F04-1527-4DEE-B11A-34121C30EE26}" type="pres">
      <dgm:prSet presAssocID="{5EDDF07E-65A9-4836-91F8-61E8922BF245}" presName="accentRepeatNode" presStyleLbl="solidAlignAcc1" presStyleIdx="5" presStyleCnt="6"/>
      <dgm:spPr/>
    </dgm:pt>
  </dgm:ptLst>
  <dgm:cxnLst>
    <dgm:cxn modelId="{CD5AD2EE-26C6-4EFC-A01E-F15E1708985E}" srcId="{0225A091-2711-4B74-B48D-1F06EF824646}" destId="{DDD7FD6E-7DFF-4121-9F51-A4F54D3FB0FF}" srcOrd="2" destOrd="0" parTransId="{15C86630-EE9D-451E-8DA2-A73EEB4C3A2C}" sibTransId="{5EDDF07E-65A9-4836-91F8-61E8922BF245}"/>
    <dgm:cxn modelId="{A027F2E9-F73D-4C72-ABD6-ED93E170AC7A}" type="presOf" srcId="{0225A091-2711-4B74-B48D-1F06EF824646}" destId="{B1FC76FB-FA0E-47EE-9F4A-6E273E778BF5}" srcOrd="0" destOrd="0" presId="urn:microsoft.com/office/officeart/2008/layout/HexagonCluster"/>
    <dgm:cxn modelId="{ACD0ACF9-E3CA-4FAB-85BB-6A69470D0DC7}" type="presOf" srcId="{DDD7FD6E-7DFF-4121-9F51-A4F54D3FB0FF}" destId="{AD425872-9A39-4785-AA43-D5123433B66A}" srcOrd="0" destOrd="0" presId="urn:microsoft.com/office/officeart/2008/layout/HexagonCluster"/>
    <dgm:cxn modelId="{911AB70A-91FB-4577-AE66-FEE09792E257}" type="presOf" srcId="{16C616F6-86A7-4D72-8C22-339750A57BF3}" destId="{77F88128-F92D-4207-A705-4FB6C694D667}" srcOrd="0" destOrd="0" presId="urn:microsoft.com/office/officeart/2008/layout/HexagonCluster"/>
    <dgm:cxn modelId="{FBD6700A-4D6B-412A-A79F-FAA74612A8B1}" type="presOf" srcId="{EB7C7844-B272-4D54-87E1-8A2A04D1B53F}" destId="{448F74CF-8704-4281-899F-17615FF1936E}" srcOrd="0" destOrd="0" presId="urn:microsoft.com/office/officeart/2008/layout/HexagonCluster"/>
    <dgm:cxn modelId="{779629ED-927D-4D00-8232-7ABB21A73149}" type="presOf" srcId="{638D6904-EA30-47C5-BEB2-4EE9474059E2}" destId="{5B4E2E28-617C-4889-87F9-8F95614C02D1}" srcOrd="0" destOrd="0" presId="urn:microsoft.com/office/officeart/2008/layout/HexagonCluster"/>
    <dgm:cxn modelId="{BF42919C-9399-4945-8BAB-60D63B5EDD92}" type="presOf" srcId="{B3EE41E6-F93A-49C5-826E-375A0D34095A}" destId="{FE2EB4CC-941E-4F31-B5E9-03240DFAFECB}" srcOrd="0" destOrd="0" presId="urn:microsoft.com/office/officeart/2008/layout/HexagonCluster"/>
    <dgm:cxn modelId="{681AA0B9-94C7-47D0-B9D5-CE868D2049AC}" srcId="{0225A091-2711-4B74-B48D-1F06EF824646}" destId="{EB7C7844-B272-4D54-87E1-8A2A04D1B53F}" srcOrd="1" destOrd="0" parTransId="{2BF2B3E8-CEA2-4577-A836-94094B356B09}" sibTransId="{638D6904-EA30-47C5-BEB2-4EE9474059E2}"/>
    <dgm:cxn modelId="{390BFF67-99AC-4343-898C-55EE014E0838}" type="presOf" srcId="{5EDDF07E-65A9-4836-91F8-61E8922BF245}" destId="{6E94BA7C-808F-4894-8A32-6C3BDC88DCBF}" srcOrd="0" destOrd="0" presId="urn:microsoft.com/office/officeart/2008/layout/HexagonCluster"/>
    <dgm:cxn modelId="{FBBA07F4-75AC-4E81-A1C9-A5B37CBAE1CA}" srcId="{0225A091-2711-4B74-B48D-1F06EF824646}" destId="{B3EE41E6-F93A-49C5-826E-375A0D34095A}" srcOrd="0" destOrd="0" parTransId="{D3A79721-9119-4BAA-BE2E-1AD6A3961B8B}" sibTransId="{16C616F6-86A7-4D72-8C22-339750A57BF3}"/>
    <dgm:cxn modelId="{5A579458-CD46-4245-A333-D8C633D5D341}" type="presParOf" srcId="{B1FC76FB-FA0E-47EE-9F4A-6E273E778BF5}" destId="{99434B97-6986-46F0-8552-6A0DE7B63BA8}" srcOrd="0" destOrd="0" presId="urn:microsoft.com/office/officeart/2008/layout/HexagonCluster"/>
    <dgm:cxn modelId="{D9848FBB-14E0-4C3A-9B0D-1B5805A861E6}" type="presParOf" srcId="{99434B97-6986-46F0-8552-6A0DE7B63BA8}" destId="{FE2EB4CC-941E-4F31-B5E9-03240DFAFECB}" srcOrd="0" destOrd="0" presId="urn:microsoft.com/office/officeart/2008/layout/HexagonCluster"/>
    <dgm:cxn modelId="{E433D536-9E1E-44B9-B14C-557750B55720}" type="presParOf" srcId="{B1FC76FB-FA0E-47EE-9F4A-6E273E778BF5}" destId="{2F5C3D24-406E-4760-A459-0DB89FE92EC8}" srcOrd="1" destOrd="0" presId="urn:microsoft.com/office/officeart/2008/layout/HexagonCluster"/>
    <dgm:cxn modelId="{D39C2675-6D0C-4DED-B3A1-7981F3F71CE5}" type="presParOf" srcId="{2F5C3D24-406E-4760-A459-0DB89FE92EC8}" destId="{C80C7F0F-31A2-47BE-9A42-4E1EE72CFA4E}" srcOrd="0" destOrd="0" presId="urn:microsoft.com/office/officeart/2008/layout/HexagonCluster"/>
    <dgm:cxn modelId="{0881B423-0598-4F89-B252-232E655DC5B2}" type="presParOf" srcId="{B1FC76FB-FA0E-47EE-9F4A-6E273E778BF5}" destId="{794F3A7D-30E8-4448-BD52-DB59AB037144}" srcOrd="2" destOrd="0" presId="urn:microsoft.com/office/officeart/2008/layout/HexagonCluster"/>
    <dgm:cxn modelId="{22457B21-CA56-4300-B885-A81D78509456}" type="presParOf" srcId="{794F3A7D-30E8-4448-BD52-DB59AB037144}" destId="{77F88128-F92D-4207-A705-4FB6C694D667}" srcOrd="0" destOrd="0" presId="urn:microsoft.com/office/officeart/2008/layout/HexagonCluster"/>
    <dgm:cxn modelId="{DDEB7C52-7427-42C7-8D77-31437CB8366F}" type="presParOf" srcId="{B1FC76FB-FA0E-47EE-9F4A-6E273E778BF5}" destId="{9BE99FBF-3B25-41B2-B8D0-5C720E07810B}" srcOrd="3" destOrd="0" presId="urn:microsoft.com/office/officeart/2008/layout/HexagonCluster"/>
    <dgm:cxn modelId="{4AB1D19A-5A00-4BAE-8129-223CF7A59EA0}" type="presParOf" srcId="{9BE99FBF-3B25-41B2-B8D0-5C720E07810B}" destId="{284D93C2-D8BA-4F5F-8E5F-BB62A9166F4D}" srcOrd="0" destOrd="0" presId="urn:microsoft.com/office/officeart/2008/layout/HexagonCluster"/>
    <dgm:cxn modelId="{E97D3413-2D56-47CF-867C-5399463A1B92}" type="presParOf" srcId="{B1FC76FB-FA0E-47EE-9F4A-6E273E778BF5}" destId="{BE5F4DEF-F883-4BE4-87B4-2D01BB9BD8A5}" srcOrd="4" destOrd="0" presId="urn:microsoft.com/office/officeart/2008/layout/HexagonCluster"/>
    <dgm:cxn modelId="{9B757634-28AD-44E7-BF1C-BB9F16873D65}" type="presParOf" srcId="{BE5F4DEF-F883-4BE4-87B4-2D01BB9BD8A5}" destId="{448F74CF-8704-4281-899F-17615FF1936E}" srcOrd="0" destOrd="0" presId="urn:microsoft.com/office/officeart/2008/layout/HexagonCluster"/>
    <dgm:cxn modelId="{1A0380BF-86E2-4D07-A1E6-E0F3483DC4EB}" type="presParOf" srcId="{B1FC76FB-FA0E-47EE-9F4A-6E273E778BF5}" destId="{F72CFC20-9D22-4493-A0C0-A82B87C67F9F}" srcOrd="5" destOrd="0" presId="urn:microsoft.com/office/officeart/2008/layout/HexagonCluster"/>
    <dgm:cxn modelId="{5334F895-F5E3-4CBA-94F4-251F799ECE54}" type="presParOf" srcId="{F72CFC20-9D22-4493-A0C0-A82B87C67F9F}" destId="{C489B4B9-4462-42D0-A499-50A1F831277B}" srcOrd="0" destOrd="0" presId="urn:microsoft.com/office/officeart/2008/layout/HexagonCluster"/>
    <dgm:cxn modelId="{3B2A4AA2-79C2-4F4B-BFC8-590C3EC87BDA}" type="presParOf" srcId="{B1FC76FB-FA0E-47EE-9F4A-6E273E778BF5}" destId="{8E272A86-A111-465E-9DBA-C777C027824B}" srcOrd="6" destOrd="0" presId="urn:microsoft.com/office/officeart/2008/layout/HexagonCluster"/>
    <dgm:cxn modelId="{2D2F7893-E9B8-46FD-BA7B-EBFE6B1C33EC}" type="presParOf" srcId="{8E272A86-A111-465E-9DBA-C777C027824B}" destId="{5B4E2E28-617C-4889-87F9-8F95614C02D1}" srcOrd="0" destOrd="0" presId="urn:microsoft.com/office/officeart/2008/layout/HexagonCluster"/>
    <dgm:cxn modelId="{0EC31048-D794-4C34-9603-5ABBBED6F922}" type="presParOf" srcId="{B1FC76FB-FA0E-47EE-9F4A-6E273E778BF5}" destId="{F2D96BCA-A7C5-42FF-96CA-5CA3C86143BD}" srcOrd="7" destOrd="0" presId="urn:microsoft.com/office/officeart/2008/layout/HexagonCluster"/>
    <dgm:cxn modelId="{0B7B2F47-096C-4CA7-B5BC-E11AC33EBA9F}" type="presParOf" srcId="{F2D96BCA-A7C5-42FF-96CA-5CA3C86143BD}" destId="{A6E14BAF-18D6-44D1-AD17-902E95121926}" srcOrd="0" destOrd="0" presId="urn:microsoft.com/office/officeart/2008/layout/HexagonCluster"/>
    <dgm:cxn modelId="{C62C35A7-EA68-478F-8A1A-A99FDFC33D36}" type="presParOf" srcId="{B1FC76FB-FA0E-47EE-9F4A-6E273E778BF5}" destId="{9C441EDD-D9B6-4786-93A7-02FB7A4ACB10}" srcOrd="8" destOrd="0" presId="urn:microsoft.com/office/officeart/2008/layout/HexagonCluster"/>
    <dgm:cxn modelId="{796596B0-E3CE-4C0A-B1E2-06120098EAFD}" type="presParOf" srcId="{9C441EDD-D9B6-4786-93A7-02FB7A4ACB10}" destId="{AD425872-9A39-4785-AA43-D5123433B66A}" srcOrd="0" destOrd="0" presId="urn:microsoft.com/office/officeart/2008/layout/HexagonCluster"/>
    <dgm:cxn modelId="{1D9ADC7F-7875-402D-AAF0-DC03FC0B4331}" type="presParOf" srcId="{B1FC76FB-FA0E-47EE-9F4A-6E273E778BF5}" destId="{713D2CB5-76C2-4AAB-8E62-6CF406819A47}" srcOrd="9" destOrd="0" presId="urn:microsoft.com/office/officeart/2008/layout/HexagonCluster"/>
    <dgm:cxn modelId="{25A2FD72-1DAC-4275-82C1-86A4DDDB188F}" type="presParOf" srcId="{713D2CB5-76C2-4AAB-8E62-6CF406819A47}" destId="{470379FA-3B7A-400E-963F-996F73E6B2C1}" srcOrd="0" destOrd="0" presId="urn:microsoft.com/office/officeart/2008/layout/HexagonCluster"/>
    <dgm:cxn modelId="{D6523CFC-96FB-4CBD-A151-71EA6C4F1D01}" type="presParOf" srcId="{B1FC76FB-FA0E-47EE-9F4A-6E273E778BF5}" destId="{4289388B-2908-4CD1-AE05-A595B32A1436}" srcOrd="10" destOrd="0" presId="urn:microsoft.com/office/officeart/2008/layout/HexagonCluster"/>
    <dgm:cxn modelId="{0D4B5F6B-8F68-4F6D-81A4-73732216C26E}" type="presParOf" srcId="{4289388B-2908-4CD1-AE05-A595B32A1436}" destId="{6E94BA7C-808F-4894-8A32-6C3BDC88DCBF}" srcOrd="0" destOrd="0" presId="urn:microsoft.com/office/officeart/2008/layout/HexagonCluster"/>
    <dgm:cxn modelId="{AE0B7770-2095-4BCD-A4F5-67079B19DE54}" type="presParOf" srcId="{B1FC76FB-FA0E-47EE-9F4A-6E273E778BF5}" destId="{07623441-BE36-4712-BC4F-A75FC0BFB4FD}" srcOrd="11" destOrd="0" presId="urn:microsoft.com/office/officeart/2008/layout/HexagonCluster"/>
    <dgm:cxn modelId="{753677F2-B2DE-41B4-9933-5091439546C0}" type="presParOf" srcId="{07623441-BE36-4712-BC4F-A75FC0BFB4FD}" destId="{56D92F04-1527-4DEE-B11A-34121C30EE26}"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96A99BD-D6F1-478F-A511-30CD8CBBDD8C}" type="doc">
      <dgm:prSet loTypeId="urn:microsoft.com/office/officeart/2005/8/layout/lProcess2" loCatId="list" qsTypeId="urn:microsoft.com/office/officeart/2005/8/quickstyle/3d1" qsCatId="3D" csTypeId="urn:microsoft.com/office/officeart/2005/8/colors/accent4_2" csCatId="accent4" phldr="1"/>
      <dgm:spPr/>
      <dgm:t>
        <a:bodyPr/>
        <a:lstStyle/>
        <a:p>
          <a:endParaRPr lang="zh-CN" altLang="en-US"/>
        </a:p>
      </dgm:t>
    </dgm:pt>
    <dgm:pt modelId="{2D4A8B93-190B-4E4F-8D21-5DA2914F6902}">
      <dgm:prSet phldrT="[文本]" custT="1"/>
      <dgm:spPr/>
      <dgm:t>
        <a:bodyPr/>
        <a:lstStyle/>
        <a:p>
          <a:r>
            <a:rPr lang="zh-CN" altLang="en-US" sz="2000" dirty="0" smtClean="0">
              <a:latin typeface="宋体" panose="02010600030101010101" pitchFamily="2" charset="-122"/>
            </a:rPr>
            <a:t>影响再订购点的因素</a:t>
          </a:r>
          <a:endParaRPr lang="zh-CN" altLang="en-US" sz="2000" b="1" dirty="0">
            <a:effectLst>
              <a:glow rad="139700">
                <a:schemeClr val="accent3">
                  <a:satMod val="175000"/>
                  <a:alpha val="40000"/>
                </a:schemeClr>
              </a:glow>
            </a:effectLst>
          </a:endParaRPr>
        </a:p>
      </dgm:t>
    </dgm:pt>
    <dgm:pt modelId="{87374F49-99A3-4039-BBB8-50798B2D2A0A}" type="parTrans" cxnId="{5399B88F-7669-4732-A7E6-FABD38C62728}">
      <dgm:prSet/>
      <dgm:spPr/>
      <dgm:t>
        <a:bodyPr/>
        <a:lstStyle/>
        <a:p>
          <a:endParaRPr lang="zh-CN" altLang="en-US" sz="2000"/>
        </a:p>
      </dgm:t>
    </dgm:pt>
    <dgm:pt modelId="{97AB684A-F794-4E62-AFB6-07D4F6B314B6}" type="sibTrans" cxnId="{5399B88F-7669-4732-A7E6-FABD38C62728}">
      <dgm:prSet/>
      <dgm:spPr/>
      <dgm:t>
        <a:bodyPr/>
        <a:lstStyle/>
        <a:p>
          <a:endParaRPr lang="zh-CN" altLang="en-US" sz="2000"/>
        </a:p>
      </dgm:t>
    </dgm:pt>
    <dgm:pt modelId="{4088B200-B277-4463-BBE6-4FBF94B2FBB6}">
      <dgm:prSet phldrT="[文本]" custT="1"/>
      <dgm:spPr/>
      <dgm:t>
        <a:bodyPr/>
        <a:lstStyle/>
        <a:p>
          <a:pPr algn="ctr"/>
          <a:r>
            <a:rPr lang="zh-CN" sz="1800" dirty="0" smtClean="0"/>
            <a:t>再订购点的确定</a:t>
          </a:r>
          <a:endParaRPr lang="zh-CN" altLang="en-US" sz="1800" b="1" dirty="0">
            <a:effectLst>
              <a:glow rad="139700">
                <a:schemeClr val="accent3">
                  <a:satMod val="175000"/>
                  <a:alpha val="40000"/>
                </a:schemeClr>
              </a:glow>
            </a:effectLst>
          </a:endParaRPr>
        </a:p>
      </dgm:t>
    </dgm:pt>
    <dgm:pt modelId="{7DDD33D6-FADE-438E-8627-F88363C75506}" type="parTrans" cxnId="{ADBD5F30-350C-4893-8E57-985F74EE7039}">
      <dgm:prSet/>
      <dgm:spPr/>
      <dgm:t>
        <a:bodyPr/>
        <a:lstStyle/>
        <a:p>
          <a:endParaRPr lang="zh-CN" altLang="en-US" sz="2000"/>
        </a:p>
      </dgm:t>
    </dgm:pt>
    <dgm:pt modelId="{EA48BA73-B11E-4D52-B1F6-13D01A9570EF}" type="sibTrans" cxnId="{ADBD5F30-350C-4893-8E57-985F74EE7039}">
      <dgm:prSet/>
      <dgm:spPr/>
      <dgm:t>
        <a:bodyPr/>
        <a:lstStyle/>
        <a:p>
          <a:endParaRPr lang="zh-CN" altLang="en-US" sz="2000"/>
        </a:p>
      </dgm:t>
    </dgm:pt>
    <dgm:pt modelId="{0162132C-ABDA-40D7-858B-D2BDFCFF2F8B}">
      <dgm:prSet phldrT="[文本]" custT="1"/>
      <dgm:spPr/>
      <dgm:t>
        <a:bodyPr/>
        <a:lstStyle/>
        <a:p>
          <a:r>
            <a:rPr lang="zh-CN" sz="2000" dirty="0" smtClean="0"/>
            <a:t>订购点控制法的优点</a:t>
          </a:r>
          <a:endParaRPr lang="zh-CN" altLang="en-US" sz="2000" b="1" dirty="0">
            <a:effectLst>
              <a:glow rad="139700">
                <a:schemeClr val="accent3">
                  <a:satMod val="175000"/>
                  <a:alpha val="40000"/>
                </a:schemeClr>
              </a:glow>
            </a:effectLst>
          </a:endParaRPr>
        </a:p>
      </dgm:t>
    </dgm:pt>
    <dgm:pt modelId="{C1B45E98-E570-4760-80FD-BBBBE8C2463E}" type="parTrans" cxnId="{10DDA539-AA96-455B-8FDF-C251E304C754}">
      <dgm:prSet/>
      <dgm:spPr/>
      <dgm:t>
        <a:bodyPr/>
        <a:lstStyle/>
        <a:p>
          <a:endParaRPr lang="zh-CN" altLang="en-US" sz="2000"/>
        </a:p>
      </dgm:t>
    </dgm:pt>
    <dgm:pt modelId="{F311E899-CD2D-4884-809E-5A2E88C0ACF8}" type="sibTrans" cxnId="{10DDA539-AA96-455B-8FDF-C251E304C754}">
      <dgm:prSet/>
      <dgm:spPr/>
      <dgm:t>
        <a:bodyPr/>
        <a:lstStyle/>
        <a:p>
          <a:endParaRPr lang="zh-CN" altLang="en-US" sz="2000"/>
        </a:p>
      </dgm:t>
    </dgm:pt>
    <dgm:pt modelId="{CF8AD303-A1EC-4855-8492-A0A02A179969}">
      <dgm:prSet custT="1"/>
      <dgm:spPr/>
      <dgm:t>
        <a:bodyPr/>
        <a:lstStyle/>
        <a:p>
          <a:r>
            <a:rPr lang="zh-CN" sz="2000" dirty="0" smtClean="0"/>
            <a:t>订购点控制法的缺点</a:t>
          </a:r>
          <a:endParaRPr lang="zh-CN" altLang="en-US" sz="2000" b="1" dirty="0">
            <a:effectLst>
              <a:glow rad="139700">
                <a:schemeClr val="accent3">
                  <a:satMod val="175000"/>
                  <a:alpha val="40000"/>
                </a:schemeClr>
              </a:glow>
            </a:effectLst>
          </a:endParaRPr>
        </a:p>
      </dgm:t>
    </dgm:pt>
    <dgm:pt modelId="{EE18B34A-969D-4E50-A439-7741087E2356}" type="parTrans" cxnId="{05971CE7-7071-4463-868C-4A5E022C6847}">
      <dgm:prSet/>
      <dgm:spPr/>
      <dgm:t>
        <a:bodyPr/>
        <a:lstStyle/>
        <a:p>
          <a:endParaRPr lang="zh-CN" altLang="en-US" sz="2000"/>
        </a:p>
      </dgm:t>
    </dgm:pt>
    <dgm:pt modelId="{5382B377-9080-4BCC-9702-F7987C4058A1}" type="sibTrans" cxnId="{05971CE7-7071-4463-868C-4A5E022C6847}">
      <dgm:prSet/>
      <dgm:spPr/>
      <dgm:t>
        <a:bodyPr/>
        <a:lstStyle/>
        <a:p>
          <a:endParaRPr lang="zh-CN" altLang="en-US" sz="2000"/>
        </a:p>
      </dgm:t>
    </dgm:pt>
    <dgm:pt modelId="{94F5A8C9-663E-45E9-856F-521D07DD6D20}">
      <dgm:prSet custT="1"/>
      <dgm:spPr/>
      <dgm:t>
        <a:bodyPr/>
        <a:lstStyle/>
        <a:p>
          <a:pPr algn="l"/>
          <a:r>
            <a:rPr lang="zh-CN" sz="1800" dirty="0" smtClean="0"/>
            <a:t>再订购点</a:t>
          </a:r>
          <a:r>
            <a:rPr lang="en-US" sz="1800" dirty="0" smtClean="0"/>
            <a:t>=</a:t>
          </a:r>
          <a:r>
            <a:rPr lang="zh-CN" sz="1800" dirty="0" smtClean="0"/>
            <a:t>交货时间</a:t>
          </a:r>
          <a:r>
            <a:rPr lang="en-US" sz="1800" dirty="0" smtClean="0">
              <a:sym typeface="Symbol" panose="05050102010706020507" pitchFamily="18" charset="2"/>
            </a:rPr>
            <a:t></a:t>
          </a:r>
          <a:r>
            <a:rPr lang="zh-CN" sz="1800" dirty="0" smtClean="0"/>
            <a:t>每日出库量</a:t>
          </a:r>
          <a:r>
            <a:rPr lang="en-US" sz="1800" dirty="0" smtClean="0"/>
            <a:t>+</a:t>
          </a:r>
          <a:r>
            <a:rPr lang="zh-CN" sz="1800" dirty="0" smtClean="0"/>
            <a:t>保险储备量</a:t>
          </a:r>
        </a:p>
        <a:p>
          <a:pPr algn="l"/>
          <a:r>
            <a:rPr lang="en-US" sz="1800" dirty="0" smtClean="0"/>
            <a:t>=</a:t>
          </a:r>
          <a:r>
            <a:rPr lang="zh-CN" sz="1800" dirty="0" smtClean="0"/>
            <a:t>交货期平均耗用量</a:t>
          </a:r>
          <a:r>
            <a:rPr lang="en-US" sz="1800" dirty="0" smtClean="0"/>
            <a:t>+</a:t>
          </a:r>
          <a:r>
            <a:rPr lang="zh-CN" sz="1800" dirty="0" smtClean="0"/>
            <a:t>保险储备量</a:t>
          </a:r>
          <a:endParaRPr lang="zh-CN" altLang="en-US" sz="1800" dirty="0"/>
        </a:p>
      </dgm:t>
    </dgm:pt>
    <dgm:pt modelId="{7052CC8B-4552-4E5C-A2AD-11CC6CA2EAEF}" type="parTrans" cxnId="{5B6C22E9-1A15-4461-B07D-1DA35EB94BEB}">
      <dgm:prSet/>
      <dgm:spPr/>
      <dgm:t>
        <a:bodyPr/>
        <a:lstStyle/>
        <a:p>
          <a:endParaRPr lang="zh-CN" altLang="en-US" sz="2000"/>
        </a:p>
      </dgm:t>
    </dgm:pt>
    <dgm:pt modelId="{984D66F1-D1BE-4E5E-8A1A-E0BD2EAE0FEF}" type="sibTrans" cxnId="{5B6C22E9-1A15-4461-B07D-1DA35EB94BEB}">
      <dgm:prSet/>
      <dgm:spPr/>
      <dgm:t>
        <a:bodyPr/>
        <a:lstStyle/>
        <a:p>
          <a:endParaRPr lang="zh-CN" altLang="en-US" sz="2000"/>
        </a:p>
      </dgm:t>
    </dgm:pt>
    <dgm:pt modelId="{15243AC5-C6AB-4C7F-9934-961037CBEDA5}">
      <dgm:prSet custT="1"/>
      <dgm:spPr/>
      <dgm:t>
        <a:bodyPr/>
        <a:lstStyle/>
        <a:p>
          <a:pPr algn="l"/>
          <a:r>
            <a:rPr lang="zh-CN" sz="1800" dirty="0" smtClean="0"/>
            <a:t>能经常掌握库存量动态。仓储成本相对较低</a:t>
          </a:r>
          <a:r>
            <a:rPr lang="zh-CN" altLang="en-US" sz="1800" dirty="0" smtClean="0"/>
            <a:t>。</a:t>
          </a:r>
          <a:r>
            <a:rPr lang="zh-CN" sz="1800" dirty="0" smtClean="0"/>
            <a:t>能采用经济批量）盘点和订购手续比较简单</a:t>
          </a:r>
          <a:endParaRPr lang="zh-CN" altLang="en-US" sz="1800" dirty="0"/>
        </a:p>
      </dgm:t>
    </dgm:pt>
    <dgm:pt modelId="{129893B4-CEDA-4B13-8D88-E8CA5F40D765}" type="parTrans" cxnId="{3D12B8EF-2906-4406-BD0E-1EA2850A8EE7}">
      <dgm:prSet/>
      <dgm:spPr/>
      <dgm:t>
        <a:bodyPr/>
        <a:lstStyle/>
        <a:p>
          <a:endParaRPr lang="zh-CN" altLang="en-US" sz="2000"/>
        </a:p>
      </dgm:t>
    </dgm:pt>
    <dgm:pt modelId="{3B0C0CBD-C88F-4AE3-92A2-8FAFD25A44F7}" type="sibTrans" cxnId="{3D12B8EF-2906-4406-BD0E-1EA2850A8EE7}">
      <dgm:prSet/>
      <dgm:spPr/>
      <dgm:t>
        <a:bodyPr/>
        <a:lstStyle/>
        <a:p>
          <a:endParaRPr lang="zh-CN" altLang="en-US" sz="2000"/>
        </a:p>
      </dgm:t>
    </dgm:pt>
    <dgm:pt modelId="{D8897BF5-D2FC-49B3-BFB9-3157F68C556F}">
      <dgm:prSet custT="1"/>
      <dgm:spPr/>
      <dgm:t>
        <a:bodyPr/>
        <a:lstStyle/>
        <a:p>
          <a:pPr algn="l"/>
          <a:r>
            <a:rPr lang="zh-CN" sz="1800" dirty="0" smtClean="0"/>
            <a:t>订购时间不确定，难以编制严密的采购计划。不适用需求量变化较大的物资，不能及时调整订购批量。</a:t>
          </a:r>
          <a:endParaRPr lang="zh-CN" altLang="en-US" sz="1800" dirty="0"/>
        </a:p>
      </dgm:t>
    </dgm:pt>
    <dgm:pt modelId="{2345C7E7-392A-485F-8A49-07CD089B0A98}" type="parTrans" cxnId="{ECD59A1A-7E60-43F6-BCDD-F00E4A5959A9}">
      <dgm:prSet/>
      <dgm:spPr/>
      <dgm:t>
        <a:bodyPr/>
        <a:lstStyle/>
        <a:p>
          <a:endParaRPr lang="zh-CN" altLang="en-US" sz="2000"/>
        </a:p>
      </dgm:t>
    </dgm:pt>
    <dgm:pt modelId="{D4287219-D898-4825-9234-F5B5D256FAA4}" type="sibTrans" cxnId="{ECD59A1A-7E60-43F6-BCDD-F00E4A5959A9}">
      <dgm:prSet/>
      <dgm:spPr/>
      <dgm:t>
        <a:bodyPr/>
        <a:lstStyle/>
        <a:p>
          <a:endParaRPr lang="zh-CN" altLang="en-US" sz="2000"/>
        </a:p>
      </dgm:t>
    </dgm:pt>
    <dgm:pt modelId="{908469E7-0FD3-4FCF-9F3F-40CBECD093D1}">
      <dgm:prSet custT="1"/>
      <dgm:spPr/>
      <dgm:t>
        <a:bodyPr/>
        <a:lstStyle/>
        <a:p>
          <a:pPr algn="l">
            <a:lnSpc>
              <a:spcPct val="100000"/>
            </a:lnSpc>
          </a:pPr>
          <a:r>
            <a:rPr lang="zh-CN" altLang="en-US" sz="1800" dirty="0" smtClean="0">
              <a:latin typeface="宋体" panose="02010600030101010101" pitchFamily="2" charset="-122"/>
            </a:rPr>
            <a:t>交货期</a:t>
          </a:r>
          <a:endParaRPr lang="en-US" altLang="zh-CN" sz="1800" dirty="0" smtClean="0">
            <a:latin typeface="宋体" panose="02010600030101010101" pitchFamily="2" charset="-122"/>
          </a:endParaRPr>
        </a:p>
        <a:p>
          <a:pPr algn="l">
            <a:lnSpc>
              <a:spcPct val="100000"/>
            </a:lnSpc>
          </a:pPr>
          <a:r>
            <a:rPr lang="zh-CN" altLang="en-US" sz="1800" dirty="0" smtClean="0">
              <a:latin typeface="宋体" panose="02010600030101010101" pitchFamily="2" charset="-122"/>
            </a:rPr>
            <a:t>平均耗用量</a:t>
          </a:r>
          <a:endParaRPr lang="en-US" altLang="zh-CN" sz="1800" dirty="0" smtClean="0">
            <a:latin typeface="宋体" panose="02010600030101010101" pitchFamily="2" charset="-122"/>
          </a:endParaRPr>
        </a:p>
        <a:p>
          <a:pPr algn="l">
            <a:lnSpc>
              <a:spcPct val="100000"/>
            </a:lnSpc>
          </a:pPr>
          <a:r>
            <a:rPr lang="zh-CN" altLang="en-US" sz="1800" dirty="0" smtClean="0">
              <a:latin typeface="宋体" panose="02010600030101010101" pitchFamily="2" charset="-122"/>
            </a:rPr>
            <a:t>保险储备量</a:t>
          </a:r>
          <a:endParaRPr lang="zh-CN" altLang="en-US" sz="1800" dirty="0"/>
        </a:p>
      </dgm:t>
    </dgm:pt>
    <dgm:pt modelId="{FD96703E-3EAD-4844-B236-8C3B3ED8457D}" type="parTrans" cxnId="{DE9E3299-DD4A-4E12-A66A-0B15F4CD4CCF}">
      <dgm:prSet/>
      <dgm:spPr/>
      <dgm:t>
        <a:bodyPr/>
        <a:lstStyle/>
        <a:p>
          <a:endParaRPr lang="zh-CN" altLang="en-US"/>
        </a:p>
      </dgm:t>
    </dgm:pt>
    <dgm:pt modelId="{BC244265-013F-43A0-B810-F61EC77A271B}" type="sibTrans" cxnId="{DE9E3299-DD4A-4E12-A66A-0B15F4CD4CCF}">
      <dgm:prSet/>
      <dgm:spPr/>
      <dgm:t>
        <a:bodyPr/>
        <a:lstStyle/>
        <a:p>
          <a:endParaRPr lang="zh-CN" altLang="en-US"/>
        </a:p>
      </dgm:t>
    </dgm:pt>
    <dgm:pt modelId="{33C2FD80-1E86-4C2A-A82B-82225F8DAD14}" type="pres">
      <dgm:prSet presAssocID="{D96A99BD-D6F1-478F-A511-30CD8CBBDD8C}" presName="theList" presStyleCnt="0">
        <dgm:presLayoutVars>
          <dgm:dir/>
          <dgm:animLvl val="lvl"/>
          <dgm:resizeHandles val="exact"/>
        </dgm:presLayoutVars>
      </dgm:prSet>
      <dgm:spPr/>
      <dgm:t>
        <a:bodyPr/>
        <a:lstStyle/>
        <a:p>
          <a:endParaRPr lang="zh-CN" altLang="en-US"/>
        </a:p>
      </dgm:t>
    </dgm:pt>
    <dgm:pt modelId="{21E854BA-6CBD-4E08-8E7B-32C2EE4A491F}" type="pres">
      <dgm:prSet presAssocID="{2D4A8B93-190B-4E4F-8D21-5DA2914F6902}" presName="compNode" presStyleCnt="0"/>
      <dgm:spPr/>
    </dgm:pt>
    <dgm:pt modelId="{990BE8A0-6929-4642-89E5-76B8160525C8}" type="pres">
      <dgm:prSet presAssocID="{2D4A8B93-190B-4E4F-8D21-5DA2914F6902}" presName="aNode" presStyleLbl="bgShp" presStyleIdx="0" presStyleCnt="4"/>
      <dgm:spPr/>
      <dgm:t>
        <a:bodyPr/>
        <a:lstStyle/>
        <a:p>
          <a:endParaRPr lang="zh-CN" altLang="en-US"/>
        </a:p>
      </dgm:t>
    </dgm:pt>
    <dgm:pt modelId="{DCD35F43-704C-4E98-ACAE-E778FB39537B}" type="pres">
      <dgm:prSet presAssocID="{2D4A8B93-190B-4E4F-8D21-5DA2914F6902}" presName="textNode" presStyleLbl="bgShp" presStyleIdx="0" presStyleCnt="4"/>
      <dgm:spPr/>
      <dgm:t>
        <a:bodyPr/>
        <a:lstStyle/>
        <a:p>
          <a:endParaRPr lang="zh-CN" altLang="en-US"/>
        </a:p>
      </dgm:t>
    </dgm:pt>
    <dgm:pt modelId="{F2E68836-FAB8-4DFD-8B04-1388A75A0A6B}" type="pres">
      <dgm:prSet presAssocID="{2D4A8B93-190B-4E4F-8D21-5DA2914F6902}" presName="compChildNode" presStyleCnt="0"/>
      <dgm:spPr/>
    </dgm:pt>
    <dgm:pt modelId="{40262AF5-F1FB-497C-A427-1C2A4ECB13CF}" type="pres">
      <dgm:prSet presAssocID="{2D4A8B93-190B-4E4F-8D21-5DA2914F6902}" presName="theInnerList" presStyleCnt="0"/>
      <dgm:spPr/>
    </dgm:pt>
    <dgm:pt modelId="{51426931-2ACC-4C81-B9D1-CE960B61A5EE}" type="pres">
      <dgm:prSet presAssocID="{908469E7-0FD3-4FCF-9F3F-40CBECD093D1}" presName="childNode" presStyleLbl="node1" presStyleIdx="0" presStyleCnt="4">
        <dgm:presLayoutVars>
          <dgm:bulletEnabled val="1"/>
        </dgm:presLayoutVars>
      </dgm:prSet>
      <dgm:spPr/>
      <dgm:t>
        <a:bodyPr/>
        <a:lstStyle/>
        <a:p>
          <a:endParaRPr lang="zh-CN" altLang="en-US"/>
        </a:p>
      </dgm:t>
    </dgm:pt>
    <dgm:pt modelId="{1B8FD701-BF61-4CB7-A89E-AC85BE864F50}" type="pres">
      <dgm:prSet presAssocID="{2D4A8B93-190B-4E4F-8D21-5DA2914F6902}" presName="aSpace" presStyleCnt="0"/>
      <dgm:spPr/>
    </dgm:pt>
    <dgm:pt modelId="{AB1F2D78-A34D-462D-AC06-69B1AF47D0B1}" type="pres">
      <dgm:prSet presAssocID="{4088B200-B277-4463-BBE6-4FBF94B2FBB6}" presName="compNode" presStyleCnt="0"/>
      <dgm:spPr/>
    </dgm:pt>
    <dgm:pt modelId="{250E81BF-3EBD-409C-BEF7-B98EB8595F6A}" type="pres">
      <dgm:prSet presAssocID="{4088B200-B277-4463-BBE6-4FBF94B2FBB6}" presName="aNode" presStyleLbl="bgShp" presStyleIdx="1" presStyleCnt="4"/>
      <dgm:spPr/>
      <dgm:t>
        <a:bodyPr/>
        <a:lstStyle/>
        <a:p>
          <a:endParaRPr lang="zh-CN" altLang="en-US"/>
        </a:p>
      </dgm:t>
    </dgm:pt>
    <dgm:pt modelId="{4E6D7E13-5951-41AB-881D-B50AA2BDA763}" type="pres">
      <dgm:prSet presAssocID="{4088B200-B277-4463-BBE6-4FBF94B2FBB6}" presName="textNode" presStyleLbl="bgShp" presStyleIdx="1" presStyleCnt="4"/>
      <dgm:spPr/>
      <dgm:t>
        <a:bodyPr/>
        <a:lstStyle/>
        <a:p>
          <a:endParaRPr lang="zh-CN" altLang="en-US"/>
        </a:p>
      </dgm:t>
    </dgm:pt>
    <dgm:pt modelId="{FF49E34B-44BB-4F46-A3DB-C235C43DEF95}" type="pres">
      <dgm:prSet presAssocID="{4088B200-B277-4463-BBE6-4FBF94B2FBB6}" presName="compChildNode" presStyleCnt="0"/>
      <dgm:spPr/>
    </dgm:pt>
    <dgm:pt modelId="{EAAD816F-D482-450C-AD41-7D6281B0508D}" type="pres">
      <dgm:prSet presAssocID="{4088B200-B277-4463-BBE6-4FBF94B2FBB6}" presName="theInnerList" presStyleCnt="0"/>
      <dgm:spPr/>
    </dgm:pt>
    <dgm:pt modelId="{B4DB227F-7FDF-48A8-978A-82FB0A6C8667}" type="pres">
      <dgm:prSet presAssocID="{94F5A8C9-663E-45E9-856F-521D07DD6D20}" presName="childNode" presStyleLbl="node1" presStyleIdx="1" presStyleCnt="4">
        <dgm:presLayoutVars>
          <dgm:bulletEnabled val="1"/>
        </dgm:presLayoutVars>
      </dgm:prSet>
      <dgm:spPr/>
      <dgm:t>
        <a:bodyPr/>
        <a:lstStyle/>
        <a:p>
          <a:endParaRPr lang="zh-CN" altLang="en-US"/>
        </a:p>
      </dgm:t>
    </dgm:pt>
    <dgm:pt modelId="{D47A6665-57BC-4015-B874-86927366A117}" type="pres">
      <dgm:prSet presAssocID="{4088B200-B277-4463-BBE6-4FBF94B2FBB6}" presName="aSpace" presStyleCnt="0"/>
      <dgm:spPr/>
    </dgm:pt>
    <dgm:pt modelId="{6C41355D-CF2C-4A2F-B491-46591FBCB746}" type="pres">
      <dgm:prSet presAssocID="{0162132C-ABDA-40D7-858B-D2BDFCFF2F8B}" presName="compNode" presStyleCnt="0"/>
      <dgm:spPr/>
    </dgm:pt>
    <dgm:pt modelId="{77F424CE-62AE-47DA-8356-8D91D06B2F89}" type="pres">
      <dgm:prSet presAssocID="{0162132C-ABDA-40D7-858B-D2BDFCFF2F8B}" presName="aNode" presStyleLbl="bgShp" presStyleIdx="2" presStyleCnt="4"/>
      <dgm:spPr/>
      <dgm:t>
        <a:bodyPr/>
        <a:lstStyle/>
        <a:p>
          <a:endParaRPr lang="zh-CN" altLang="en-US"/>
        </a:p>
      </dgm:t>
    </dgm:pt>
    <dgm:pt modelId="{0BE6D365-BD9D-41FD-B97F-36CE03394208}" type="pres">
      <dgm:prSet presAssocID="{0162132C-ABDA-40D7-858B-D2BDFCFF2F8B}" presName="textNode" presStyleLbl="bgShp" presStyleIdx="2" presStyleCnt="4"/>
      <dgm:spPr/>
      <dgm:t>
        <a:bodyPr/>
        <a:lstStyle/>
        <a:p>
          <a:endParaRPr lang="zh-CN" altLang="en-US"/>
        </a:p>
      </dgm:t>
    </dgm:pt>
    <dgm:pt modelId="{D9039388-D496-42DB-BB22-D05B79C88B40}" type="pres">
      <dgm:prSet presAssocID="{0162132C-ABDA-40D7-858B-D2BDFCFF2F8B}" presName="compChildNode" presStyleCnt="0"/>
      <dgm:spPr/>
    </dgm:pt>
    <dgm:pt modelId="{99AD53AD-A819-4E29-B8E3-46E7697EAF73}" type="pres">
      <dgm:prSet presAssocID="{0162132C-ABDA-40D7-858B-D2BDFCFF2F8B}" presName="theInnerList" presStyleCnt="0"/>
      <dgm:spPr/>
    </dgm:pt>
    <dgm:pt modelId="{7BC8EE81-E39A-46D9-9D28-ADE0D65B2F1D}" type="pres">
      <dgm:prSet presAssocID="{15243AC5-C6AB-4C7F-9934-961037CBEDA5}" presName="childNode" presStyleLbl="node1" presStyleIdx="2" presStyleCnt="4">
        <dgm:presLayoutVars>
          <dgm:bulletEnabled val="1"/>
        </dgm:presLayoutVars>
      </dgm:prSet>
      <dgm:spPr/>
      <dgm:t>
        <a:bodyPr/>
        <a:lstStyle/>
        <a:p>
          <a:endParaRPr lang="zh-CN" altLang="en-US"/>
        </a:p>
      </dgm:t>
    </dgm:pt>
    <dgm:pt modelId="{73B4E0D4-B4D8-4D58-9B2E-00F272C9D801}" type="pres">
      <dgm:prSet presAssocID="{0162132C-ABDA-40D7-858B-D2BDFCFF2F8B}" presName="aSpace" presStyleCnt="0"/>
      <dgm:spPr/>
    </dgm:pt>
    <dgm:pt modelId="{E0F4CC31-C2D1-445D-A0DF-88768B788B52}" type="pres">
      <dgm:prSet presAssocID="{CF8AD303-A1EC-4855-8492-A0A02A179969}" presName="compNode" presStyleCnt="0"/>
      <dgm:spPr/>
    </dgm:pt>
    <dgm:pt modelId="{D5943F75-69BA-4070-83CD-4A3DA2AF6E70}" type="pres">
      <dgm:prSet presAssocID="{CF8AD303-A1EC-4855-8492-A0A02A179969}" presName="aNode" presStyleLbl="bgShp" presStyleIdx="3" presStyleCnt="4"/>
      <dgm:spPr/>
      <dgm:t>
        <a:bodyPr/>
        <a:lstStyle/>
        <a:p>
          <a:endParaRPr lang="zh-CN" altLang="en-US"/>
        </a:p>
      </dgm:t>
    </dgm:pt>
    <dgm:pt modelId="{D37CBA71-BBE9-405C-972F-8AA7EFD5570D}" type="pres">
      <dgm:prSet presAssocID="{CF8AD303-A1EC-4855-8492-A0A02A179969}" presName="textNode" presStyleLbl="bgShp" presStyleIdx="3" presStyleCnt="4"/>
      <dgm:spPr/>
      <dgm:t>
        <a:bodyPr/>
        <a:lstStyle/>
        <a:p>
          <a:endParaRPr lang="zh-CN" altLang="en-US"/>
        </a:p>
      </dgm:t>
    </dgm:pt>
    <dgm:pt modelId="{BB34C3F8-4105-4055-8165-2E5E11190FA8}" type="pres">
      <dgm:prSet presAssocID="{CF8AD303-A1EC-4855-8492-A0A02A179969}" presName="compChildNode" presStyleCnt="0"/>
      <dgm:spPr/>
    </dgm:pt>
    <dgm:pt modelId="{BFB19272-64DE-41FD-B513-8750B13221F1}" type="pres">
      <dgm:prSet presAssocID="{CF8AD303-A1EC-4855-8492-A0A02A179969}" presName="theInnerList" presStyleCnt="0"/>
      <dgm:spPr/>
    </dgm:pt>
    <dgm:pt modelId="{921FA742-436E-41BB-938A-79248AAA9731}" type="pres">
      <dgm:prSet presAssocID="{D8897BF5-D2FC-49B3-BFB9-3157F68C556F}" presName="childNode" presStyleLbl="node1" presStyleIdx="3" presStyleCnt="4">
        <dgm:presLayoutVars>
          <dgm:bulletEnabled val="1"/>
        </dgm:presLayoutVars>
      </dgm:prSet>
      <dgm:spPr/>
      <dgm:t>
        <a:bodyPr/>
        <a:lstStyle/>
        <a:p>
          <a:endParaRPr lang="zh-CN" altLang="en-US"/>
        </a:p>
      </dgm:t>
    </dgm:pt>
  </dgm:ptLst>
  <dgm:cxnLst>
    <dgm:cxn modelId="{4F188B1C-DB97-4CE9-B35C-474D18247760}" type="presOf" srcId="{0162132C-ABDA-40D7-858B-D2BDFCFF2F8B}" destId="{0BE6D365-BD9D-41FD-B97F-36CE03394208}" srcOrd="1" destOrd="0" presId="urn:microsoft.com/office/officeart/2005/8/layout/lProcess2"/>
    <dgm:cxn modelId="{10DDA539-AA96-455B-8FDF-C251E304C754}" srcId="{D96A99BD-D6F1-478F-A511-30CD8CBBDD8C}" destId="{0162132C-ABDA-40D7-858B-D2BDFCFF2F8B}" srcOrd="2" destOrd="0" parTransId="{C1B45E98-E570-4760-80FD-BBBBE8C2463E}" sibTransId="{F311E899-CD2D-4884-809E-5A2E88C0ACF8}"/>
    <dgm:cxn modelId="{E0A80D5C-3CF5-4D37-B84F-C2031BB3D472}" type="presOf" srcId="{908469E7-0FD3-4FCF-9F3F-40CBECD093D1}" destId="{51426931-2ACC-4C81-B9D1-CE960B61A5EE}" srcOrd="0" destOrd="0" presId="urn:microsoft.com/office/officeart/2005/8/layout/lProcess2"/>
    <dgm:cxn modelId="{3D12B8EF-2906-4406-BD0E-1EA2850A8EE7}" srcId="{0162132C-ABDA-40D7-858B-D2BDFCFF2F8B}" destId="{15243AC5-C6AB-4C7F-9934-961037CBEDA5}" srcOrd="0" destOrd="0" parTransId="{129893B4-CEDA-4B13-8D88-E8CA5F40D765}" sibTransId="{3B0C0CBD-C88F-4AE3-92A2-8FAFD25A44F7}"/>
    <dgm:cxn modelId="{97EBD052-F4C9-4254-9782-2D2FE2CB6DEC}" type="presOf" srcId="{D96A99BD-D6F1-478F-A511-30CD8CBBDD8C}" destId="{33C2FD80-1E86-4C2A-A82B-82225F8DAD14}" srcOrd="0" destOrd="0" presId="urn:microsoft.com/office/officeart/2005/8/layout/lProcess2"/>
    <dgm:cxn modelId="{ECD59A1A-7E60-43F6-BCDD-F00E4A5959A9}" srcId="{CF8AD303-A1EC-4855-8492-A0A02A179969}" destId="{D8897BF5-D2FC-49B3-BFB9-3157F68C556F}" srcOrd="0" destOrd="0" parTransId="{2345C7E7-392A-485F-8A49-07CD089B0A98}" sibTransId="{D4287219-D898-4825-9234-F5B5D256FAA4}"/>
    <dgm:cxn modelId="{026B7D72-4C85-4682-ABB9-01B622782445}" type="presOf" srcId="{94F5A8C9-663E-45E9-856F-521D07DD6D20}" destId="{B4DB227F-7FDF-48A8-978A-82FB0A6C8667}" srcOrd="0" destOrd="0" presId="urn:microsoft.com/office/officeart/2005/8/layout/lProcess2"/>
    <dgm:cxn modelId="{DE9E3299-DD4A-4E12-A66A-0B15F4CD4CCF}" srcId="{2D4A8B93-190B-4E4F-8D21-5DA2914F6902}" destId="{908469E7-0FD3-4FCF-9F3F-40CBECD093D1}" srcOrd="0" destOrd="0" parTransId="{FD96703E-3EAD-4844-B236-8C3B3ED8457D}" sibTransId="{BC244265-013F-43A0-B810-F61EC77A271B}"/>
    <dgm:cxn modelId="{CBB51325-F2EA-4950-A786-A01E1950D9E9}" type="presOf" srcId="{CF8AD303-A1EC-4855-8492-A0A02A179969}" destId="{D5943F75-69BA-4070-83CD-4A3DA2AF6E70}" srcOrd="0" destOrd="0" presId="urn:microsoft.com/office/officeart/2005/8/layout/lProcess2"/>
    <dgm:cxn modelId="{6224478A-CA04-4532-9383-B0DC98A9F347}" type="presOf" srcId="{CF8AD303-A1EC-4855-8492-A0A02A179969}" destId="{D37CBA71-BBE9-405C-972F-8AA7EFD5570D}" srcOrd="1" destOrd="0" presId="urn:microsoft.com/office/officeart/2005/8/layout/lProcess2"/>
    <dgm:cxn modelId="{ADBD5F30-350C-4893-8E57-985F74EE7039}" srcId="{D96A99BD-D6F1-478F-A511-30CD8CBBDD8C}" destId="{4088B200-B277-4463-BBE6-4FBF94B2FBB6}" srcOrd="1" destOrd="0" parTransId="{7DDD33D6-FADE-438E-8627-F88363C75506}" sibTransId="{EA48BA73-B11E-4D52-B1F6-13D01A9570EF}"/>
    <dgm:cxn modelId="{F84706A7-AE28-469A-865E-5E7C23CF1D2F}" type="presOf" srcId="{4088B200-B277-4463-BBE6-4FBF94B2FBB6}" destId="{4E6D7E13-5951-41AB-881D-B50AA2BDA763}" srcOrd="1" destOrd="0" presId="urn:microsoft.com/office/officeart/2005/8/layout/lProcess2"/>
    <dgm:cxn modelId="{05971CE7-7071-4463-868C-4A5E022C6847}" srcId="{D96A99BD-D6F1-478F-A511-30CD8CBBDD8C}" destId="{CF8AD303-A1EC-4855-8492-A0A02A179969}" srcOrd="3" destOrd="0" parTransId="{EE18B34A-969D-4E50-A439-7741087E2356}" sibTransId="{5382B377-9080-4BCC-9702-F7987C4058A1}"/>
    <dgm:cxn modelId="{5399B88F-7669-4732-A7E6-FABD38C62728}" srcId="{D96A99BD-D6F1-478F-A511-30CD8CBBDD8C}" destId="{2D4A8B93-190B-4E4F-8D21-5DA2914F6902}" srcOrd="0" destOrd="0" parTransId="{87374F49-99A3-4039-BBB8-50798B2D2A0A}" sibTransId="{97AB684A-F794-4E62-AFB6-07D4F6B314B6}"/>
    <dgm:cxn modelId="{51E3B79A-B423-436F-A698-1215503EF67D}" type="presOf" srcId="{0162132C-ABDA-40D7-858B-D2BDFCFF2F8B}" destId="{77F424CE-62AE-47DA-8356-8D91D06B2F89}" srcOrd="0" destOrd="0" presId="urn:microsoft.com/office/officeart/2005/8/layout/lProcess2"/>
    <dgm:cxn modelId="{5B6C22E9-1A15-4461-B07D-1DA35EB94BEB}" srcId="{4088B200-B277-4463-BBE6-4FBF94B2FBB6}" destId="{94F5A8C9-663E-45E9-856F-521D07DD6D20}" srcOrd="0" destOrd="0" parTransId="{7052CC8B-4552-4E5C-A2AD-11CC6CA2EAEF}" sibTransId="{984D66F1-D1BE-4E5E-8A1A-E0BD2EAE0FEF}"/>
    <dgm:cxn modelId="{00FFEAA3-86FC-4EBE-8E72-093DC2D53EFC}" type="presOf" srcId="{15243AC5-C6AB-4C7F-9934-961037CBEDA5}" destId="{7BC8EE81-E39A-46D9-9D28-ADE0D65B2F1D}" srcOrd="0" destOrd="0" presId="urn:microsoft.com/office/officeart/2005/8/layout/lProcess2"/>
    <dgm:cxn modelId="{DC5257D7-571C-4D8C-B70C-D8C0813FFF6B}" type="presOf" srcId="{D8897BF5-D2FC-49B3-BFB9-3157F68C556F}" destId="{921FA742-436E-41BB-938A-79248AAA9731}" srcOrd="0" destOrd="0" presId="urn:microsoft.com/office/officeart/2005/8/layout/lProcess2"/>
    <dgm:cxn modelId="{5DA924D6-AA88-4056-9736-EF14DC7EE21E}" type="presOf" srcId="{2D4A8B93-190B-4E4F-8D21-5DA2914F6902}" destId="{990BE8A0-6929-4642-89E5-76B8160525C8}" srcOrd="0" destOrd="0" presId="urn:microsoft.com/office/officeart/2005/8/layout/lProcess2"/>
    <dgm:cxn modelId="{4CA753FD-724B-4B2A-BC4E-374B44DFE573}" type="presOf" srcId="{2D4A8B93-190B-4E4F-8D21-5DA2914F6902}" destId="{DCD35F43-704C-4E98-ACAE-E778FB39537B}" srcOrd="1" destOrd="0" presId="urn:microsoft.com/office/officeart/2005/8/layout/lProcess2"/>
    <dgm:cxn modelId="{C5BECCAF-66EB-4FE3-9974-A08A8405230E}" type="presOf" srcId="{4088B200-B277-4463-BBE6-4FBF94B2FBB6}" destId="{250E81BF-3EBD-409C-BEF7-B98EB8595F6A}" srcOrd="0" destOrd="0" presId="urn:microsoft.com/office/officeart/2005/8/layout/lProcess2"/>
    <dgm:cxn modelId="{9AEFC02B-C5A3-4EB9-986A-A4D6174B93AF}" type="presParOf" srcId="{33C2FD80-1E86-4C2A-A82B-82225F8DAD14}" destId="{21E854BA-6CBD-4E08-8E7B-32C2EE4A491F}" srcOrd="0" destOrd="0" presId="urn:microsoft.com/office/officeart/2005/8/layout/lProcess2"/>
    <dgm:cxn modelId="{3F8FA2D1-0063-4551-827D-2379AE0718E4}" type="presParOf" srcId="{21E854BA-6CBD-4E08-8E7B-32C2EE4A491F}" destId="{990BE8A0-6929-4642-89E5-76B8160525C8}" srcOrd="0" destOrd="0" presId="urn:microsoft.com/office/officeart/2005/8/layout/lProcess2"/>
    <dgm:cxn modelId="{DF51D3BB-4F87-445E-8D04-33E051DAD674}" type="presParOf" srcId="{21E854BA-6CBD-4E08-8E7B-32C2EE4A491F}" destId="{DCD35F43-704C-4E98-ACAE-E778FB39537B}" srcOrd="1" destOrd="0" presId="urn:microsoft.com/office/officeart/2005/8/layout/lProcess2"/>
    <dgm:cxn modelId="{DD9D8567-D7D7-461E-BCD9-7D0FE70831B1}" type="presParOf" srcId="{21E854BA-6CBD-4E08-8E7B-32C2EE4A491F}" destId="{F2E68836-FAB8-4DFD-8B04-1388A75A0A6B}" srcOrd="2" destOrd="0" presId="urn:microsoft.com/office/officeart/2005/8/layout/lProcess2"/>
    <dgm:cxn modelId="{0D3EBD89-DF8A-42DD-9F3C-8A4CB2287A63}" type="presParOf" srcId="{F2E68836-FAB8-4DFD-8B04-1388A75A0A6B}" destId="{40262AF5-F1FB-497C-A427-1C2A4ECB13CF}" srcOrd="0" destOrd="0" presId="urn:microsoft.com/office/officeart/2005/8/layout/lProcess2"/>
    <dgm:cxn modelId="{545FDEC7-E36C-4B30-9318-EBBA86931E61}" type="presParOf" srcId="{40262AF5-F1FB-497C-A427-1C2A4ECB13CF}" destId="{51426931-2ACC-4C81-B9D1-CE960B61A5EE}" srcOrd="0" destOrd="0" presId="urn:microsoft.com/office/officeart/2005/8/layout/lProcess2"/>
    <dgm:cxn modelId="{E2628425-51AC-44CC-AC17-EEEF1B5D964E}" type="presParOf" srcId="{33C2FD80-1E86-4C2A-A82B-82225F8DAD14}" destId="{1B8FD701-BF61-4CB7-A89E-AC85BE864F50}" srcOrd="1" destOrd="0" presId="urn:microsoft.com/office/officeart/2005/8/layout/lProcess2"/>
    <dgm:cxn modelId="{FA93E98A-D614-4F8F-A87B-734E10DFB971}" type="presParOf" srcId="{33C2FD80-1E86-4C2A-A82B-82225F8DAD14}" destId="{AB1F2D78-A34D-462D-AC06-69B1AF47D0B1}" srcOrd="2" destOrd="0" presId="urn:microsoft.com/office/officeart/2005/8/layout/lProcess2"/>
    <dgm:cxn modelId="{0031B2DF-3723-458F-884D-648EB3842EB2}" type="presParOf" srcId="{AB1F2D78-A34D-462D-AC06-69B1AF47D0B1}" destId="{250E81BF-3EBD-409C-BEF7-B98EB8595F6A}" srcOrd="0" destOrd="0" presId="urn:microsoft.com/office/officeart/2005/8/layout/lProcess2"/>
    <dgm:cxn modelId="{B9749F8E-97DD-438C-AB2B-AC603965A91D}" type="presParOf" srcId="{AB1F2D78-A34D-462D-AC06-69B1AF47D0B1}" destId="{4E6D7E13-5951-41AB-881D-B50AA2BDA763}" srcOrd="1" destOrd="0" presId="urn:microsoft.com/office/officeart/2005/8/layout/lProcess2"/>
    <dgm:cxn modelId="{5B091CDF-CC66-4154-B1F6-FB56D34A6BB5}" type="presParOf" srcId="{AB1F2D78-A34D-462D-AC06-69B1AF47D0B1}" destId="{FF49E34B-44BB-4F46-A3DB-C235C43DEF95}" srcOrd="2" destOrd="0" presId="urn:microsoft.com/office/officeart/2005/8/layout/lProcess2"/>
    <dgm:cxn modelId="{2C781229-523C-42BD-B576-B635E23F2897}" type="presParOf" srcId="{FF49E34B-44BB-4F46-A3DB-C235C43DEF95}" destId="{EAAD816F-D482-450C-AD41-7D6281B0508D}" srcOrd="0" destOrd="0" presId="urn:microsoft.com/office/officeart/2005/8/layout/lProcess2"/>
    <dgm:cxn modelId="{D3EF8181-8F05-4E37-9156-319E837A03EE}" type="presParOf" srcId="{EAAD816F-D482-450C-AD41-7D6281B0508D}" destId="{B4DB227F-7FDF-48A8-978A-82FB0A6C8667}" srcOrd="0" destOrd="0" presId="urn:microsoft.com/office/officeart/2005/8/layout/lProcess2"/>
    <dgm:cxn modelId="{3B059D4F-9FC4-4561-9839-F4FC21721134}" type="presParOf" srcId="{33C2FD80-1E86-4C2A-A82B-82225F8DAD14}" destId="{D47A6665-57BC-4015-B874-86927366A117}" srcOrd="3" destOrd="0" presId="urn:microsoft.com/office/officeart/2005/8/layout/lProcess2"/>
    <dgm:cxn modelId="{B4648484-7931-4391-AE8B-774124CCD268}" type="presParOf" srcId="{33C2FD80-1E86-4C2A-A82B-82225F8DAD14}" destId="{6C41355D-CF2C-4A2F-B491-46591FBCB746}" srcOrd="4" destOrd="0" presId="urn:microsoft.com/office/officeart/2005/8/layout/lProcess2"/>
    <dgm:cxn modelId="{3CED3795-7A79-431F-BB4A-028D3B065F68}" type="presParOf" srcId="{6C41355D-CF2C-4A2F-B491-46591FBCB746}" destId="{77F424CE-62AE-47DA-8356-8D91D06B2F89}" srcOrd="0" destOrd="0" presId="urn:microsoft.com/office/officeart/2005/8/layout/lProcess2"/>
    <dgm:cxn modelId="{D52D52F7-6B90-4F6F-9C7C-CB467722F99B}" type="presParOf" srcId="{6C41355D-CF2C-4A2F-B491-46591FBCB746}" destId="{0BE6D365-BD9D-41FD-B97F-36CE03394208}" srcOrd="1" destOrd="0" presId="urn:microsoft.com/office/officeart/2005/8/layout/lProcess2"/>
    <dgm:cxn modelId="{08B41A1D-5A83-4FB6-A13A-8AAD6B587122}" type="presParOf" srcId="{6C41355D-CF2C-4A2F-B491-46591FBCB746}" destId="{D9039388-D496-42DB-BB22-D05B79C88B40}" srcOrd="2" destOrd="0" presId="urn:microsoft.com/office/officeart/2005/8/layout/lProcess2"/>
    <dgm:cxn modelId="{35616A1F-ED73-4A5B-864C-D50B75BABC2E}" type="presParOf" srcId="{D9039388-D496-42DB-BB22-D05B79C88B40}" destId="{99AD53AD-A819-4E29-B8E3-46E7697EAF73}" srcOrd="0" destOrd="0" presId="urn:microsoft.com/office/officeart/2005/8/layout/lProcess2"/>
    <dgm:cxn modelId="{60C8E40F-F1A2-4914-A767-1267A240B8E7}" type="presParOf" srcId="{99AD53AD-A819-4E29-B8E3-46E7697EAF73}" destId="{7BC8EE81-E39A-46D9-9D28-ADE0D65B2F1D}" srcOrd="0" destOrd="0" presId="urn:microsoft.com/office/officeart/2005/8/layout/lProcess2"/>
    <dgm:cxn modelId="{D1F90881-3597-4E4D-BA41-B46872823017}" type="presParOf" srcId="{33C2FD80-1E86-4C2A-A82B-82225F8DAD14}" destId="{73B4E0D4-B4D8-4D58-9B2E-00F272C9D801}" srcOrd="5" destOrd="0" presId="urn:microsoft.com/office/officeart/2005/8/layout/lProcess2"/>
    <dgm:cxn modelId="{26D6FEA8-6CC5-4AA7-8345-1582BB4D1EEB}" type="presParOf" srcId="{33C2FD80-1E86-4C2A-A82B-82225F8DAD14}" destId="{E0F4CC31-C2D1-445D-A0DF-88768B788B52}" srcOrd="6" destOrd="0" presId="urn:microsoft.com/office/officeart/2005/8/layout/lProcess2"/>
    <dgm:cxn modelId="{FBFFFAB9-58E3-4EAA-9366-1D26A30B9192}" type="presParOf" srcId="{E0F4CC31-C2D1-445D-A0DF-88768B788B52}" destId="{D5943F75-69BA-4070-83CD-4A3DA2AF6E70}" srcOrd="0" destOrd="0" presId="urn:microsoft.com/office/officeart/2005/8/layout/lProcess2"/>
    <dgm:cxn modelId="{D5B90410-2615-4A49-BC01-2D7C75B897C9}" type="presParOf" srcId="{E0F4CC31-C2D1-445D-A0DF-88768B788B52}" destId="{D37CBA71-BBE9-405C-972F-8AA7EFD5570D}" srcOrd="1" destOrd="0" presId="urn:microsoft.com/office/officeart/2005/8/layout/lProcess2"/>
    <dgm:cxn modelId="{8946A03C-C486-4E70-BC28-AE92997EF4DE}" type="presParOf" srcId="{E0F4CC31-C2D1-445D-A0DF-88768B788B52}" destId="{BB34C3F8-4105-4055-8165-2E5E11190FA8}" srcOrd="2" destOrd="0" presId="urn:microsoft.com/office/officeart/2005/8/layout/lProcess2"/>
    <dgm:cxn modelId="{87D6BDB0-CD63-4128-ACA8-26CEF72DF064}" type="presParOf" srcId="{BB34C3F8-4105-4055-8165-2E5E11190FA8}" destId="{BFB19272-64DE-41FD-B513-8750B13221F1}" srcOrd="0" destOrd="0" presId="urn:microsoft.com/office/officeart/2005/8/layout/lProcess2"/>
    <dgm:cxn modelId="{0A2A2DB9-3218-4023-8288-677BBBAC0859}" type="presParOf" srcId="{BFB19272-64DE-41FD-B513-8750B13221F1}" destId="{921FA742-436E-41BB-938A-79248AAA973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96A99BD-D6F1-478F-A511-30CD8CBBDD8C}" type="doc">
      <dgm:prSet loTypeId="urn:microsoft.com/office/officeart/2005/8/layout/lProcess2" loCatId="list" qsTypeId="urn:microsoft.com/office/officeart/2005/8/quickstyle/3d1" qsCatId="3D" csTypeId="urn:microsoft.com/office/officeart/2005/8/colors/accent4_2" csCatId="accent4" phldr="1"/>
      <dgm:spPr/>
      <dgm:t>
        <a:bodyPr/>
        <a:lstStyle/>
        <a:p>
          <a:endParaRPr lang="zh-CN" altLang="en-US"/>
        </a:p>
      </dgm:t>
    </dgm:pt>
    <dgm:pt modelId="{2D4A8B93-190B-4E4F-8D21-5DA2914F6902}">
      <dgm:prSet phldrT="[文本]" custT="1"/>
      <dgm:spPr/>
      <dgm:t>
        <a:bodyPr/>
        <a:lstStyle/>
        <a:p>
          <a:r>
            <a:rPr lang="zh-CN" sz="2000" dirty="0" smtClean="0"/>
            <a:t>定期采购量标准</a:t>
          </a:r>
          <a:endParaRPr lang="zh-CN" altLang="en-US" sz="2000" b="1" dirty="0">
            <a:effectLst>
              <a:glow rad="139700">
                <a:schemeClr val="accent3">
                  <a:satMod val="175000"/>
                  <a:alpha val="40000"/>
                </a:schemeClr>
              </a:glow>
            </a:effectLst>
          </a:endParaRPr>
        </a:p>
      </dgm:t>
    </dgm:pt>
    <dgm:pt modelId="{87374F49-99A3-4039-BBB8-50798B2D2A0A}" type="parTrans" cxnId="{5399B88F-7669-4732-A7E6-FABD38C62728}">
      <dgm:prSet/>
      <dgm:spPr/>
      <dgm:t>
        <a:bodyPr/>
        <a:lstStyle/>
        <a:p>
          <a:endParaRPr lang="zh-CN" altLang="en-US" sz="2000"/>
        </a:p>
      </dgm:t>
    </dgm:pt>
    <dgm:pt modelId="{97AB684A-F794-4E62-AFB6-07D4F6B314B6}" type="sibTrans" cxnId="{5399B88F-7669-4732-A7E6-FABD38C62728}">
      <dgm:prSet/>
      <dgm:spPr/>
      <dgm:t>
        <a:bodyPr/>
        <a:lstStyle/>
        <a:p>
          <a:endParaRPr lang="zh-CN" altLang="en-US" sz="2000"/>
        </a:p>
      </dgm:t>
    </dgm:pt>
    <dgm:pt modelId="{4088B200-B277-4463-BBE6-4FBF94B2FBB6}">
      <dgm:prSet phldrT="[文本]" custT="1"/>
      <dgm:spPr/>
      <dgm:t>
        <a:bodyPr/>
        <a:lstStyle/>
        <a:p>
          <a:pPr algn="ctr"/>
          <a:r>
            <a:rPr lang="zh-CN" sz="1800" dirty="0" smtClean="0"/>
            <a:t>定期控制法的特点</a:t>
          </a:r>
          <a:endParaRPr lang="zh-CN" altLang="en-US" sz="1800" b="1" dirty="0">
            <a:effectLst>
              <a:glow rad="139700">
                <a:schemeClr val="accent3">
                  <a:satMod val="175000"/>
                  <a:alpha val="40000"/>
                </a:schemeClr>
              </a:glow>
            </a:effectLst>
          </a:endParaRPr>
        </a:p>
      </dgm:t>
    </dgm:pt>
    <dgm:pt modelId="{7DDD33D6-FADE-438E-8627-F88363C75506}" type="parTrans" cxnId="{ADBD5F30-350C-4893-8E57-985F74EE7039}">
      <dgm:prSet/>
      <dgm:spPr/>
      <dgm:t>
        <a:bodyPr/>
        <a:lstStyle/>
        <a:p>
          <a:endParaRPr lang="zh-CN" altLang="en-US" sz="2000"/>
        </a:p>
      </dgm:t>
    </dgm:pt>
    <dgm:pt modelId="{EA48BA73-B11E-4D52-B1F6-13D01A9570EF}" type="sibTrans" cxnId="{ADBD5F30-350C-4893-8E57-985F74EE7039}">
      <dgm:prSet/>
      <dgm:spPr/>
      <dgm:t>
        <a:bodyPr/>
        <a:lstStyle/>
        <a:p>
          <a:endParaRPr lang="zh-CN" altLang="en-US" sz="2000"/>
        </a:p>
      </dgm:t>
    </dgm:pt>
    <dgm:pt modelId="{0162132C-ABDA-40D7-858B-D2BDFCFF2F8B}">
      <dgm:prSet phldrT="[文本]" custT="1"/>
      <dgm:spPr/>
      <dgm:t>
        <a:bodyPr/>
        <a:lstStyle/>
        <a:p>
          <a:r>
            <a:rPr lang="zh-CN" sz="2000" dirty="0" smtClean="0"/>
            <a:t>定期控制法的适用范围</a:t>
          </a:r>
          <a:endParaRPr lang="zh-CN" altLang="en-US" sz="2000" b="1" dirty="0">
            <a:effectLst>
              <a:glow rad="139700">
                <a:schemeClr val="accent3">
                  <a:satMod val="175000"/>
                  <a:alpha val="40000"/>
                </a:schemeClr>
              </a:glow>
            </a:effectLst>
          </a:endParaRPr>
        </a:p>
      </dgm:t>
    </dgm:pt>
    <dgm:pt modelId="{C1B45E98-E570-4760-80FD-BBBBE8C2463E}" type="parTrans" cxnId="{10DDA539-AA96-455B-8FDF-C251E304C754}">
      <dgm:prSet/>
      <dgm:spPr/>
      <dgm:t>
        <a:bodyPr/>
        <a:lstStyle/>
        <a:p>
          <a:endParaRPr lang="zh-CN" altLang="en-US" sz="2000"/>
        </a:p>
      </dgm:t>
    </dgm:pt>
    <dgm:pt modelId="{F311E899-CD2D-4884-809E-5A2E88C0ACF8}" type="sibTrans" cxnId="{10DDA539-AA96-455B-8FDF-C251E304C754}">
      <dgm:prSet/>
      <dgm:spPr/>
      <dgm:t>
        <a:bodyPr/>
        <a:lstStyle/>
        <a:p>
          <a:endParaRPr lang="zh-CN" altLang="en-US" sz="2000"/>
        </a:p>
      </dgm:t>
    </dgm:pt>
    <dgm:pt modelId="{94F5A8C9-663E-45E9-856F-521D07DD6D20}">
      <dgm:prSet custT="1"/>
      <dgm:spPr/>
      <dgm:t>
        <a:bodyPr/>
        <a:lstStyle/>
        <a:p>
          <a:pPr algn="l">
            <a:lnSpc>
              <a:spcPct val="100000"/>
            </a:lnSpc>
            <a:spcAft>
              <a:spcPts val="0"/>
            </a:spcAft>
          </a:pPr>
          <a:r>
            <a:rPr lang="zh-CN" sz="1800" dirty="0" smtClean="0"/>
            <a:t>订购时间固定，能调整订购批量，但不能及时掌握库存情况，保险储备量较大，每次订购量不固定。</a:t>
          </a:r>
          <a:endParaRPr lang="zh-CN" altLang="en-US" sz="1800" dirty="0"/>
        </a:p>
      </dgm:t>
    </dgm:pt>
    <dgm:pt modelId="{7052CC8B-4552-4E5C-A2AD-11CC6CA2EAEF}" type="parTrans" cxnId="{5B6C22E9-1A15-4461-B07D-1DA35EB94BEB}">
      <dgm:prSet/>
      <dgm:spPr/>
      <dgm:t>
        <a:bodyPr/>
        <a:lstStyle/>
        <a:p>
          <a:endParaRPr lang="zh-CN" altLang="en-US" sz="2000"/>
        </a:p>
      </dgm:t>
    </dgm:pt>
    <dgm:pt modelId="{984D66F1-D1BE-4E5E-8A1A-E0BD2EAE0FEF}" type="sibTrans" cxnId="{5B6C22E9-1A15-4461-B07D-1DA35EB94BEB}">
      <dgm:prSet/>
      <dgm:spPr/>
      <dgm:t>
        <a:bodyPr/>
        <a:lstStyle/>
        <a:p>
          <a:endParaRPr lang="zh-CN" altLang="en-US" sz="2000"/>
        </a:p>
      </dgm:t>
    </dgm:pt>
    <dgm:pt modelId="{15243AC5-C6AB-4C7F-9934-961037CBEDA5}">
      <dgm:prSet custT="1"/>
      <dgm:spPr/>
      <dgm:t>
        <a:bodyPr/>
        <a:lstStyle/>
        <a:p>
          <a:pPr algn="l">
            <a:lnSpc>
              <a:spcPct val="100000"/>
            </a:lnSpc>
            <a:spcAft>
              <a:spcPts val="0"/>
            </a:spcAft>
          </a:pPr>
          <a:r>
            <a:rPr lang="en-US" sz="1800" dirty="0" smtClean="0"/>
            <a:t>1</a:t>
          </a:r>
          <a:r>
            <a:rPr lang="zh-CN" sz="1800" dirty="0" smtClean="0"/>
            <a:t>）需求量较大。</a:t>
          </a:r>
        </a:p>
        <a:p>
          <a:pPr algn="l">
            <a:lnSpc>
              <a:spcPct val="100000"/>
            </a:lnSpc>
            <a:spcAft>
              <a:spcPts val="0"/>
            </a:spcAft>
          </a:pPr>
          <a:r>
            <a:rPr lang="en-US" sz="1800" dirty="0" smtClean="0"/>
            <a:t>2</a:t>
          </a:r>
          <a:r>
            <a:rPr lang="zh-CN" sz="1800" dirty="0" smtClean="0"/>
            <a:t>）需求量变化大。</a:t>
          </a:r>
        </a:p>
        <a:p>
          <a:pPr algn="l">
            <a:lnSpc>
              <a:spcPct val="100000"/>
            </a:lnSpc>
            <a:spcAft>
              <a:spcPts val="0"/>
            </a:spcAft>
          </a:pPr>
          <a:r>
            <a:rPr lang="en-US" sz="1800" dirty="0" smtClean="0"/>
            <a:t>3</a:t>
          </a:r>
          <a:r>
            <a:rPr lang="zh-CN" sz="1800" dirty="0" smtClean="0"/>
            <a:t>）发货次数较多。</a:t>
          </a:r>
        </a:p>
        <a:p>
          <a:pPr algn="l">
            <a:lnSpc>
              <a:spcPct val="100000"/>
            </a:lnSpc>
            <a:spcAft>
              <a:spcPts val="0"/>
            </a:spcAft>
          </a:pPr>
          <a:r>
            <a:rPr lang="en-US" sz="1800" dirty="0" smtClean="0"/>
            <a:t>4</a:t>
          </a:r>
          <a:r>
            <a:rPr lang="zh-CN" sz="1800" dirty="0" smtClean="0"/>
            <a:t>）集中采购订货。</a:t>
          </a:r>
          <a:endParaRPr lang="zh-CN" altLang="en-US" sz="1800" dirty="0"/>
        </a:p>
      </dgm:t>
    </dgm:pt>
    <dgm:pt modelId="{129893B4-CEDA-4B13-8D88-E8CA5F40D765}" type="parTrans" cxnId="{3D12B8EF-2906-4406-BD0E-1EA2850A8EE7}">
      <dgm:prSet/>
      <dgm:spPr/>
      <dgm:t>
        <a:bodyPr/>
        <a:lstStyle/>
        <a:p>
          <a:endParaRPr lang="zh-CN" altLang="en-US" sz="2000"/>
        </a:p>
      </dgm:t>
    </dgm:pt>
    <dgm:pt modelId="{3B0C0CBD-C88F-4AE3-92A2-8FAFD25A44F7}" type="sibTrans" cxnId="{3D12B8EF-2906-4406-BD0E-1EA2850A8EE7}">
      <dgm:prSet/>
      <dgm:spPr/>
      <dgm:t>
        <a:bodyPr/>
        <a:lstStyle/>
        <a:p>
          <a:endParaRPr lang="zh-CN" altLang="en-US" sz="2000"/>
        </a:p>
      </dgm:t>
    </dgm:pt>
    <dgm:pt modelId="{17CCB785-B2DC-4F41-AE17-5622E2A288A5}">
      <dgm:prSet custT="1"/>
      <dgm:spPr/>
      <dgm:t>
        <a:bodyPr/>
        <a:lstStyle/>
        <a:p>
          <a:pPr>
            <a:lnSpc>
              <a:spcPct val="100000"/>
            </a:lnSpc>
            <a:spcAft>
              <a:spcPts val="0"/>
            </a:spcAft>
          </a:pPr>
          <a:r>
            <a:rPr lang="zh-CN" sz="1800" dirty="0" smtClean="0"/>
            <a:t>定期采购量</a:t>
          </a:r>
          <a:r>
            <a:rPr lang="en-US" sz="1800" dirty="0" smtClean="0"/>
            <a:t>=</a:t>
          </a:r>
          <a:r>
            <a:rPr lang="zh-CN" sz="1800" dirty="0" smtClean="0"/>
            <a:t>供应间隔时间</a:t>
          </a:r>
          <a:r>
            <a:rPr lang="en-US" sz="1800" dirty="0" smtClean="0">
              <a:sym typeface="Symbol" panose="05050102010706020507" pitchFamily="18" charset="2"/>
            </a:rPr>
            <a:t></a:t>
          </a:r>
          <a:r>
            <a:rPr lang="zh-CN" sz="1800" dirty="0" smtClean="0"/>
            <a:t>每日平均耗用量</a:t>
          </a:r>
          <a:r>
            <a:rPr lang="en-US" sz="1800" dirty="0" smtClean="0"/>
            <a:t>+</a:t>
          </a:r>
          <a:r>
            <a:rPr lang="zh-CN" sz="1800" dirty="0" smtClean="0"/>
            <a:t>交货期时间</a:t>
          </a:r>
          <a:r>
            <a:rPr lang="en-US" sz="1800" dirty="0" smtClean="0">
              <a:sym typeface="Symbol" panose="05050102010706020507" pitchFamily="18" charset="2"/>
            </a:rPr>
            <a:t></a:t>
          </a:r>
          <a:r>
            <a:rPr lang="zh-CN" sz="1800" dirty="0" smtClean="0"/>
            <a:t>每日平均耗用量</a:t>
          </a:r>
          <a:r>
            <a:rPr lang="en-US" sz="1800" dirty="0" smtClean="0"/>
            <a:t>+</a:t>
          </a:r>
          <a:r>
            <a:rPr lang="zh-CN" sz="1800" dirty="0" smtClean="0"/>
            <a:t>保险储备量</a:t>
          </a:r>
          <a:endParaRPr lang="zh-CN" sz="1800" dirty="0"/>
        </a:p>
      </dgm:t>
    </dgm:pt>
    <dgm:pt modelId="{87C68EB5-4C48-4CD6-BCDD-5F69BE537653}" type="parTrans" cxnId="{A5DEFD29-9A11-4E4A-BE89-79C44FC3A329}">
      <dgm:prSet/>
      <dgm:spPr/>
      <dgm:t>
        <a:bodyPr/>
        <a:lstStyle/>
        <a:p>
          <a:endParaRPr lang="zh-CN" altLang="en-US"/>
        </a:p>
      </dgm:t>
    </dgm:pt>
    <dgm:pt modelId="{0D4CB521-2F59-4BD3-8D13-5E79A9A91FC0}" type="sibTrans" cxnId="{A5DEFD29-9A11-4E4A-BE89-79C44FC3A329}">
      <dgm:prSet/>
      <dgm:spPr/>
      <dgm:t>
        <a:bodyPr/>
        <a:lstStyle/>
        <a:p>
          <a:endParaRPr lang="zh-CN" altLang="en-US"/>
        </a:p>
      </dgm:t>
    </dgm:pt>
    <dgm:pt modelId="{33C2FD80-1E86-4C2A-A82B-82225F8DAD14}" type="pres">
      <dgm:prSet presAssocID="{D96A99BD-D6F1-478F-A511-30CD8CBBDD8C}" presName="theList" presStyleCnt="0">
        <dgm:presLayoutVars>
          <dgm:dir/>
          <dgm:animLvl val="lvl"/>
          <dgm:resizeHandles val="exact"/>
        </dgm:presLayoutVars>
      </dgm:prSet>
      <dgm:spPr/>
      <dgm:t>
        <a:bodyPr/>
        <a:lstStyle/>
        <a:p>
          <a:endParaRPr lang="zh-CN" altLang="en-US"/>
        </a:p>
      </dgm:t>
    </dgm:pt>
    <dgm:pt modelId="{21E854BA-6CBD-4E08-8E7B-32C2EE4A491F}" type="pres">
      <dgm:prSet presAssocID="{2D4A8B93-190B-4E4F-8D21-5DA2914F6902}" presName="compNode" presStyleCnt="0"/>
      <dgm:spPr/>
    </dgm:pt>
    <dgm:pt modelId="{990BE8A0-6929-4642-89E5-76B8160525C8}" type="pres">
      <dgm:prSet presAssocID="{2D4A8B93-190B-4E4F-8D21-5DA2914F6902}" presName="aNode" presStyleLbl="bgShp" presStyleIdx="0" presStyleCnt="3"/>
      <dgm:spPr/>
      <dgm:t>
        <a:bodyPr/>
        <a:lstStyle/>
        <a:p>
          <a:endParaRPr lang="zh-CN" altLang="en-US"/>
        </a:p>
      </dgm:t>
    </dgm:pt>
    <dgm:pt modelId="{DCD35F43-704C-4E98-ACAE-E778FB39537B}" type="pres">
      <dgm:prSet presAssocID="{2D4A8B93-190B-4E4F-8D21-5DA2914F6902}" presName="textNode" presStyleLbl="bgShp" presStyleIdx="0" presStyleCnt="3"/>
      <dgm:spPr/>
      <dgm:t>
        <a:bodyPr/>
        <a:lstStyle/>
        <a:p>
          <a:endParaRPr lang="zh-CN" altLang="en-US"/>
        </a:p>
      </dgm:t>
    </dgm:pt>
    <dgm:pt modelId="{F2E68836-FAB8-4DFD-8B04-1388A75A0A6B}" type="pres">
      <dgm:prSet presAssocID="{2D4A8B93-190B-4E4F-8D21-5DA2914F6902}" presName="compChildNode" presStyleCnt="0"/>
      <dgm:spPr/>
    </dgm:pt>
    <dgm:pt modelId="{40262AF5-F1FB-497C-A427-1C2A4ECB13CF}" type="pres">
      <dgm:prSet presAssocID="{2D4A8B93-190B-4E4F-8D21-5DA2914F6902}" presName="theInnerList" presStyleCnt="0"/>
      <dgm:spPr/>
    </dgm:pt>
    <dgm:pt modelId="{F7FD1873-D3AF-4206-BC95-545C43619572}" type="pres">
      <dgm:prSet presAssocID="{17CCB785-B2DC-4F41-AE17-5622E2A288A5}" presName="childNode" presStyleLbl="node1" presStyleIdx="0" presStyleCnt="3">
        <dgm:presLayoutVars>
          <dgm:bulletEnabled val="1"/>
        </dgm:presLayoutVars>
      </dgm:prSet>
      <dgm:spPr/>
      <dgm:t>
        <a:bodyPr/>
        <a:lstStyle/>
        <a:p>
          <a:endParaRPr lang="zh-CN" altLang="en-US"/>
        </a:p>
      </dgm:t>
    </dgm:pt>
    <dgm:pt modelId="{1B8FD701-BF61-4CB7-A89E-AC85BE864F50}" type="pres">
      <dgm:prSet presAssocID="{2D4A8B93-190B-4E4F-8D21-5DA2914F6902}" presName="aSpace" presStyleCnt="0"/>
      <dgm:spPr/>
    </dgm:pt>
    <dgm:pt modelId="{AB1F2D78-A34D-462D-AC06-69B1AF47D0B1}" type="pres">
      <dgm:prSet presAssocID="{4088B200-B277-4463-BBE6-4FBF94B2FBB6}" presName="compNode" presStyleCnt="0"/>
      <dgm:spPr/>
    </dgm:pt>
    <dgm:pt modelId="{250E81BF-3EBD-409C-BEF7-B98EB8595F6A}" type="pres">
      <dgm:prSet presAssocID="{4088B200-B277-4463-BBE6-4FBF94B2FBB6}" presName="aNode" presStyleLbl="bgShp" presStyleIdx="1" presStyleCnt="3"/>
      <dgm:spPr/>
      <dgm:t>
        <a:bodyPr/>
        <a:lstStyle/>
        <a:p>
          <a:endParaRPr lang="zh-CN" altLang="en-US"/>
        </a:p>
      </dgm:t>
    </dgm:pt>
    <dgm:pt modelId="{4E6D7E13-5951-41AB-881D-B50AA2BDA763}" type="pres">
      <dgm:prSet presAssocID="{4088B200-B277-4463-BBE6-4FBF94B2FBB6}" presName="textNode" presStyleLbl="bgShp" presStyleIdx="1" presStyleCnt="3"/>
      <dgm:spPr/>
      <dgm:t>
        <a:bodyPr/>
        <a:lstStyle/>
        <a:p>
          <a:endParaRPr lang="zh-CN" altLang="en-US"/>
        </a:p>
      </dgm:t>
    </dgm:pt>
    <dgm:pt modelId="{FF49E34B-44BB-4F46-A3DB-C235C43DEF95}" type="pres">
      <dgm:prSet presAssocID="{4088B200-B277-4463-BBE6-4FBF94B2FBB6}" presName="compChildNode" presStyleCnt="0"/>
      <dgm:spPr/>
    </dgm:pt>
    <dgm:pt modelId="{EAAD816F-D482-450C-AD41-7D6281B0508D}" type="pres">
      <dgm:prSet presAssocID="{4088B200-B277-4463-BBE6-4FBF94B2FBB6}" presName="theInnerList" presStyleCnt="0"/>
      <dgm:spPr/>
    </dgm:pt>
    <dgm:pt modelId="{B4DB227F-7FDF-48A8-978A-82FB0A6C8667}" type="pres">
      <dgm:prSet presAssocID="{94F5A8C9-663E-45E9-856F-521D07DD6D20}" presName="childNode" presStyleLbl="node1" presStyleIdx="1" presStyleCnt="3">
        <dgm:presLayoutVars>
          <dgm:bulletEnabled val="1"/>
        </dgm:presLayoutVars>
      </dgm:prSet>
      <dgm:spPr/>
      <dgm:t>
        <a:bodyPr/>
        <a:lstStyle/>
        <a:p>
          <a:endParaRPr lang="zh-CN" altLang="en-US"/>
        </a:p>
      </dgm:t>
    </dgm:pt>
    <dgm:pt modelId="{D47A6665-57BC-4015-B874-86927366A117}" type="pres">
      <dgm:prSet presAssocID="{4088B200-B277-4463-BBE6-4FBF94B2FBB6}" presName="aSpace" presStyleCnt="0"/>
      <dgm:spPr/>
    </dgm:pt>
    <dgm:pt modelId="{6C41355D-CF2C-4A2F-B491-46591FBCB746}" type="pres">
      <dgm:prSet presAssocID="{0162132C-ABDA-40D7-858B-D2BDFCFF2F8B}" presName="compNode" presStyleCnt="0"/>
      <dgm:spPr/>
    </dgm:pt>
    <dgm:pt modelId="{77F424CE-62AE-47DA-8356-8D91D06B2F89}" type="pres">
      <dgm:prSet presAssocID="{0162132C-ABDA-40D7-858B-D2BDFCFF2F8B}" presName="aNode" presStyleLbl="bgShp" presStyleIdx="2" presStyleCnt="3"/>
      <dgm:spPr/>
      <dgm:t>
        <a:bodyPr/>
        <a:lstStyle/>
        <a:p>
          <a:endParaRPr lang="zh-CN" altLang="en-US"/>
        </a:p>
      </dgm:t>
    </dgm:pt>
    <dgm:pt modelId="{0BE6D365-BD9D-41FD-B97F-36CE03394208}" type="pres">
      <dgm:prSet presAssocID="{0162132C-ABDA-40D7-858B-D2BDFCFF2F8B}" presName="textNode" presStyleLbl="bgShp" presStyleIdx="2" presStyleCnt="3"/>
      <dgm:spPr/>
      <dgm:t>
        <a:bodyPr/>
        <a:lstStyle/>
        <a:p>
          <a:endParaRPr lang="zh-CN" altLang="en-US"/>
        </a:p>
      </dgm:t>
    </dgm:pt>
    <dgm:pt modelId="{D9039388-D496-42DB-BB22-D05B79C88B40}" type="pres">
      <dgm:prSet presAssocID="{0162132C-ABDA-40D7-858B-D2BDFCFF2F8B}" presName="compChildNode" presStyleCnt="0"/>
      <dgm:spPr/>
    </dgm:pt>
    <dgm:pt modelId="{99AD53AD-A819-4E29-B8E3-46E7697EAF73}" type="pres">
      <dgm:prSet presAssocID="{0162132C-ABDA-40D7-858B-D2BDFCFF2F8B}" presName="theInnerList" presStyleCnt="0"/>
      <dgm:spPr/>
    </dgm:pt>
    <dgm:pt modelId="{7BC8EE81-E39A-46D9-9D28-ADE0D65B2F1D}" type="pres">
      <dgm:prSet presAssocID="{15243AC5-C6AB-4C7F-9934-961037CBEDA5}" presName="childNode" presStyleLbl="node1" presStyleIdx="2" presStyleCnt="3">
        <dgm:presLayoutVars>
          <dgm:bulletEnabled val="1"/>
        </dgm:presLayoutVars>
      </dgm:prSet>
      <dgm:spPr/>
      <dgm:t>
        <a:bodyPr/>
        <a:lstStyle/>
        <a:p>
          <a:endParaRPr lang="zh-CN" altLang="en-US"/>
        </a:p>
      </dgm:t>
    </dgm:pt>
  </dgm:ptLst>
  <dgm:cxnLst>
    <dgm:cxn modelId="{ADBD5F30-350C-4893-8E57-985F74EE7039}" srcId="{D96A99BD-D6F1-478F-A511-30CD8CBBDD8C}" destId="{4088B200-B277-4463-BBE6-4FBF94B2FBB6}" srcOrd="1" destOrd="0" parTransId="{7DDD33D6-FADE-438E-8627-F88363C75506}" sibTransId="{EA48BA73-B11E-4D52-B1F6-13D01A9570EF}"/>
    <dgm:cxn modelId="{A5DEFD29-9A11-4E4A-BE89-79C44FC3A329}" srcId="{2D4A8B93-190B-4E4F-8D21-5DA2914F6902}" destId="{17CCB785-B2DC-4F41-AE17-5622E2A288A5}" srcOrd="0" destOrd="0" parTransId="{87C68EB5-4C48-4CD6-BCDD-5F69BE537653}" sibTransId="{0D4CB521-2F59-4BD3-8D13-5E79A9A91FC0}"/>
    <dgm:cxn modelId="{10DDA539-AA96-455B-8FDF-C251E304C754}" srcId="{D96A99BD-D6F1-478F-A511-30CD8CBBDD8C}" destId="{0162132C-ABDA-40D7-858B-D2BDFCFF2F8B}" srcOrd="2" destOrd="0" parTransId="{C1B45E98-E570-4760-80FD-BBBBE8C2463E}" sibTransId="{F311E899-CD2D-4884-809E-5A2E88C0ACF8}"/>
    <dgm:cxn modelId="{05BE678D-13D1-4963-8D8C-19FA11DC1F7D}" type="presOf" srcId="{2D4A8B93-190B-4E4F-8D21-5DA2914F6902}" destId="{990BE8A0-6929-4642-89E5-76B8160525C8}" srcOrd="0" destOrd="0" presId="urn:microsoft.com/office/officeart/2005/8/layout/lProcess2"/>
    <dgm:cxn modelId="{3D12B8EF-2906-4406-BD0E-1EA2850A8EE7}" srcId="{0162132C-ABDA-40D7-858B-D2BDFCFF2F8B}" destId="{15243AC5-C6AB-4C7F-9934-961037CBEDA5}" srcOrd="0" destOrd="0" parTransId="{129893B4-CEDA-4B13-8D88-E8CA5F40D765}" sibTransId="{3B0C0CBD-C88F-4AE3-92A2-8FAFD25A44F7}"/>
    <dgm:cxn modelId="{6261B7AE-6C68-4AF7-9D82-DFF0013535DA}" type="presOf" srcId="{0162132C-ABDA-40D7-858B-D2BDFCFF2F8B}" destId="{0BE6D365-BD9D-41FD-B97F-36CE03394208}" srcOrd="1" destOrd="0" presId="urn:microsoft.com/office/officeart/2005/8/layout/lProcess2"/>
    <dgm:cxn modelId="{B889BE22-1615-43B8-A27C-01D70BDAD2A2}" type="presOf" srcId="{17CCB785-B2DC-4F41-AE17-5622E2A288A5}" destId="{F7FD1873-D3AF-4206-BC95-545C43619572}" srcOrd="0" destOrd="0" presId="urn:microsoft.com/office/officeart/2005/8/layout/lProcess2"/>
    <dgm:cxn modelId="{6971F1F5-1C25-40B7-B22C-FC97CFE677DC}" type="presOf" srcId="{4088B200-B277-4463-BBE6-4FBF94B2FBB6}" destId="{250E81BF-3EBD-409C-BEF7-B98EB8595F6A}" srcOrd="0" destOrd="0" presId="urn:microsoft.com/office/officeart/2005/8/layout/lProcess2"/>
    <dgm:cxn modelId="{56971944-224E-46DA-A391-A6C671EAFF36}" type="presOf" srcId="{D96A99BD-D6F1-478F-A511-30CD8CBBDD8C}" destId="{33C2FD80-1E86-4C2A-A82B-82225F8DAD14}" srcOrd="0" destOrd="0" presId="urn:microsoft.com/office/officeart/2005/8/layout/lProcess2"/>
    <dgm:cxn modelId="{5399B88F-7669-4732-A7E6-FABD38C62728}" srcId="{D96A99BD-D6F1-478F-A511-30CD8CBBDD8C}" destId="{2D4A8B93-190B-4E4F-8D21-5DA2914F6902}" srcOrd="0" destOrd="0" parTransId="{87374F49-99A3-4039-BBB8-50798B2D2A0A}" sibTransId="{97AB684A-F794-4E62-AFB6-07D4F6B314B6}"/>
    <dgm:cxn modelId="{1E58F9C3-19F5-4C85-B75C-71F075D4DE9E}" type="presOf" srcId="{0162132C-ABDA-40D7-858B-D2BDFCFF2F8B}" destId="{77F424CE-62AE-47DA-8356-8D91D06B2F89}" srcOrd="0" destOrd="0" presId="urn:microsoft.com/office/officeart/2005/8/layout/lProcess2"/>
    <dgm:cxn modelId="{A66DF041-9268-4A3D-82EE-9A97F9DF51EC}" type="presOf" srcId="{94F5A8C9-663E-45E9-856F-521D07DD6D20}" destId="{B4DB227F-7FDF-48A8-978A-82FB0A6C8667}" srcOrd="0" destOrd="0" presId="urn:microsoft.com/office/officeart/2005/8/layout/lProcess2"/>
    <dgm:cxn modelId="{FE554665-6408-404E-B459-6AD62D03E2F0}" type="presOf" srcId="{15243AC5-C6AB-4C7F-9934-961037CBEDA5}" destId="{7BC8EE81-E39A-46D9-9D28-ADE0D65B2F1D}" srcOrd="0" destOrd="0" presId="urn:microsoft.com/office/officeart/2005/8/layout/lProcess2"/>
    <dgm:cxn modelId="{3448F9BB-D325-45F8-B675-72EBE29D11B8}" type="presOf" srcId="{4088B200-B277-4463-BBE6-4FBF94B2FBB6}" destId="{4E6D7E13-5951-41AB-881D-B50AA2BDA763}" srcOrd="1" destOrd="0" presId="urn:microsoft.com/office/officeart/2005/8/layout/lProcess2"/>
    <dgm:cxn modelId="{7D8C547F-0930-4E01-AEE7-CFE8ECCD93A1}" type="presOf" srcId="{2D4A8B93-190B-4E4F-8D21-5DA2914F6902}" destId="{DCD35F43-704C-4E98-ACAE-E778FB39537B}" srcOrd="1" destOrd="0" presId="urn:microsoft.com/office/officeart/2005/8/layout/lProcess2"/>
    <dgm:cxn modelId="{5B6C22E9-1A15-4461-B07D-1DA35EB94BEB}" srcId="{4088B200-B277-4463-BBE6-4FBF94B2FBB6}" destId="{94F5A8C9-663E-45E9-856F-521D07DD6D20}" srcOrd="0" destOrd="0" parTransId="{7052CC8B-4552-4E5C-A2AD-11CC6CA2EAEF}" sibTransId="{984D66F1-D1BE-4E5E-8A1A-E0BD2EAE0FEF}"/>
    <dgm:cxn modelId="{40157969-3097-4DF3-A9E3-F0C96E3BC3CE}" type="presParOf" srcId="{33C2FD80-1E86-4C2A-A82B-82225F8DAD14}" destId="{21E854BA-6CBD-4E08-8E7B-32C2EE4A491F}" srcOrd="0" destOrd="0" presId="urn:microsoft.com/office/officeart/2005/8/layout/lProcess2"/>
    <dgm:cxn modelId="{6B0A94F5-A095-4286-B774-F8AE37B9880C}" type="presParOf" srcId="{21E854BA-6CBD-4E08-8E7B-32C2EE4A491F}" destId="{990BE8A0-6929-4642-89E5-76B8160525C8}" srcOrd="0" destOrd="0" presId="urn:microsoft.com/office/officeart/2005/8/layout/lProcess2"/>
    <dgm:cxn modelId="{FC7A36FF-0C17-41F6-A92A-018D50A76207}" type="presParOf" srcId="{21E854BA-6CBD-4E08-8E7B-32C2EE4A491F}" destId="{DCD35F43-704C-4E98-ACAE-E778FB39537B}" srcOrd="1" destOrd="0" presId="urn:microsoft.com/office/officeart/2005/8/layout/lProcess2"/>
    <dgm:cxn modelId="{757401F1-AADD-47FF-877B-B6F842A200D7}" type="presParOf" srcId="{21E854BA-6CBD-4E08-8E7B-32C2EE4A491F}" destId="{F2E68836-FAB8-4DFD-8B04-1388A75A0A6B}" srcOrd="2" destOrd="0" presId="urn:microsoft.com/office/officeart/2005/8/layout/lProcess2"/>
    <dgm:cxn modelId="{0C493CA3-F20E-43DB-B7F8-6C80128B82FD}" type="presParOf" srcId="{F2E68836-FAB8-4DFD-8B04-1388A75A0A6B}" destId="{40262AF5-F1FB-497C-A427-1C2A4ECB13CF}" srcOrd="0" destOrd="0" presId="urn:microsoft.com/office/officeart/2005/8/layout/lProcess2"/>
    <dgm:cxn modelId="{A2E67E2C-61FA-4CC0-A7F1-25D4016BF012}" type="presParOf" srcId="{40262AF5-F1FB-497C-A427-1C2A4ECB13CF}" destId="{F7FD1873-D3AF-4206-BC95-545C43619572}" srcOrd="0" destOrd="0" presId="urn:microsoft.com/office/officeart/2005/8/layout/lProcess2"/>
    <dgm:cxn modelId="{90EF6286-3FEF-4480-BF11-B5C62CBA21E6}" type="presParOf" srcId="{33C2FD80-1E86-4C2A-A82B-82225F8DAD14}" destId="{1B8FD701-BF61-4CB7-A89E-AC85BE864F50}" srcOrd="1" destOrd="0" presId="urn:microsoft.com/office/officeart/2005/8/layout/lProcess2"/>
    <dgm:cxn modelId="{2FF03BA8-9ADA-4346-A8A1-96365E7878CB}" type="presParOf" srcId="{33C2FD80-1E86-4C2A-A82B-82225F8DAD14}" destId="{AB1F2D78-A34D-462D-AC06-69B1AF47D0B1}" srcOrd="2" destOrd="0" presId="urn:microsoft.com/office/officeart/2005/8/layout/lProcess2"/>
    <dgm:cxn modelId="{DC24912B-0356-48B0-B103-93155D08409E}" type="presParOf" srcId="{AB1F2D78-A34D-462D-AC06-69B1AF47D0B1}" destId="{250E81BF-3EBD-409C-BEF7-B98EB8595F6A}" srcOrd="0" destOrd="0" presId="urn:microsoft.com/office/officeart/2005/8/layout/lProcess2"/>
    <dgm:cxn modelId="{D2A4B447-5511-4B44-B2B4-6FD28E12D7AD}" type="presParOf" srcId="{AB1F2D78-A34D-462D-AC06-69B1AF47D0B1}" destId="{4E6D7E13-5951-41AB-881D-B50AA2BDA763}" srcOrd="1" destOrd="0" presId="urn:microsoft.com/office/officeart/2005/8/layout/lProcess2"/>
    <dgm:cxn modelId="{41ABD635-2F8D-4D30-869B-1143BEB1C567}" type="presParOf" srcId="{AB1F2D78-A34D-462D-AC06-69B1AF47D0B1}" destId="{FF49E34B-44BB-4F46-A3DB-C235C43DEF95}" srcOrd="2" destOrd="0" presId="urn:microsoft.com/office/officeart/2005/8/layout/lProcess2"/>
    <dgm:cxn modelId="{755BD893-B9AD-47F5-ABD5-52435E51C699}" type="presParOf" srcId="{FF49E34B-44BB-4F46-A3DB-C235C43DEF95}" destId="{EAAD816F-D482-450C-AD41-7D6281B0508D}" srcOrd="0" destOrd="0" presId="urn:microsoft.com/office/officeart/2005/8/layout/lProcess2"/>
    <dgm:cxn modelId="{3C17DACE-E4B3-4EBD-ACB4-93083388574B}" type="presParOf" srcId="{EAAD816F-D482-450C-AD41-7D6281B0508D}" destId="{B4DB227F-7FDF-48A8-978A-82FB0A6C8667}" srcOrd="0" destOrd="0" presId="urn:microsoft.com/office/officeart/2005/8/layout/lProcess2"/>
    <dgm:cxn modelId="{8CAE8FF4-3284-44D0-A877-2783FFC747C1}" type="presParOf" srcId="{33C2FD80-1E86-4C2A-A82B-82225F8DAD14}" destId="{D47A6665-57BC-4015-B874-86927366A117}" srcOrd="3" destOrd="0" presId="urn:microsoft.com/office/officeart/2005/8/layout/lProcess2"/>
    <dgm:cxn modelId="{907174F1-4A36-4801-BB52-E3F88ED964B6}" type="presParOf" srcId="{33C2FD80-1E86-4C2A-A82B-82225F8DAD14}" destId="{6C41355D-CF2C-4A2F-B491-46591FBCB746}" srcOrd="4" destOrd="0" presId="urn:microsoft.com/office/officeart/2005/8/layout/lProcess2"/>
    <dgm:cxn modelId="{A65B5E4D-A00E-4128-A514-F5920B088FD5}" type="presParOf" srcId="{6C41355D-CF2C-4A2F-B491-46591FBCB746}" destId="{77F424CE-62AE-47DA-8356-8D91D06B2F89}" srcOrd="0" destOrd="0" presId="urn:microsoft.com/office/officeart/2005/8/layout/lProcess2"/>
    <dgm:cxn modelId="{E86BA339-7454-46C6-B645-B433D5B7991D}" type="presParOf" srcId="{6C41355D-CF2C-4A2F-B491-46591FBCB746}" destId="{0BE6D365-BD9D-41FD-B97F-36CE03394208}" srcOrd="1" destOrd="0" presId="urn:microsoft.com/office/officeart/2005/8/layout/lProcess2"/>
    <dgm:cxn modelId="{122A2434-A185-45CF-AB57-4E995FD7D1EA}" type="presParOf" srcId="{6C41355D-CF2C-4A2F-B491-46591FBCB746}" destId="{D9039388-D496-42DB-BB22-D05B79C88B40}" srcOrd="2" destOrd="0" presId="urn:microsoft.com/office/officeart/2005/8/layout/lProcess2"/>
    <dgm:cxn modelId="{BD8D58C6-355B-45FB-822D-87D06699FA61}" type="presParOf" srcId="{D9039388-D496-42DB-BB22-D05B79C88B40}" destId="{99AD53AD-A819-4E29-B8E3-46E7697EAF73}" srcOrd="0" destOrd="0" presId="urn:microsoft.com/office/officeart/2005/8/layout/lProcess2"/>
    <dgm:cxn modelId="{1178C316-4C90-4E03-9FCA-A4A387DD4848}" type="presParOf" srcId="{99AD53AD-A819-4E29-B8E3-46E7697EAF73}" destId="{7BC8EE81-E39A-46D9-9D28-ADE0D65B2F1D}"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96A99BD-D6F1-478F-A511-30CD8CBBDD8C}" type="doc">
      <dgm:prSet loTypeId="urn:microsoft.com/office/officeart/2005/8/layout/lProcess2" loCatId="list" qsTypeId="urn:microsoft.com/office/officeart/2005/8/quickstyle/3d1" qsCatId="3D" csTypeId="urn:microsoft.com/office/officeart/2005/8/colors/accent4_2" csCatId="accent4" phldr="1"/>
      <dgm:spPr/>
      <dgm:t>
        <a:bodyPr/>
        <a:lstStyle/>
        <a:p>
          <a:endParaRPr lang="zh-CN" altLang="en-US"/>
        </a:p>
      </dgm:t>
    </dgm:pt>
    <dgm:pt modelId="{2D4A8B93-190B-4E4F-8D21-5DA2914F6902}">
      <dgm:prSet phldrT="[文本]" custT="1"/>
      <dgm:spPr/>
      <dgm:t>
        <a:bodyPr/>
        <a:lstStyle/>
        <a:p>
          <a:r>
            <a:rPr lang="zh-CN" sz="2000" dirty="0" smtClean="0"/>
            <a:t>基本原理</a:t>
          </a:r>
          <a:endParaRPr lang="zh-CN" altLang="en-US" sz="2000" b="1" dirty="0">
            <a:effectLst>
              <a:glow rad="139700">
                <a:schemeClr val="accent3">
                  <a:satMod val="175000"/>
                  <a:alpha val="40000"/>
                </a:schemeClr>
              </a:glow>
            </a:effectLst>
          </a:endParaRPr>
        </a:p>
      </dgm:t>
    </dgm:pt>
    <dgm:pt modelId="{87374F49-99A3-4039-BBB8-50798B2D2A0A}" type="parTrans" cxnId="{5399B88F-7669-4732-A7E6-FABD38C62728}">
      <dgm:prSet/>
      <dgm:spPr/>
      <dgm:t>
        <a:bodyPr/>
        <a:lstStyle/>
        <a:p>
          <a:endParaRPr lang="zh-CN" altLang="en-US" sz="2000"/>
        </a:p>
      </dgm:t>
    </dgm:pt>
    <dgm:pt modelId="{97AB684A-F794-4E62-AFB6-07D4F6B314B6}" type="sibTrans" cxnId="{5399B88F-7669-4732-A7E6-FABD38C62728}">
      <dgm:prSet/>
      <dgm:spPr/>
      <dgm:t>
        <a:bodyPr/>
        <a:lstStyle/>
        <a:p>
          <a:endParaRPr lang="zh-CN" altLang="en-US" sz="2000"/>
        </a:p>
      </dgm:t>
    </dgm:pt>
    <dgm:pt modelId="{4088B200-B277-4463-BBE6-4FBF94B2FBB6}">
      <dgm:prSet phldrT="[文本]" custT="1"/>
      <dgm:spPr/>
      <dgm:t>
        <a:bodyPr/>
        <a:lstStyle/>
        <a:p>
          <a:pPr algn="ctr"/>
          <a:r>
            <a:rPr lang="zh-CN" sz="1800" dirty="0" smtClean="0"/>
            <a:t>分析步骤</a:t>
          </a:r>
          <a:endParaRPr lang="zh-CN" altLang="en-US" sz="1800" b="1" dirty="0">
            <a:effectLst>
              <a:glow rad="139700">
                <a:schemeClr val="accent3">
                  <a:satMod val="175000"/>
                  <a:alpha val="40000"/>
                </a:schemeClr>
              </a:glow>
            </a:effectLst>
          </a:endParaRPr>
        </a:p>
      </dgm:t>
    </dgm:pt>
    <dgm:pt modelId="{7DDD33D6-FADE-438E-8627-F88363C75506}" type="parTrans" cxnId="{ADBD5F30-350C-4893-8E57-985F74EE7039}">
      <dgm:prSet/>
      <dgm:spPr/>
      <dgm:t>
        <a:bodyPr/>
        <a:lstStyle/>
        <a:p>
          <a:endParaRPr lang="zh-CN" altLang="en-US" sz="2000"/>
        </a:p>
      </dgm:t>
    </dgm:pt>
    <dgm:pt modelId="{EA48BA73-B11E-4D52-B1F6-13D01A9570EF}" type="sibTrans" cxnId="{ADBD5F30-350C-4893-8E57-985F74EE7039}">
      <dgm:prSet/>
      <dgm:spPr/>
      <dgm:t>
        <a:bodyPr/>
        <a:lstStyle/>
        <a:p>
          <a:endParaRPr lang="zh-CN" altLang="en-US" sz="2000"/>
        </a:p>
      </dgm:t>
    </dgm:pt>
    <dgm:pt modelId="{94F5A8C9-663E-45E9-856F-521D07DD6D20}">
      <dgm:prSet custT="1"/>
      <dgm:spPr/>
      <dgm:t>
        <a:bodyPr/>
        <a:lstStyle/>
        <a:p>
          <a:pPr algn="l">
            <a:lnSpc>
              <a:spcPct val="100000"/>
            </a:lnSpc>
            <a:spcAft>
              <a:spcPts val="0"/>
            </a:spcAft>
          </a:pPr>
          <a:r>
            <a:rPr lang="en-US" sz="1800" dirty="0" smtClean="0"/>
            <a:t>1</a:t>
          </a:r>
          <a:r>
            <a:rPr lang="zh-CN" sz="1800" dirty="0" smtClean="0"/>
            <a:t>）搜集数据。</a:t>
          </a:r>
        </a:p>
        <a:p>
          <a:pPr algn="l">
            <a:lnSpc>
              <a:spcPct val="100000"/>
            </a:lnSpc>
            <a:spcAft>
              <a:spcPts val="0"/>
            </a:spcAft>
          </a:pPr>
          <a:r>
            <a:rPr lang="en-US" sz="1800" dirty="0" smtClean="0"/>
            <a:t>2</a:t>
          </a:r>
          <a:r>
            <a:rPr lang="zh-CN" sz="1800" dirty="0" smtClean="0"/>
            <a:t>）处理数据。</a:t>
          </a:r>
        </a:p>
        <a:p>
          <a:pPr algn="l">
            <a:lnSpc>
              <a:spcPct val="100000"/>
            </a:lnSpc>
            <a:spcAft>
              <a:spcPts val="0"/>
            </a:spcAft>
          </a:pPr>
          <a:r>
            <a:rPr lang="en-US" sz="1800" dirty="0" smtClean="0"/>
            <a:t>3</a:t>
          </a:r>
          <a:r>
            <a:rPr lang="zh-CN" sz="1800" dirty="0" smtClean="0"/>
            <a:t>）编制</a:t>
          </a:r>
          <a:r>
            <a:rPr lang="en-US" sz="1800" dirty="0" smtClean="0"/>
            <a:t>ABC</a:t>
          </a:r>
          <a:r>
            <a:rPr lang="zh-CN" sz="1800" dirty="0" smtClean="0"/>
            <a:t>分析表。</a:t>
          </a:r>
        </a:p>
        <a:p>
          <a:pPr algn="l">
            <a:lnSpc>
              <a:spcPct val="100000"/>
            </a:lnSpc>
            <a:spcAft>
              <a:spcPts val="0"/>
            </a:spcAft>
          </a:pPr>
          <a:r>
            <a:rPr lang="en-US" sz="1800" dirty="0" smtClean="0"/>
            <a:t>4</a:t>
          </a:r>
          <a:r>
            <a:rPr lang="zh-CN" sz="1800" dirty="0" smtClean="0"/>
            <a:t>）根据</a:t>
          </a:r>
          <a:r>
            <a:rPr lang="en-US" sz="1800" dirty="0" smtClean="0"/>
            <a:t>ABC</a:t>
          </a:r>
          <a:r>
            <a:rPr lang="zh-CN" sz="1800" dirty="0" smtClean="0"/>
            <a:t>分析表确定分类。</a:t>
          </a:r>
        </a:p>
        <a:p>
          <a:pPr algn="l">
            <a:lnSpc>
              <a:spcPct val="100000"/>
            </a:lnSpc>
            <a:spcAft>
              <a:spcPts val="0"/>
            </a:spcAft>
          </a:pPr>
          <a:r>
            <a:rPr lang="en-US" sz="1800" dirty="0" smtClean="0"/>
            <a:t>5</a:t>
          </a:r>
          <a:r>
            <a:rPr lang="zh-CN" sz="1800" dirty="0" smtClean="0"/>
            <a:t>）绘制</a:t>
          </a:r>
          <a:r>
            <a:rPr lang="en-US" sz="1800" dirty="0" smtClean="0"/>
            <a:t>ABC</a:t>
          </a:r>
          <a:r>
            <a:rPr lang="zh-CN" sz="1800" dirty="0" smtClean="0"/>
            <a:t>分析图。</a:t>
          </a:r>
          <a:endParaRPr lang="zh-CN" altLang="en-US" sz="1800" dirty="0"/>
        </a:p>
      </dgm:t>
    </dgm:pt>
    <dgm:pt modelId="{7052CC8B-4552-4E5C-A2AD-11CC6CA2EAEF}" type="parTrans" cxnId="{5B6C22E9-1A15-4461-B07D-1DA35EB94BEB}">
      <dgm:prSet/>
      <dgm:spPr/>
      <dgm:t>
        <a:bodyPr/>
        <a:lstStyle/>
        <a:p>
          <a:endParaRPr lang="zh-CN" altLang="en-US" sz="2000"/>
        </a:p>
      </dgm:t>
    </dgm:pt>
    <dgm:pt modelId="{984D66F1-D1BE-4E5E-8A1A-E0BD2EAE0FEF}" type="sibTrans" cxnId="{5B6C22E9-1A15-4461-B07D-1DA35EB94BEB}">
      <dgm:prSet/>
      <dgm:spPr/>
      <dgm:t>
        <a:bodyPr/>
        <a:lstStyle/>
        <a:p>
          <a:endParaRPr lang="zh-CN" altLang="en-US" sz="2000"/>
        </a:p>
      </dgm:t>
    </dgm:pt>
    <dgm:pt modelId="{17CCB785-B2DC-4F41-AE17-5622E2A288A5}">
      <dgm:prSet custT="1"/>
      <dgm:spPr/>
      <dgm:t>
        <a:bodyPr/>
        <a:lstStyle/>
        <a:p>
          <a:pPr>
            <a:lnSpc>
              <a:spcPct val="100000"/>
            </a:lnSpc>
            <a:spcAft>
              <a:spcPts val="0"/>
            </a:spcAft>
          </a:pPr>
          <a:r>
            <a:rPr lang="en-US" sz="1800" dirty="0" smtClean="0"/>
            <a:t>ABC</a:t>
          </a:r>
          <a:r>
            <a:rPr lang="zh-CN" sz="1800" dirty="0" smtClean="0"/>
            <a:t>分析控制法的基本原理是“关键的是少数，次要的是多数”，根据各项存货在全部存货中重要程度的大小，将存货分为</a:t>
          </a:r>
          <a:r>
            <a:rPr lang="en-US" sz="1800" dirty="0" smtClean="0"/>
            <a:t>A</a:t>
          </a:r>
          <a:r>
            <a:rPr lang="zh-CN" sz="1800" dirty="0" smtClean="0"/>
            <a:t>、</a:t>
          </a:r>
          <a:r>
            <a:rPr lang="en-US" sz="1800" dirty="0" smtClean="0"/>
            <a:t>B</a:t>
          </a:r>
          <a:r>
            <a:rPr lang="zh-CN" sz="1800" dirty="0" smtClean="0"/>
            <a:t>、</a:t>
          </a:r>
          <a:r>
            <a:rPr lang="en-US" sz="1800" dirty="0" smtClean="0"/>
            <a:t>C</a:t>
          </a:r>
          <a:r>
            <a:rPr lang="zh-CN" sz="1800" dirty="0" smtClean="0"/>
            <a:t>三类。</a:t>
          </a:r>
          <a:endParaRPr lang="zh-CN" sz="1800" dirty="0"/>
        </a:p>
      </dgm:t>
    </dgm:pt>
    <dgm:pt modelId="{87C68EB5-4C48-4CD6-BCDD-5F69BE537653}" type="parTrans" cxnId="{A5DEFD29-9A11-4E4A-BE89-79C44FC3A329}">
      <dgm:prSet/>
      <dgm:spPr/>
      <dgm:t>
        <a:bodyPr/>
        <a:lstStyle/>
        <a:p>
          <a:endParaRPr lang="zh-CN" altLang="en-US"/>
        </a:p>
      </dgm:t>
    </dgm:pt>
    <dgm:pt modelId="{0D4CB521-2F59-4BD3-8D13-5E79A9A91FC0}" type="sibTrans" cxnId="{A5DEFD29-9A11-4E4A-BE89-79C44FC3A329}">
      <dgm:prSet/>
      <dgm:spPr/>
      <dgm:t>
        <a:bodyPr/>
        <a:lstStyle/>
        <a:p>
          <a:endParaRPr lang="zh-CN" altLang="en-US"/>
        </a:p>
      </dgm:t>
    </dgm:pt>
    <dgm:pt modelId="{33C2FD80-1E86-4C2A-A82B-82225F8DAD14}" type="pres">
      <dgm:prSet presAssocID="{D96A99BD-D6F1-478F-A511-30CD8CBBDD8C}" presName="theList" presStyleCnt="0">
        <dgm:presLayoutVars>
          <dgm:dir/>
          <dgm:animLvl val="lvl"/>
          <dgm:resizeHandles val="exact"/>
        </dgm:presLayoutVars>
      </dgm:prSet>
      <dgm:spPr/>
      <dgm:t>
        <a:bodyPr/>
        <a:lstStyle/>
        <a:p>
          <a:endParaRPr lang="zh-CN" altLang="en-US"/>
        </a:p>
      </dgm:t>
    </dgm:pt>
    <dgm:pt modelId="{21E854BA-6CBD-4E08-8E7B-32C2EE4A491F}" type="pres">
      <dgm:prSet presAssocID="{2D4A8B93-190B-4E4F-8D21-5DA2914F6902}" presName="compNode" presStyleCnt="0"/>
      <dgm:spPr/>
    </dgm:pt>
    <dgm:pt modelId="{990BE8A0-6929-4642-89E5-76B8160525C8}" type="pres">
      <dgm:prSet presAssocID="{2D4A8B93-190B-4E4F-8D21-5DA2914F6902}" presName="aNode" presStyleLbl="bgShp" presStyleIdx="0" presStyleCnt="2"/>
      <dgm:spPr/>
      <dgm:t>
        <a:bodyPr/>
        <a:lstStyle/>
        <a:p>
          <a:endParaRPr lang="zh-CN" altLang="en-US"/>
        </a:p>
      </dgm:t>
    </dgm:pt>
    <dgm:pt modelId="{DCD35F43-704C-4E98-ACAE-E778FB39537B}" type="pres">
      <dgm:prSet presAssocID="{2D4A8B93-190B-4E4F-8D21-5DA2914F6902}" presName="textNode" presStyleLbl="bgShp" presStyleIdx="0" presStyleCnt="2"/>
      <dgm:spPr/>
      <dgm:t>
        <a:bodyPr/>
        <a:lstStyle/>
        <a:p>
          <a:endParaRPr lang="zh-CN" altLang="en-US"/>
        </a:p>
      </dgm:t>
    </dgm:pt>
    <dgm:pt modelId="{F2E68836-FAB8-4DFD-8B04-1388A75A0A6B}" type="pres">
      <dgm:prSet presAssocID="{2D4A8B93-190B-4E4F-8D21-5DA2914F6902}" presName="compChildNode" presStyleCnt="0"/>
      <dgm:spPr/>
    </dgm:pt>
    <dgm:pt modelId="{40262AF5-F1FB-497C-A427-1C2A4ECB13CF}" type="pres">
      <dgm:prSet presAssocID="{2D4A8B93-190B-4E4F-8D21-5DA2914F6902}" presName="theInnerList" presStyleCnt="0"/>
      <dgm:spPr/>
    </dgm:pt>
    <dgm:pt modelId="{F7FD1873-D3AF-4206-BC95-545C43619572}" type="pres">
      <dgm:prSet presAssocID="{17CCB785-B2DC-4F41-AE17-5622E2A288A5}" presName="childNode" presStyleLbl="node1" presStyleIdx="0" presStyleCnt="2">
        <dgm:presLayoutVars>
          <dgm:bulletEnabled val="1"/>
        </dgm:presLayoutVars>
      </dgm:prSet>
      <dgm:spPr/>
      <dgm:t>
        <a:bodyPr/>
        <a:lstStyle/>
        <a:p>
          <a:endParaRPr lang="zh-CN" altLang="en-US"/>
        </a:p>
      </dgm:t>
    </dgm:pt>
    <dgm:pt modelId="{1B8FD701-BF61-4CB7-A89E-AC85BE864F50}" type="pres">
      <dgm:prSet presAssocID="{2D4A8B93-190B-4E4F-8D21-5DA2914F6902}" presName="aSpace" presStyleCnt="0"/>
      <dgm:spPr/>
    </dgm:pt>
    <dgm:pt modelId="{AB1F2D78-A34D-462D-AC06-69B1AF47D0B1}" type="pres">
      <dgm:prSet presAssocID="{4088B200-B277-4463-BBE6-4FBF94B2FBB6}" presName="compNode" presStyleCnt="0"/>
      <dgm:spPr/>
    </dgm:pt>
    <dgm:pt modelId="{250E81BF-3EBD-409C-BEF7-B98EB8595F6A}" type="pres">
      <dgm:prSet presAssocID="{4088B200-B277-4463-BBE6-4FBF94B2FBB6}" presName="aNode" presStyleLbl="bgShp" presStyleIdx="1" presStyleCnt="2"/>
      <dgm:spPr/>
      <dgm:t>
        <a:bodyPr/>
        <a:lstStyle/>
        <a:p>
          <a:endParaRPr lang="zh-CN" altLang="en-US"/>
        </a:p>
      </dgm:t>
    </dgm:pt>
    <dgm:pt modelId="{4E6D7E13-5951-41AB-881D-B50AA2BDA763}" type="pres">
      <dgm:prSet presAssocID="{4088B200-B277-4463-BBE6-4FBF94B2FBB6}" presName="textNode" presStyleLbl="bgShp" presStyleIdx="1" presStyleCnt="2"/>
      <dgm:spPr/>
      <dgm:t>
        <a:bodyPr/>
        <a:lstStyle/>
        <a:p>
          <a:endParaRPr lang="zh-CN" altLang="en-US"/>
        </a:p>
      </dgm:t>
    </dgm:pt>
    <dgm:pt modelId="{FF49E34B-44BB-4F46-A3DB-C235C43DEF95}" type="pres">
      <dgm:prSet presAssocID="{4088B200-B277-4463-BBE6-4FBF94B2FBB6}" presName="compChildNode" presStyleCnt="0"/>
      <dgm:spPr/>
    </dgm:pt>
    <dgm:pt modelId="{EAAD816F-D482-450C-AD41-7D6281B0508D}" type="pres">
      <dgm:prSet presAssocID="{4088B200-B277-4463-BBE6-4FBF94B2FBB6}" presName="theInnerList" presStyleCnt="0"/>
      <dgm:spPr/>
    </dgm:pt>
    <dgm:pt modelId="{B4DB227F-7FDF-48A8-978A-82FB0A6C8667}" type="pres">
      <dgm:prSet presAssocID="{94F5A8C9-663E-45E9-856F-521D07DD6D20}" presName="childNode" presStyleLbl="node1" presStyleIdx="1" presStyleCnt="2">
        <dgm:presLayoutVars>
          <dgm:bulletEnabled val="1"/>
        </dgm:presLayoutVars>
      </dgm:prSet>
      <dgm:spPr/>
      <dgm:t>
        <a:bodyPr/>
        <a:lstStyle/>
        <a:p>
          <a:endParaRPr lang="zh-CN" altLang="en-US"/>
        </a:p>
      </dgm:t>
    </dgm:pt>
  </dgm:ptLst>
  <dgm:cxnLst>
    <dgm:cxn modelId="{5B6C22E9-1A15-4461-B07D-1DA35EB94BEB}" srcId="{4088B200-B277-4463-BBE6-4FBF94B2FBB6}" destId="{94F5A8C9-663E-45E9-856F-521D07DD6D20}" srcOrd="0" destOrd="0" parTransId="{7052CC8B-4552-4E5C-A2AD-11CC6CA2EAEF}" sibTransId="{984D66F1-D1BE-4E5E-8A1A-E0BD2EAE0FEF}"/>
    <dgm:cxn modelId="{ADBD5F30-350C-4893-8E57-985F74EE7039}" srcId="{D96A99BD-D6F1-478F-A511-30CD8CBBDD8C}" destId="{4088B200-B277-4463-BBE6-4FBF94B2FBB6}" srcOrd="1" destOrd="0" parTransId="{7DDD33D6-FADE-438E-8627-F88363C75506}" sibTransId="{EA48BA73-B11E-4D52-B1F6-13D01A9570EF}"/>
    <dgm:cxn modelId="{88C34AE7-9C15-4A0D-BBBF-3A2C01F38543}" type="presOf" srcId="{4088B200-B277-4463-BBE6-4FBF94B2FBB6}" destId="{250E81BF-3EBD-409C-BEF7-B98EB8595F6A}" srcOrd="0" destOrd="0" presId="urn:microsoft.com/office/officeart/2005/8/layout/lProcess2"/>
    <dgm:cxn modelId="{A17C4889-B647-44DA-A5E2-A67DE1AD592A}" type="presOf" srcId="{2D4A8B93-190B-4E4F-8D21-5DA2914F6902}" destId="{990BE8A0-6929-4642-89E5-76B8160525C8}" srcOrd="0" destOrd="0" presId="urn:microsoft.com/office/officeart/2005/8/layout/lProcess2"/>
    <dgm:cxn modelId="{1B0070C9-0DCA-4667-B112-FBBD7182F506}" type="presOf" srcId="{17CCB785-B2DC-4F41-AE17-5622E2A288A5}" destId="{F7FD1873-D3AF-4206-BC95-545C43619572}" srcOrd="0" destOrd="0" presId="urn:microsoft.com/office/officeart/2005/8/layout/lProcess2"/>
    <dgm:cxn modelId="{9063373F-B7D6-4383-8954-FCB037EE6910}" type="presOf" srcId="{94F5A8C9-663E-45E9-856F-521D07DD6D20}" destId="{B4DB227F-7FDF-48A8-978A-82FB0A6C8667}" srcOrd="0" destOrd="0" presId="urn:microsoft.com/office/officeart/2005/8/layout/lProcess2"/>
    <dgm:cxn modelId="{A5DEFD29-9A11-4E4A-BE89-79C44FC3A329}" srcId="{2D4A8B93-190B-4E4F-8D21-5DA2914F6902}" destId="{17CCB785-B2DC-4F41-AE17-5622E2A288A5}" srcOrd="0" destOrd="0" parTransId="{87C68EB5-4C48-4CD6-BCDD-5F69BE537653}" sibTransId="{0D4CB521-2F59-4BD3-8D13-5E79A9A91FC0}"/>
    <dgm:cxn modelId="{91D1F438-1D47-4902-839B-51A07AD09F4B}" type="presOf" srcId="{2D4A8B93-190B-4E4F-8D21-5DA2914F6902}" destId="{DCD35F43-704C-4E98-ACAE-E778FB39537B}" srcOrd="1" destOrd="0" presId="urn:microsoft.com/office/officeart/2005/8/layout/lProcess2"/>
    <dgm:cxn modelId="{5399B88F-7669-4732-A7E6-FABD38C62728}" srcId="{D96A99BD-D6F1-478F-A511-30CD8CBBDD8C}" destId="{2D4A8B93-190B-4E4F-8D21-5DA2914F6902}" srcOrd="0" destOrd="0" parTransId="{87374F49-99A3-4039-BBB8-50798B2D2A0A}" sibTransId="{97AB684A-F794-4E62-AFB6-07D4F6B314B6}"/>
    <dgm:cxn modelId="{505CDEAA-A486-412A-BD64-3362CFA9E375}" type="presOf" srcId="{4088B200-B277-4463-BBE6-4FBF94B2FBB6}" destId="{4E6D7E13-5951-41AB-881D-B50AA2BDA763}" srcOrd="1" destOrd="0" presId="urn:microsoft.com/office/officeart/2005/8/layout/lProcess2"/>
    <dgm:cxn modelId="{5BB4EB4E-27A6-4328-BE05-3BDE8DA1B5F0}" type="presOf" srcId="{D96A99BD-D6F1-478F-A511-30CD8CBBDD8C}" destId="{33C2FD80-1E86-4C2A-A82B-82225F8DAD14}" srcOrd="0" destOrd="0" presId="urn:microsoft.com/office/officeart/2005/8/layout/lProcess2"/>
    <dgm:cxn modelId="{F87623F8-1C74-46D7-A1D3-75A3FD6B07A5}" type="presParOf" srcId="{33C2FD80-1E86-4C2A-A82B-82225F8DAD14}" destId="{21E854BA-6CBD-4E08-8E7B-32C2EE4A491F}" srcOrd="0" destOrd="0" presId="urn:microsoft.com/office/officeart/2005/8/layout/lProcess2"/>
    <dgm:cxn modelId="{75443705-C450-4882-996D-1B6E778428F6}" type="presParOf" srcId="{21E854BA-6CBD-4E08-8E7B-32C2EE4A491F}" destId="{990BE8A0-6929-4642-89E5-76B8160525C8}" srcOrd="0" destOrd="0" presId="urn:microsoft.com/office/officeart/2005/8/layout/lProcess2"/>
    <dgm:cxn modelId="{9D648607-80DA-4053-A593-E49A529ACE30}" type="presParOf" srcId="{21E854BA-6CBD-4E08-8E7B-32C2EE4A491F}" destId="{DCD35F43-704C-4E98-ACAE-E778FB39537B}" srcOrd="1" destOrd="0" presId="urn:microsoft.com/office/officeart/2005/8/layout/lProcess2"/>
    <dgm:cxn modelId="{FC8E426A-2212-4FE2-A437-5705DA8BA491}" type="presParOf" srcId="{21E854BA-6CBD-4E08-8E7B-32C2EE4A491F}" destId="{F2E68836-FAB8-4DFD-8B04-1388A75A0A6B}" srcOrd="2" destOrd="0" presId="urn:microsoft.com/office/officeart/2005/8/layout/lProcess2"/>
    <dgm:cxn modelId="{4F857926-2CBC-4437-834C-C0F732EC5490}" type="presParOf" srcId="{F2E68836-FAB8-4DFD-8B04-1388A75A0A6B}" destId="{40262AF5-F1FB-497C-A427-1C2A4ECB13CF}" srcOrd="0" destOrd="0" presId="urn:microsoft.com/office/officeart/2005/8/layout/lProcess2"/>
    <dgm:cxn modelId="{D75EED1B-3E5E-473F-AD80-B8894E63293D}" type="presParOf" srcId="{40262AF5-F1FB-497C-A427-1C2A4ECB13CF}" destId="{F7FD1873-D3AF-4206-BC95-545C43619572}" srcOrd="0" destOrd="0" presId="urn:microsoft.com/office/officeart/2005/8/layout/lProcess2"/>
    <dgm:cxn modelId="{A52B5887-F6B9-4866-8B1C-2A91C6C89E58}" type="presParOf" srcId="{33C2FD80-1E86-4C2A-A82B-82225F8DAD14}" destId="{1B8FD701-BF61-4CB7-A89E-AC85BE864F50}" srcOrd="1" destOrd="0" presId="urn:microsoft.com/office/officeart/2005/8/layout/lProcess2"/>
    <dgm:cxn modelId="{1D77D76B-4A11-44F5-A8A2-5A82A6135091}" type="presParOf" srcId="{33C2FD80-1E86-4C2A-A82B-82225F8DAD14}" destId="{AB1F2D78-A34D-462D-AC06-69B1AF47D0B1}" srcOrd="2" destOrd="0" presId="urn:microsoft.com/office/officeart/2005/8/layout/lProcess2"/>
    <dgm:cxn modelId="{E3E9A9C9-CC5F-41C4-8D85-4795B1F0CC5E}" type="presParOf" srcId="{AB1F2D78-A34D-462D-AC06-69B1AF47D0B1}" destId="{250E81BF-3EBD-409C-BEF7-B98EB8595F6A}" srcOrd="0" destOrd="0" presId="urn:microsoft.com/office/officeart/2005/8/layout/lProcess2"/>
    <dgm:cxn modelId="{DC20C2F0-A319-4F5B-BB6B-9A908601EAC6}" type="presParOf" srcId="{AB1F2D78-A34D-462D-AC06-69B1AF47D0B1}" destId="{4E6D7E13-5951-41AB-881D-B50AA2BDA763}" srcOrd="1" destOrd="0" presId="urn:microsoft.com/office/officeart/2005/8/layout/lProcess2"/>
    <dgm:cxn modelId="{AD051EA8-A28F-4805-A741-A771B00A1265}" type="presParOf" srcId="{AB1F2D78-A34D-462D-AC06-69B1AF47D0B1}" destId="{FF49E34B-44BB-4F46-A3DB-C235C43DEF95}" srcOrd="2" destOrd="0" presId="urn:microsoft.com/office/officeart/2005/8/layout/lProcess2"/>
    <dgm:cxn modelId="{E85548F6-AD70-4DB3-A4DA-C767610BAB57}" type="presParOf" srcId="{FF49E34B-44BB-4F46-A3DB-C235C43DEF95}" destId="{EAAD816F-D482-450C-AD41-7D6281B0508D}" srcOrd="0" destOrd="0" presId="urn:microsoft.com/office/officeart/2005/8/layout/lProcess2"/>
    <dgm:cxn modelId="{1DD86BD8-ABE5-48AD-BA74-582D0D63A225}" type="presParOf" srcId="{EAAD816F-D482-450C-AD41-7D6281B0508D}" destId="{B4DB227F-7FDF-48A8-978A-82FB0A6C866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37304-36D7-4487-87BF-904CECD3F89C}" type="doc">
      <dgm:prSet loTypeId="urn:microsoft.com/office/officeart/2005/8/layout/hList2" loCatId="list" qsTypeId="urn:microsoft.com/office/officeart/2005/8/quickstyle/simple5" qsCatId="simple" csTypeId="urn:microsoft.com/office/officeart/2005/8/colors/accent1_2" csCatId="accent1" phldr="1"/>
      <dgm:spPr/>
      <dgm:t>
        <a:bodyPr/>
        <a:lstStyle/>
        <a:p>
          <a:endParaRPr lang="zh-CN" altLang="en-US"/>
        </a:p>
      </dgm:t>
    </dgm:pt>
    <dgm:pt modelId="{9C7276C3-F3FC-4A34-957D-BADEBDAAFB4C}">
      <dgm:prSet phldrT="[文本]" phldr="1" custT="1"/>
      <dgm:spPr/>
      <dgm:t>
        <a:bodyPr/>
        <a:lstStyle/>
        <a:p>
          <a:endParaRPr lang="zh-CN" altLang="en-US" sz="3200"/>
        </a:p>
      </dgm:t>
    </dgm:pt>
    <dgm:pt modelId="{751B570D-5F71-4E5B-8754-47515D687BB4}" type="parTrans" cxnId="{A8377262-5130-4861-B9C7-0A815C3C71AB}">
      <dgm:prSet/>
      <dgm:spPr/>
      <dgm:t>
        <a:bodyPr/>
        <a:lstStyle/>
        <a:p>
          <a:endParaRPr lang="zh-CN" altLang="en-US" sz="3200"/>
        </a:p>
      </dgm:t>
    </dgm:pt>
    <dgm:pt modelId="{BCAF128D-EC9F-45DF-8693-EA8EA659986C}" type="sibTrans" cxnId="{A8377262-5130-4861-B9C7-0A815C3C71AB}">
      <dgm:prSet/>
      <dgm:spPr/>
      <dgm:t>
        <a:bodyPr/>
        <a:lstStyle/>
        <a:p>
          <a:endParaRPr lang="zh-CN" altLang="en-US" sz="3200"/>
        </a:p>
      </dgm:t>
    </dgm:pt>
    <dgm:pt modelId="{17A486E7-D0CC-404D-870D-4978E3D70FF7}">
      <dgm:prSet phldrT="[文本]" custT="1"/>
      <dgm:spPr>
        <a:solidFill>
          <a:schemeClr val="accent6">
            <a:lumMod val="50000"/>
          </a:schemeClr>
        </a:solidFill>
      </dgm:spPr>
      <dgm:t>
        <a:bodyPr/>
        <a:lstStyle/>
        <a:p>
          <a:pPr indent="0">
            <a:spcAft>
              <a:spcPts val="0"/>
            </a:spcAft>
          </a:pPr>
          <a:r>
            <a:rPr lang="zh-CN" altLang="en-US" sz="3200" dirty="0" smtClean="0"/>
            <a:t>库存</a:t>
          </a:r>
          <a:endParaRPr lang="zh-CN" altLang="en-US" sz="3200" dirty="0"/>
        </a:p>
      </dgm:t>
    </dgm:pt>
    <dgm:pt modelId="{92ED58CF-F4DF-45FF-86AB-56D8CABA6AFF}" type="parTrans" cxnId="{1F3E84B8-F6A1-4F84-BEFE-3ECA9FAF1415}">
      <dgm:prSet/>
      <dgm:spPr/>
      <dgm:t>
        <a:bodyPr/>
        <a:lstStyle/>
        <a:p>
          <a:endParaRPr lang="zh-CN" altLang="en-US" sz="3200"/>
        </a:p>
      </dgm:t>
    </dgm:pt>
    <dgm:pt modelId="{2211727A-B330-414E-8F61-5F7177A42576}" type="sibTrans" cxnId="{1F3E84B8-F6A1-4F84-BEFE-3ECA9FAF1415}">
      <dgm:prSet/>
      <dgm:spPr/>
      <dgm:t>
        <a:bodyPr/>
        <a:lstStyle/>
        <a:p>
          <a:endParaRPr lang="zh-CN" altLang="en-US" sz="3200"/>
        </a:p>
      </dgm:t>
    </dgm:pt>
    <dgm:pt modelId="{4DACEB27-A829-44C1-954D-4625DD9F0C67}">
      <dgm:prSet phldrT="[文本]" phldr="1" custT="1"/>
      <dgm:spPr/>
      <dgm:t>
        <a:bodyPr/>
        <a:lstStyle/>
        <a:p>
          <a:endParaRPr lang="zh-CN" altLang="en-US" sz="3200"/>
        </a:p>
      </dgm:t>
    </dgm:pt>
    <dgm:pt modelId="{39E78F77-A96A-4FDB-B03E-7AF22F34FA9D}" type="parTrans" cxnId="{F3CF491C-A004-4918-8112-E0B45A5A3A4D}">
      <dgm:prSet/>
      <dgm:spPr/>
      <dgm:t>
        <a:bodyPr/>
        <a:lstStyle/>
        <a:p>
          <a:endParaRPr lang="zh-CN" altLang="en-US" sz="3200"/>
        </a:p>
      </dgm:t>
    </dgm:pt>
    <dgm:pt modelId="{E0AB760C-9111-4D12-86E8-1DE164CEF59B}" type="sibTrans" cxnId="{F3CF491C-A004-4918-8112-E0B45A5A3A4D}">
      <dgm:prSet/>
      <dgm:spPr/>
      <dgm:t>
        <a:bodyPr/>
        <a:lstStyle/>
        <a:p>
          <a:endParaRPr lang="zh-CN" altLang="en-US" sz="3200"/>
        </a:p>
      </dgm:t>
    </dgm:pt>
    <dgm:pt modelId="{43B9AD21-CC2A-4F49-92DD-FE38BD9632ED}">
      <dgm:prSet phldrT="[文本]" custT="1"/>
      <dgm:spPr>
        <a:solidFill>
          <a:schemeClr val="accent6">
            <a:lumMod val="50000"/>
          </a:schemeClr>
        </a:solidFill>
      </dgm:spPr>
      <dgm:t>
        <a:bodyPr/>
        <a:lstStyle/>
        <a:p>
          <a:pPr indent="0">
            <a:spcAft>
              <a:spcPts val="0"/>
            </a:spcAft>
          </a:pPr>
          <a:r>
            <a:rPr lang="zh-CN" altLang="en-US" sz="3200" dirty="0" smtClean="0"/>
            <a:t>储备</a:t>
          </a:r>
          <a:endParaRPr lang="zh-CN" altLang="en-US" sz="3200" dirty="0"/>
        </a:p>
      </dgm:t>
    </dgm:pt>
    <dgm:pt modelId="{802C3F4A-2944-4C91-A89F-095ABF1CBFF7}" type="parTrans" cxnId="{2FFD92F6-8776-44BE-85A0-B6118FEEAF76}">
      <dgm:prSet/>
      <dgm:spPr/>
      <dgm:t>
        <a:bodyPr/>
        <a:lstStyle/>
        <a:p>
          <a:endParaRPr lang="zh-CN" altLang="en-US" sz="3200"/>
        </a:p>
      </dgm:t>
    </dgm:pt>
    <dgm:pt modelId="{771241A9-A1E4-475C-80E6-CCE758DEE901}" type="sibTrans" cxnId="{2FFD92F6-8776-44BE-85A0-B6118FEEAF76}">
      <dgm:prSet/>
      <dgm:spPr/>
      <dgm:t>
        <a:bodyPr/>
        <a:lstStyle/>
        <a:p>
          <a:endParaRPr lang="zh-CN" altLang="en-US" sz="3200"/>
        </a:p>
      </dgm:t>
    </dgm:pt>
    <dgm:pt modelId="{79D0AAA2-C5D0-4673-AE52-7B45DEA8FB1F}">
      <dgm:prSet phldrT="[文本]" phldr="1" custT="1"/>
      <dgm:spPr/>
      <dgm:t>
        <a:bodyPr/>
        <a:lstStyle/>
        <a:p>
          <a:endParaRPr lang="zh-CN" altLang="en-US" sz="3200"/>
        </a:p>
      </dgm:t>
    </dgm:pt>
    <dgm:pt modelId="{D79634A2-92A7-4EE5-B863-5C69DDC6BC9D}" type="parTrans" cxnId="{1A05ACF7-7F9F-4F44-875E-C93ACFE85254}">
      <dgm:prSet/>
      <dgm:spPr/>
      <dgm:t>
        <a:bodyPr/>
        <a:lstStyle/>
        <a:p>
          <a:endParaRPr lang="zh-CN" altLang="en-US" sz="3200"/>
        </a:p>
      </dgm:t>
    </dgm:pt>
    <dgm:pt modelId="{FAE13DFA-ABCB-403B-8F24-5483536C43E0}" type="sibTrans" cxnId="{1A05ACF7-7F9F-4F44-875E-C93ACFE85254}">
      <dgm:prSet/>
      <dgm:spPr/>
      <dgm:t>
        <a:bodyPr/>
        <a:lstStyle/>
        <a:p>
          <a:endParaRPr lang="zh-CN" altLang="en-US" sz="3200"/>
        </a:p>
      </dgm:t>
    </dgm:pt>
    <dgm:pt modelId="{06CC3556-A085-4C67-90E9-5BDAB5C12BFD}">
      <dgm:prSet phldrT="[文本]" custT="1"/>
      <dgm:spPr>
        <a:solidFill>
          <a:schemeClr val="accent6">
            <a:lumMod val="50000"/>
          </a:schemeClr>
        </a:solidFill>
      </dgm:spPr>
      <dgm:t>
        <a:bodyPr/>
        <a:lstStyle/>
        <a:p>
          <a:pPr indent="0">
            <a:spcAft>
              <a:spcPts val="0"/>
            </a:spcAft>
          </a:pPr>
          <a:r>
            <a:rPr lang="zh-CN" altLang="en-US" sz="3200" dirty="0" smtClean="0"/>
            <a:t>仓储</a:t>
          </a:r>
          <a:endParaRPr lang="zh-CN" altLang="en-US" sz="3200" dirty="0"/>
        </a:p>
      </dgm:t>
    </dgm:pt>
    <dgm:pt modelId="{C651BDD6-0287-4F28-A9DD-1AD9FF8E3235}" type="parTrans" cxnId="{1BDB1DEF-54C0-407F-A33C-2C738B98981F}">
      <dgm:prSet/>
      <dgm:spPr/>
      <dgm:t>
        <a:bodyPr/>
        <a:lstStyle/>
        <a:p>
          <a:endParaRPr lang="zh-CN" altLang="en-US" sz="3200"/>
        </a:p>
      </dgm:t>
    </dgm:pt>
    <dgm:pt modelId="{F78EB57C-C090-4726-B105-7BFF82DBE471}" type="sibTrans" cxnId="{1BDB1DEF-54C0-407F-A33C-2C738B98981F}">
      <dgm:prSet/>
      <dgm:spPr/>
      <dgm:t>
        <a:bodyPr/>
        <a:lstStyle/>
        <a:p>
          <a:endParaRPr lang="zh-CN" altLang="en-US" sz="3200"/>
        </a:p>
      </dgm:t>
    </dgm:pt>
    <dgm:pt modelId="{3874D8A3-1C8E-4376-881C-9820D51F3806}" type="pres">
      <dgm:prSet presAssocID="{8E737304-36D7-4487-87BF-904CECD3F89C}" presName="linearFlow" presStyleCnt="0">
        <dgm:presLayoutVars>
          <dgm:dir/>
          <dgm:animLvl val="lvl"/>
          <dgm:resizeHandles/>
        </dgm:presLayoutVars>
      </dgm:prSet>
      <dgm:spPr/>
      <dgm:t>
        <a:bodyPr/>
        <a:lstStyle/>
        <a:p>
          <a:endParaRPr lang="zh-CN" altLang="en-US"/>
        </a:p>
      </dgm:t>
    </dgm:pt>
    <dgm:pt modelId="{BA77A5EF-018B-41AC-90DE-E26CAEE4F82E}" type="pres">
      <dgm:prSet presAssocID="{9C7276C3-F3FC-4A34-957D-BADEBDAAFB4C}" presName="compositeNode" presStyleCnt="0">
        <dgm:presLayoutVars>
          <dgm:bulletEnabled val="1"/>
        </dgm:presLayoutVars>
      </dgm:prSet>
      <dgm:spPr/>
      <dgm:t>
        <a:bodyPr/>
        <a:lstStyle/>
        <a:p>
          <a:endParaRPr lang="zh-CN" altLang="en-US"/>
        </a:p>
      </dgm:t>
    </dgm:pt>
    <dgm:pt modelId="{7F90EADD-02A4-4619-BC0D-8C02C1100262}" type="pres">
      <dgm:prSet presAssocID="{9C7276C3-F3FC-4A34-957D-BADEBDAAFB4C}" presName="image" presStyleLbl="fgImgPlace1" presStyleIdx="0" presStyleCnt="3" custLinFactNeighborY="66293"/>
      <dgm:spPr>
        <a:prstGeom prst="chord">
          <a:avLst/>
        </a:prstGeom>
        <a:blipFill rotWithShape="1">
          <a:blip xmlns:r="http://schemas.openxmlformats.org/officeDocument/2006/relationships" r:embed="rId1"/>
          <a:stretch>
            <a:fillRect/>
          </a:stretch>
        </a:blipFill>
      </dgm:spPr>
      <dgm:t>
        <a:bodyPr/>
        <a:lstStyle/>
        <a:p>
          <a:endParaRPr lang="zh-CN" altLang="en-US"/>
        </a:p>
      </dgm:t>
    </dgm:pt>
    <dgm:pt modelId="{1A5513B2-3913-4764-AC34-A02C3E9AD349}" type="pres">
      <dgm:prSet presAssocID="{9C7276C3-F3FC-4A34-957D-BADEBDAAFB4C}" presName="childNode" presStyleLbl="node1" presStyleIdx="0" presStyleCnt="3" custScaleY="54698" custLinFactNeighborY="-7009">
        <dgm:presLayoutVars>
          <dgm:bulletEnabled val="1"/>
        </dgm:presLayoutVars>
      </dgm:prSet>
      <dgm:spPr/>
      <dgm:t>
        <a:bodyPr/>
        <a:lstStyle/>
        <a:p>
          <a:endParaRPr lang="zh-CN" altLang="en-US"/>
        </a:p>
      </dgm:t>
    </dgm:pt>
    <dgm:pt modelId="{CF100242-DC7B-48B7-9090-3EE1FB840DDE}" type="pres">
      <dgm:prSet presAssocID="{9C7276C3-F3FC-4A34-957D-BADEBDAAFB4C}" presName="parentNode" presStyleLbl="revTx" presStyleIdx="0" presStyleCnt="3">
        <dgm:presLayoutVars>
          <dgm:chMax val="0"/>
          <dgm:bulletEnabled val="1"/>
        </dgm:presLayoutVars>
      </dgm:prSet>
      <dgm:spPr/>
      <dgm:t>
        <a:bodyPr/>
        <a:lstStyle/>
        <a:p>
          <a:endParaRPr lang="zh-CN" altLang="en-US"/>
        </a:p>
      </dgm:t>
    </dgm:pt>
    <dgm:pt modelId="{F9C8B58F-96A5-47A4-BEED-0182B190F195}" type="pres">
      <dgm:prSet presAssocID="{BCAF128D-EC9F-45DF-8693-EA8EA659986C}" presName="sibTrans" presStyleCnt="0"/>
      <dgm:spPr/>
      <dgm:t>
        <a:bodyPr/>
        <a:lstStyle/>
        <a:p>
          <a:endParaRPr lang="zh-CN" altLang="en-US"/>
        </a:p>
      </dgm:t>
    </dgm:pt>
    <dgm:pt modelId="{27CCF20A-100A-4428-9844-4371E10166E7}" type="pres">
      <dgm:prSet presAssocID="{4DACEB27-A829-44C1-954D-4625DD9F0C67}" presName="compositeNode" presStyleCnt="0">
        <dgm:presLayoutVars>
          <dgm:bulletEnabled val="1"/>
        </dgm:presLayoutVars>
      </dgm:prSet>
      <dgm:spPr/>
      <dgm:t>
        <a:bodyPr/>
        <a:lstStyle/>
        <a:p>
          <a:endParaRPr lang="zh-CN" altLang="en-US"/>
        </a:p>
      </dgm:t>
    </dgm:pt>
    <dgm:pt modelId="{0BBD9A1B-0D5F-4FC7-A914-6B0F36099A08}" type="pres">
      <dgm:prSet presAssocID="{4DACEB27-A829-44C1-954D-4625DD9F0C67}" presName="image" presStyleLbl="fgImgPlace1" presStyleIdx="1" presStyleCnt="3" custLinFactNeighborY="66293"/>
      <dgm:spPr>
        <a:prstGeom prst="chord">
          <a:avLst/>
        </a:prstGeom>
        <a:blipFill rotWithShape="1">
          <a:blip xmlns:r="http://schemas.openxmlformats.org/officeDocument/2006/relationships" r:embed="rId1"/>
          <a:stretch>
            <a:fillRect/>
          </a:stretch>
        </a:blipFill>
      </dgm:spPr>
      <dgm:t>
        <a:bodyPr/>
        <a:lstStyle/>
        <a:p>
          <a:endParaRPr lang="zh-CN" altLang="en-US"/>
        </a:p>
      </dgm:t>
    </dgm:pt>
    <dgm:pt modelId="{746D10B8-EC8C-4529-A765-87A0C3AD99C2}" type="pres">
      <dgm:prSet presAssocID="{4DACEB27-A829-44C1-954D-4625DD9F0C67}" presName="childNode" presStyleLbl="node1" presStyleIdx="1" presStyleCnt="3" custScaleY="54698" custLinFactNeighborY="-7009">
        <dgm:presLayoutVars>
          <dgm:bulletEnabled val="1"/>
        </dgm:presLayoutVars>
      </dgm:prSet>
      <dgm:spPr/>
      <dgm:t>
        <a:bodyPr/>
        <a:lstStyle/>
        <a:p>
          <a:endParaRPr lang="zh-CN" altLang="en-US"/>
        </a:p>
      </dgm:t>
    </dgm:pt>
    <dgm:pt modelId="{3098AB2A-2C06-44EA-A4DA-DDD852E266BF}" type="pres">
      <dgm:prSet presAssocID="{4DACEB27-A829-44C1-954D-4625DD9F0C67}" presName="parentNode" presStyleLbl="revTx" presStyleIdx="1" presStyleCnt="3">
        <dgm:presLayoutVars>
          <dgm:chMax val="0"/>
          <dgm:bulletEnabled val="1"/>
        </dgm:presLayoutVars>
      </dgm:prSet>
      <dgm:spPr/>
      <dgm:t>
        <a:bodyPr/>
        <a:lstStyle/>
        <a:p>
          <a:endParaRPr lang="zh-CN" altLang="en-US"/>
        </a:p>
      </dgm:t>
    </dgm:pt>
    <dgm:pt modelId="{CDBDECE5-2C10-4C43-8B58-74A233C95CFA}" type="pres">
      <dgm:prSet presAssocID="{E0AB760C-9111-4D12-86E8-1DE164CEF59B}" presName="sibTrans" presStyleCnt="0"/>
      <dgm:spPr/>
      <dgm:t>
        <a:bodyPr/>
        <a:lstStyle/>
        <a:p>
          <a:endParaRPr lang="zh-CN" altLang="en-US"/>
        </a:p>
      </dgm:t>
    </dgm:pt>
    <dgm:pt modelId="{4B78850F-3AF6-4A3C-B145-4B163EBC9C31}" type="pres">
      <dgm:prSet presAssocID="{79D0AAA2-C5D0-4673-AE52-7B45DEA8FB1F}" presName="compositeNode" presStyleCnt="0">
        <dgm:presLayoutVars>
          <dgm:bulletEnabled val="1"/>
        </dgm:presLayoutVars>
      </dgm:prSet>
      <dgm:spPr/>
      <dgm:t>
        <a:bodyPr/>
        <a:lstStyle/>
        <a:p>
          <a:endParaRPr lang="zh-CN" altLang="en-US"/>
        </a:p>
      </dgm:t>
    </dgm:pt>
    <dgm:pt modelId="{44872001-965E-4A23-B1D5-2B2028BACC4D}" type="pres">
      <dgm:prSet presAssocID="{79D0AAA2-C5D0-4673-AE52-7B45DEA8FB1F}" presName="image" presStyleLbl="fgImgPlace1" presStyleIdx="2" presStyleCnt="3" custLinFactNeighborY="66293"/>
      <dgm:spPr>
        <a:prstGeom prst="chord">
          <a:avLst/>
        </a:prstGeom>
        <a:blipFill rotWithShape="1">
          <a:blip xmlns:r="http://schemas.openxmlformats.org/officeDocument/2006/relationships" r:embed="rId1"/>
          <a:stretch>
            <a:fillRect/>
          </a:stretch>
        </a:blipFill>
      </dgm:spPr>
      <dgm:t>
        <a:bodyPr/>
        <a:lstStyle/>
        <a:p>
          <a:endParaRPr lang="zh-CN" altLang="en-US"/>
        </a:p>
      </dgm:t>
    </dgm:pt>
    <dgm:pt modelId="{AFFA6E8B-EA50-4D67-A54D-55BA759B6BE1}" type="pres">
      <dgm:prSet presAssocID="{79D0AAA2-C5D0-4673-AE52-7B45DEA8FB1F}" presName="childNode" presStyleLbl="node1" presStyleIdx="2" presStyleCnt="3" custScaleY="54698" custLinFactNeighborY="-7009">
        <dgm:presLayoutVars>
          <dgm:bulletEnabled val="1"/>
        </dgm:presLayoutVars>
      </dgm:prSet>
      <dgm:spPr/>
      <dgm:t>
        <a:bodyPr/>
        <a:lstStyle/>
        <a:p>
          <a:endParaRPr lang="zh-CN" altLang="en-US"/>
        </a:p>
      </dgm:t>
    </dgm:pt>
    <dgm:pt modelId="{544CF9F9-BA97-4FE8-9FE6-5E3D1E5CB7CC}" type="pres">
      <dgm:prSet presAssocID="{79D0AAA2-C5D0-4673-AE52-7B45DEA8FB1F}" presName="parentNode" presStyleLbl="revTx" presStyleIdx="2" presStyleCnt="3">
        <dgm:presLayoutVars>
          <dgm:chMax val="0"/>
          <dgm:bulletEnabled val="1"/>
        </dgm:presLayoutVars>
      </dgm:prSet>
      <dgm:spPr/>
      <dgm:t>
        <a:bodyPr/>
        <a:lstStyle/>
        <a:p>
          <a:endParaRPr lang="zh-CN" altLang="en-US"/>
        </a:p>
      </dgm:t>
    </dgm:pt>
  </dgm:ptLst>
  <dgm:cxnLst>
    <dgm:cxn modelId="{2FFD92F6-8776-44BE-85A0-B6118FEEAF76}" srcId="{4DACEB27-A829-44C1-954D-4625DD9F0C67}" destId="{43B9AD21-CC2A-4F49-92DD-FE38BD9632ED}" srcOrd="0" destOrd="0" parTransId="{802C3F4A-2944-4C91-A89F-095ABF1CBFF7}" sibTransId="{771241A9-A1E4-475C-80E6-CCE758DEE901}"/>
    <dgm:cxn modelId="{68C3D2DE-C225-42AF-A47D-786A87EB7E3D}" type="presOf" srcId="{9C7276C3-F3FC-4A34-957D-BADEBDAAFB4C}" destId="{CF100242-DC7B-48B7-9090-3EE1FB840DDE}" srcOrd="0" destOrd="0" presId="urn:microsoft.com/office/officeart/2005/8/layout/hList2"/>
    <dgm:cxn modelId="{F3CF491C-A004-4918-8112-E0B45A5A3A4D}" srcId="{8E737304-36D7-4487-87BF-904CECD3F89C}" destId="{4DACEB27-A829-44C1-954D-4625DD9F0C67}" srcOrd="1" destOrd="0" parTransId="{39E78F77-A96A-4FDB-B03E-7AF22F34FA9D}" sibTransId="{E0AB760C-9111-4D12-86E8-1DE164CEF59B}"/>
    <dgm:cxn modelId="{5579E154-CE74-49EE-9EB3-0E289F73B0DD}" type="presOf" srcId="{4DACEB27-A829-44C1-954D-4625DD9F0C67}" destId="{3098AB2A-2C06-44EA-A4DA-DDD852E266BF}" srcOrd="0" destOrd="0" presId="urn:microsoft.com/office/officeart/2005/8/layout/hList2"/>
    <dgm:cxn modelId="{86A4642A-1DF5-489F-9558-C12FB421BEF3}" type="presOf" srcId="{06CC3556-A085-4C67-90E9-5BDAB5C12BFD}" destId="{AFFA6E8B-EA50-4D67-A54D-55BA759B6BE1}" srcOrd="0" destOrd="0" presId="urn:microsoft.com/office/officeart/2005/8/layout/hList2"/>
    <dgm:cxn modelId="{883CE0E6-95B8-4C81-8259-06AC90530ECB}" type="presOf" srcId="{79D0AAA2-C5D0-4673-AE52-7B45DEA8FB1F}" destId="{544CF9F9-BA97-4FE8-9FE6-5E3D1E5CB7CC}" srcOrd="0" destOrd="0" presId="urn:microsoft.com/office/officeart/2005/8/layout/hList2"/>
    <dgm:cxn modelId="{1F3E84B8-F6A1-4F84-BEFE-3ECA9FAF1415}" srcId="{9C7276C3-F3FC-4A34-957D-BADEBDAAFB4C}" destId="{17A486E7-D0CC-404D-870D-4978E3D70FF7}" srcOrd="0" destOrd="0" parTransId="{92ED58CF-F4DF-45FF-86AB-56D8CABA6AFF}" sibTransId="{2211727A-B330-414E-8F61-5F7177A42576}"/>
    <dgm:cxn modelId="{452DA5FD-1832-4399-92FF-58D0C4A596CD}" type="presOf" srcId="{17A486E7-D0CC-404D-870D-4978E3D70FF7}" destId="{1A5513B2-3913-4764-AC34-A02C3E9AD349}" srcOrd="0" destOrd="0" presId="urn:microsoft.com/office/officeart/2005/8/layout/hList2"/>
    <dgm:cxn modelId="{1A05ACF7-7F9F-4F44-875E-C93ACFE85254}" srcId="{8E737304-36D7-4487-87BF-904CECD3F89C}" destId="{79D0AAA2-C5D0-4673-AE52-7B45DEA8FB1F}" srcOrd="2" destOrd="0" parTransId="{D79634A2-92A7-4EE5-B863-5C69DDC6BC9D}" sibTransId="{FAE13DFA-ABCB-403B-8F24-5483536C43E0}"/>
    <dgm:cxn modelId="{CFD26926-E6B5-49EE-A44F-FF7EA36BFE41}" type="presOf" srcId="{43B9AD21-CC2A-4F49-92DD-FE38BD9632ED}" destId="{746D10B8-EC8C-4529-A765-87A0C3AD99C2}" srcOrd="0" destOrd="0" presId="urn:microsoft.com/office/officeart/2005/8/layout/hList2"/>
    <dgm:cxn modelId="{715CC592-28EE-47F4-A22D-94BF6E63660D}" type="presOf" srcId="{8E737304-36D7-4487-87BF-904CECD3F89C}" destId="{3874D8A3-1C8E-4376-881C-9820D51F3806}" srcOrd="0" destOrd="0" presId="urn:microsoft.com/office/officeart/2005/8/layout/hList2"/>
    <dgm:cxn modelId="{A8377262-5130-4861-B9C7-0A815C3C71AB}" srcId="{8E737304-36D7-4487-87BF-904CECD3F89C}" destId="{9C7276C3-F3FC-4A34-957D-BADEBDAAFB4C}" srcOrd="0" destOrd="0" parTransId="{751B570D-5F71-4E5B-8754-47515D687BB4}" sibTransId="{BCAF128D-EC9F-45DF-8693-EA8EA659986C}"/>
    <dgm:cxn modelId="{1BDB1DEF-54C0-407F-A33C-2C738B98981F}" srcId="{79D0AAA2-C5D0-4673-AE52-7B45DEA8FB1F}" destId="{06CC3556-A085-4C67-90E9-5BDAB5C12BFD}" srcOrd="0" destOrd="0" parTransId="{C651BDD6-0287-4F28-A9DD-1AD9FF8E3235}" sibTransId="{F78EB57C-C090-4726-B105-7BFF82DBE471}"/>
    <dgm:cxn modelId="{448D973F-EE1F-4BB7-870E-61F2A1D4E01E}" type="presParOf" srcId="{3874D8A3-1C8E-4376-881C-9820D51F3806}" destId="{BA77A5EF-018B-41AC-90DE-E26CAEE4F82E}" srcOrd="0" destOrd="0" presId="urn:microsoft.com/office/officeart/2005/8/layout/hList2"/>
    <dgm:cxn modelId="{B4CC3B8F-7198-4878-97B4-CF257E94013E}" type="presParOf" srcId="{BA77A5EF-018B-41AC-90DE-E26CAEE4F82E}" destId="{7F90EADD-02A4-4619-BC0D-8C02C1100262}" srcOrd="0" destOrd="0" presId="urn:microsoft.com/office/officeart/2005/8/layout/hList2"/>
    <dgm:cxn modelId="{197BDB4D-752E-48E2-9326-881F720277EB}" type="presParOf" srcId="{BA77A5EF-018B-41AC-90DE-E26CAEE4F82E}" destId="{1A5513B2-3913-4764-AC34-A02C3E9AD349}" srcOrd="1" destOrd="0" presId="urn:microsoft.com/office/officeart/2005/8/layout/hList2"/>
    <dgm:cxn modelId="{507A140E-9744-4214-A431-365C529B040C}" type="presParOf" srcId="{BA77A5EF-018B-41AC-90DE-E26CAEE4F82E}" destId="{CF100242-DC7B-48B7-9090-3EE1FB840DDE}" srcOrd="2" destOrd="0" presId="urn:microsoft.com/office/officeart/2005/8/layout/hList2"/>
    <dgm:cxn modelId="{CE28F752-A618-47E9-998E-1352BED1A291}" type="presParOf" srcId="{3874D8A3-1C8E-4376-881C-9820D51F3806}" destId="{F9C8B58F-96A5-47A4-BEED-0182B190F195}" srcOrd="1" destOrd="0" presId="urn:microsoft.com/office/officeart/2005/8/layout/hList2"/>
    <dgm:cxn modelId="{A3F62DD2-9A13-42BA-ABED-D3A0E063A8C1}" type="presParOf" srcId="{3874D8A3-1C8E-4376-881C-9820D51F3806}" destId="{27CCF20A-100A-4428-9844-4371E10166E7}" srcOrd="2" destOrd="0" presId="urn:microsoft.com/office/officeart/2005/8/layout/hList2"/>
    <dgm:cxn modelId="{F6695EFB-F2AD-4C9B-A459-E59BDA8A7F44}" type="presParOf" srcId="{27CCF20A-100A-4428-9844-4371E10166E7}" destId="{0BBD9A1B-0D5F-4FC7-A914-6B0F36099A08}" srcOrd="0" destOrd="0" presId="urn:microsoft.com/office/officeart/2005/8/layout/hList2"/>
    <dgm:cxn modelId="{882FEAC8-1966-4E16-BD9E-3BA6318AF9B2}" type="presParOf" srcId="{27CCF20A-100A-4428-9844-4371E10166E7}" destId="{746D10B8-EC8C-4529-A765-87A0C3AD99C2}" srcOrd="1" destOrd="0" presId="urn:microsoft.com/office/officeart/2005/8/layout/hList2"/>
    <dgm:cxn modelId="{90C27272-862A-41E7-9400-226107E6C537}" type="presParOf" srcId="{27CCF20A-100A-4428-9844-4371E10166E7}" destId="{3098AB2A-2C06-44EA-A4DA-DDD852E266BF}" srcOrd="2" destOrd="0" presId="urn:microsoft.com/office/officeart/2005/8/layout/hList2"/>
    <dgm:cxn modelId="{D418E065-49D6-4770-8694-398142A52C46}" type="presParOf" srcId="{3874D8A3-1C8E-4376-881C-9820D51F3806}" destId="{CDBDECE5-2C10-4C43-8B58-74A233C95CFA}" srcOrd="3" destOrd="0" presId="urn:microsoft.com/office/officeart/2005/8/layout/hList2"/>
    <dgm:cxn modelId="{1AC6E3C9-34EF-4F81-94DA-D0C453481E8A}" type="presParOf" srcId="{3874D8A3-1C8E-4376-881C-9820D51F3806}" destId="{4B78850F-3AF6-4A3C-B145-4B163EBC9C31}" srcOrd="4" destOrd="0" presId="urn:microsoft.com/office/officeart/2005/8/layout/hList2"/>
    <dgm:cxn modelId="{5BFE68D6-2D23-48C5-9D52-08DCD4AD3BD1}" type="presParOf" srcId="{4B78850F-3AF6-4A3C-B145-4B163EBC9C31}" destId="{44872001-965E-4A23-B1D5-2B2028BACC4D}" srcOrd="0" destOrd="0" presId="urn:microsoft.com/office/officeart/2005/8/layout/hList2"/>
    <dgm:cxn modelId="{1B07E3AC-AECD-4571-BB74-146A0941C584}" type="presParOf" srcId="{4B78850F-3AF6-4A3C-B145-4B163EBC9C31}" destId="{AFFA6E8B-EA50-4D67-A54D-55BA759B6BE1}" srcOrd="1" destOrd="0" presId="urn:microsoft.com/office/officeart/2005/8/layout/hList2"/>
    <dgm:cxn modelId="{A9031106-6280-4D20-8797-084568682D4D}" type="presParOf" srcId="{4B78850F-3AF6-4A3C-B145-4B163EBC9C31}" destId="{544CF9F9-BA97-4FE8-9FE6-5E3D1E5CB7CC}"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916F78-906A-4706-885E-CB697D7392A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zh-CN" altLang="en-US"/>
        </a:p>
      </dgm:t>
    </dgm:pt>
    <dgm:pt modelId="{DAF93F41-8EEB-4BFD-8C58-5AB2BA5BF98D}">
      <dgm:prSet phldrT="[文本]" custT="1"/>
      <dgm:spPr/>
      <dgm:t>
        <a:bodyPr/>
        <a:lstStyle/>
        <a:p>
          <a:pPr algn="l"/>
          <a:r>
            <a:rPr lang="zh-CN" altLang="en-US" sz="2400" dirty="0" smtClean="0">
              <a:latin typeface="楷体" panose="02010609060101010101" pitchFamily="49" charset="-122"/>
              <a:ea typeface="楷体" panose="02010609060101010101" pitchFamily="49" charset="-122"/>
            </a:rPr>
            <a:t>生产储备</a:t>
          </a:r>
          <a:r>
            <a:rPr lang="en-US" altLang="zh-CN" sz="2400" dirty="0" smtClean="0">
              <a:latin typeface="楷体" panose="02010609060101010101" pitchFamily="49" charset="-122"/>
              <a:ea typeface="楷体" panose="02010609060101010101" pitchFamily="49" charset="-122"/>
            </a:rPr>
            <a:t>--</a:t>
          </a:r>
          <a:r>
            <a:rPr lang="zh-CN" sz="2400" dirty="0" smtClean="0">
              <a:latin typeface="楷体" panose="02010609060101010101" pitchFamily="49" charset="-122"/>
              <a:ea typeface="楷体" panose="02010609060101010101" pitchFamily="49" charset="-122"/>
            </a:rPr>
            <a:t>生产储备是企业为保持生产的正常进行而保有的物质准备，这种储备是存在生产领域中，已脱离流通领域但尚未投入生产过程。</a:t>
          </a:r>
          <a:endParaRPr lang="zh-CN" altLang="en-US" sz="2400" dirty="0">
            <a:latin typeface="楷体" panose="02010609060101010101" pitchFamily="49" charset="-122"/>
            <a:ea typeface="楷体" panose="02010609060101010101" pitchFamily="49" charset="-122"/>
          </a:endParaRPr>
        </a:p>
      </dgm:t>
    </dgm:pt>
    <dgm:pt modelId="{76998DDE-C4FD-4B67-AE9B-A4484F6E36B9}" type="parTrans" cxnId="{58F391BB-DABB-48EE-B61C-8F0BBDCDF6C5}">
      <dgm:prSet/>
      <dgm:spPr/>
      <dgm:t>
        <a:bodyPr/>
        <a:lstStyle/>
        <a:p>
          <a:pPr algn="l"/>
          <a:endParaRPr lang="zh-CN" altLang="en-US" sz="2400">
            <a:latin typeface="楷体" panose="02010609060101010101" pitchFamily="49" charset="-122"/>
            <a:ea typeface="楷体" panose="02010609060101010101" pitchFamily="49" charset="-122"/>
          </a:endParaRPr>
        </a:p>
      </dgm:t>
    </dgm:pt>
    <dgm:pt modelId="{4000EDEB-C6E5-4306-A533-737B05B14F62}" type="sibTrans" cxnId="{58F391BB-DABB-48EE-B61C-8F0BBDCDF6C5}">
      <dgm:prSet/>
      <dgm:spPr/>
      <dgm:t>
        <a:bodyPr/>
        <a:lstStyle/>
        <a:p>
          <a:pPr algn="l"/>
          <a:endParaRPr lang="zh-CN" altLang="en-US" sz="2400">
            <a:latin typeface="楷体" panose="02010609060101010101" pitchFamily="49" charset="-122"/>
            <a:ea typeface="楷体" panose="02010609060101010101" pitchFamily="49" charset="-122"/>
          </a:endParaRPr>
        </a:p>
      </dgm:t>
    </dgm:pt>
    <dgm:pt modelId="{FFF92EF6-8E7B-4A69-82D6-3BE9386C2D1C}">
      <dgm:prSet phldrT="[文本]" custT="1"/>
      <dgm:spPr/>
      <dgm:t>
        <a:bodyPr/>
        <a:lstStyle/>
        <a:p>
          <a:pPr algn="l"/>
          <a:r>
            <a:rPr lang="zh-CN" altLang="en-US" sz="2400" dirty="0" smtClean="0">
              <a:latin typeface="楷体" panose="02010609060101010101" pitchFamily="49" charset="-122"/>
              <a:ea typeface="楷体" panose="02010609060101010101" pitchFamily="49" charset="-122"/>
            </a:rPr>
            <a:t>消费储备</a:t>
          </a:r>
          <a:r>
            <a:rPr lang="en-US" altLang="zh-CN" sz="2400" dirty="0" smtClean="0">
              <a:latin typeface="楷体" panose="02010609060101010101" pitchFamily="49" charset="-122"/>
              <a:ea typeface="楷体" panose="02010609060101010101" pitchFamily="49" charset="-122"/>
            </a:rPr>
            <a:t>--</a:t>
          </a:r>
          <a:r>
            <a:rPr lang="zh-CN" sz="2400" dirty="0" smtClean="0">
              <a:latin typeface="楷体" panose="02010609060101010101" pitchFamily="49" charset="-122"/>
              <a:ea typeface="楷体" panose="02010609060101010101" pitchFamily="49" charset="-122"/>
            </a:rPr>
            <a:t>消费储备是为了保持消费的需要而保有的物质储备，这种储备是在最终消费领域中，已脱离了流通领域但尚未进入消费过程。</a:t>
          </a:r>
          <a:endParaRPr lang="zh-CN" altLang="en-US" sz="2400" dirty="0">
            <a:latin typeface="楷体" panose="02010609060101010101" pitchFamily="49" charset="-122"/>
            <a:ea typeface="楷体" panose="02010609060101010101" pitchFamily="49" charset="-122"/>
          </a:endParaRPr>
        </a:p>
      </dgm:t>
    </dgm:pt>
    <dgm:pt modelId="{476002B2-2BDC-4195-A679-3243945167C1}" type="parTrans" cxnId="{437BE8C0-DF55-41BE-ABDF-45456882D6E2}">
      <dgm:prSet/>
      <dgm:spPr/>
      <dgm:t>
        <a:bodyPr/>
        <a:lstStyle/>
        <a:p>
          <a:pPr algn="l"/>
          <a:endParaRPr lang="zh-CN" altLang="en-US" sz="2400">
            <a:latin typeface="楷体" panose="02010609060101010101" pitchFamily="49" charset="-122"/>
            <a:ea typeface="楷体" panose="02010609060101010101" pitchFamily="49" charset="-122"/>
          </a:endParaRPr>
        </a:p>
      </dgm:t>
    </dgm:pt>
    <dgm:pt modelId="{A9058E57-ED55-420F-A5C9-8A4130986B58}" type="sibTrans" cxnId="{437BE8C0-DF55-41BE-ABDF-45456882D6E2}">
      <dgm:prSet/>
      <dgm:spPr/>
      <dgm:t>
        <a:bodyPr/>
        <a:lstStyle/>
        <a:p>
          <a:pPr algn="l"/>
          <a:endParaRPr lang="zh-CN" altLang="en-US" sz="2400">
            <a:latin typeface="楷体" panose="02010609060101010101" pitchFamily="49" charset="-122"/>
            <a:ea typeface="楷体" panose="02010609060101010101" pitchFamily="49" charset="-122"/>
          </a:endParaRPr>
        </a:p>
      </dgm:t>
    </dgm:pt>
    <dgm:pt modelId="{29C43B69-3581-4E7F-823C-188B28783B1D}">
      <dgm:prSet phldrT="[文本]" custT="1"/>
      <dgm:spPr/>
      <dgm:t>
        <a:bodyPr/>
        <a:lstStyle/>
        <a:p>
          <a:pPr algn="l"/>
          <a:r>
            <a:rPr lang="zh-CN" altLang="en-US" sz="2400" dirty="0" smtClean="0">
              <a:latin typeface="楷体" panose="02010609060101010101" pitchFamily="49" charset="-122"/>
              <a:ea typeface="楷体" panose="02010609060101010101" pitchFamily="49" charset="-122"/>
            </a:rPr>
            <a:t>流通储备</a:t>
          </a:r>
          <a:r>
            <a:rPr lang="en-US" altLang="zh-CN" sz="2400" dirty="0" smtClean="0">
              <a:latin typeface="楷体" panose="02010609060101010101" pitchFamily="49" charset="-122"/>
              <a:ea typeface="楷体" panose="02010609060101010101" pitchFamily="49" charset="-122"/>
            </a:rPr>
            <a:t>--</a:t>
          </a:r>
          <a:r>
            <a:rPr lang="zh-CN" sz="2400" dirty="0" smtClean="0">
              <a:latin typeface="楷体" panose="02010609060101010101" pitchFamily="49" charset="-122"/>
              <a:ea typeface="楷体" panose="02010609060101010101" pitchFamily="49" charset="-122"/>
            </a:rPr>
            <a:t>流通储备是社会再生产中，为保证再生产的正常而保持在流通领域中的“物”的暂时停滞。</a:t>
          </a:r>
          <a:endParaRPr lang="zh-CN" altLang="en-US" sz="2400" dirty="0">
            <a:latin typeface="楷体" panose="02010609060101010101" pitchFamily="49" charset="-122"/>
            <a:ea typeface="楷体" panose="02010609060101010101" pitchFamily="49" charset="-122"/>
          </a:endParaRPr>
        </a:p>
      </dgm:t>
    </dgm:pt>
    <dgm:pt modelId="{1901A91D-CBE8-4510-927A-B9F2A06AF67E}" type="parTrans" cxnId="{D377F171-D913-45CA-B7D6-F1D051CA51A6}">
      <dgm:prSet/>
      <dgm:spPr/>
      <dgm:t>
        <a:bodyPr/>
        <a:lstStyle/>
        <a:p>
          <a:pPr algn="l"/>
          <a:endParaRPr lang="zh-CN" altLang="en-US" sz="2400">
            <a:latin typeface="楷体" panose="02010609060101010101" pitchFamily="49" charset="-122"/>
            <a:ea typeface="楷体" panose="02010609060101010101" pitchFamily="49" charset="-122"/>
          </a:endParaRPr>
        </a:p>
      </dgm:t>
    </dgm:pt>
    <dgm:pt modelId="{FC3EA4AB-A700-4638-95E4-44D27904C9F3}" type="sibTrans" cxnId="{D377F171-D913-45CA-B7D6-F1D051CA51A6}">
      <dgm:prSet/>
      <dgm:spPr/>
      <dgm:t>
        <a:bodyPr/>
        <a:lstStyle/>
        <a:p>
          <a:pPr algn="l"/>
          <a:endParaRPr lang="zh-CN" altLang="en-US" sz="2400">
            <a:latin typeface="楷体" panose="02010609060101010101" pitchFamily="49" charset="-122"/>
            <a:ea typeface="楷体" panose="02010609060101010101" pitchFamily="49" charset="-122"/>
          </a:endParaRPr>
        </a:p>
      </dgm:t>
    </dgm:pt>
    <dgm:pt modelId="{F4BF41F5-F436-4034-A7C6-F7FE5A6FE14A}" type="pres">
      <dgm:prSet presAssocID="{A2916F78-906A-4706-885E-CB697D7392AB}" presName="Name0" presStyleCnt="0">
        <dgm:presLayoutVars>
          <dgm:chMax val="7"/>
          <dgm:dir/>
          <dgm:animLvl val="lvl"/>
          <dgm:resizeHandles val="exact"/>
        </dgm:presLayoutVars>
      </dgm:prSet>
      <dgm:spPr/>
      <dgm:t>
        <a:bodyPr/>
        <a:lstStyle/>
        <a:p>
          <a:endParaRPr lang="zh-CN" altLang="en-US"/>
        </a:p>
      </dgm:t>
    </dgm:pt>
    <dgm:pt modelId="{7B0EE050-7FA0-466B-8300-B93FAD3B4F6F}" type="pres">
      <dgm:prSet presAssocID="{DAF93F41-8EEB-4BFD-8C58-5AB2BA5BF98D}" presName="circle1" presStyleLbl="node1" presStyleIdx="0" presStyleCnt="3"/>
      <dgm:spPr/>
    </dgm:pt>
    <dgm:pt modelId="{5935860B-29FF-4775-B1DD-4EE1B57A34FE}" type="pres">
      <dgm:prSet presAssocID="{DAF93F41-8EEB-4BFD-8C58-5AB2BA5BF98D}" presName="space" presStyleCnt="0"/>
      <dgm:spPr/>
    </dgm:pt>
    <dgm:pt modelId="{9DC3CA6A-D861-4B3F-9572-28EAD469705F}" type="pres">
      <dgm:prSet presAssocID="{DAF93F41-8EEB-4BFD-8C58-5AB2BA5BF98D}" presName="rect1" presStyleLbl="alignAcc1" presStyleIdx="0" presStyleCnt="3"/>
      <dgm:spPr/>
      <dgm:t>
        <a:bodyPr/>
        <a:lstStyle/>
        <a:p>
          <a:endParaRPr lang="zh-CN" altLang="en-US"/>
        </a:p>
      </dgm:t>
    </dgm:pt>
    <dgm:pt modelId="{54EDAD3E-3EA0-46C9-B510-C6689211EDC6}" type="pres">
      <dgm:prSet presAssocID="{FFF92EF6-8E7B-4A69-82D6-3BE9386C2D1C}" presName="vertSpace2" presStyleLbl="node1" presStyleIdx="0" presStyleCnt="3"/>
      <dgm:spPr/>
    </dgm:pt>
    <dgm:pt modelId="{211B429F-2A7C-4DF8-8BF0-FC4F3788FE6C}" type="pres">
      <dgm:prSet presAssocID="{FFF92EF6-8E7B-4A69-82D6-3BE9386C2D1C}" presName="circle2" presStyleLbl="node1" presStyleIdx="1" presStyleCnt="3"/>
      <dgm:spPr/>
    </dgm:pt>
    <dgm:pt modelId="{FC480E06-32A9-449A-A932-B2DF083E632F}" type="pres">
      <dgm:prSet presAssocID="{FFF92EF6-8E7B-4A69-82D6-3BE9386C2D1C}" presName="rect2" presStyleLbl="alignAcc1" presStyleIdx="1" presStyleCnt="3"/>
      <dgm:spPr/>
      <dgm:t>
        <a:bodyPr/>
        <a:lstStyle/>
        <a:p>
          <a:endParaRPr lang="zh-CN" altLang="en-US"/>
        </a:p>
      </dgm:t>
    </dgm:pt>
    <dgm:pt modelId="{0D9C0166-505C-487E-8B7E-CAF2C06CAE96}" type="pres">
      <dgm:prSet presAssocID="{29C43B69-3581-4E7F-823C-188B28783B1D}" presName="vertSpace3" presStyleLbl="node1" presStyleIdx="1" presStyleCnt="3"/>
      <dgm:spPr/>
    </dgm:pt>
    <dgm:pt modelId="{81DC55FC-0389-424E-9303-BD66201A4F94}" type="pres">
      <dgm:prSet presAssocID="{29C43B69-3581-4E7F-823C-188B28783B1D}" presName="circle3" presStyleLbl="node1" presStyleIdx="2" presStyleCnt="3"/>
      <dgm:spPr/>
    </dgm:pt>
    <dgm:pt modelId="{2D0AF8CD-B820-44FA-BDEB-B4451F99B9C0}" type="pres">
      <dgm:prSet presAssocID="{29C43B69-3581-4E7F-823C-188B28783B1D}" presName="rect3" presStyleLbl="alignAcc1" presStyleIdx="2" presStyleCnt="3"/>
      <dgm:spPr/>
      <dgm:t>
        <a:bodyPr/>
        <a:lstStyle/>
        <a:p>
          <a:endParaRPr lang="zh-CN" altLang="en-US"/>
        </a:p>
      </dgm:t>
    </dgm:pt>
    <dgm:pt modelId="{2B1011DB-2D09-40CF-8B33-03B5FFC4E394}" type="pres">
      <dgm:prSet presAssocID="{DAF93F41-8EEB-4BFD-8C58-5AB2BA5BF98D}" presName="rect1ParTxNoCh" presStyleLbl="alignAcc1" presStyleIdx="2" presStyleCnt="3">
        <dgm:presLayoutVars>
          <dgm:chMax val="1"/>
          <dgm:bulletEnabled val="1"/>
        </dgm:presLayoutVars>
      </dgm:prSet>
      <dgm:spPr/>
      <dgm:t>
        <a:bodyPr/>
        <a:lstStyle/>
        <a:p>
          <a:endParaRPr lang="zh-CN" altLang="en-US"/>
        </a:p>
      </dgm:t>
    </dgm:pt>
    <dgm:pt modelId="{A6693890-8A55-4024-98BA-13DBF6849970}" type="pres">
      <dgm:prSet presAssocID="{FFF92EF6-8E7B-4A69-82D6-3BE9386C2D1C}" presName="rect2ParTxNoCh" presStyleLbl="alignAcc1" presStyleIdx="2" presStyleCnt="3">
        <dgm:presLayoutVars>
          <dgm:chMax val="1"/>
          <dgm:bulletEnabled val="1"/>
        </dgm:presLayoutVars>
      </dgm:prSet>
      <dgm:spPr/>
      <dgm:t>
        <a:bodyPr/>
        <a:lstStyle/>
        <a:p>
          <a:endParaRPr lang="zh-CN" altLang="en-US"/>
        </a:p>
      </dgm:t>
    </dgm:pt>
    <dgm:pt modelId="{D7AC8FD0-E235-4FA0-9CF8-C82421800108}" type="pres">
      <dgm:prSet presAssocID="{29C43B69-3581-4E7F-823C-188B28783B1D}" presName="rect3ParTxNoCh" presStyleLbl="alignAcc1" presStyleIdx="2" presStyleCnt="3">
        <dgm:presLayoutVars>
          <dgm:chMax val="1"/>
          <dgm:bulletEnabled val="1"/>
        </dgm:presLayoutVars>
      </dgm:prSet>
      <dgm:spPr/>
      <dgm:t>
        <a:bodyPr/>
        <a:lstStyle/>
        <a:p>
          <a:endParaRPr lang="zh-CN" altLang="en-US"/>
        </a:p>
      </dgm:t>
    </dgm:pt>
  </dgm:ptLst>
  <dgm:cxnLst>
    <dgm:cxn modelId="{C314B0F9-3CF7-4800-910D-534AC34D8968}" type="presOf" srcId="{DAF93F41-8EEB-4BFD-8C58-5AB2BA5BF98D}" destId="{2B1011DB-2D09-40CF-8B33-03B5FFC4E394}" srcOrd="1" destOrd="0" presId="urn:microsoft.com/office/officeart/2005/8/layout/target3"/>
    <dgm:cxn modelId="{D377F171-D913-45CA-B7D6-F1D051CA51A6}" srcId="{A2916F78-906A-4706-885E-CB697D7392AB}" destId="{29C43B69-3581-4E7F-823C-188B28783B1D}" srcOrd="2" destOrd="0" parTransId="{1901A91D-CBE8-4510-927A-B9F2A06AF67E}" sibTransId="{FC3EA4AB-A700-4638-95E4-44D27904C9F3}"/>
    <dgm:cxn modelId="{E9E03EC8-E09D-49A1-AABA-4804AF3A8666}" type="presOf" srcId="{29C43B69-3581-4E7F-823C-188B28783B1D}" destId="{2D0AF8CD-B820-44FA-BDEB-B4451F99B9C0}" srcOrd="0" destOrd="0" presId="urn:microsoft.com/office/officeart/2005/8/layout/target3"/>
    <dgm:cxn modelId="{E6BB9548-B77B-47D0-B21D-4DE12D468865}" type="presOf" srcId="{A2916F78-906A-4706-885E-CB697D7392AB}" destId="{F4BF41F5-F436-4034-A7C6-F7FE5A6FE14A}" srcOrd="0" destOrd="0" presId="urn:microsoft.com/office/officeart/2005/8/layout/target3"/>
    <dgm:cxn modelId="{CA6B71E1-073D-4D12-B0CA-B595762FE40F}" type="presOf" srcId="{FFF92EF6-8E7B-4A69-82D6-3BE9386C2D1C}" destId="{FC480E06-32A9-449A-A932-B2DF083E632F}" srcOrd="0" destOrd="0" presId="urn:microsoft.com/office/officeart/2005/8/layout/target3"/>
    <dgm:cxn modelId="{9F54D65B-9EDE-4CC4-90A4-42057F8446AD}" type="presOf" srcId="{FFF92EF6-8E7B-4A69-82D6-3BE9386C2D1C}" destId="{A6693890-8A55-4024-98BA-13DBF6849970}" srcOrd="1" destOrd="0" presId="urn:microsoft.com/office/officeart/2005/8/layout/target3"/>
    <dgm:cxn modelId="{71BE30B2-01B1-4217-A0EE-5A34C2D42393}" type="presOf" srcId="{29C43B69-3581-4E7F-823C-188B28783B1D}" destId="{D7AC8FD0-E235-4FA0-9CF8-C82421800108}" srcOrd="1" destOrd="0" presId="urn:microsoft.com/office/officeart/2005/8/layout/target3"/>
    <dgm:cxn modelId="{E410C6CB-FF5E-4044-8F55-9F42C094E4E2}" type="presOf" srcId="{DAF93F41-8EEB-4BFD-8C58-5AB2BA5BF98D}" destId="{9DC3CA6A-D861-4B3F-9572-28EAD469705F}" srcOrd="0" destOrd="0" presId="urn:microsoft.com/office/officeart/2005/8/layout/target3"/>
    <dgm:cxn modelId="{437BE8C0-DF55-41BE-ABDF-45456882D6E2}" srcId="{A2916F78-906A-4706-885E-CB697D7392AB}" destId="{FFF92EF6-8E7B-4A69-82D6-3BE9386C2D1C}" srcOrd="1" destOrd="0" parTransId="{476002B2-2BDC-4195-A679-3243945167C1}" sibTransId="{A9058E57-ED55-420F-A5C9-8A4130986B58}"/>
    <dgm:cxn modelId="{58F391BB-DABB-48EE-B61C-8F0BBDCDF6C5}" srcId="{A2916F78-906A-4706-885E-CB697D7392AB}" destId="{DAF93F41-8EEB-4BFD-8C58-5AB2BA5BF98D}" srcOrd="0" destOrd="0" parTransId="{76998DDE-C4FD-4B67-AE9B-A4484F6E36B9}" sibTransId="{4000EDEB-C6E5-4306-A533-737B05B14F62}"/>
    <dgm:cxn modelId="{CE56EF9F-B937-4557-BCA2-078CC1C1DCA6}" type="presParOf" srcId="{F4BF41F5-F436-4034-A7C6-F7FE5A6FE14A}" destId="{7B0EE050-7FA0-466B-8300-B93FAD3B4F6F}" srcOrd="0" destOrd="0" presId="urn:microsoft.com/office/officeart/2005/8/layout/target3"/>
    <dgm:cxn modelId="{631DBF5F-7E4D-4AAA-9E2F-71B1579B318C}" type="presParOf" srcId="{F4BF41F5-F436-4034-A7C6-F7FE5A6FE14A}" destId="{5935860B-29FF-4775-B1DD-4EE1B57A34FE}" srcOrd="1" destOrd="0" presId="urn:microsoft.com/office/officeart/2005/8/layout/target3"/>
    <dgm:cxn modelId="{BEF42A86-0F8B-4745-853F-6498E90C2846}" type="presParOf" srcId="{F4BF41F5-F436-4034-A7C6-F7FE5A6FE14A}" destId="{9DC3CA6A-D861-4B3F-9572-28EAD469705F}" srcOrd="2" destOrd="0" presId="urn:microsoft.com/office/officeart/2005/8/layout/target3"/>
    <dgm:cxn modelId="{63328E31-3864-41E5-BDFD-19119D4F288C}" type="presParOf" srcId="{F4BF41F5-F436-4034-A7C6-F7FE5A6FE14A}" destId="{54EDAD3E-3EA0-46C9-B510-C6689211EDC6}" srcOrd="3" destOrd="0" presId="urn:microsoft.com/office/officeart/2005/8/layout/target3"/>
    <dgm:cxn modelId="{E5A77A36-27C6-464C-BC65-A320B79B8B01}" type="presParOf" srcId="{F4BF41F5-F436-4034-A7C6-F7FE5A6FE14A}" destId="{211B429F-2A7C-4DF8-8BF0-FC4F3788FE6C}" srcOrd="4" destOrd="0" presId="urn:microsoft.com/office/officeart/2005/8/layout/target3"/>
    <dgm:cxn modelId="{FD1B4443-9E80-4F87-86EF-2401F6BD718B}" type="presParOf" srcId="{F4BF41F5-F436-4034-A7C6-F7FE5A6FE14A}" destId="{FC480E06-32A9-449A-A932-B2DF083E632F}" srcOrd="5" destOrd="0" presId="urn:microsoft.com/office/officeart/2005/8/layout/target3"/>
    <dgm:cxn modelId="{A1636B1B-4E8A-4C55-A7EF-722874A4084E}" type="presParOf" srcId="{F4BF41F5-F436-4034-A7C6-F7FE5A6FE14A}" destId="{0D9C0166-505C-487E-8B7E-CAF2C06CAE96}" srcOrd="6" destOrd="0" presId="urn:microsoft.com/office/officeart/2005/8/layout/target3"/>
    <dgm:cxn modelId="{15857032-E827-43FA-A6D7-09229D089CDD}" type="presParOf" srcId="{F4BF41F5-F436-4034-A7C6-F7FE5A6FE14A}" destId="{81DC55FC-0389-424E-9303-BD66201A4F94}" srcOrd="7" destOrd="0" presId="urn:microsoft.com/office/officeart/2005/8/layout/target3"/>
    <dgm:cxn modelId="{D487A9BD-E936-404F-BE79-3756A2258943}" type="presParOf" srcId="{F4BF41F5-F436-4034-A7C6-F7FE5A6FE14A}" destId="{2D0AF8CD-B820-44FA-BDEB-B4451F99B9C0}" srcOrd="8" destOrd="0" presId="urn:microsoft.com/office/officeart/2005/8/layout/target3"/>
    <dgm:cxn modelId="{CBF85ADF-44CE-4CD9-A97C-DAE2893540D6}" type="presParOf" srcId="{F4BF41F5-F436-4034-A7C6-F7FE5A6FE14A}" destId="{2B1011DB-2D09-40CF-8B33-03B5FFC4E394}" srcOrd="9" destOrd="0" presId="urn:microsoft.com/office/officeart/2005/8/layout/target3"/>
    <dgm:cxn modelId="{8EB382BE-DA41-4263-B101-917C1C13166A}" type="presParOf" srcId="{F4BF41F5-F436-4034-A7C6-F7FE5A6FE14A}" destId="{A6693890-8A55-4024-98BA-13DBF6849970}" srcOrd="10" destOrd="0" presId="urn:microsoft.com/office/officeart/2005/8/layout/target3"/>
    <dgm:cxn modelId="{20BB9E78-DBD1-43D8-A91B-4522F18E5BFA}" type="presParOf" srcId="{F4BF41F5-F436-4034-A7C6-F7FE5A6FE14A}" destId="{D7AC8FD0-E235-4FA0-9CF8-C82421800108}"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0D217D-D62E-4E84-955C-E89B39F26E3B}"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zh-CN" altLang="en-US"/>
        </a:p>
      </dgm:t>
    </dgm:pt>
    <dgm:pt modelId="{B6F58D8B-3F5D-4D34-A15C-E149BDDB888E}">
      <dgm:prSet phldrT="[文本]"/>
      <dgm:spPr/>
      <dgm:t>
        <a:bodyPr/>
        <a:lstStyle/>
        <a:p>
          <a:pPr>
            <a:spcAft>
              <a:spcPts val="0"/>
            </a:spcAft>
          </a:pPr>
          <a:r>
            <a:rPr lang="zh-CN" dirty="0" smtClean="0"/>
            <a:t>仓储持有成本</a:t>
          </a:r>
          <a:endParaRPr lang="zh-CN" altLang="en-US" dirty="0"/>
        </a:p>
      </dgm:t>
    </dgm:pt>
    <dgm:pt modelId="{F00BDF8D-1087-4602-A28F-E5883760DAAD}" type="parTrans" cxnId="{C329CB29-926C-446A-9CCA-5A16E0DA61A5}">
      <dgm:prSet/>
      <dgm:spPr/>
      <dgm:t>
        <a:bodyPr/>
        <a:lstStyle/>
        <a:p>
          <a:endParaRPr lang="zh-CN" altLang="en-US"/>
        </a:p>
      </dgm:t>
    </dgm:pt>
    <dgm:pt modelId="{CC5C1587-4E08-42E8-8657-EBDF9649D989}" type="sibTrans" cxnId="{C329CB29-926C-446A-9CCA-5A16E0DA61A5}">
      <dgm:prSet/>
      <dgm:spPr/>
      <dgm:t>
        <a:bodyPr/>
        <a:lstStyle/>
        <a:p>
          <a:endParaRPr lang="zh-CN" altLang="en-US"/>
        </a:p>
      </dgm:t>
    </dgm:pt>
    <dgm:pt modelId="{3FC93159-2465-4ACF-8A1E-BD117E7DDC2E}">
      <dgm:prSet phldrT="[文本]"/>
      <dgm:spPr/>
      <dgm:t>
        <a:bodyPr/>
        <a:lstStyle/>
        <a:p>
          <a:r>
            <a:rPr lang="zh-CN" dirty="0" smtClean="0"/>
            <a:t>仓储持有成本是指为保持适当的库存而发生的成本。仓储持有成本主要包括资金占用成本、仓储维护成本、仓储运作成本、仓储风险成本。 </a:t>
          </a:r>
          <a:endParaRPr lang="zh-CN" altLang="en-US" dirty="0"/>
        </a:p>
      </dgm:t>
    </dgm:pt>
    <dgm:pt modelId="{381EDA62-FCEF-4D62-B3B8-9886CEDF1342}" type="parTrans" cxnId="{4664B94F-F7A9-4FEB-A33F-425A7E5BB2DC}">
      <dgm:prSet/>
      <dgm:spPr/>
      <dgm:t>
        <a:bodyPr/>
        <a:lstStyle/>
        <a:p>
          <a:endParaRPr lang="zh-CN" altLang="en-US"/>
        </a:p>
      </dgm:t>
    </dgm:pt>
    <dgm:pt modelId="{A8D3A828-C8A5-45C7-86FD-450DD3B05D39}" type="sibTrans" cxnId="{4664B94F-F7A9-4FEB-A33F-425A7E5BB2DC}">
      <dgm:prSet/>
      <dgm:spPr/>
      <dgm:t>
        <a:bodyPr/>
        <a:lstStyle/>
        <a:p>
          <a:endParaRPr lang="zh-CN" altLang="en-US"/>
        </a:p>
      </dgm:t>
    </dgm:pt>
    <dgm:pt modelId="{79893B53-4562-4143-9066-81E359A74258}">
      <dgm:prSet phldrT="[文本]"/>
      <dgm:spPr/>
      <dgm:t>
        <a:bodyPr/>
        <a:lstStyle/>
        <a:p>
          <a:pPr>
            <a:spcAft>
              <a:spcPts val="0"/>
            </a:spcAft>
          </a:pPr>
          <a:r>
            <a:rPr lang="zh-CN" dirty="0" smtClean="0"/>
            <a:t>订货或生产</a:t>
          </a:r>
          <a:endParaRPr lang="en-US" altLang="zh-CN" dirty="0" smtClean="0"/>
        </a:p>
        <a:p>
          <a:pPr>
            <a:spcAft>
              <a:spcPts val="0"/>
            </a:spcAft>
          </a:pPr>
          <a:r>
            <a:rPr lang="zh-CN" dirty="0" smtClean="0"/>
            <a:t>准备成本</a:t>
          </a:r>
          <a:endParaRPr lang="zh-CN" altLang="en-US" dirty="0"/>
        </a:p>
      </dgm:t>
    </dgm:pt>
    <dgm:pt modelId="{DE393FE5-6E32-4056-AE2E-9365B382882F}" type="parTrans" cxnId="{962F3B8D-DBC3-4EEA-BABD-21417DE42DCC}">
      <dgm:prSet/>
      <dgm:spPr/>
      <dgm:t>
        <a:bodyPr/>
        <a:lstStyle/>
        <a:p>
          <a:endParaRPr lang="zh-CN" altLang="en-US"/>
        </a:p>
      </dgm:t>
    </dgm:pt>
    <dgm:pt modelId="{6B8A112E-1441-41A6-AB07-3A10B92AAA93}" type="sibTrans" cxnId="{962F3B8D-DBC3-4EEA-BABD-21417DE42DCC}">
      <dgm:prSet/>
      <dgm:spPr/>
      <dgm:t>
        <a:bodyPr/>
        <a:lstStyle/>
        <a:p>
          <a:endParaRPr lang="zh-CN" altLang="en-US"/>
        </a:p>
      </dgm:t>
    </dgm:pt>
    <dgm:pt modelId="{9F7A42F2-D946-4253-B961-7B403DB14677}">
      <dgm:prSet phldrT="[文本]"/>
      <dgm:spPr/>
      <dgm:t>
        <a:bodyPr/>
        <a:lstStyle/>
        <a:p>
          <a:r>
            <a:rPr lang="zh-CN" dirty="0" smtClean="0"/>
            <a:t>订货成本或生产准备成本，是指企业向外部的供应商发出采购订单的成本，或指企业内部的生产准备成本。</a:t>
          </a:r>
          <a:endParaRPr lang="zh-CN" altLang="en-US" dirty="0"/>
        </a:p>
      </dgm:t>
    </dgm:pt>
    <dgm:pt modelId="{6216240B-6B44-4D8D-82AF-BCF89F4B3926}" type="parTrans" cxnId="{82A674BF-CF6F-49FB-ACC4-CB49754DD23C}">
      <dgm:prSet/>
      <dgm:spPr/>
      <dgm:t>
        <a:bodyPr/>
        <a:lstStyle/>
        <a:p>
          <a:endParaRPr lang="zh-CN" altLang="en-US"/>
        </a:p>
      </dgm:t>
    </dgm:pt>
    <dgm:pt modelId="{1FEE4157-F6DA-4DED-8AB9-542A7770CAD6}" type="sibTrans" cxnId="{82A674BF-CF6F-49FB-ACC4-CB49754DD23C}">
      <dgm:prSet/>
      <dgm:spPr/>
      <dgm:t>
        <a:bodyPr/>
        <a:lstStyle/>
        <a:p>
          <a:endParaRPr lang="zh-CN" altLang="en-US"/>
        </a:p>
      </dgm:t>
    </dgm:pt>
    <dgm:pt modelId="{59ABC9F3-209C-4F6D-80F0-E0FCEDFFEEF1}">
      <dgm:prSet phldrT="[文本]"/>
      <dgm:spPr/>
      <dgm:t>
        <a:bodyPr/>
        <a:lstStyle/>
        <a:p>
          <a:pPr>
            <a:spcAft>
              <a:spcPts val="0"/>
            </a:spcAft>
          </a:pPr>
          <a:r>
            <a:rPr lang="zh-CN" dirty="0" smtClean="0"/>
            <a:t>缺货成本</a:t>
          </a:r>
          <a:endParaRPr lang="zh-CN" altLang="en-US" dirty="0"/>
        </a:p>
      </dgm:t>
    </dgm:pt>
    <dgm:pt modelId="{958984E2-BBDF-4999-9850-1B9F627B9F75}" type="parTrans" cxnId="{4A7909EE-93F1-4E43-8E0A-D9094EF1311E}">
      <dgm:prSet/>
      <dgm:spPr/>
      <dgm:t>
        <a:bodyPr/>
        <a:lstStyle/>
        <a:p>
          <a:endParaRPr lang="zh-CN" altLang="en-US"/>
        </a:p>
      </dgm:t>
    </dgm:pt>
    <dgm:pt modelId="{EFCADCD0-8150-4860-BF24-E0CB0D3D7604}" type="sibTrans" cxnId="{4A7909EE-93F1-4E43-8E0A-D9094EF1311E}">
      <dgm:prSet/>
      <dgm:spPr/>
      <dgm:t>
        <a:bodyPr/>
        <a:lstStyle/>
        <a:p>
          <a:endParaRPr lang="zh-CN" altLang="en-US"/>
        </a:p>
      </dgm:t>
    </dgm:pt>
    <dgm:pt modelId="{7217196C-E08C-42BB-8C60-1965B981B4E1}">
      <dgm:prSet phldrT="[文本]"/>
      <dgm:spPr/>
      <dgm:t>
        <a:bodyPr/>
        <a:lstStyle/>
        <a:p>
          <a:r>
            <a:rPr lang="zh-CN" dirty="0" smtClean="0"/>
            <a:t>缺货成本指由于库存供应中断而造成的损失，包括原材料供应中断造成的停工损失、产成品库存缺货造成的延迟发货损失和丧失销售机会的损失</a:t>
          </a:r>
          <a:r>
            <a:rPr lang="zh-CN" altLang="en-US" dirty="0" smtClean="0"/>
            <a:t>。</a:t>
          </a:r>
          <a:endParaRPr lang="zh-CN" altLang="en-US" dirty="0"/>
        </a:p>
      </dgm:t>
    </dgm:pt>
    <dgm:pt modelId="{867A5776-01A9-4CA8-9C83-9FDC5B358355}" type="parTrans" cxnId="{639A7B88-EF1A-47D4-A02B-0C8CF3A0E568}">
      <dgm:prSet/>
      <dgm:spPr/>
      <dgm:t>
        <a:bodyPr/>
        <a:lstStyle/>
        <a:p>
          <a:endParaRPr lang="zh-CN" altLang="en-US"/>
        </a:p>
      </dgm:t>
    </dgm:pt>
    <dgm:pt modelId="{DAAB267F-EC82-4E2E-A9CB-4A60FE4305E7}" type="sibTrans" cxnId="{639A7B88-EF1A-47D4-A02B-0C8CF3A0E568}">
      <dgm:prSet/>
      <dgm:spPr/>
      <dgm:t>
        <a:bodyPr/>
        <a:lstStyle/>
        <a:p>
          <a:endParaRPr lang="zh-CN" altLang="en-US"/>
        </a:p>
      </dgm:t>
    </dgm:pt>
    <dgm:pt modelId="{A88E8F7D-26DA-43FB-B38E-B116B4A20F47}">
      <dgm:prSet/>
      <dgm:spPr/>
      <dgm:t>
        <a:bodyPr/>
        <a:lstStyle/>
        <a:p>
          <a:pPr>
            <a:spcAft>
              <a:spcPts val="0"/>
            </a:spcAft>
          </a:pPr>
          <a:r>
            <a:rPr lang="zh-CN" dirty="0" smtClean="0"/>
            <a:t>在途库存</a:t>
          </a:r>
          <a:endParaRPr lang="en-US" altLang="zh-CN" dirty="0" smtClean="0"/>
        </a:p>
        <a:p>
          <a:pPr>
            <a:spcAft>
              <a:spcPts val="0"/>
            </a:spcAft>
          </a:pPr>
          <a:r>
            <a:rPr lang="zh-CN" dirty="0" smtClean="0"/>
            <a:t>持有成本</a:t>
          </a:r>
          <a:endParaRPr lang="zh-CN" dirty="0"/>
        </a:p>
      </dgm:t>
    </dgm:pt>
    <dgm:pt modelId="{1B2E249F-831C-4F3C-98C6-EEA54F434AD9}" type="parTrans" cxnId="{155C2CC8-E1EA-4F0E-8ABA-48AA0CA7552A}">
      <dgm:prSet/>
      <dgm:spPr/>
      <dgm:t>
        <a:bodyPr/>
        <a:lstStyle/>
        <a:p>
          <a:endParaRPr lang="zh-CN" altLang="en-US"/>
        </a:p>
      </dgm:t>
    </dgm:pt>
    <dgm:pt modelId="{FB0B2C2C-B32C-4F03-B54D-393122FB3CBB}" type="sibTrans" cxnId="{155C2CC8-E1EA-4F0E-8ABA-48AA0CA7552A}">
      <dgm:prSet/>
      <dgm:spPr/>
      <dgm:t>
        <a:bodyPr/>
        <a:lstStyle/>
        <a:p>
          <a:endParaRPr lang="zh-CN" altLang="en-US"/>
        </a:p>
      </dgm:t>
    </dgm:pt>
    <dgm:pt modelId="{C21F3946-FE5A-4ECD-9DA9-978FB9E438A7}">
      <dgm:prSet/>
      <dgm:spPr/>
      <dgm:t>
        <a:bodyPr/>
        <a:lstStyle/>
        <a:p>
          <a:r>
            <a:rPr lang="zh-CN" smtClean="0"/>
            <a:t>从理财的角度来看，货物仍是销售方的库存。因为这种在途货物在交给客户之前仍然属于企业所有，运货方式及所需的时间是储存成本的一部分</a:t>
          </a:r>
          <a:endParaRPr lang="zh-CN" altLang="en-US"/>
        </a:p>
      </dgm:t>
    </dgm:pt>
    <dgm:pt modelId="{07659884-989D-44F0-91D7-9A7DFEDE5250}" type="parTrans" cxnId="{55A1FFE1-1926-473B-A2BB-3C928C9B529D}">
      <dgm:prSet/>
      <dgm:spPr/>
      <dgm:t>
        <a:bodyPr/>
        <a:lstStyle/>
        <a:p>
          <a:endParaRPr lang="zh-CN" altLang="en-US"/>
        </a:p>
      </dgm:t>
    </dgm:pt>
    <dgm:pt modelId="{63D932A3-E37E-4836-B787-EA2A08180A9B}" type="sibTrans" cxnId="{55A1FFE1-1926-473B-A2BB-3C928C9B529D}">
      <dgm:prSet/>
      <dgm:spPr/>
      <dgm:t>
        <a:bodyPr/>
        <a:lstStyle/>
        <a:p>
          <a:endParaRPr lang="zh-CN" altLang="en-US"/>
        </a:p>
      </dgm:t>
    </dgm:pt>
    <dgm:pt modelId="{0F437DD9-C78D-4802-B7A3-82BFEC543EFF}" type="pres">
      <dgm:prSet presAssocID="{110D217D-D62E-4E84-955C-E89B39F26E3B}" presName="Name0" presStyleCnt="0">
        <dgm:presLayoutVars>
          <dgm:dir/>
          <dgm:animLvl val="lvl"/>
          <dgm:resizeHandles val="exact"/>
        </dgm:presLayoutVars>
      </dgm:prSet>
      <dgm:spPr/>
      <dgm:t>
        <a:bodyPr/>
        <a:lstStyle/>
        <a:p>
          <a:endParaRPr lang="zh-CN" altLang="en-US"/>
        </a:p>
      </dgm:t>
    </dgm:pt>
    <dgm:pt modelId="{C593418D-06FA-4146-AD04-FA5D1CCD518B}" type="pres">
      <dgm:prSet presAssocID="{B6F58D8B-3F5D-4D34-A15C-E149BDDB888E}" presName="composite" presStyleCnt="0"/>
      <dgm:spPr/>
      <dgm:t>
        <a:bodyPr/>
        <a:lstStyle/>
        <a:p>
          <a:endParaRPr lang="zh-CN" altLang="en-US"/>
        </a:p>
      </dgm:t>
    </dgm:pt>
    <dgm:pt modelId="{2ADE7700-9C62-4853-96D7-F3DB0811CA90}" type="pres">
      <dgm:prSet presAssocID="{B6F58D8B-3F5D-4D34-A15C-E149BDDB888E}" presName="parTx" presStyleLbl="alignNode1" presStyleIdx="0" presStyleCnt="4">
        <dgm:presLayoutVars>
          <dgm:chMax val="0"/>
          <dgm:chPref val="0"/>
          <dgm:bulletEnabled val="1"/>
        </dgm:presLayoutVars>
      </dgm:prSet>
      <dgm:spPr/>
      <dgm:t>
        <a:bodyPr/>
        <a:lstStyle/>
        <a:p>
          <a:endParaRPr lang="zh-CN" altLang="en-US"/>
        </a:p>
      </dgm:t>
    </dgm:pt>
    <dgm:pt modelId="{738719F1-FE31-4DF5-A3F9-3B95ED593216}" type="pres">
      <dgm:prSet presAssocID="{B6F58D8B-3F5D-4D34-A15C-E149BDDB888E}" presName="desTx" presStyleLbl="alignAccFollowNode1" presStyleIdx="0" presStyleCnt="4">
        <dgm:presLayoutVars>
          <dgm:bulletEnabled val="1"/>
        </dgm:presLayoutVars>
      </dgm:prSet>
      <dgm:spPr/>
      <dgm:t>
        <a:bodyPr/>
        <a:lstStyle/>
        <a:p>
          <a:endParaRPr lang="zh-CN" altLang="en-US"/>
        </a:p>
      </dgm:t>
    </dgm:pt>
    <dgm:pt modelId="{4FEEB8A9-08B4-4225-8C8F-9D220C24E36E}" type="pres">
      <dgm:prSet presAssocID="{CC5C1587-4E08-42E8-8657-EBDF9649D989}" presName="space" presStyleCnt="0"/>
      <dgm:spPr/>
      <dgm:t>
        <a:bodyPr/>
        <a:lstStyle/>
        <a:p>
          <a:endParaRPr lang="zh-CN" altLang="en-US"/>
        </a:p>
      </dgm:t>
    </dgm:pt>
    <dgm:pt modelId="{59A275C5-608E-45A1-BA23-5B3F42929FEB}" type="pres">
      <dgm:prSet presAssocID="{79893B53-4562-4143-9066-81E359A74258}" presName="composite" presStyleCnt="0"/>
      <dgm:spPr/>
      <dgm:t>
        <a:bodyPr/>
        <a:lstStyle/>
        <a:p>
          <a:endParaRPr lang="zh-CN" altLang="en-US"/>
        </a:p>
      </dgm:t>
    </dgm:pt>
    <dgm:pt modelId="{09016F0C-557C-4648-B459-0700BF1538A3}" type="pres">
      <dgm:prSet presAssocID="{79893B53-4562-4143-9066-81E359A74258}" presName="parTx" presStyleLbl="alignNode1" presStyleIdx="1" presStyleCnt="4">
        <dgm:presLayoutVars>
          <dgm:chMax val="0"/>
          <dgm:chPref val="0"/>
          <dgm:bulletEnabled val="1"/>
        </dgm:presLayoutVars>
      </dgm:prSet>
      <dgm:spPr/>
      <dgm:t>
        <a:bodyPr/>
        <a:lstStyle/>
        <a:p>
          <a:endParaRPr lang="zh-CN" altLang="en-US"/>
        </a:p>
      </dgm:t>
    </dgm:pt>
    <dgm:pt modelId="{E930D77F-7596-4796-8D2D-9FE6B861B3DA}" type="pres">
      <dgm:prSet presAssocID="{79893B53-4562-4143-9066-81E359A74258}" presName="desTx" presStyleLbl="alignAccFollowNode1" presStyleIdx="1" presStyleCnt="4">
        <dgm:presLayoutVars>
          <dgm:bulletEnabled val="1"/>
        </dgm:presLayoutVars>
      </dgm:prSet>
      <dgm:spPr/>
      <dgm:t>
        <a:bodyPr/>
        <a:lstStyle/>
        <a:p>
          <a:endParaRPr lang="zh-CN" altLang="en-US"/>
        </a:p>
      </dgm:t>
    </dgm:pt>
    <dgm:pt modelId="{E2469ACF-BB18-4E87-8EC3-63A2527FC6DC}" type="pres">
      <dgm:prSet presAssocID="{6B8A112E-1441-41A6-AB07-3A10B92AAA93}" presName="space" presStyleCnt="0"/>
      <dgm:spPr/>
      <dgm:t>
        <a:bodyPr/>
        <a:lstStyle/>
        <a:p>
          <a:endParaRPr lang="zh-CN" altLang="en-US"/>
        </a:p>
      </dgm:t>
    </dgm:pt>
    <dgm:pt modelId="{69500F66-44A4-4D6E-B40F-C1443B5EC4B1}" type="pres">
      <dgm:prSet presAssocID="{59ABC9F3-209C-4F6D-80F0-E0FCEDFFEEF1}" presName="composite" presStyleCnt="0"/>
      <dgm:spPr/>
      <dgm:t>
        <a:bodyPr/>
        <a:lstStyle/>
        <a:p>
          <a:endParaRPr lang="zh-CN" altLang="en-US"/>
        </a:p>
      </dgm:t>
    </dgm:pt>
    <dgm:pt modelId="{DA996931-E44F-4D5E-A1C6-C98DE192807C}" type="pres">
      <dgm:prSet presAssocID="{59ABC9F3-209C-4F6D-80F0-E0FCEDFFEEF1}" presName="parTx" presStyleLbl="alignNode1" presStyleIdx="2" presStyleCnt="4">
        <dgm:presLayoutVars>
          <dgm:chMax val="0"/>
          <dgm:chPref val="0"/>
          <dgm:bulletEnabled val="1"/>
        </dgm:presLayoutVars>
      </dgm:prSet>
      <dgm:spPr/>
      <dgm:t>
        <a:bodyPr/>
        <a:lstStyle/>
        <a:p>
          <a:endParaRPr lang="zh-CN" altLang="en-US"/>
        </a:p>
      </dgm:t>
    </dgm:pt>
    <dgm:pt modelId="{630C0EEE-5E02-4CEA-A18F-A938DD2FBB3C}" type="pres">
      <dgm:prSet presAssocID="{59ABC9F3-209C-4F6D-80F0-E0FCEDFFEEF1}" presName="desTx" presStyleLbl="alignAccFollowNode1" presStyleIdx="2" presStyleCnt="4">
        <dgm:presLayoutVars>
          <dgm:bulletEnabled val="1"/>
        </dgm:presLayoutVars>
      </dgm:prSet>
      <dgm:spPr/>
      <dgm:t>
        <a:bodyPr/>
        <a:lstStyle/>
        <a:p>
          <a:endParaRPr lang="zh-CN" altLang="en-US"/>
        </a:p>
      </dgm:t>
    </dgm:pt>
    <dgm:pt modelId="{0DE10D5E-1410-4E75-89C7-866C730E1EB4}" type="pres">
      <dgm:prSet presAssocID="{EFCADCD0-8150-4860-BF24-E0CB0D3D7604}" presName="space" presStyleCnt="0"/>
      <dgm:spPr/>
      <dgm:t>
        <a:bodyPr/>
        <a:lstStyle/>
        <a:p>
          <a:endParaRPr lang="zh-CN" altLang="en-US"/>
        </a:p>
      </dgm:t>
    </dgm:pt>
    <dgm:pt modelId="{D3046DFA-F449-44DE-A5B6-E4498A98F468}" type="pres">
      <dgm:prSet presAssocID="{A88E8F7D-26DA-43FB-B38E-B116B4A20F47}" presName="composite" presStyleCnt="0"/>
      <dgm:spPr/>
      <dgm:t>
        <a:bodyPr/>
        <a:lstStyle/>
        <a:p>
          <a:endParaRPr lang="zh-CN" altLang="en-US"/>
        </a:p>
      </dgm:t>
    </dgm:pt>
    <dgm:pt modelId="{11A44AE9-F7B6-4A6C-9CF4-6CB507EB2460}" type="pres">
      <dgm:prSet presAssocID="{A88E8F7D-26DA-43FB-B38E-B116B4A20F47}" presName="parTx" presStyleLbl="alignNode1" presStyleIdx="3" presStyleCnt="4">
        <dgm:presLayoutVars>
          <dgm:chMax val="0"/>
          <dgm:chPref val="0"/>
          <dgm:bulletEnabled val="1"/>
        </dgm:presLayoutVars>
      </dgm:prSet>
      <dgm:spPr/>
      <dgm:t>
        <a:bodyPr/>
        <a:lstStyle/>
        <a:p>
          <a:endParaRPr lang="zh-CN" altLang="en-US"/>
        </a:p>
      </dgm:t>
    </dgm:pt>
    <dgm:pt modelId="{4FEE854E-38EF-447D-BB89-746C809728C4}" type="pres">
      <dgm:prSet presAssocID="{A88E8F7D-26DA-43FB-B38E-B116B4A20F47}" presName="desTx" presStyleLbl="alignAccFollowNode1" presStyleIdx="3" presStyleCnt="4">
        <dgm:presLayoutVars>
          <dgm:bulletEnabled val="1"/>
        </dgm:presLayoutVars>
      </dgm:prSet>
      <dgm:spPr/>
      <dgm:t>
        <a:bodyPr/>
        <a:lstStyle/>
        <a:p>
          <a:endParaRPr lang="zh-CN" altLang="en-US"/>
        </a:p>
      </dgm:t>
    </dgm:pt>
  </dgm:ptLst>
  <dgm:cxnLst>
    <dgm:cxn modelId="{962F3B8D-DBC3-4EEA-BABD-21417DE42DCC}" srcId="{110D217D-D62E-4E84-955C-E89B39F26E3B}" destId="{79893B53-4562-4143-9066-81E359A74258}" srcOrd="1" destOrd="0" parTransId="{DE393FE5-6E32-4056-AE2E-9365B382882F}" sibTransId="{6B8A112E-1441-41A6-AB07-3A10B92AAA93}"/>
    <dgm:cxn modelId="{EB6BA2E5-6756-415D-9A0E-E5C71460AE9C}" type="presOf" srcId="{3FC93159-2465-4ACF-8A1E-BD117E7DDC2E}" destId="{738719F1-FE31-4DF5-A3F9-3B95ED593216}" srcOrd="0" destOrd="0" presId="urn:microsoft.com/office/officeart/2005/8/layout/hList1"/>
    <dgm:cxn modelId="{C329CB29-926C-446A-9CCA-5A16E0DA61A5}" srcId="{110D217D-D62E-4E84-955C-E89B39F26E3B}" destId="{B6F58D8B-3F5D-4D34-A15C-E149BDDB888E}" srcOrd="0" destOrd="0" parTransId="{F00BDF8D-1087-4602-A28F-E5883760DAAD}" sibTransId="{CC5C1587-4E08-42E8-8657-EBDF9649D989}"/>
    <dgm:cxn modelId="{AA1AD3DB-BA2E-4C38-A305-906F04B71BD5}" type="presOf" srcId="{110D217D-D62E-4E84-955C-E89B39F26E3B}" destId="{0F437DD9-C78D-4802-B7A3-82BFEC543EFF}" srcOrd="0" destOrd="0" presId="urn:microsoft.com/office/officeart/2005/8/layout/hList1"/>
    <dgm:cxn modelId="{155C2CC8-E1EA-4F0E-8ABA-48AA0CA7552A}" srcId="{110D217D-D62E-4E84-955C-E89B39F26E3B}" destId="{A88E8F7D-26DA-43FB-B38E-B116B4A20F47}" srcOrd="3" destOrd="0" parTransId="{1B2E249F-831C-4F3C-98C6-EEA54F434AD9}" sibTransId="{FB0B2C2C-B32C-4F03-B54D-393122FB3CBB}"/>
    <dgm:cxn modelId="{82A674BF-CF6F-49FB-ACC4-CB49754DD23C}" srcId="{79893B53-4562-4143-9066-81E359A74258}" destId="{9F7A42F2-D946-4253-B961-7B403DB14677}" srcOrd="0" destOrd="0" parTransId="{6216240B-6B44-4D8D-82AF-BCF89F4B3926}" sibTransId="{1FEE4157-F6DA-4DED-8AB9-542A7770CAD6}"/>
    <dgm:cxn modelId="{639A7B88-EF1A-47D4-A02B-0C8CF3A0E568}" srcId="{59ABC9F3-209C-4F6D-80F0-E0FCEDFFEEF1}" destId="{7217196C-E08C-42BB-8C60-1965B981B4E1}" srcOrd="0" destOrd="0" parTransId="{867A5776-01A9-4CA8-9C83-9FDC5B358355}" sibTransId="{DAAB267F-EC82-4E2E-A9CB-4A60FE4305E7}"/>
    <dgm:cxn modelId="{3FBB23E5-F4DF-4B2C-A456-50CD5A5852D3}" type="presOf" srcId="{9F7A42F2-D946-4253-B961-7B403DB14677}" destId="{E930D77F-7596-4796-8D2D-9FE6B861B3DA}" srcOrd="0" destOrd="0" presId="urn:microsoft.com/office/officeart/2005/8/layout/hList1"/>
    <dgm:cxn modelId="{4664B94F-F7A9-4FEB-A33F-425A7E5BB2DC}" srcId="{B6F58D8B-3F5D-4D34-A15C-E149BDDB888E}" destId="{3FC93159-2465-4ACF-8A1E-BD117E7DDC2E}" srcOrd="0" destOrd="0" parTransId="{381EDA62-FCEF-4D62-B3B8-9886CEDF1342}" sibTransId="{A8D3A828-C8A5-45C7-86FD-450DD3B05D39}"/>
    <dgm:cxn modelId="{55A1FFE1-1926-473B-A2BB-3C928C9B529D}" srcId="{A88E8F7D-26DA-43FB-B38E-B116B4A20F47}" destId="{C21F3946-FE5A-4ECD-9DA9-978FB9E438A7}" srcOrd="0" destOrd="0" parTransId="{07659884-989D-44F0-91D7-9A7DFEDE5250}" sibTransId="{63D932A3-E37E-4836-B787-EA2A08180A9B}"/>
    <dgm:cxn modelId="{82EAFCF5-64D3-446A-A1AA-85C59BCC0A8A}" type="presOf" srcId="{79893B53-4562-4143-9066-81E359A74258}" destId="{09016F0C-557C-4648-B459-0700BF1538A3}" srcOrd="0" destOrd="0" presId="urn:microsoft.com/office/officeart/2005/8/layout/hList1"/>
    <dgm:cxn modelId="{DCFE22EA-7687-48E8-8B28-EC7D2D382209}" type="presOf" srcId="{7217196C-E08C-42BB-8C60-1965B981B4E1}" destId="{630C0EEE-5E02-4CEA-A18F-A938DD2FBB3C}" srcOrd="0" destOrd="0" presId="urn:microsoft.com/office/officeart/2005/8/layout/hList1"/>
    <dgm:cxn modelId="{4A7909EE-93F1-4E43-8E0A-D9094EF1311E}" srcId="{110D217D-D62E-4E84-955C-E89B39F26E3B}" destId="{59ABC9F3-209C-4F6D-80F0-E0FCEDFFEEF1}" srcOrd="2" destOrd="0" parTransId="{958984E2-BBDF-4999-9850-1B9F627B9F75}" sibTransId="{EFCADCD0-8150-4860-BF24-E0CB0D3D7604}"/>
    <dgm:cxn modelId="{7A5165EB-BBD1-427F-9F21-EA45813B1A0F}" type="presOf" srcId="{B6F58D8B-3F5D-4D34-A15C-E149BDDB888E}" destId="{2ADE7700-9C62-4853-96D7-F3DB0811CA90}" srcOrd="0" destOrd="0" presId="urn:microsoft.com/office/officeart/2005/8/layout/hList1"/>
    <dgm:cxn modelId="{42F6C156-EB76-45C1-9EFC-05CE38A8C99F}" type="presOf" srcId="{A88E8F7D-26DA-43FB-B38E-B116B4A20F47}" destId="{11A44AE9-F7B6-4A6C-9CF4-6CB507EB2460}" srcOrd="0" destOrd="0" presId="urn:microsoft.com/office/officeart/2005/8/layout/hList1"/>
    <dgm:cxn modelId="{E482AF67-6F1F-43D6-9D59-69885F9D5868}" type="presOf" srcId="{C21F3946-FE5A-4ECD-9DA9-978FB9E438A7}" destId="{4FEE854E-38EF-447D-BB89-746C809728C4}" srcOrd="0" destOrd="0" presId="urn:microsoft.com/office/officeart/2005/8/layout/hList1"/>
    <dgm:cxn modelId="{083179ED-E796-4D41-8479-37CFFD1FFC3B}" type="presOf" srcId="{59ABC9F3-209C-4F6D-80F0-E0FCEDFFEEF1}" destId="{DA996931-E44F-4D5E-A1C6-C98DE192807C}" srcOrd="0" destOrd="0" presId="urn:microsoft.com/office/officeart/2005/8/layout/hList1"/>
    <dgm:cxn modelId="{AEB21392-F891-45EC-ACDA-CB847180C7E8}" type="presParOf" srcId="{0F437DD9-C78D-4802-B7A3-82BFEC543EFF}" destId="{C593418D-06FA-4146-AD04-FA5D1CCD518B}" srcOrd="0" destOrd="0" presId="urn:microsoft.com/office/officeart/2005/8/layout/hList1"/>
    <dgm:cxn modelId="{8DB8B011-1E13-4717-A42F-3DC0781CD866}" type="presParOf" srcId="{C593418D-06FA-4146-AD04-FA5D1CCD518B}" destId="{2ADE7700-9C62-4853-96D7-F3DB0811CA90}" srcOrd="0" destOrd="0" presId="urn:microsoft.com/office/officeart/2005/8/layout/hList1"/>
    <dgm:cxn modelId="{40105C02-C036-448C-A418-10E26E3CFB3F}" type="presParOf" srcId="{C593418D-06FA-4146-AD04-FA5D1CCD518B}" destId="{738719F1-FE31-4DF5-A3F9-3B95ED593216}" srcOrd="1" destOrd="0" presId="urn:microsoft.com/office/officeart/2005/8/layout/hList1"/>
    <dgm:cxn modelId="{21DE91A2-96C5-42E9-BF0D-5118EB00D556}" type="presParOf" srcId="{0F437DD9-C78D-4802-B7A3-82BFEC543EFF}" destId="{4FEEB8A9-08B4-4225-8C8F-9D220C24E36E}" srcOrd="1" destOrd="0" presId="urn:microsoft.com/office/officeart/2005/8/layout/hList1"/>
    <dgm:cxn modelId="{932C63D4-A28A-4F11-BAF4-C47AE2739618}" type="presParOf" srcId="{0F437DD9-C78D-4802-B7A3-82BFEC543EFF}" destId="{59A275C5-608E-45A1-BA23-5B3F42929FEB}" srcOrd="2" destOrd="0" presId="urn:microsoft.com/office/officeart/2005/8/layout/hList1"/>
    <dgm:cxn modelId="{B41B7995-0538-476E-818E-38B734979D4C}" type="presParOf" srcId="{59A275C5-608E-45A1-BA23-5B3F42929FEB}" destId="{09016F0C-557C-4648-B459-0700BF1538A3}" srcOrd="0" destOrd="0" presId="urn:microsoft.com/office/officeart/2005/8/layout/hList1"/>
    <dgm:cxn modelId="{326D8BD2-4F67-4EE2-94FE-F63F61619703}" type="presParOf" srcId="{59A275C5-608E-45A1-BA23-5B3F42929FEB}" destId="{E930D77F-7596-4796-8D2D-9FE6B861B3DA}" srcOrd="1" destOrd="0" presId="urn:microsoft.com/office/officeart/2005/8/layout/hList1"/>
    <dgm:cxn modelId="{F756A18D-67D2-4C7A-8CC0-73A82DE39F79}" type="presParOf" srcId="{0F437DD9-C78D-4802-B7A3-82BFEC543EFF}" destId="{E2469ACF-BB18-4E87-8EC3-63A2527FC6DC}" srcOrd="3" destOrd="0" presId="urn:microsoft.com/office/officeart/2005/8/layout/hList1"/>
    <dgm:cxn modelId="{C46B6134-75A0-4CD7-BA85-89782A3979A2}" type="presParOf" srcId="{0F437DD9-C78D-4802-B7A3-82BFEC543EFF}" destId="{69500F66-44A4-4D6E-B40F-C1443B5EC4B1}" srcOrd="4" destOrd="0" presId="urn:microsoft.com/office/officeart/2005/8/layout/hList1"/>
    <dgm:cxn modelId="{3A88A00B-1098-4515-994F-9D2617B75376}" type="presParOf" srcId="{69500F66-44A4-4D6E-B40F-C1443B5EC4B1}" destId="{DA996931-E44F-4D5E-A1C6-C98DE192807C}" srcOrd="0" destOrd="0" presId="urn:microsoft.com/office/officeart/2005/8/layout/hList1"/>
    <dgm:cxn modelId="{66659C73-15C2-48EE-A4C7-360BBFFF80F6}" type="presParOf" srcId="{69500F66-44A4-4D6E-B40F-C1443B5EC4B1}" destId="{630C0EEE-5E02-4CEA-A18F-A938DD2FBB3C}" srcOrd="1" destOrd="0" presId="urn:microsoft.com/office/officeart/2005/8/layout/hList1"/>
    <dgm:cxn modelId="{ACE3EFCF-F396-4C86-9914-C65C910126A3}" type="presParOf" srcId="{0F437DD9-C78D-4802-B7A3-82BFEC543EFF}" destId="{0DE10D5E-1410-4E75-89C7-866C730E1EB4}" srcOrd="5" destOrd="0" presId="urn:microsoft.com/office/officeart/2005/8/layout/hList1"/>
    <dgm:cxn modelId="{102D6EFB-5E8F-4AB7-B400-28889E932652}" type="presParOf" srcId="{0F437DD9-C78D-4802-B7A3-82BFEC543EFF}" destId="{D3046DFA-F449-44DE-A5B6-E4498A98F468}" srcOrd="6" destOrd="0" presId="urn:microsoft.com/office/officeart/2005/8/layout/hList1"/>
    <dgm:cxn modelId="{016CE0C2-37D5-4C8E-B2C5-AA1991E3E595}" type="presParOf" srcId="{D3046DFA-F449-44DE-A5B6-E4498A98F468}" destId="{11A44AE9-F7B6-4A6C-9CF4-6CB507EB2460}" srcOrd="0" destOrd="0" presId="urn:microsoft.com/office/officeart/2005/8/layout/hList1"/>
    <dgm:cxn modelId="{8173E793-25F6-4036-BA7A-4B91558392E4}" type="presParOf" srcId="{D3046DFA-F449-44DE-A5B6-E4498A98F468}" destId="{4FEE854E-38EF-447D-BB89-746C809728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592BD7-1342-4304-A82E-C845B9E11C58}"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zh-CN" altLang="en-US"/>
        </a:p>
      </dgm:t>
    </dgm:pt>
    <dgm:pt modelId="{1AF2D66C-511B-4CBE-B067-F158F9F3CC3F}">
      <dgm:prSet phldrT="[文本]"/>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zh-CN" dirty="0" smtClean="0"/>
            <a:t>仓储持有成本的构成</a:t>
          </a:r>
          <a:endParaRPr lang="zh-CN" altLang="en-US" dirty="0"/>
        </a:p>
      </dgm:t>
    </dgm:pt>
    <dgm:pt modelId="{3DA30FBE-C9A0-4404-9001-56DA503409A0}" type="parTrans" cxnId="{10F1EDAE-2F12-4B3E-A1B8-9597344B1024}">
      <dgm:prSet/>
      <dgm:spPr/>
      <dgm:t>
        <a:bodyPr/>
        <a:lstStyle/>
        <a:p>
          <a:endParaRPr lang="zh-CN" altLang="en-US"/>
        </a:p>
      </dgm:t>
    </dgm:pt>
    <dgm:pt modelId="{F61DD0F1-3A8E-4433-BA0B-20F90F394255}" type="sibTrans" cxnId="{10F1EDAE-2F12-4B3E-A1B8-9597344B1024}">
      <dgm:prSet/>
      <dgm:spPr/>
      <dgm:t>
        <a:bodyPr/>
        <a:lstStyle/>
        <a:p>
          <a:endParaRPr lang="zh-CN" altLang="en-US"/>
        </a:p>
      </dgm:t>
    </dgm:pt>
    <dgm:pt modelId="{8E985F11-E09E-42C2-893C-2CB638631654}">
      <dgm:prSet phldrT="[文本]"/>
      <dgm:spPr/>
      <dgm:t>
        <a:bodyPr/>
        <a:lstStyle/>
        <a:p>
          <a:r>
            <a:rPr lang="zh-CN" dirty="0" smtClean="0"/>
            <a:t>资金占用成本</a:t>
          </a:r>
          <a:endParaRPr lang="zh-CN" altLang="en-US" dirty="0"/>
        </a:p>
      </dgm:t>
    </dgm:pt>
    <dgm:pt modelId="{52572290-B0ED-4C07-8E28-8827209A241F}" type="parTrans" cxnId="{4BC5A917-9C67-48A9-9B03-DA01ED7AD86A}">
      <dgm:prSet/>
      <dgm:spPr/>
      <dgm:t>
        <a:bodyPr/>
        <a:lstStyle/>
        <a:p>
          <a:endParaRPr lang="zh-CN" altLang="en-US"/>
        </a:p>
      </dgm:t>
    </dgm:pt>
    <dgm:pt modelId="{62B9CD88-124C-404A-AD1D-97B40033E355}" type="sibTrans" cxnId="{4BC5A917-9C67-48A9-9B03-DA01ED7AD86A}">
      <dgm:prSet/>
      <dgm:spPr/>
      <dgm:t>
        <a:bodyPr/>
        <a:lstStyle/>
        <a:p>
          <a:endParaRPr lang="zh-CN" altLang="en-US"/>
        </a:p>
      </dgm:t>
    </dgm:pt>
    <dgm:pt modelId="{B07A7E21-ADFA-4D3F-A440-CF4B75234570}">
      <dgm:prSet phldrT="[文本]"/>
      <dgm:spPr/>
      <dgm:t>
        <a:bodyPr/>
        <a:lstStyle/>
        <a:p>
          <a:r>
            <a:rPr lang="zh-CN" dirty="0" smtClean="0"/>
            <a:t>仓储维护成本</a:t>
          </a:r>
          <a:endParaRPr lang="zh-CN" altLang="en-US" dirty="0"/>
        </a:p>
      </dgm:t>
    </dgm:pt>
    <dgm:pt modelId="{1521C0EC-F833-4C32-93D4-536C1EACE805}" type="parTrans" cxnId="{74409C79-BB61-407A-B0F2-EFAD8FFD12F3}">
      <dgm:prSet/>
      <dgm:spPr/>
      <dgm:t>
        <a:bodyPr/>
        <a:lstStyle/>
        <a:p>
          <a:endParaRPr lang="zh-CN" altLang="en-US"/>
        </a:p>
      </dgm:t>
    </dgm:pt>
    <dgm:pt modelId="{237D0C0F-C397-447B-8895-720D56D71227}" type="sibTrans" cxnId="{74409C79-BB61-407A-B0F2-EFAD8FFD12F3}">
      <dgm:prSet/>
      <dgm:spPr/>
      <dgm:t>
        <a:bodyPr/>
        <a:lstStyle/>
        <a:p>
          <a:endParaRPr lang="zh-CN" altLang="en-US"/>
        </a:p>
      </dgm:t>
    </dgm:pt>
    <dgm:pt modelId="{7150710D-26BF-49BF-8D0D-761459EE4208}">
      <dgm:prSet phldrT="[文本]"/>
      <dgm:spPr/>
      <dgm:t>
        <a:bodyPr/>
        <a:lstStyle/>
        <a:p>
          <a:r>
            <a:rPr lang="zh-CN" dirty="0" smtClean="0"/>
            <a:t>仓储持有成本的计算项目</a:t>
          </a:r>
          <a:endParaRPr lang="zh-CN" altLang="en-US" dirty="0"/>
        </a:p>
      </dgm:t>
    </dgm:pt>
    <dgm:pt modelId="{ABB2D680-5129-4149-B3D0-83A61E55CE5C}" type="parTrans" cxnId="{A3C3D418-E309-45F1-A568-A5941881F93B}">
      <dgm:prSet/>
      <dgm:spPr/>
      <dgm:t>
        <a:bodyPr/>
        <a:lstStyle/>
        <a:p>
          <a:endParaRPr lang="zh-CN" altLang="en-US"/>
        </a:p>
      </dgm:t>
    </dgm:pt>
    <dgm:pt modelId="{B5CC106C-D27B-4F00-A4E3-8F61925EA940}" type="sibTrans" cxnId="{A3C3D418-E309-45F1-A568-A5941881F93B}">
      <dgm:prSet/>
      <dgm:spPr/>
      <dgm:t>
        <a:bodyPr/>
        <a:lstStyle/>
        <a:p>
          <a:endParaRPr lang="zh-CN" altLang="en-US"/>
        </a:p>
      </dgm:t>
    </dgm:pt>
    <dgm:pt modelId="{2B29DE91-8208-4350-8DC7-48D7AC0CB8A8}">
      <dgm:prSet phldrT="[文本]"/>
      <dgm:spPr/>
      <dgm:t>
        <a:bodyPr/>
        <a:lstStyle/>
        <a:p>
          <a:r>
            <a:rPr lang="zh-CN" dirty="0" smtClean="0"/>
            <a:t>固定成本项目</a:t>
          </a:r>
          <a:r>
            <a:rPr lang="en-US" altLang="zh-CN" dirty="0" smtClean="0"/>
            <a:t>--</a:t>
          </a:r>
          <a:r>
            <a:rPr lang="zh-CN" dirty="0" smtClean="0"/>
            <a:t>主要包括：租赁费、取暖费、照明费、设备折旧费、保险费用和税金等</a:t>
          </a:r>
          <a:endParaRPr lang="zh-CN" altLang="en-US" dirty="0"/>
        </a:p>
      </dgm:t>
    </dgm:pt>
    <dgm:pt modelId="{06BB4744-CD9A-4269-8CBE-2B184D5F0402}" type="parTrans" cxnId="{8E11875E-2328-420F-B6C7-630842BBF5BE}">
      <dgm:prSet/>
      <dgm:spPr/>
      <dgm:t>
        <a:bodyPr/>
        <a:lstStyle/>
        <a:p>
          <a:endParaRPr lang="zh-CN" altLang="en-US"/>
        </a:p>
      </dgm:t>
    </dgm:pt>
    <dgm:pt modelId="{6C832605-B760-4090-87CA-C0E29FE36EFE}" type="sibTrans" cxnId="{8E11875E-2328-420F-B6C7-630842BBF5BE}">
      <dgm:prSet/>
      <dgm:spPr/>
      <dgm:t>
        <a:bodyPr/>
        <a:lstStyle/>
        <a:p>
          <a:endParaRPr lang="zh-CN" altLang="en-US"/>
        </a:p>
      </dgm:t>
    </dgm:pt>
    <dgm:pt modelId="{709650DD-6605-4DEE-9268-3F7B48751578}">
      <dgm:prSet phldrT="[文本]"/>
      <dgm:spPr/>
      <dgm:t>
        <a:bodyPr/>
        <a:lstStyle/>
        <a:p>
          <a:r>
            <a:rPr lang="zh-CN" dirty="0" smtClean="0"/>
            <a:t>变动成本项目</a:t>
          </a:r>
          <a:r>
            <a:rPr lang="en-US" altLang="zh-CN" dirty="0" smtClean="0"/>
            <a:t>--</a:t>
          </a:r>
          <a:r>
            <a:rPr lang="zh-CN" dirty="0" smtClean="0"/>
            <a:t>主要包括：库存占用资金的利息费用、仓储物品的毁损和变质损失、保险费用、搬运装卸费用、挑选整理费用等</a:t>
          </a:r>
          <a:endParaRPr lang="zh-CN" altLang="en-US" dirty="0"/>
        </a:p>
      </dgm:t>
    </dgm:pt>
    <dgm:pt modelId="{7DDAA87C-521F-4E7F-B272-1157E7BA27FE}" type="parTrans" cxnId="{C9E8AE7A-1DCA-4F21-A103-211546E269A7}">
      <dgm:prSet/>
      <dgm:spPr/>
      <dgm:t>
        <a:bodyPr/>
        <a:lstStyle/>
        <a:p>
          <a:endParaRPr lang="zh-CN" altLang="en-US"/>
        </a:p>
      </dgm:t>
    </dgm:pt>
    <dgm:pt modelId="{D908EB8C-5AD6-4A3D-8DAE-7CC909327EF7}" type="sibTrans" cxnId="{C9E8AE7A-1DCA-4F21-A103-211546E269A7}">
      <dgm:prSet/>
      <dgm:spPr/>
      <dgm:t>
        <a:bodyPr/>
        <a:lstStyle/>
        <a:p>
          <a:endParaRPr lang="zh-CN" altLang="en-US"/>
        </a:p>
      </dgm:t>
    </dgm:pt>
    <dgm:pt modelId="{6F5B8DD9-AD85-4EE6-934E-B7C8A08466C2}">
      <dgm:prSet phldrT="[文本]"/>
      <dgm:spPr/>
      <dgm:t>
        <a:bodyPr/>
        <a:lstStyle/>
        <a:p>
          <a:r>
            <a:rPr lang="zh-CN" dirty="0" smtClean="0"/>
            <a:t>仓储运作成本</a:t>
          </a:r>
          <a:endParaRPr lang="zh-CN" altLang="en-US" dirty="0"/>
        </a:p>
      </dgm:t>
    </dgm:pt>
    <dgm:pt modelId="{B6A90C60-6C10-40B2-B451-A24BBE7B264C}" type="parTrans" cxnId="{4C55453D-6436-4B53-8A95-F8E226E488F7}">
      <dgm:prSet/>
      <dgm:spPr/>
      <dgm:t>
        <a:bodyPr/>
        <a:lstStyle/>
        <a:p>
          <a:endParaRPr lang="zh-CN" altLang="en-US"/>
        </a:p>
      </dgm:t>
    </dgm:pt>
    <dgm:pt modelId="{D85D2D57-A09E-4648-910E-FE32536AA347}" type="sibTrans" cxnId="{4C55453D-6436-4B53-8A95-F8E226E488F7}">
      <dgm:prSet/>
      <dgm:spPr/>
      <dgm:t>
        <a:bodyPr/>
        <a:lstStyle/>
        <a:p>
          <a:endParaRPr lang="zh-CN" altLang="en-US"/>
        </a:p>
      </dgm:t>
    </dgm:pt>
    <dgm:pt modelId="{08796924-9282-4A16-A259-6555B58D53AB}">
      <dgm:prSet phldrT="[文本]"/>
      <dgm:spPr/>
      <dgm:t>
        <a:bodyPr/>
        <a:lstStyle/>
        <a:p>
          <a:r>
            <a:rPr lang="zh-CN" dirty="0" smtClean="0"/>
            <a:t>仓储风险成本</a:t>
          </a:r>
          <a:endParaRPr lang="zh-CN" altLang="en-US" dirty="0"/>
        </a:p>
      </dgm:t>
    </dgm:pt>
    <dgm:pt modelId="{D4E8044B-8073-41CB-B6D5-8C5EDC7FDCCE}" type="parTrans" cxnId="{EC1C055D-CEF0-4109-B7EB-EAD1986CC8DB}">
      <dgm:prSet/>
      <dgm:spPr/>
      <dgm:t>
        <a:bodyPr/>
        <a:lstStyle/>
        <a:p>
          <a:endParaRPr lang="zh-CN" altLang="en-US"/>
        </a:p>
      </dgm:t>
    </dgm:pt>
    <dgm:pt modelId="{750440C6-487B-4D4A-9E6D-E4AD6E7E0D9E}" type="sibTrans" cxnId="{EC1C055D-CEF0-4109-B7EB-EAD1986CC8DB}">
      <dgm:prSet/>
      <dgm:spPr/>
      <dgm:t>
        <a:bodyPr/>
        <a:lstStyle/>
        <a:p>
          <a:endParaRPr lang="zh-CN" altLang="en-US"/>
        </a:p>
      </dgm:t>
    </dgm:pt>
    <dgm:pt modelId="{E756D342-9CC8-41E7-BBA5-BAF39F146B8A}" type="pres">
      <dgm:prSet presAssocID="{C3592BD7-1342-4304-A82E-C845B9E11C58}" presName="Name0" presStyleCnt="0">
        <dgm:presLayoutVars>
          <dgm:dir/>
          <dgm:animLvl val="lvl"/>
          <dgm:resizeHandles val="exact"/>
        </dgm:presLayoutVars>
      </dgm:prSet>
      <dgm:spPr/>
      <dgm:t>
        <a:bodyPr/>
        <a:lstStyle/>
        <a:p>
          <a:endParaRPr lang="zh-CN" altLang="en-US"/>
        </a:p>
      </dgm:t>
    </dgm:pt>
    <dgm:pt modelId="{62E45C0C-877D-455F-8FE5-D52366C2F1E8}" type="pres">
      <dgm:prSet presAssocID="{1AF2D66C-511B-4CBE-B067-F158F9F3CC3F}" presName="composite" presStyleCnt="0"/>
      <dgm:spPr/>
      <dgm:t>
        <a:bodyPr/>
        <a:lstStyle/>
        <a:p>
          <a:endParaRPr lang="zh-CN" altLang="en-US"/>
        </a:p>
      </dgm:t>
    </dgm:pt>
    <dgm:pt modelId="{0A55E48A-C2C0-42D8-86F1-D91D1B1F2CF1}" type="pres">
      <dgm:prSet presAssocID="{1AF2D66C-511B-4CBE-B067-F158F9F3CC3F}" presName="parTx" presStyleLbl="alignNode1" presStyleIdx="0" presStyleCnt="2">
        <dgm:presLayoutVars>
          <dgm:chMax val="0"/>
          <dgm:chPref val="0"/>
          <dgm:bulletEnabled val="1"/>
        </dgm:presLayoutVars>
      </dgm:prSet>
      <dgm:spPr/>
      <dgm:t>
        <a:bodyPr/>
        <a:lstStyle/>
        <a:p>
          <a:endParaRPr lang="zh-CN" altLang="en-US"/>
        </a:p>
      </dgm:t>
    </dgm:pt>
    <dgm:pt modelId="{709E0ED6-78E4-4BEF-A3FC-5FD12C26B6C8}" type="pres">
      <dgm:prSet presAssocID="{1AF2D66C-511B-4CBE-B067-F158F9F3CC3F}" presName="desTx" presStyleLbl="alignAccFollowNode1" presStyleIdx="0" presStyleCnt="2">
        <dgm:presLayoutVars>
          <dgm:bulletEnabled val="1"/>
        </dgm:presLayoutVars>
      </dgm:prSet>
      <dgm:spPr/>
      <dgm:t>
        <a:bodyPr/>
        <a:lstStyle/>
        <a:p>
          <a:endParaRPr lang="zh-CN" altLang="en-US"/>
        </a:p>
      </dgm:t>
    </dgm:pt>
    <dgm:pt modelId="{122D1CFF-432A-4993-842A-1409DA8CE005}" type="pres">
      <dgm:prSet presAssocID="{F61DD0F1-3A8E-4433-BA0B-20F90F394255}" presName="space" presStyleCnt="0"/>
      <dgm:spPr/>
      <dgm:t>
        <a:bodyPr/>
        <a:lstStyle/>
        <a:p>
          <a:endParaRPr lang="zh-CN" altLang="en-US"/>
        </a:p>
      </dgm:t>
    </dgm:pt>
    <dgm:pt modelId="{E6874366-2F15-4358-B49F-6B822BDFA757}" type="pres">
      <dgm:prSet presAssocID="{7150710D-26BF-49BF-8D0D-761459EE4208}" presName="composite" presStyleCnt="0"/>
      <dgm:spPr/>
      <dgm:t>
        <a:bodyPr/>
        <a:lstStyle/>
        <a:p>
          <a:endParaRPr lang="zh-CN" altLang="en-US"/>
        </a:p>
      </dgm:t>
    </dgm:pt>
    <dgm:pt modelId="{C95CC255-77FF-42EB-8186-533BC9DFFE1C}" type="pres">
      <dgm:prSet presAssocID="{7150710D-26BF-49BF-8D0D-761459EE4208}" presName="parTx" presStyleLbl="alignNode1" presStyleIdx="1" presStyleCnt="2">
        <dgm:presLayoutVars>
          <dgm:chMax val="0"/>
          <dgm:chPref val="0"/>
          <dgm:bulletEnabled val="1"/>
        </dgm:presLayoutVars>
      </dgm:prSet>
      <dgm:spPr/>
      <dgm:t>
        <a:bodyPr/>
        <a:lstStyle/>
        <a:p>
          <a:endParaRPr lang="zh-CN" altLang="en-US"/>
        </a:p>
      </dgm:t>
    </dgm:pt>
    <dgm:pt modelId="{80AB4F00-A8E2-46F3-AB9E-4F6F8C7EBF08}" type="pres">
      <dgm:prSet presAssocID="{7150710D-26BF-49BF-8D0D-761459EE4208}" presName="desTx" presStyleLbl="alignAccFollowNode1" presStyleIdx="1" presStyleCnt="2">
        <dgm:presLayoutVars>
          <dgm:bulletEnabled val="1"/>
        </dgm:presLayoutVars>
      </dgm:prSet>
      <dgm:spPr/>
      <dgm:t>
        <a:bodyPr/>
        <a:lstStyle/>
        <a:p>
          <a:endParaRPr lang="zh-CN" altLang="en-US"/>
        </a:p>
      </dgm:t>
    </dgm:pt>
  </dgm:ptLst>
  <dgm:cxnLst>
    <dgm:cxn modelId="{00B71830-8623-4E48-ADB3-57A0F42E0D46}" type="presOf" srcId="{08796924-9282-4A16-A259-6555B58D53AB}" destId="{709E0ED6-78E4-4BEF-A3FC-5FD12C26B6C8}" srcOrd="0" destOrd="3" presId="urn:microsoft.com/office/officeart/2005/8/layout/hList1"/>
    <dgm:cxn modelId="{4BC5A917-9C67-48A9-9B03-DA01ED7AD86A}" srcId="{1AF2D66C-511B-4CBE-B067-F158F9F3CC3F}" destId="{8E985F11-E09E-42C2-893C-2CB638631654}" srcOrd="0" destOrd="0" parTransId="{52572290-B0ED-4C07-8E28-8827209A241F}" sibTransId="{62B9CD88-124C-404A-AD1D-97B40033E355}"/>
    <dgm:cxn modelId="{8E11875E-2328-420F-B6C7-630842BBF5BE}" srcId="{7150710D-26BF-49BF-8D0D-761459EE4208}" destId="{2B29DE91-8208-4350-8DC7-48D7AC0CB8A8}" srcOrd="0" destOrd="0" parTransId="{06BB4744-CD9A-4269-8CBE-2B184D5F0402}" sibTransId="{6C832605-B760-4090-87CA-C0E29FE36EFE}"/>
    <dgm:cxn modelId="{7ABC897A-D0E4-4BA0-BA1B-336D404EA312}" type="presOf" srcId="{2B29DE91-8208-4350-8DC7-48D7AC0CB8A8}" destId="{80AB4F00-A8E2-46F3-AB9E-4F6F8C7EBF08}" srcOrd="0" destOrd="0" presId="urn:microsoft.com/office/officeart/2005/8/layout/hList1"/>
    <dgm:cxn modelId="{CBD6F33E-06C2-4496-8F5D-D3DD3855D73A}" type="presOf" srcId="{C3592BD7-1342-4304-A82E-C845B9E11C58}" destId="{E756D342-9CC8-41E7-BBA5-BAF39F146B8A}" srcOrd="0" destOrd="0" presId="urn:microsoft.com/office/officeart/2005/8/layout/hList1"/>
    <dgm:cxn modelId="{10F1EDAE-2F12-4B3E-A1B8-9597344B1024}" srcId="{C3592BD7-1342-4304-A82E-C845B9E11C58}" destId="{1AF2D66C-511B-4CBE-B067-F158F9F3CC3F}" srcOrd="0" destOrd="0" parTransId="{3DA30FBE-C9A0-4404-9001-56DA503409A0}" sibTransId="{F61DD0F1-3A8E-4433-BA0B-20F90F394255}"/>
    <dgm:cxn modelId="{AEF2FF8B-5BC0-4E5D-8C33-3321F5D3A48B}" type="presOf" srcId="{7150710D-26BF-49BF-8D0D-761459EE4208}" destId="{C95CC255-77FF-42EB-8186-533BC9DFFE1C}" srcOrd="0" destOrd="0" presId="urn:microsoft.com/office/officeart/2005/8/layout/hList1"/>
    <dgm:cxn modelId="{A3C3D418-E309-45F1-A568-A5941881F93B}" srcId="{C3592BD7-1342-4304-A82E-C845B9E11C58}" destId="{7150710D-26BF-49BF-8D0D-761459EE4208}" srcOrd="1" destOrd="0" parTransId="{ABB2D680-5129-4149-B3D0-83A61E55CE5C}" sibTransId="{B5CC106C-D27B-4F00-A4E3-8F61925EA940}"/>
    <dgm:cxn modelId="{B48FDEDB-437C-408D-BBBF-E9A8B0AF6038}" type="presOf" srcId="{1AF2D66C-511B-4CBE-B067-F158F9F3CC3F}" destId="{0A55E48A-C2C0-42D8-86F1-D91D1B1F2CF1}" srcOrd="0" destOrd="0" presId="urn:microsoft.com/office/officeart/2005/8/layout/hList1"/>
    <dgm:cxn modelId="{7CF31D3D-860D-472F-BC3C-A0A0FFD3258D}" type="presOf" srcId="{8E985F11-E09E-42C2-893C-2CB638631654}" destId="{709E0ED6-78E4-4BEF-A3FC-5FD12C26B6C8}" srcOrd="0" destOrd="0" presId="urn:microsoft.com/office/officeart/2005/8/layout/hList1"/>
    <dgm:cxn modelId="{EC1C055D-CEF0-4109-B7EB-EAD1986CC8DB}" srcId="{1AF2D66C-511B-4CBE-B067-F158F9F3CC3F}" destId="{08796924-9282-4A16-A259-6555B58D53AB}" srcOrd="3" destOrd="0" parTransId="{D4E8044B-8073-41CB-B6D5-8C5EDC7FDCCE}" sibTransId="{750440C6-487B-4D4A-9E6D-E4AD6E7E0D9E}"/>
    <dgm:cxn modelId="{3A5BC8B8-CDC8-4B85-ABC3-7C976D197884}" type="presOf" srcId="{B07A7E21-ADFA-4D3F-A440-CF4B75234570}" destId="{709E0ED6-78E4-4BEF-A3FC-5FD12C26B6C8}" srcOrd="0" destOrd="1" presId="urn:microsoft.com/office/officeart/2005/8/layout/hList1"/>
    <dgm:cxn modelId="{856BB2FA-A96F-4A84-BEC5-5D355C675745}" type="presOf" srcId="{6F5B8DD9-AD85-4EE6-934E-B7C8A08466C2}" destId="{709E0ED6-78E4-4BEF-A3FC-5FD12C26B6C8}" srcOrd="0" destOrd="2" presId="urn:microsoft.com/office/officeart/2005/8/layout/hList1"/>
    <dgm:cxn modelId="{9713960A-4B77-402D-9472-3F822E7D5B28}" type="presOf" srcId="{709650DD-6605-4DEE-9268-3F7B48751578}" destId="{80AB4F00-A8E2-46F3-AB9E-4F6F8C7EBF08}" srcOrd="0" destOrd="1" presId="urn:microsoft.com/office/officeart/2005/8/layout/hList1"/>
    <dgm:cxn modelId="{C9E8AE7A-1DCA-4F21-A103-211546E269A7}" srcId="{7150710D-26BF-49BF-8D0D-761459EE4208}" destId="{709650DD-6605-4DEE-9268-3F7B48751578}" srcOrd="1" destOrd="0" parTransId="{7DDAA87C-521F-4E7F-B272-1157E7BA27FE}" sibTransId="{D908EB8C-5AD6-4A3D-8DAE-7CC909327EF7}"/>
    <dgm:cxn modelId="{74409C79-BB61-407A-B0F2-EFAD8FFD12F3}" srcId="{1AF2D66C-511B-4CBE-B067-F158F9F3CC3F}" destId="{B07A7E21-ADFA-4D3F-A440-CF4B75234570}" srcOrd="1" destOrd="0" parTransId="{1521C0EC-F833-4C32-93D4-536C1EACE805}" sibTransId="{237D0C0F-C397-447B-8895-720D56D71227}"/>
    <dgm:cxn modelId="{4C55453D-6436-4B53-8A95-F8E226E488F7}" srcId="{1AF2D66C-511B-4CBE-B067-F158F9F3CC3F}" destId="{6F5B8DD9-AD85-4EE6-934E-B7C8A08466C2}" srcOrd="2" destOrd="0" parTransId="{B6A90C60-6C10-40B2-B451-A24BBE7B264C}" sibTransId="{D85D2D57-A09E-4648-910E-FE32536AA347}"/>
    <dgm:cxn modelId="{1BFB3F16-D3E1-4E0F-8E76-D46093F3DFBC}" type="presParOf" srcId="{E756D342-9CC8-41E7-BBA5-BAF39F146B8A}" destId="{62E45C0C-877D-455F-8FE5-D52366C2F1E8}" srcOrd="0" destOrd="0" presId="urn:microsoft.com/office/officeart/2005/8/layout/hList1"/>
    <dgm:cxn modelId="{6E9C4071-E787-464D-9011-6C911042324E}" type="presParOf" srcId="{62E45C0C-877D-455F-8FE5-D52366C2F1E8}" destId="{0A55E48A-C2C0-42D8-86F1-D91D1B1F2CF1}" srcOrd="0" destOrd="0" presId="urn:microsoft.com/office/officeart/2005/8/layout/hList1"/>
    <dgm:cxn modelId="{B3E79275-9A67-4BE6-991D-2133C45F98FA}" type="presParOf" srcId="{62E45C0C-877D-455F-8FE5-D52366C2F1E8}" destId="{709E0ED6-78E4-4BEF-A3FC-5FD12C26B6C8}" srcOrd="1" destOrd="0" presId="urn:microsoft.com/office/officeart/2005/8/layout/hList1"/>
    <dgm:cxn modelId="{7676B326-BE82-4929-8000-EB49E8FABDE7}" type="presParOf" srcId="{E756D342-9CC8-41E7-BBA5-BAF39F146B8A}" destId="{122D1CFF-432A-4993-842A-1409DA8CE005}" srcOrd="1" destOrd="0" presId="urn:microsoft.com/office/officeart/2005/8/layout/hList1"/>
    <dgm:cxn modelId="{49FABF20-C4E5-42CD-943E-55DA31ADA214}" type="presParOf" srcId="{E756D342-9CC8-41E7-BBA5-BAF39F146B8A}" destId="{E6874366-2F15-4358-B49F-6B822BDFA757}" srcOrd="2" destOrd="0" presId="urn:microsoft.com/office/officeart/2005/8/layout/hList1"/>
    <dgm:cxn modelId="{1A51480F-BFD8-4681-A0C0-394982297BC3}" type="presParOf" srcId="{E6874366-2F15-4358-B49F-6B822BDFA757}" destId="{C95CC255-77FF-42EB-8186-533BC9DFFE1C}" srcOrd="0" destOrd="0" presId="urn:microsoft.com/office/officeart/2005/8/layout/hList1"/>
    <dgm:cxn modelId="{C94F7A77-35D9-4032-9430-282100DB8EBB}" type="presParOf" srcId="{E6874366-2F15-4358-B49F-6B822BDFA757}" destId="{80AB4F00-A8E2-46F3-AB9E-4F6F8C7EBF0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35C276-1F6A-4AF1-8D20-4DD479053F7C}" type="doc">
      <dgm:prSet loTypeId="urn:microsoft.com/office/officeart/2005/8/layout/lProcess2" loCatId="list" qsTypeId="urn:microsoft.com/office/officeart/2005/8/quickstyle/3d2" qsCatId="3D" csTypeId="urn:microsoft.com/office/officeart/2005/8/colors/accent1_2" csCatId="accent1" phldr="1"/>
      <dgm:spPr/>
      <dgm:t>
        <a:bodyPr/>
        <a:lstStyle/>
        <a:p>
          <a:endParaRPr lang="zh-CN" altLang="en-US"/>
        </a:p>
      </dgm:t>
    </dgm:pt>
    <dgm:pt modelId="{6EB7C6FC-12D2-44EB-8B5E-3AD094F24F2A}">
      <dgm:prSet phldrT="[文本]"/>
      <dgm:spPr/>
      <dgm:t>
        <a:bodyPr/>
        <a:lstStyle/>
        <a:p>
          <a:r>
            <a:rPr lang="zh-CN" altLang="zh-CN" dirty="0" smtClean="0"/>
            <a:t>订货成本</a:t>
          </a:r>
          <a:endParaRPr lang="zh-CN" altLang="en-US" dirty="0"/>
        </a:p>
      </dgm:t>
    </dgm:pt>
    <dgm:pt modelId="{64DE0C8F-108C-47A9-AA77-440DFF9A47C3}" type="parTrans" cxnId="{BD6866CC-080B-4A73-B984-EEA0E5F05863}">
      <dgm:prSet/>
      <dgm:spPr/>
      <dgm:t>
        <a:bodyPr/>
        <a:lstStyle/>
        <a:p>
          <a:endParaRPr lang="zh-CN" altLang="en-US"/>
        </a:p>
      </dgm:t>
    </dgm:pt>
    <dgm:pt modelId="{2C352710-9B61-422F-9745-35F7FE4EBD97}" type="sibTrans" cxnId="{BD6866CC-080B-4A73-B984-EEA0E5F05863}">
      <dgm:prSet/>
      <dgm:spPr/>
      <dgm:t>
        <a:bodyPr/>
        <a:lstStyle/>
        <a:p>
          <a:endParaRPr lang="zh-CN" altLang="en-US"/>
        </a:p>
      </dgm:t>
    </dgm:pt>
    <dgm:pt modelId="{224B06D8-4A31-4A17-8C7B-2CB5B74576C0}">
      <dgm:prSet phldrT="[文本]"/>
      <dgm:spPr>
        <a:solidFill>
          <a:schemeClr val="accent4">
            <a:lumMod val="90000"/>
            <a:lumOff val="10000"/>
          </a:schemeClr>
        </a:solidFill>
      </dgm:spPr>
      <dgm:t>
        <a:bodyPr/>
        <a:lstStyle/>
        <a:p>
          <a:pPr algn="l"/>
          <a:r>
            <a:rPr lang="zh-CN" altLang="zh-CN" dirty="0" smtClean="0"/>
            <a:t>订货成本是指企业为了实现一次订货而进行的各种活动的费用，包括处理订货的差旅费、办公费等支出。</a:t>
          </a:r>
          <a:endParaRPr lang="zh-CN" altLang="en-US" dirty="0"/>
        </a:p>
      </dgm:t>
    </dgm:pt>
    <dgm:pt modelId="{C3A126C7-1273-4F2E-B93F-779B6E6915F1}" type="parTrans" cxnId="{7CE05F2B-3A9B-4DBC-AFAE-83A2F09FA7C4}">
      <dgm:prSet/>
      <dgm:spPr/>
      <dgm:t>
        <a:bodyPr/>
        <a:lstStyle/>
        <a:p>
          <a:endParaRPr lang="zh-CN" altLang="en-US"/>
        </a:p>
      </dgm:t>
    </dgm:pt>
    <dgm:pt modelId="{DF84C091-E996-4E33-A8B2-D61A8ED3DF9A}" type="sibTrans" cxnId="{7CE05F2B-3A9B-4DBC-AFAE-83A2F09FA7C4}">
      <dgm:prSet/>
      <dgm:spPr/>
      <dgm:t>
        <a:bodyPr/>
        <a:lstStyle/>
        <a:p>
          <a:endParaRPr lang="zh-CN" altLang="en-US"/>
        </a:p>
      </dgm:t>
    </dgm:pt>
    <dgm:pt modelId="{994B86E4-9E24-4671-9585-9C5358C63B4A}">
      <dgm:prSet phldrT="[文本]"/>
      <dgm:spPr/>
      <dgm:t>
        <a:bodyPr/>
        <a:lstStyle/>
        <a:p>
          <a:r>
            <a:rPr lang="zh-CN" altLang="zh-CN" dirty="0" smtClean="0"/>
            <a:t>生产准备成本</a:t>
          </a:r>
          <a:endParaRPr lang="zh-CN" altLang="en-US" dirty="0"/>
        </a:p>
      </dgm:t>
    </dgm:pt>
    <dgm:pt modelId="{76CCBDF8-DD09-47C0-8CE4-55BCCEC25DE8}" type="parTrans" cxnId="{5BDB3400-2AF7-4EDA-A9C5-7A6B16AD0A53}">
      <dgm:prSet/>
      <dgm:spPr/>
      <dgm:t>
        <a:bodyPr/>
        <a:lstStyle/>
        <a:p>
          <a:endParaRPr lang="zh-CN" altLang="en-US"/>
        </a:p>
      </dgm:t>
    </dgm:pt>
    <dgm:pt modelId="{56276461-903F-49B0-9FAD-E2A523ABCB6C}" type="sibTrans" cxnId="{5BDB3400-2AF7-4EDA-A9C5-7A6B16AD0A53}">
      <dgm:prSet/>
      <dgm:spPr/>
      <dgm:t>
        <a:bodyPr/>
        <a:lstStyle/>
        <a:p>
          <a:endParaRPr lang="zh-CN" altLang="en-US"/>
        </a:p>
      </dgm:t>
    </dgm:pt>
    <dgm:pt modelId="{F90AB6AE-CF71-449A-9587-359A61CD3C18}">
      <dgm:prSet phldrT="[文本]"/>
      <dgm:spPr>
        <a:solidFill>
          <a:schemeClr val="accent4">
            <a:lumMod val="90000"/>
            <a:lumOff val="10000"/>
          </a:schemeClr>
        </a:solidFill>
      </dgm:spPr>
      <dgm:t>
        <a:bodyPr/>
        <a:lstStyle/>
        <a:p>
          <a:pPr algn="l"/>
          <a:r>
            <a:rPr lang="zh-CN" altLang="zh-CN" dirty="0" smtClean="0"/>
            <a:t>生产准备成本，是指当库存的某些货物不由外部供应而是由企业自己生产时，企业为生产一批货物而进行准备的成本。</a:t>
          </a:r>
          <a:endParaRPr lang="zh-CN" altLang="en-US" dirty="0"/>
        </a:p>
      </dgm:t>
    </dgm:pt>
    <dgm:pt modelId="{A663D3BA-154A-491F-BDB8-3FD957286A81}" type="parTrans" cxnId="{47E7927C-28C6-458B-9779-E877CE37EE9A}">
      <dgm:prSet/>
      <dgm:spPr/>
      <dgm:t>
        <a:bodyPr/>
        <a:lstStyle/>
        <a:p>
          <a:endParaRPr lang="zh-CN" altLang="en-US"/>
        </a:p>
      </dgm:t>
    </dgm:pt>
    <dgm:pt modelId="{F0344F1D-958A-41D4-89D8-A82E8BDBA80C}" type="sibTrans" cxnId="{47E7927C-28C6-458B-9779-E877CE37EE9A}">
      <dgm:prSet/>
      <dgm:spPr/>
      <dgm:t>
        <a:bodyPr/>
        <a:lstStyle/>
        <a:p>
          <a:endParaRPr lang="zh-CN" altLang="en-US"/>
        </a:p>
      </dgm:t>
    </dgm:pt>
    <dgm:pt modelId="{78B3C0FB-74F1-4D0B-9E70-33B18CADB207}" type="pres">
      <dgm:prSet presAssocID="{EE35C276-1F6A-4AF1-8D20-4DD479053F7C}" presName="theList" presStyleCnt="0">
        <dgm:presLayoutVars>
          <dgm:dir/>
          <dgm:animLvl val="lvl"/>
          <dgm:resizeHandles val="exact"/>
        </dgm:presLayoutVars>
      </dgm:prSet>
      <dgm:spPr/>
      <dgm:t>
        <a:bodyPr/>
        <a:lstStyle/>
        <a:p>
          <a:endParaRPr lang="zh-CN" altLang="en-US"/>
        </a:p>
      </dgm:t>
    </dgm:pt>
    <dgm:pt modelId="{DCC70F65-0D9A-4304-A6A2-FAB624B310A5}" type="pres">
      <dgm:prSet presAssocID="{6EB7C6FC-12D2-44EB-8B5E-3AD094F24F2A}" presName="compNode" presStyleCnt="0"/>
      <dgm:spPr/>
      <dgm:t>
        <a:bodyPr/>
        <a:lstStyle/>
        <a:p>
          <a:endParaRPr lang="zh-CN" altLang="en-US"/>
        </a:p>
      </dgm:t>
    </dgm:pt>
    <dgm:pt modelId="{1A1D9ED6-D146-496E-A4CC-16D1DE482565}" type="pres">
      <dgm:prSet presAssocID="{6EB7C6FC-12D2-44EB-8B5E-3AD094F24F2A}" presName="aNode" presStyleLbl="bgShp" presStyleIdx="0" presStyleCnt="2"/>
      <dgm:spPr/>
      <dgm:t>
        <a:bodyPr/>
        <a:lstStyle/>
        <a:p>
          <a:endParaRPr lang="zh-CN" altLang="en-US"/>
        </a:p>
      </dgm:t>
    </dgm:pt>
    <dgm:pt modelId="{415983BC-96B7-45B4-AE96-38B1E00F0678}" type="pres">
      <dgm:prSet presAssocID="{6EB7C6FC-12D2-44EB-8B5E-3AD094F24F2A}" presName="textNode" presStyleLbl="bgShp" presStyleIdx="0" presStyleCnt="2"/>
      <dgm:spPr/>
      <dgm:t>
        <a:bodyPr/>
        <a:lstStyle/>
        <a:p>
          <a:endParaRPr lang="zh-CN" altLang="en-US"/>
        </a:p>
      </dgm:t>
    </dgm:pt>
    <dgm:pt modelId="{9A6A1FF3-7CC3-4A66-948F-3911DA4E64A2}" type="pres">
      <dgm:prSet presAssocID="{6EB7C6FC-12D2-44EB-8B5E-3AD094F24F2A}" presName="compChildNode" presStyleCnt="0"/>
      <dgm:spPr/>
      <dgm:t>
        <a:bodyPr/>
        <a:lstStyle/>
        <a:p>
          <a:endParaRPr lang="zh-CN" altLang="en-US"/>
        </a:p>
      </dgm:t>
    </dgm:pt>
    <dgm:pt modelId="{2F6C2577-C77B-4C71-A235-F90657EC124D}" type="pres">
      <dgm:prSet presAssocID="{6EB7C6FC-12D2-44EB-8B5E-3AD094F24F2A}" presName="theInnerList" presStyleCnt="0"/>
      <dgm:spPr/>
      <dgm:t>
        <a:bodyPr/>
        <a:lstStyle/>
        <a:p>
          <a:endParaRPr lang="zh-CN" altLang="en-US"/>
        </a:p>
      </dgm:t>
    </dgm:pt>
    <dgm:pt modelId="{B33DF0A4-2981-4D21-96C7-397D5612F2E5}" type="pres">
      <dgm:prSet presAssocID="{224B06D8-4A31-4A17-8C7B-2CB5B74576C0}" presName="childNode" presStyleLbl="node1" presStyleIdx="0" presStyleCnt="2">
        <dgm:presLayoutVars>
          <dgm:bulletEnabled val="1"/>
        </dgm:presLayoutVars>
      </dgm:prSet>
      <dgm:spPr/>
      <dgm:t>
        <a:bodyPr/>
        <a:lstStyle/>
        <a:p>
          <a:endParaRPr lang="zh-CN" altLang="en-US"/>
        </a:p>
      </dgm:t>
    </dgm:pt>
    <dgm:pt modelId="{2BC92FAA-513B-44D1-BDE0-2A86309E5165}" type="pres">
      <dgm:prSet presAssocID="{6EB7C6FC-12D2-44EB-8B5E-3AD094F24F2A}" presName="aSpace" presStyleCnt="0"/>
      <dgm:spPr/>
      <dgm:t>
        <a:bodyPr/>
        <a:lstStyle/>
        <a:p>
          <a:endParaRPr lang="zh-CN" altLang="en-US"/>
        </a:p>
      </dgm:t>
    </dgm:pt>
    <dgm:pt modelId="{B90D660D-42D6-4EDA-B592-D1672C4F9318}" type="pres">
      <dgm:prSet presAssocID="{994B86E4-9E24-4671-9585-9C5358C63B4A}" presName="compNode" presStyleCnt="0"/>
      <dgm:spPr/>
      <dgm:t>
        <a:bodyPr/>
        <a:lstStyle/>
        <a:p>
          <a:endParaRPr lang="zh-CN" altLang="en-US"/>
        </a:p>
      </dgm:t>
    </dgm:pt>
    <dgm:pt modelId="{FFF23E2D-046B-4247-8C72-902B1C43E27F}" type="pres">
      <dgm:prSet presAssocID="{994B86E4-9E24-4671-9585-9C5358C63B4A}" presName="aNode" presStyleLbl="bgShp" presStyleIdx="1" presStyleCnt="2"/>
      <dgm:spPr/>
      <dgm:t>
        <a:bodyPr/>
        <a:lstStyle/>
        <a:p>
          <a:endParaRPr lang="zh-CN" altLang="en-US"/>
        </a:p>
      </dgm:t>
    </dgm:pt>
    <dgm:pt modelId="{4E7020AE-7CA9-420A-B2E2-C62184AD775B}" type="pres">
      <dgm:prSet presAssocID="{994B86E4-9E24-4671-9585-9C5358C63B4A}" presName="textNode" presStyleLbl="bgShp" presStyleIdx="1" presStyleCnt="2"/>
      <dgm:spPr/>
      <dgm:t>
        <a:bodyPr/>
        <a:lstStyle/>
        <a:p>
          <a:endParaRPr lang="zh-CN" altLang="en-US"/>
        </a:p>
      </dgm:t>
    </dgm:pt>
    <dgm:pt modelId="{B53CCA91-4613-43FC-8F59-2A7D789B9BDF}" type="pres">
      <dgm:prSet presAssocID="{994B86E4-9E24-4671-9585-9C5358C63B4A}" presName="compChildNode" presStyleCnt="0"/>
      <dgm:spPr/>
      <dgm:t>
        <a:bodyPr/>
        <a:lstStyle/>
        <a:p>
          <a:endParaRPr lang="zh-CN" altLang="en-US"/>
        </a:p>
      </dgm:t>
    </dgm:pt>
    <dgm:pt modelId="{4AF172FE-BD6D-4B67-A343-4BFDCB7E94E3}" type="pres">
      <dgm:prSet presAssocID="{994B86E4-9E24-4671-9585-9C5358C63B4A}" presName="theInnerList" presStyleCnt="0"/>
      <dgm:spPr/>
      <dgm:t>
        <a:bodyPr/>
        <a:lstStyle/>
        <a:p>
          <a:endParaRPr lang="zh-CN" altLang="en-US"/>
        </a:p>
      </dgm:t>
    </dgm:pt>
    <dgm:pt modelId="{9C42F321-77F1-4137-BA16-70938F1CC063}" type="pres">
      <dgm:prSet presAssocID="{F90AB6AE-CF71-449A-9587-359A61CD3C18}" presName="childNode" presStyleLbl="node1" presStyleIdx="1" presStyleCnt="2">
        <dgm:presLayoutVars>
          <dgm:bulletEnabled val="1"/>
        </dgm:presLayoutVars>
      </dgm:prSet>
      <dgm:spPr/>
      <dgm:t>
        <a:bodyPr/>
        <a:lstStyle/>
        <a:p>
          <a:endParaRPr lang="zh-CN" altLang="en-US"/>
        </a:p>
      </dgm:t>
    </dgm:pt>
  </dgm:ptLst>
  <dgm:cxnLst>
    <dgm:cxn modelId="{5BDB3400-2AF7-4EDA-A9C5-7A6B16AD0A53}" srcId="{EE35C276-1F6A-4AF1-8D20-4DD479053F7C}" destId="{994B86E4-9E24-4671-9585-9C5358C63B4A}" srcOrd="1" destOrd="0" parTransId="{76CCBDF8-DD09-47C0-8CE4-55BCCEC25DE8}" sibTransId="{56276461-903F-49B0-9FAD-E2A523ABCB6C}"/>
    <dgm:cxn modelId="{D1EE776B-3F0E-4D30-8E8A-504DCB7AF92B}" type="presOf" srcId="{6EB7C6FC-12D2-44EB-8B5E-3AD094F24F2A}" destId="{1A1D9ED6-D146-496E-A4CC-16D1DE482565}" srcOrd="0" destOrd="0" presId="urn:microsoft.com/office/officeart/2005/8/layout/lProcess2"/>
    <dgm:cxn modelId="{F026AEEF-6B3E-4768-AF41-63DE4DB283E5}" type="presOf" srcId="{994B86E4-9E24-4671-9585-9C5358C63B4A}" destId="{4E7020AE-7CA9-420A-B2E2-C62184AD775B}" srcOrd="1" destOrd="0" presId="urn:microsoft.com/office/officeart/2005/8/layout/lProcess2"/>
    <dgm:cxn modelId="{7CE05F2B-3A9B-4DBC-AFAE-83A2F09FA7C4}" srcId="{6EB7C6FC-12D2-44EB-8B5E-3AD094F24F2A}" destId="{224B06D8-4A31-4A17-8C7B-2CB5B74576C0}" srcOrd="0" destOrd="0" parTransId="{C3A126C7-1273-4F2E-B93F-779B6E6915F1}" sibTransId="{DF84C091-E996-4E33-A8B2-D61A8ED3DF9A}"/>
    <dgm:cxn modelId="{47E7927C-28C6-458B-9779-E877CE37EE9A}" srcId="{994B86E4-9E24-4671-9585-9C5358C63B4A}" destId="{F90AB6AE-CF71-449A-9587-359A61CD3C18}" srcOrd="0" destOrd="0" parTransId="{A663D3BA-154A-491F-BDB8-3FD957286A81}" sibTransId="{F0344F1D-958A-41D4-89D8-A82E8BDBA80C}"/>
    <dgm:cxn modelId="{BD6866CC-080B-4A73-B984-EEA0E5F05863}" srcId="{EE35C276-1F6A-4AF1-8D20-4DD479053F7C}" destId="{6EB7C6FC-12D2-44EB-8B5E-3AD094F24F2A}" srcOrd="0" destOrd="0" parTransId="{64DE0C8F-108C-47A9-AA77-440DFF9A47C3}" sibTransId="{2C352710-9B61-422F-9745-35F7FE4EBD97}"/>
    <dgm:cxn modelId="{A355845E-E12F-4BFE-8A39-BAC9F2FCF8FB}" type="presOf" srcId="{994B86E4-9E24-4671-9585-9C5358C63B4A}" destId="{FFF23E2D-046B-4247-8C72-902B1C43E27F}" srcOrd="0" destOrd="0" presId="urn:microsoft.com/office/officeart/2005/8/layout/lProcess2"/>
    <dgm:cxn modelId="{3730E1FE-8403-4EB3-8FB5-8ECC914773C1}" type="presOf" srcId="{224B06D8-4A31-4A17-8C7B-2CB5B74576C0}" destId="{B33DF0A4-2981-4D21-96C7-397D5612F2E5}" srcOrd="0" destOrd="0" presId="urn:microsoft.com/office/officeart/2005/8/layout/lProcess2"/>
    <dgm:cxn modelId="{34A78662-D13C-4858-9CB6-1DCE3357720C}" type="presOf" srcId="{F90AB6AE-CF71-449A-9587-359A61CD3C18}" destId="{9C42F321-77F1-4137-BA16-70938F1CC063}" srcOrd="0" destOrd="0" presId="urn:microsoft.com/office/officeart/2005/8/layout/lProcess2"/>
    <dgm:cxn modelId="{D3FD3530-6F09-491C-9AD9-06A5360B63CB}" type="presOf" srcId="{6EB7C6FC-12D2-44EB-8B5E-3AD094F24F2A}" destId="{415983BC-96B7-45B4-AE96-38B1E00F0678}" srcOrd="1" destOrd="0" presId="urn:microsoft.com/office/officeart/2005/8/layout/lProcess2"/>
    <dgm:cxn modelId="{87F6703C-1739-4711-8600-57165E8091E5}" type="presOf" srcId="{EE35C276-1F6A-4AF1-8D20-4DD479053F7C}" destId="{78B3C0FB-74F1-4D0B-9E70-33B18CADB207}" srcOrd="0" destOrd="0" presId="urn:microsoft.com/office/officeart/2005/8/layout/lProcess2"/>
    <dgm:cxn modelId="{3CE30504-8E46-410A-88BC-C422270D71D9}" type="presParOf" srcId="{78B3C0FB-74F1-4D0B-9E70-33B18CADB207}" destId="{DCC70F65-0D9A-4304-A6A2-FAB624B310A5}" srcOrd="0" destOrd="0" presId="urn:microsoft.com/office/officeart/2005/8/layout/lProcess2"/>
    <dgm:cxn modelId="{451D9792-0165-4020-8922-025F5AB532CE}" type="presParOf" srcId="{DCC70F65-0D9A-4304-A6A2-FAB624B310A5}" destId="{1A1D9ED6-D146-496E-A4CC-16D1DE482565}" srcOrd="0" destOrd="0" presId="urn:microsoft.com/office/officeart/2005/8/layout/lProcess2"/>
    <dgm:cxn modelId="{A2591F1F-0903-4A4E-87EE-AE59693086EE}" type="presParOf" srcId="{DCC70F65-0D9A-4304-A6A2-FAB624B310A5}" destId="{415983BC-96B7-45B4-AE96-38B1E00F0678}" srcOrd="1" destOrd="0" presId="urn:microsoft.com/office/officeart/2005/8/layout/lProcess2"/>
    <dgm:cxn modelId="{6B488D23-418D-4000-ABA2-E06A19D69946}" type="presParOf" srcId="{DCC70F65-0D9A-4304-A6A2-FAB624B310A5}" destId="{9A6A1FF3-7CC3-4A66-948F-3911DA4E64A2}" srcOrd="2" destOrd="0" presId="urn:microsoft.com/office/officeart/2005/8/layout/lProcess2"/>
    <dgm:cxn modelId="{4BD1CC59-B4D5-4F49-8998-91A74FF79020}" type="presParOf" srcId="{9A6A1FF3-7CC3-4A66-948F-3911DA4E64A2}" destId="{2F6C2577-C77B-4C71-A235-F90657EC124D}" srcOrd="0" destOrd="0" presId="urn:microsoft.com/office/officeart/2005/8/layout/lProcess2"/>
    <dgm:cxn modelId="{84552C16-5DFD-4B2B-A076-0AD5A7D3FCB4}" type="presParOf" srcId="{2F6C2577-C77B-4C71-A235-F90657EC124D}" destId="{B33DF0A4-2981-4D21-96C7-397D5612F2E5}" srcOrd="0" destOrd="0" presId="urn:microsoft.com/office/officeart/2005/8/layout/lProcess2"/>
    <dgm:cxn modelId="{23F46132-870C-4D4F-8075-CE8DEFA6DD36}" type="presParOf" srcId="{78B3C0FB-74F1-4D0B-9E70-33B18CADB207}" destId="{2BC92FAA-513B-44D1-BDE0-2A86309E5165}" srcOrd="1" destOrd="0" presId="urn:microsoft.com/office/officeart/2005/8/layout/lProcess2"/>
    <dgm:cxn modelId="{D2F4F871-8243-4B96-BB13-6D13EA48917B}" type="presParOf" srcId="{78B3C0FB-74F1-4D0B-9E70-33B18CADB207}" destId="{B90D660D-42D6-4EDA-B592-D1672C4F9318}" srcOrd="2" destOrd="0" presId="urn:microsoft.com/office/officeart/2005/8/layout/lProcess2"/>
    <dgm:cxn modelId="{0E4577DA-FEF9-45E1-AAC7-1E8744231755}" type="presParOf" srcId="{B90D660D-42D6-4EDA-B592-D1672C4F9318}" destId="{FFF23E2D-046B-4247-8C72-902B1C43E27F}" srcOrd="0" destOrd="0" presId="urn:microsoft.com/office/officeart/2005/8/layout/lProcess2"/>
    <dgm:cxn modelId="{20061A4E-D526-47FD-97C4-E3084E555F52}" type="presParOf" srcId="{B90D660D-42D6-4EDA-B592-D1672C4F9318}" destId="{4E7020AE-7CA9-420A-B2E2-C62184AD775B}" srcOrd="1" destOrd="0" presId="urn:microsoft.com/office/officeart/2005/8/layout/lProcess2"/>
    <dgm:cxn modelId="{214C7A6B-6440-4D66-B917-5EF2CFC49429}" type="presParOf" srcId="{B90D660D-42D6-4EDA-B592-D1672C4F9318}" destId="{B53CCA91-4613-43FC-8F59-2A7D789B9BDF}" srcOrd="2" destOrd="0" presId="urn:microsoft.com/office/officeart/2005/8/layout/lProcess2"/>
    <dgm:cxn modelId="{28738572-344B-43C6-8B0A-351AFF578D6E}" type="presParOf" srcId="{B53CCA91-4613-43FC-8F59-2A7D789B9BDF}" destId="{4AF172FE-BD6D-4B67-A343-4BFDCB7E94E3}" srcOrd="0" destOrd="0" presId="urn:microsoft.com/office/officeart/2005/8/layout/lProcess2"/>
    <dgm:cxn modelId="{54D15EE9-84FB-4C38-96D4-39DD1F9CD48E}" type="presParOf" srcId="{4AF172FE-BD6D-4B67-A343-4BFDCB7E94E3}" destId="{9C42F321-77F1-4137-BA16-70938F1CC06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D029A1-9531-4DB5-B074-41E98B79287F}" type="doc">
      <dgm:prSet loTypeId="urn:microsoft.com/office/officeart/2005/8/layout/venn3" loCatId="relationship" qsTypeId="urn:microsoft.com/office/officeart/2005/8/quickstyle/simple2" qsCatId="simple" csTypeId="urn:microsoft.com/office/officeart/2005/8/colors/accent0_2" csCatId="mainScheme" phldr="1"/>
      <dgm:spPr/>
      <dgm:t>
        <a:bodyPr/>
        <a:lstStyle/>
        <a:p>
          <a:endParaRPr lang="zh-CN" altLang="en-US"/>
        </a:p>
      </dgm:t>
    </dgm:pt>
    <dgm:pt modelId="{DA377277-EC46-413F-A0CC-8611131CA2CC}">
      <dgm:prSet phldrT="[文本]" custT="1"/>
      <dgm:spPr/>
      <dgm:t>
        <a:bodyPr/>
        <a:lstStyle/>
        <a:p>
          <a:r>
            <a:rPr lang="zh-CN" altLang="en-US" sz="2400" dirty="0" smtClean="0"/>
            <a:t>仓储成本计算目的</a:t>
          </a:r>
          <a:endParaRPr lang="zh-CN" altLang="en-US" sz="2400" dirty="0"/>
        </a:p>
      </dgm:t>
    </dgm:pt>
    <dgm:pt modelId="{D13AEB8A-56E9-42B3-8D7F-BB52B65C620E}" type="parTrans" cxnId="{53974E1A-9F88-4E83-8D07-ACFAF7D7CE75}">
      <dgm:prSet/>
      <dgm:spPr/>
      <dgm:t>
        <a:bodyPr/>
        <a:lstStyle/>
        <a:p>
          <a:endParaRPr lang="zh-CN" altLang="en-US" sz="3600"/>
        </a:p>
      </dgm:t>
    </dgm:pt>
    <dgm:pt modelId="{308DF01F-A8AA-43DA-8AF9-F898B04C536E}" type="sibTrans" cxnId="{53974E1A-9F88-4E83-8D07-ACFAF7D7CE75}">
      <dgm:prSet/>
      <dgm:spPr/>
      <dgm:t>
        <a:bodyPr/>
        <a:lstStyle/>
        <a:p>
          <a:endParaRPr lang="zh-CN" altLang="en-US" sz="3600"/>
        </a:p>
      </dgm:t>
    </dgm:pt>
    <dgm:pt modelId="{FF8CC289-F288-4B96-8BFF-6FBA3A6138D0}">
      <dgm:prSet phldrT="[文本]" custT="1"/>
      <dgm:spPr/>
      <dgm:t>
        <a:bodyPr/>
        <a:lstStyle/>
        <a:p>
          <a:r>
            <a:rPr lang="zh-CN" altLang="en-US" sz="2400" dirty="0" smtClean="0"/>
            <a:t>仓储成本计算对象</a:t>
          </a:r>
          <a:endParaRPr lang="zh-CN" altLang="en-US" sz="2400" dirty="0"/>
        </a:p>
      </dgm:t>
    </dgm:pt>
    <dgm:pt modelId="{5AA1E7E8-85D7-43A2-8F3D-A2AFF98A4DCE}" type="parTrans" cxnId="{54FE5E68-8473-40CD-8F8A-99B1B9AA080F}">
      <dgm:prSet/>
      <dgm:spPr/>
      <dgm:t>
        <a:bodyPr/>
        <a:lstStyle/>
        <a:p>
          <a:endParaRPr lang="zh-CN" altLang="en-US" sz="3600"/>
        </a:p>
      </dgm:t>
    </dgm:pt>
    <dgm:pt modelId="{629CD11A-2719-479F-8B77-097E38ABBDEC}" type="sibTrans" cxnId="{54FE5E68-8473-40CD-8F8A-99B1B9AA080F}">
      <dgm:prSet/>
      <dgm:spPr/>
      <dgm:t>
        <a:bodyPr/>
        <a:lstStyle/>
        <a:p>
          <a:endParaRPr lang="zh-CN" altLang="en-US" sz="3600"/>
        </a:p>
      </dgm:t>
    </dgm:pt>
    <dgm:pt modelId="{67EC40B5-7F45-481A-8CAD-22B08CE5526C}">
      <dgm:prSet phldrT="[文本]" custT="1"/>
      <dgm:spPr/>
      <dgm:t>
        <a:bodyPr/>
        <a:lstStyle/>
        <a:p>
          <a:r>
            <a:rPr lang="zh-CN" altLang="en-US" sz="2400" dirty="0" smtClean="0"/>
            <a:t>仓储成本计算项目与计算方法</a:t>
          </a:r>
          <a:endParaRPr lang="zh-CN" altLang="en-US" sz="2400" dirty="0"/>
        </a:p>
      </dgm:t>
    </dgm:pt>
    <dgm:pt modelId="{3D3BD166-5D4F-4A45-BDEA-345E21A052CF}" type="parTrans" cxnId="{B9F24E90-A022-4B17-B5C7-F8D60076E89F}">
      <dgm:prSet/>
      <dgm:spPr/>
      <dgm:t>
        <a:bodyPr/>
        <a:lstStyle/>
        <a:p>
          <a:endParaRPr lang="zh-CN" altLang="en-US" sz="3600"/>
        </a:p>
      </dgm:t>
    </dgm:pt>
    <dgm:pt modelId="{A9F9D4B0-0EBF-42C9-BB94-B06ED0DC285B}" type="sibTrans" cxnId="{B9F24E90-A022-4B17-B5C7-F8D60076E89F}">
      <dgm:prSet/>
      <dgm:spPr/>
      <dgm:t>
        <a:bodyPr/>
        <a:lstStyle/>
        <a:p>
          <a:endParaRPr lang="zh-CN" altLang="en-US" sz="3600"/>
        </a:p>
      </dgm:t>
    </dgm:pt>
    <dgm:pt modelId="{79642828-C839-4E60-9CD7-BD7ACC816612}">
      <dgm:prSet custT="1"/>
      <dgm:spPr/>
      <dgm:t>
        <a:bodyPr/>
        <a:lstStyle/>
        <a:p>
          <a:r>
            <a:rPr lang="zh-CN" altLang="en-US" sz="2400" smtClean="0"/>
            <a:t>仓储成本的计算方法</a:t>
          </a:r>
          <a:endParaRPr lang="zh-CN" altLang="en-US" sz="2400"/>
        </a:p>
      </dgm:t>
    </dgm:pt>
    <dgm:pt modelId="{DFA133B5-F25A-4DC2-9878-3732DED2451D}" type="parTrans" cxnId="{3808879E-758A-4CB0-89A7-A75BE3F22CD8}">
      <dgm:prSet/>
      <dgm:spPr/>
      <dgm:t>
        <a:bodyPr/>
        <a:lstStyle/>
        <a:p>
          <a:endParaRPr lang="zh-CN" altLang="en-US" sz="3600"/>
        </a:p>
      </dgm:t>
    </dgm:pt>
    <dgm:pt modelId="{155C865C-A733-4068-AA8A-7C8FB38DD624}" type="sibTrans" cxnId="{3808879E-758A-4CB0-89A7-A75BE3F22CD8}">
      <dgm:prSet/>
      <dgm:spPr/>
      <dgm:t>
        <a:bodyPr/>
        <a:lstStyle/>
        <a:p>
          <a:endParaRPr lang="zh-CN" altLang="en-US" sz="3600"/>
        </a:p>
      </dgm:t>
    </dgm:pt>
    <dgm:pt modelId="{1DE0EE6E-19D1-4142-8477-38BCB561186A}">
      <dgm:prSet custT="1"/>
      <dgm:spPr/>
      <dgm:t>
        <a:bodyPr/>
        <a:lstStyle/>
        <a:p>
          <a:r>
            <a:rPr lang="zh-CN" altLang="en-US" sz="2400" smtClean="0"/>
            <a:t>存货数量的盘存方法</a:t>
          </a:r>
          <a:endParaRPr lang="zh-CN" altLang="en-US" sz="2400"/>
        </a:p>
      </dgm:t>
    </dgm:pt>
    <dgm:pt modelId="{B0D42BDC-1556-4076-BA57-4843D15D36B2}" type="parTrans" cxnId="{BCD28D2E-FDF8-48D6-8B58-CC4827B3C0B8}">
      <dgm:prSet/>
      <dgm:spPr/>
      <dgm:t>
        <a:bodyPr/>
        <a:lstStyle/>
        <a:p>
          <a:endParaRPr lang="zh-CN" altLang="en-US" sz="3600"/>
        </a:p>
      </dgm:t>
    </dgm:pt>
    <dgm:pt modelId="{FDB79272-B1EB-4A7A-8543-E10E78DDA2AC}" type="sibTrans" cxnId="{BCD28D2E-FDF8-48D6-8B58-CC4827B3C0B8}">
      <dgm:prSet/>
      <dgm:spPr/>
      <dgm:t>
        <a:bodyPr/>
        <a:lstStyle/>
        <a:p>
          <a:endParaRPr lang="zh-CN" altLang="en-US" sz="3600"/>
        </a:p>
      </dgm:t>
    </dgm:pt>
    <dgm:pt modelId="{44A0CEF2-E6A1-41FB-9231-0443B3269F17}" type="pres">
      <dgm:prSet presAssocID="{0BD029A1-9531-4DB5-B074-41E98B79287F}" presName="Name0" presStyleCnt="0">
        <dgm:presLayoutVars>
          <dgm:dir/>
          <dgm:resizeHandles val="exact"/>
        </dgm:presLayoutVars>
      </dgm:prSet>
      <dgm:spPr/>
      <dgm:t>
        <a:bodyPr/>
        <a:lstStyle/>
        <a:p>
          <a:endParaRPr lang="zh-CN" altLang="en-US"/>
        </a:p>
      </dgm:t>
    </dgm:pt>
    <dgm:pt modelId="{17970FF6-2E63-4C37-B317-32026F54CB1D}" type="pres">
      <dgm:prSet presAssocID="{DA377277-EC46-413F-A0CC-8611131CA2CC}" presName="Name5" presStyleLbl="vennNode1" presStyleIdx="0" presStyleCnt="5">
        <dgm:presLayoutVars>
          <dgm:bulletEnabled val="1"/>
        </dgm:presLayoutVars>
      </dgm:prSet>
      <dgm:spPr/>
      <dgm:t>
        <a:bodyPr/>
        <a:lstStyle/>
        <a:p>
          <a:endParaRPr lang="zh-CN" altLang="en-US"/>
        </a:p>
      </dgm:t>
    </dgm:pt>
    <dgm:pt modelId="{0949E893-C487-4041-A83F-401ABD8AF518}" type="pres">
      <dgm:prSet presAssocID="{308DF01F-A8AA-43DA-8AF9-F898B04C536E}" presName="space" presStyleCnt="0"/>
      <dgm:spPr/>
    </dgm:pt>
    <dgm:pt modelId="{A7288372-F90F-40FF-893A-F47FBC45A867}" type="pres">
      <dgm:prSet presAssocID="{FF8CC289-F288-4B96-8BFF-6FBA3A6138D0}" presName="Name5" presStyleLbl="vennNode1" presStyleIdx="1" presStyleCnt="5">
        <dgm:presLayoutVars>
          <dgm:bulletEnabled val="1"/>
        </dgm:presLayoutVars>
      </dgm:prSet>
      <dgm:spPr/>
      <dgm:t>
        <a:bodyPr/>
        <a:lstStyle/>
        <a:p>
          <a:endParaRPr lang="zh-CN" altLang="en-US"/>
        </a:p>
      </dgm:t>
    </dgm:pt>
    <dgm:pt modelId="{835399E8-B470-4B33-A052-C35AB26329F3}" type="pres">
      <dgm:prSet presAssocID="{629CD11A-2719-479F-8B77-097E38ABBDEC}" presName="space" presStyleCnt="0"/>
      <dgm:spPr/>
    </dgm:pt>
    <dgm:pt modelId="{CE9B6AC9-5371-436C-9364-CEC980A5BA99}" type="pres">
      <dgm:prSet presAssocID="{67EC40B5-7F45-481A-8CAD-22B08CE5526C}" presName="Name5" presStyleLbl="vennNode1" presStyleIdx="2" presStyleCnt="5">
        <dgm:presLayoutVars>
          <dgm:bulletEnabled val="1"/>
        </dgm:presLayoutVars>
      </dgm:prSet>
      <dgm:spPr/>
      <dgm:t>
        <a:bodyPr/>
        <a:lstStyle/>
        <a:p>
          <a:endParaRPr lang="zh-CN" altLang="en-US"/>
        </a:p>
      </dgm:t>
    </dgm:pt>
    <dgm:pt modelId="{A3FD2DA5-575A-48B8-8D65-F98F544B98F2}" type="pres">
      <dgm:prSet presAssocID="{A9F9D4B0-0EBF-42C9-BB94-B06ED0DC285B}" presName="space" presStyleCnt="0"/>
      <dgm:spPr/>
    </dgm:pt>
    <dgm:pt modelId="{C4670398-3501-45E7-B373-49CD6077E40B}" type="pres">
      <dgm:prSet presAssocID="{79642828-C839-4E60-9CD7-BD7ACC816612}" presName="Name5" presStyleLbl="vennNode1" presStyleIdx="3" presStyleCnt="5">
        <dgm:presLayoutVars>
          <dgm:bulletEnabled val="1"/>
        </dgm:presLayoutVars>
      </dgm:prSet>
      <dgm:spPr/>
      <dgm:t>
        <a:bodyPr/>
        <a:lstStyle/>
        <a:p>
          <a:endParaRPr lang="zh-CN" altLang="en-US"/>
        </a:p>
      </dgm:t>
    </dgm:pt>
    <dgm:pt modelId="{9714B8FA-3713-4CEE-BE52-9F9A06B133C9}" type="pres">
      <dgm:prSet presAssocID="{155C865C-A733-4068-AA8A-7C8FB38DD624}" presName="space" presStyleCnt="0"/>
      <dgm:spPr/>
    </dgm:pt>
    <dgm:pt modelId="{B83D31D9-F32A-4E72-BE7C-A37441CEC342}" type="pres">
      <dgm:prSet presAssocID="{1DE0EE6E-19D1-4142-8477-38BCB561186A}" presName="Name5" presStyleLbl="vennNode1" presStyleIdx="4" presStyleCnt="5">
        <dgm:presLayoutVars>
          <dgm:bulletEnabled val="1"/>
        </dgm:presLayoutVars>
      </dgm:prSet>
      <dgm:spPr/>
      <dgm:t>
        <a:bodyPr/>
        <a:lstStyle/>
        <a:p>
          <a:endParaRPr lang="zh-CN" altLang="en-US"/>
        </a:p>
      </dgm:t>
    </dgm:pt>
  </dgm:ptLst>
  <dgm:cxnLst>
    <dgm:cxn modelId="{54FE5E68-8473-40CD-8F8A-99B1B9AA080F}" srcId="{0BD029A1-9531-4DB5-B074-41E98B79287F}" destId="{FF8CC289-F288-4B96-8BFF-6FBA3A6138D0}" srcOrd="1" destOrd="0" parTransId="{5AA1E7E8-85D7-43A2-8F3D-A2AFF98A4DCE}" sibTransId="{629CD11A-2719-479F-8B77-097E38ABBDEC}"/>
    <dgm:cxn modelId="{225C6E54-2046-449F-A4C1-5469515F4072}" type="presOf" srcId="{67EC40B5-7F45-481A-8CAD-22B08CE5526C}" destId="{CE9B6AC9-5371-436C-9364-CEC980A5BA99}" srcOrd="0" destOrd="0" presId="urn:microsoft.com/office/officeart/2005/8/layout/venn3"/>
    <dgm:cxn modelId="{BCD28D2E-FDF8-48D6-8B58-CC4827B3C0B8}" srcId="{0BD029A1-9531-4DB5-B074-41E98B79287F}" destId="{1DE0EE6E-19D1-4142-8477-38BCB561186A}" srcOrd="4" destOrd="0" parTransId="{B0D42BDC-1556-4076-BA57-4843D15D36B2}" sibTransId="{FDB79272-B1EB-4A7A-8543-E10E78DDA2AC}"/>
    <dgm:cxn modelId="{5B033E2B-C246-4982-BBBC-9186C3604A7A}" type="presOf" srcId="{1DE0EE6E-19D1-4142-8477-38BCB561186A}" destId="{B83D31D9-F32A-4E72-BE7C-A37441CEC342}" srcOrd="0" destOrd="0" presId="urn:microsoft.com/office/officeart/2005/8/layout/venn3"/>
    <dgm:cxn modelId="{B4E524E7-4D30-4135-A04A-5518651B19EF}" type="presOf" srcId="{79642828-C839-4E60-9CD7-BD7ACC816612}" destId="{C4670398-3501-45E7-B373-49CD6077E40B}" srcOrd="0" destOrd="0" presId="urn:microsoft.com/office/officeart/2005/8/layout/venn3"/>
    <dgm:cxn modelId="{E6226B32-333A-4E11-B832-D4FCB2CCC7C3}" type="presOf" srcId="{0BD029A1-9531-4DB5-B074-41E98B79287F}" destId="{44A0CEF2-E6A1-41FB-9231-0443B3269F17}" srcOrd="0" destOrd="0" presId="urn:microsoft.com/office/officeart/2005/8/layout/venn3"/>
    <dgm:cxn modelId="{53974E1A-9F88-4E83-8D07-ACFAF7D7CE75}" srcId="{0BD029A1-9531-4DB5-B074-41E98B79287F}" destId="{DA377277-EC46-413F-A0CC-8611131CA2CC}" srcOrd="0" destOrd="0" parTransId="{D13AEB8A-56E9-42B3-8D7F-BB52B65C620E}" sibTransId="{308DF01F-A8AA-43DA-8AF9-F898B04C536E}"/>
    <dgm:cxn modelId="{3808879E-758A-4CB0-89A7-A75BE3F22CD8}" srcId="{0BD029A1-9531-4DB5-B074-41E98B79287F}" destId="{79642828-C839-4E60-9CD7-BD7ACC816612}" srcOrd="3" destOrd="0" parTransId="{DFA133B5-F25A-4DC2-9878-3732DED2451D}" sibTransId="{155C865C-A733-4068-AA8A-7C8FB38DD624}"/>
    <dgm:cxn modelId="{F323F4DA-3B1D-48C0-A1B6-E64B0AA58C34}" type="presOf" srcId="{FF8CC289-F288-4B96-8BFF-6FBA3A6138D0}" destId="{A7288372-F90F-40FF-893A-F47FBC45A867}" srcOrd="0" destOrd="0" presId="urn:microsoft.com/office/officeart/2005/8/layout/venn3"/>
    <dgm:cxn modelId="{B9F24E90-A022-4B17-B5C7-F8D60076E89F}" srcId="{0BD029A1-9531-4DB5-B074-41E98B79287F}" destId="{67EC40B5-7F45-481A-8CAD-22B08CE5526C}" srcOrd="2" destOrd="0" parTransId="{3D3BD166-5D4F-4A45-BDEA-345E21A052CF}" sibTransId="{A9F9D4B0-0EBF-42C9-BB94-B06ED0DC285B}"/>
    <dgm:cxn modelId="{84F62234-0ABF-4936-A3D2-C1314EDA7DEE}" type="presOf" srcId="{DA377277-EC46-413F-A0CC-8611131CA2CC}" destId="{17970FF6-2E63-4C37-B317-32026F54CB1D}" srcOrd="0" destOrd="0" presId="urn:microsoft.com/office/officeart/2005/8/layout/venn3"/>
    <dgm:cxn modelId="{3DBDAEEC-705B-4B3D-B66A-6A25696241E4}" type="presParOf" srcId="{44A0CEF2-E6A1-41FB-9231-0443B3269F17}" destId="{17970FF6-2E63-4C37-B317-32026F54CB1D}" srcOrd="0" destOrd="0" presId="urn:microsoft.com/office/officeart/2005/8/layout/venn3"/>
    <dgm:cxn modelId="{5D1B3EF4-979F-4A02-B914-C29188E96CE7}" type="presParOf" srcId="{44A0CEF2-E6A1-41FB-9231-0443B3269F17}" destId="{0949E893-C487-4041-A83F-401ABD8AF518}" srcOrd="1" destOrd="0" presId="urn:microsoft.com/office/officeart/2005/8/layout/venn3"/>
    <dgm:cxn modelId="{59BB2C5D-64DD-4859-BA3D-0F5E547F00AE}" type="presParOf" srcId="{44A0CEF2-E6A1-41FB-9231-0443B3269F17}" destId="{A7288372-F90F-40FF-893A-F47FBC45A867}" srcOrd="2" destOrd="0" presId="urn:microsoft.com/office/officeart/2005/8/layout/venn3"/>
    <dgm:cxn modelId="{ADCA042F-CCDE-45F4-A096-5A98886A80D9}" type="presParOf" srcId="{44A0CEF2-E6A1-41FB-9231-0443B3269F17}" destId="{835399E8-B470-4B33-A052-C35AB26329F3}" srcOrd="3" destOrd="0" presId="urn:microsoft.com/office/officeart/2005/8/layout/venn3"/>
    <dgm:cxn modelId="{F8092CBD-35F4-41E8-8B7E-5F1B8B8FFD84}" type="presParOf" srcId="{44A0CEF2-E6A1-41FB-9231-0443B3269F17}" destId="{CE9B6AC9-5371-436C-9364-CEC980A5BA99}" srcOrd="4" destOrd="0" presId="urn:microsoft.com/office/officeart/2005/8/layout/venn3"/>
    <dgm:cxn modelId="{5851F377-8FBD-42BE-B8F7-CFFC6E6127C0}" type="presParOf" srcId="{44A0CEF2-E6A1-41FB-9231-0443B3269F17}" destId="{A3FD2DA5-575A-48B8-8D65-F98F544B98F2}" srcOrd="5" destOrd="0" presId="urn:microsoft.com/office/officeart/2005/8/layout/venn3"/>
    <dgm:cxn modelId="{ED080453-EF68-4189-B543-BCC4B6BE3449}" type="presParOf" srcId="{44A0CEF2-E6A1-41FB-9231-0443B3269F17}" destId="{C4670398-3501-45E7-B373-49CD6077E40B}" srcOrd="6" destOrd="0" presId="urn:microsoft.com/office/officeart/2005/8/layout/venn3"/>
    <dgm:cxn modelId="{620B2D0B-20C3-42B3-918D-4F3AE4C7B480}" type="presParOf" srcId="{44A0CEF2-E6A1-41FB-9231-0443B3269F17}" destId="{9714B8FA-3713-4CEE-BE52-9F9A06B133C9}" srcOrd="7" destOrd="0" presId="urn:microsoft.com/office/officeart/2005/8/layout/venn3"/>
    <dgm:cxn modelId="{7274AE91-3219-4223-BDC0-FE2CE469FC88}" type="presParOf" srcId="{44A0CEF2-E6A1-41FB-9231-0443B3269F17}" destId="{B83D31D9-F32A-4E72-BE7C-A37441CEC342}"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1DD61E-F660-4F04-871B-8ACFFE4B9331}" type="doc">
      <dgm:prSet loTypeId="urn:microsoft.com/office/officeart/2005/8/layout/vList3" loCatId="list" qsTypeId="urn:microsoft.com/office/officeart/2005/8/quickstyle/3d3" qsCatId="3D" csTypeId="urn:microsoft.com/office/officeart/2005/8/colors/accent0_3" csCatId="mainScheme" phldr="1"/>
      <dgm:spPr/>
      <dgm:t>
        <a:bodyPr/>
        <a:lstStyle/>
        <a:p>
          <a:endParaRPr lang="zh-CN" altLang="en-US"/>
        </a:p>
      </dgm:t>
    </dgm:pt>
    <dgm:pt modelId="{AE1A1476-F124-42DB-A959-8B9BC593414D}">
      <dgm:prSet phldrT="[文本]"/>
      <dgm:spPr/>
      <dgm:t>
        <a:bodyPr/>
        <a:lstStyle/>
        <a:p>
          <a:r>
            <a:rPr lang="zh-CN" dirty="0" smtClean="0"/>
            <a:t>纳入会计核算体系，计算仓储实际成本</a:t>
          </a:r>
          <a:endParaRPr lang="zh-CN" altLang="en-US" dirty="0"/>
        </a:p>
      </dgm:t>
    </dgm:pt>
    <dgm:pt modelId="{19062C6E-E427-4BF8-B11D-1B4373247C32}" type="parTrans" cxnId="{4B32F8D0-BB34-4029-BA34-B2E4A0356B26}">
      <dgm:prSet/>
      <dgm:spPr/>
      <dgm:t>
        <a:bodyPr/>
        <a:lstStyle/>
        <a:p>
          <a:endParaRPr lang="zh-CN" altLang="en-US"/>
        </a:p>
      </dgm:t>
    </dgm:pt>
    <dgm:pt modelId="{84689D7C-6AD5-4606-84AF-F6CBAD272FD2}" type="sibTrans" cxnId="{4B32F8D0-BB34-4029-BA34-B2E4A0356B26}">
      <dgm:prSet/>
      <dgm:spPr/>
      <dgm:t>
        <a:bodyPr/>
        <a:lstStyle/>
        <a:p>
          <a:endParaRPr lang="zh-CN" altLang="en-US"/>
        </a:p>
      </dgm:t>
    </dgm:pt>
    <dgm:pt modelId="{0EFC16C4-E934-46D6-9BEB-1C0D5A9846E2}">
      <dgm:prSet phldrT="[文本]"/>
      <dgm:spPr/>
      <dgm:t>
        <a:bodyPr/>
        <a:lstStyle/>
        <a:p>
          <a:r>
            <a:rPr lang="zh-CN" dirty="0" smtClean="0"/>
            <a:t>采用作业成本法归集计算仓储成本</a:t>
          </a:r>
          <a:endParaRPr lang="zh-CN" altLang="en-US" dirty="0"/>
        </a:p>
      </dgm:t>
    </dgm:pt>
    <dgm:pt modelId="{6AE1C476-3EDB-4DB3-8649-D88E957F335D}" type="parTrans" cxnId="{23B22766-33D9-4A53-BD5A-4610622B4A1A}">
      <dgm:prSet/>
      <dgm:spPr/>
      <dgm:t>
        <a:bodyPr/>
        <a:lstStyle/>
        <a:p>
          <a:endParaRPr lang="zh-CN" altLang="en-US"/>
        </a:p>
      </dgm:t>
    </dgm:pt>
    <dgm:pt modelId="{0CEC0903-21DF-4D51-842A-D67032196FE3}" type="sibTrans" cxnId="{23B22766-33D9-4A53-BD5A-4610622B4A1A}">
      <dgm:prSet/>
      <dgm:spPr/>
      <dgm:t>
        <a:bodyPr/>
        <a:lstStyle/>
        <a:p>
          <a:endParaRPr lang="zh-CN" altLang="en-US"/>
        </a:p>
      </dgm:t>
    </dgm:pt>
    <dgm:pt modelId="{C0285E42-9A24-49AB-A3C6-F9DE68F9DB36}">
      <dgm:prSet phldrT="[文本]"/>
      <dgm:spPr/>
      <dgm:t>
        <a:bodyPr/>
        <a:lstStyle/>
        <a:p>
          <a:r>
            <a:rPr lang="zh-CN" dirty="0" smtClean="0"/>
            <a:t>按仓储成本与库存货物成本比率估算</a:t>
          </a:r>
          <a:endParaRPr lang="zh-CN" altLang="en-US" dirty="0"/>
        </a:p>
      </dgm:t>
    </dgm:pt>
    <dgm:pt modelId="{0107AF4A-BE83-4B72-9496-31F8DB0C3F3B}" type="parTrans" cxnId="{8A36A417-1CE7-4862-9682-58D559BA22C9}">
      <dgm:prSet/>
      <dgm:spPr/>
      <dgm:t>
        <a:bodyPr/>
        <a:lstStyle/>
        <a:p>
          <a:endParaRPr lang="zh-CN" altLang="en-US"/>
        </a:p>
      </dgm:t>
    </dgm:pt>
    <dgm:pt modelId="{799FFF5D-BD90-42B4-AAE5-B322EB032C1B}" type="sibTrans" cxnId="{8A36A417-1CE7-4862-9682-58D559BA22C9}">
      <dgm:prSet/>
      <dgm:spPr/>
      <dgm:t>
        <a:bodyPr/>
        <a:lstStyle/>
        <a:p>
          <a:endParaRPr lang="zh-CN" altLang="en-US"/>
        </a:p>
      </dgm:t>
    </dgm:pt>
    <dgm:pt modelId="{8A7A5D55-C7D7-4DCB-A9EC-C42F86A6BE99}">
      <dgm:prSet phldrT="[文本]"/>
      <dgm:spPr/>
      <dgm:t>
        <a:bodyPr/>
        <a:lstStyle/>
        <a:p>
          <a:r>
            <a:rPr lang="zh-CN" dirty="0" smtClean="0"/>
            <a:t>按各种相关比率关系估算仓储成本</a:t>
          </a:r>
          <a:endParaRPr lang="zh-CN" altLang="en-US" dirty="0"/>
        </a:p>
      </dgm:t>
    </dgm:pt>
    <dgm:pt modelId="{D352F806-DDBF-41F0-84AF-5492387CCA17}" type="parTrans" cxnId="{BBD3372E-C858-4720-8281-68A364C3480D}">
      <dgm:prSet/>
      <dgm:spPr/>
      <dgm:t>
        <a:bodyPr/>
        <a:lstStyle/>
        <a:p>
          <a:endParaRPr lang="zh-CN" altLang="en-US"/>
        </a:p>
      </dgm:t>
    </dgm:pt>
    <dgm:pt modelId="{19EFFB85-EC42-40C1-A8FA-99BAA01EA18C}" type="sibTrans" cxnId="{BBD3372E-C858-4720-8281-68A364C3480D}">
      <dgm:prSet/>
      <dgm:spPr/>
      <dgm:t>
        <a:bodyPr/>
        <a:lstStyle/>
        <a:p>
          <a:endParaRPr lang="zh-CN" altLang="en-US"/>
        </a:p>
      </dgm:t>
    </dgm:pt>
    <dgm:pt modelId="{0F064303-B7A2-4B3A-8828-0DE5623303F1}">
      <dgm:prSet phldrT="[文本]"/>
      <dgm:spPr/>
      <dgm:t>
        <a:bodyPr/>
        <a:lstStyle/>
        <a:p>
          <a:r>
            <a:rPr lang="zh-CN" dirty="0" smtClean="0"/>
            <a:t>按仓储项目计算仓储成本</a:t>
          </a:r>
          <a:endParaRPr lang="zh-CN" altLang="en-US" dirty="0"/>
        </a:p>
      </dgm:t>
    </dgm:pt>
    <dgm:pt modelId="{81BD54B3-7643-4DFE-9D64-B2B8B8B54407}" type="parTrans" cxnId="{80E44F31-5AEF-46B5-8AE1-71A1F42229BD}">
      <dgm:prSet/>
      <dgm:spPr/>
      <dgm:t>
        <a:bodyPr/>
        <a:lstStyle/>
        <a:p>
          <a:endParaRPr lang="zh-CN" altLang="en-US"/>
        </a:p>
      </dgm:t>
    </dgm:pt>
    <dgm:pt modelId="{71F28218-BE3C-4D99-9602-3C84A489E18B}" type="sibTrans" cxnId="{80E44F31-5AEF-46B5-8AE1-71A1F42229BD}">
      <dgm:prSet/>
      <dgm:spPr/>
      <dgm:t>
        <a:bodyPr/>
        <a:lstStyle/>
        <a:p>
          <a:endParaRPr lang="zh-CN" altLang="en-US"/>
        </a:p>
      </dgm:t>
    </dgm:pt>
    <dgm:pt modelId="{16A72184-0FB8-47ED-B2A6-B085A5C39751}" type="pres">
      <dgm:prSet presAssocID="{151DD61E-F660-4F04-871B-8ACFFE4B9331}" presName="linearFlow" presStyleCnt="0">
        <dgm:presLayoutVars>
          <dgm:dir/>
          <dgm:resizeHandles val="exact"/>
        </dgm:presLayoutVars>
      </dgm:prSet>
      <dgm:spPr/>
      <dgm:t>
        <a:bodyPr/>
        <a:lstStyle/>
        <a:p>
          <a:endParaRPr lang="zh-CN" altLang="en-US"/>
        </a:p>
      </dgm:t>
    </dgm:pt>
    <dgm:pt modelId="{6461E39C-449C-4CF6-97BC-3E317BCA521B}" type="pres">
      <dgm:prSet presAssocID="{AE1A1476-F124-42DB-A959-8B9BC593414D}" presName="composite" presStyleCnt="0"/>
      <dgm:spPr/>
      <dgm:t>
        <a:bodyPr/>
        <a:lstStyle/>
        <a:p>
          <a:endParaRPr lang="zh-CN" altLang="en-US"/>
        </a:p>
      </dgm:t>
    </dgm:pt>
    <dgm:pt modelId="{01C4B001-1212-4D68-8904-6D540B21595E}" type="pres">
      <dgm:prSet presAssocID="{AE1A1476-F124-42DB-A959-8B9BC593414D}" presName="imgShp" presStyleLbl="fgImgPlace1" presStyleIdx="0" presStyleCnt="5"/>
      <dgm:spPr>
        <a:blipFill rotWithShape="1">
          <a:blip xmlns:r="http://schemas.openxmlformats.org/officeDocument/2006/relationships" r:embed="rId1"/>
          <a:stretch>
            <a:fillRect/>
          </a:stretch>
        </a:blipFill>
      </dgm:spPr>
      <dgm:t>
        <a:bodyPr/>
        <a:lstStyle/>
        <a:p>
          <a:endParaRPr lang="zh-CN" altLang="en-US"/>
        </a:p>
      </dgm:t>
    </dgm:pt>
    <dgm:pt modelId="{49901EB8-3B64-4555-BC13-ED2D99A74AFA}" type="pres">
      <dgm:prSet presAssocID="{AE1A1476-F124-42DB-A959-8B9BC593414D}" presName="txShp" presStyleLbl="node1" presStyleIdx="0" presStyleCnt="5">
        <dgm:presLayoutVars>
          <dgm:bulletEnabled val="1"/>
        </dgm:presLayoutVars>
      </dgm:prSet>
      <dgm:spPr/>
      <dgm:t>
        <a:bodyPr/>
        <a:lstStyle/>
        <a:p>
          <a:endParaRPr lang="zh-CN" altLang="en-US"/>
        </a:p>
      </dgm:t>
    </dgm:pt>
    <dgm:pt modelId="{F9144E0D-5D3D-4E1E-BDB5-B9BEA01F96F7}" type="pres">
      <dgm:prSet presAssocID="{84689D7C-6AD5-4606-84AF-F6CBAD272FD2}" presName="spacing" presStyleCnt="0"/>
      <dgm:spPr/>
      <dgm:t>
        <a:bodyPr/>
        <a:lstStyle/>
        <a:p>
          <a:endParaRPr lang="zh-CN" altLang="en-US"/>
        </a:p>
      </dgm:t>
    </dgm:pt>
    <dgm:pt modelId="{E9EF2690-5B6D-4ADE-AEF6-02B807A8E261}" type="pres">
      <dgm:prSet presAssocID="{0EFC16C4-E934-46D6-9BEB-1C0D5A9846E2}" presName="composite" presStyleCnt="0"/>
      <dgm:spPr/>
      <dgm:t>
        <a:bodyPr/>
        <a:lstStyle/>
        <a:p>
          <a:endParaRPr lang="zh-CN" altLang="en-US"/>
        </a:p>
      </dgm:t>
    </dgm:pt>
    <dgm:pt modelId="{487D4537-857D-4685-A686-35413BB337C5}" type="pres">
      <dgm:prSet presAssocID="{0EFC16C4-E934-46D6-9BEB-1C0D5A9846E2}" presName="imgShp" presStyleLbl="fgImgPlace1" presStyleIdx="1" presStyleCnt="5"/>
      <dgm:spPr>
        <a:blipFill rotWithShape="1">
          <a:blip xmlns:r="http://schemas.openxmlformats.org/officeDocument/2006/relationships" r:embed="rId1"/>
          <a:stretch>
            <a:fillRect/>
          </a:stretch>
        </a:blipFill>
      </dgm:spPr>
      <dgm:t>
        <a:bodyPr/>
        <a:lstStyle/>
        <a:p>
          <a:endParaRPr lang="zh-CN" altLang="en-US"/>
        </a:p>
      </dgm:t>
    </dgm:pt>
    <dgm:pt modelId="{6229A2CA-D5CC-4EB8-852E-7F1F1D942076}" type="pres">
      <dgm:prSet presAssocID="{0EFC16C4-E934-46D6-9BEB-1C0D5A9846E2}" presName="txShp" presStyleLbl="node1" presStyleIdx="1" presStyleCnt="5">
        <dgm:presLayoutVars>
          <dgm:bulletEnabled val="1"/>
        </dgm:presLayoutVars>
      </dgm:prSet>
      <dgm:spPr/>
      <dgm:t>
        <a:bodyPr/>
        <a:lstStyle/>
        <a:p>
          <a:endParaRPr lang="zh-CN" altLang="en-US"/>
        </a:p>
      </dgm:t>
    </dgm:pt>
    <dgm:pt modelId="{011AB38C-6BED-41A4-B0E6-737D12470B7C}" type="pres">
      <dgm:prSet presAssocID="{0CEC0903-21DF-4D51-842A-D67032196FE3}" presName="spacing" presStyleCnt="0"/>
      <dgm:spPr/>
      <dgm:t>
        <a:bodyPr/>
        <a:lstStyle/>
        <a:p>
          <a:endParaRPr lang="zh-CN" altLang="en-US"/>
        </a:p>
      </dgm:t>
    </dgm:pt>
    <dgm:pt modelId="{3A1AD0B6-EA3C-4CBB-BA84-A7A26DE3D175}" type="pres">
      <dgm:prSet presAssocID="{C0285E42-9A24-49AB-A3C6-F9DE68F9DB36}" presName="composite" presStyleCnt="0"/>
      <dgm:spPr/>
      <dgm:t>
        <a:bodyPr/>
        <a:lstStyle/>
        <a:p>
          <a:endParaRPr lang="zh-CN" altLang="en-US"/>
        </a:p>
      </dgm:t>
    </dgm:pt>
    <dgm:pt modelId="{1F30B21E-255B-4BBF-9448-48F61FF815FE}" type="pres">
      <dgm:prSet presAssocID="{C0285E42-9A24-49AB-A3C6-F9DE68F9DB36}" presName="imgShp" presStyleLbl="fgImgPlace1" presStyleIdx="2" presStyleCnt="5"/>
      <dgm:spPr>
        <a:blipFill rotWithShape="1">
          <a:blip xmlns:r="http://schemas.openxmlformats.org/officeDocument/2006/relationships" r:embed="rId1"/>
          <a:stretch>
            <a:fillRect/>
          </a:stretch>
        </a:blipFill>
      </dgm:spPr>
      <dgm:t>
        <a:bodyPr/>
        <a:lstStyle/>
        <a:p>
          <a:endParaRPr lang="zh-CN" altLang="en-US"/>
        </a:p>
      </dgm:t>
    </dgm:pt>
    <dgm:pt modelId="{608225B5-2C4B-4595-82E8-68DE264B51D3}" type="pres">
      <dgm:prSet presAssocID="{C0285E42-9A24-49AB-A3C6-F9DE68F9DB36}" presName="txShp" presStyleLbl="node1" presStyleIdx="2" presStyleCnt="5">
        <dgm:presLayoutVars>
          <dgm:bulletEnabled val="1"/>
        </dgm:presLayoutVars>
      </dgm:prSet>
      <dgm:spPr/>
      <dgm:t>
        <a:bodyPr/>
        <a:lstStyle/>
        <a:p>
          <a:endParaRPr lang="zh-CN" altLang="en-US"/>
        </a:p>
      </dgm:t>
    </dgm:pt>
    <dgm:pt modelId="{A88A6A4B-6BA7-44A3-8536-ED5F08A62AA6}" type="pres">
      <dgm:prSet presAssocID="{799FFF5D-BD90-42B4-AAE5-B322EB032C1B}" presName="spacing" presStyleCnt="0"/>
      <dgm:spPr/>
      <dgm:t>
        <a:bodyPr/>
        <a:lstStyle/>
        <a:p>
          <a:endParaRPr lang="zh-CN" altLang="en-US"/>
        </a:p>
      </dgm:t>
    </dgm:pt>
    <dgm:pt modelId="{493FD9E9-C60B-470E-9C29-B20986E1E0B8}" type="pres">
      <dgm:prSet presAssocID="{8A7A5D55-C7D7-4DCB-A9EC-C42F86A6BE99}" presName="composite" presStyleCnt="0"/>
      <dgm:spPr/>
      <dgm:t>
        <a:bodyPr/>
        <a:lstStyle/>
        <a:p>
          <a:endParaRPr lang="zh-CN" altLang="en-US"/>
        </a:p>
      </dgm:t>
    </dgm:pt>
    <dgm:pt modelId="{9A096F6E-5A9C-40C0-BB3D-6C09F2C32ADE}" type="pres">
      <dgm:prSet presAssocID="{8A7A5D55-C7D7-4DCB-A9EC-C42F86A6BE99}" presName="imgShp" presStyleLbl="fgImgPlace1" presStyleIdx="3" presStyleCnt="5"/>
      <dgm:spPr>
        <a:blipFill rotWithShape="1">
          <a:blip xmlns:r="http://schemas.openxmlformats.org/officeDocument/2006/relationships" r:embed="rId1"/>
          <a:stretch>
            <a:fillRect/>
          </a:stretch>
        </a:blipFill>
      </dgm:spPr>
      <dgm:t>
        <a:bodyPr/>
        <a:lstStyle/>
        <a:p>
          <a:endParaRPr lang="zh-CN" altLang="en-US"/>
        </a:p>
      </dgm:t>
    </dgm:pt>
    <dgm:pt modelId="{E4BD5FB5-B920-428A-B700-F81B7B2B3622}" type="pres">
      <dgm:prSet presAssocID="{8A7A5D55-C7D7-4DCB-A9EC-C42F86A6BE99}" presName="txShp" presStyleLbl="node1" presStyleIdx="3" presStyleCnt="5">
        <dgm:presLayoutVars>
          <dgm:bulletEnabled val="1"/>
        </dgm:presLayoutVars>
      </dgm:prSet>
      <dgm:spPr/>
      <dgm:t>
        <a:bodyPr/>
        <a:lstStyle/>
        <a:p>
          <a:endParaRPr lang="zh-CN" altLang="en-US"/>
        </a:p>
      </dgm:t>
    </dgm:pt>
    <dgm:pt modelId="{D127B347-623D-4CEB-BB74-1C3C682FDA61}" type="pres">
      <dgm:prSet presAssocID="{19EFFB85-EC42-40C1-A8FA-99BAA01EA18C}" presName="spacing" presStyleCnt="0"/>
      <dgm:spPr/>
      <dgm:t>
        <a:bodyPr/>
        <a:lstStyle/>
        <a:p>
          <a:endParaRPr lang="zh-CN" altLang="en-US"/>
        </a:p>
      </dgm:t>
    </dgm:pt>
    <dgm:pt modelId="{9BF92D6E-1347-481F-B536-5F8364A2B806}" type="pres">
      <dgm:prSet presAssocID="{0F064303-B7A2-4B3A-8828-0DE5623303F1}" presName="composite" presStyleCnt="0"/>
      <dgm:spPr/>
      <dgm:t>
        <a:bodyPr/>
        <a:lstStyle/>
        <a:p>
          <a:endParaRPr lang="zh-CN" altLang="en-US"/>
        </a:p>
      </dgm:t>
    </dgm:pt>
    <dgm:pt modelId="{97D34544-956B-413C-9F45-27A5CFE67612}" type="pres">
      <dgm:prSet presAssocID="{0F064303-B7A2-4B3A-8828-0DE5623303F1}" presName="imgShp" presStyleLbl="fgImgPlace1" presStyleIdx="4" presStyleCnt="5"/>
      <dgm:spPr>
        <a:blipFill rotWithShape="1">
          <a:blip xmlns:r="http://schemas.openxmlformats.org/officeDocument/2006/relationships" r:embed="rId1"/>
          <a:stretch>
            <a:fillRect/>
          </a:stretch>
        </a:blipFill>
      </dgm:spPr>
      <dgm:t>
        <a:bodyPr/>
        <a:lstStyle/>
        <a:p>
          <a:endParaRPr lang="zh-CN" altLang="en-US"/>
        </a:p>
      </dgm:t>
    </dgm:pt>
    <dgm:pt modelId="{1A64FF39-FCC7-4D93-BB22-9F6AB096FBFC}" type="pres">
      <dgm:prSet presAssocID="{0F064303-B7A2-4B3A-8828-0DE5623303F1}" presName="txShp" presStyleLbl="node1" presStyleIdx="4" presStyleCnt="5">
        <dgm:presLayoutVars>
          <dgm:bulletEnabled val="1"/>
        </dgm:presLayoutVars>
      </dgm:prSet>
      <dgm:spPr/>
      <dgm:t>
        <a:bodyPr/>
        <a:lstStyle/>
        <a:p>
          <a:endParaRPr lang="zh-CN" altLang="en-US"/>
        </a:p>
      </dgm:t>
    </dgm:pt>
  </dgm:ptLst>
  <dgm:cxnLst>
    <dgm:cxn modelId="{35DD6197-A6E0-4DE2-884F-28D6869862C9}" type="presOf" srcId="{C0285E42-9A24-49AB-A3C6-F9DE68F9DB36}" destId="{608225B5-2C4B-4595-82E8-68DE264B51D3}" srcOrd="0" destOrd="0" presId="urn:microsoft.com/office/officeart/2005/8/layout/vList3"/>
    <dgm:cxn modelId="{6DD79B75-CDB7-4E60-BE0C-46B31815D0FF}" type="presOf" srcId="{8A7A5D55-C7D7-4DCB-A9EC-C42F86A6BE99}" destId="{E4BD5FB5-B920-428A-B700-F81B7B2B3622}" srcOrd="0" destOrd="0" presId="urn:microsoft.com/office/officeart/2005/8/layout/vList3"/>
    <dgm:cxn modelId="{80E44F31-5AEF-46B5-8AE1-71A1F42229BD}" srcId="{151DD61E-F660-4F04-871B-8ACFFE4B9331}" destId="{0F064303-B7A2-4B3A-8828-0DE5623303F1}" srcOrd="4" destOrd="0" parTransId="{81BD54B3-7643-4DFE-9D64-B2B8B8B54407}" sibTransId="{71F28218-BE3C-4D99-9602-3C84A489E18B}"/>
    <dgm:cxn modelId="{4B32F8D0-BB34-4029-BA34-B2E4A0356B26}" srcId="{151DD61E-F660-4F04-871B-8ACFFE4B9331}" destId="{AE1A1476-F124-42DB-A959-8B9BC593414D}" srcOrd="0" destOrd="0" parTransId="{19062C6E-E427-4BF8-B11D-1B4373247C32}" sibTransId="{84689D7C-6AD5-4606-84AF-F6CBAD272FD2}"/>
    <dgm:cxn modelId="{BBD3372E-C858-4720-8281-68A364C3480D}" srcId="{151DD61E-F660-4F04-871B-8ACFFE4B9331}" destId="{8A7A5D55-C7D7-4DCB-A9EC-C42F86A6BE99}" srcOrd="3" destOrd="0" parTransId="{D352F806-DDBF-41F0-84AF-5492387CCA17}" sibTransId="{19EFFB85-EC42-40C1-A8FA-99BAA01EA18C}"/>
    <dgm:cxn modelId="{D23948B8-F053-473B-B21A-AD812C9F71E5}" type="presOf" srcId="{0F064303-B7A2-4B3A-8828-0DE5623303F1}" destId="{1A64FF39-FCC7-4D93-BB22-9F6AB096FBFC}" srcOrd="0" destOrd="0" presId="urn:microsoft.com/office/officeart/2005/8/layout/vList3"/>
    <dgm:cxn modelId="{A70CD032-A7FC-4768-882D-01B1D373CED5}" type="presOf" srcId="{AE1A1476-F124-42DB-A959-8B9BC593414D}" destId="{49901EB8-3B64-4555-BC13-ED2D99A74AFA}" srcOrd="0" destOrd="0" presId="urn:microsoft.com/office/officeart/2005/8/layout/vList3"/>
    <dgm:cxn modelId="{23B22766-33D9-4A53-BD5A-4610622B4A1A}" srcId="{151DD61E-F660-4F04-871B-8ACFFE4B9331}" destId="{0EFC16C4-E934-46D6-9BEB-1C0D5A9846E2}" srcOrd="1" destOrd="0" parTransId="{6AE1C476-3EDB-4DB3-8649-D88E957F335D}" sibTransId="{0CEC0903-21DF-4D51-842A-D67032196FE3}"/>
    <dgm:cxn modelId="{8A36A417-1CE7-4862-9682-58D559BA22C9}" srcId="{151DD61E-F660-4F04-871B-8ACFFE4B9331}" destId="{C0285E42-9A24-49AB-A3C6-F9DE68F9DB36}" srcOrd="2" destOrd="0" parTransId="{0107AF4A-BE83-4B72-9496-31F8DB0C3F3B}" sibTransId="{799FFF5D-BD90-42B4-AAE5-B322EB032C1B}"/>
    <dgm:cxn modelId="{F533E1A6-DC9A-4DDB-B35C-5DAF1A2B9BD5}" type="presOf" srcId="{151DD61E-F660-4F04-871B-8ACFFE4B9331}" destId="{16A72184-0FB8-47ED-B2A6-B085A5C39751}" srcOrd="0" destOrd="0" presId="urn:microsoft.com/office/officeart/2005/8/layout/vList3"/>
    <dgm:cxn modelId="{A4B928CA-27CB-4A21-B606-F3A9AC2E2B77}" type="presOf" srcId="{0EFC16C4-E934-46D6-9BEB-1C0D5A9846E2}" destId="{6229A2CA-D5CC-4EB8-852E-7F1F1D942076}" srcOrd="0" destOrd="0" presId="urn:microsoft.com/office/officeart/2005/8/layout/vList3"/>
    <dgm:cxn modelId="{3C75FA82-203D-4435-B8A2-105F1313AF14}" type="presParOf" srcId="{16A72184-0FB8-47ED-B2A6-B085A5C39751}" destId="{6461E39C-449C-4CF6-97BC-3E317BCA521B}" srcOrd="0" destOrd="0" presId="urn:microsoft.com/office/officeart/2005/8/layout/vList3"/>
    <dgm:cxn modelId="{7435216B-D2B6-4FC7-B2B3-75CB918A163D}" type="presParOf" srcId="{6461E39C-449C-4CF6-97BC-3E317BCA521B}" destId="{01C4B001-1212-4D68-8904-6D540B21595E}" srcOrd="0" destOrd="0" presId="urn:microsoft.com/office/officeart/2005/8/layout/vList3"/>
    <dgm:cxn modelId="{D2ECF33E-8AC6-4F7A-A3D3-35A36DA7349E}" type="presParOf" srcId="{6461E39C-449C-4CF6-97BC-3E317BCA521B}" destId="{49901EB8-3B64-4555-BC13-ED2D99A74AFA}" srcOrd="1" destOrd="0" presId="urn:microsoft.com/office/officeart/2005/8/layout/vList3"/>
    <dgm:cxn modelId="{4EBB5A57-1934-450D-9AA5-6E80839D64DE}" type="presParOf" srcId="{16A72184-0FB8-47ED-B2A6-B085A5C39751}" destId="{F9144E0D-5D3D-4E1E-BDB5-B9BEA01F96F7}" srcOrd="1" destOrd="0" presId="urn:microsoft.com/office/officeart/2005/8/layout/vList3"/>
    <dgm:cxn modelId="{E6087901-0DD9-4D02-AA0B-FF57172A62DC}" type="presParOf" srcId="{16A72184-0FB8-47ED-B2A6-B085A5C39751}" destId="{E9EF2690-5B6D-4ADE-AEF6-02B807A8E261}" srcOrd="2" destOrd="0" presId="urn:microsoft.com/office/officeart/2005/8/layout/vList3"/>
    <dgm:cxn modelId="{9C5564E7-1C94-4F64-BC57-29B058167ABC}" type="presParOf" srcId="{E9EF2690-5B6D-4ADE-AEF6-02B807A8E261}" destId="{487D4537-857D-4685-A686-35413BB337C5}" srcOrd="0" destOrd="0" presId="urn:microsoft.com/office/officeart/2005/8/layout/vList3"/>
    <dgm:cxn modelId="{7B9DCA88-D636-4F3E-B660-B072E06EB495}" type="presParOf" srcId="{E9EF2690-5B6D-4ADE-AEF6-02B807A8E261}" destId="{6229A2CA-D5CC-4EB8-852E-7F1F1D942076}" srcOrd="1" destOrd="0" presId="urn:microsoft.com/office/officeart/2005/8/layout/vList3"/>
    <dgm:cxn modelId="{3B8E53D3-F0F5-4A2B-A53C-530273DEAD2E}" type="presParOf" srcId="{16A72184-0FB8-47ED-B2A6-B085A5C39751}" destId="{011AB38C-6BED-41A4-B0E6-737D12470B7C}" srcOrd="3" destOrd="0" presId="urn:microsoft.com/office/officeart/2005/8/layout/vList3"/>
    <dgm:cxn modelId="{BF111AAE-3FE4-4CA3-9ABD-E323FE735A37}" type="presParOf" srcId="{16A72184-0FB8-47ED-B2A6-B085A5C39751}" destId="{3A1AD0B6-EA3C-4CBB-BA84-A7A26DE3D175}" srcOrd="4" destOrd="0" presId="urn:microsoft.com/office/officeart/2005/8/layout/vList3"/>
    <dgm:cxn modelId="{9BE1061B-7498-4000-9F1B-F7D683BF7846}" type="presParOf" srcId="{3A1AD0B6-EA3C-4CBB-BA84-A7A26DE3D175}" destId="{1F30B21E-255B-4BBF-9448-48F61FF815FE}" srcOrd="0" destOrd="0" presId="urn:microsoft.com/office/officeart/2005/8/layout/vList3"/>
    <dgm:cxn modelId="{C8AE5E5F-E4D6-4F99-BFBB-96F39A5C70C1}" type="presParOf" srcId="{3A1AD0B6-EA3C-4CBB-BA84-A7A26DE3D175}" destId="{608225B5-2C4B-4595-82E8-68DE264B51D3}" srcOrd="1" destOrd="0" presId="urn:microsoft.com/office/officeart/2005/8/layout/vList3"/>
    <dgm:cxn modelId="{2E620E49-EFB1-412D-B71F-ABA8D5093B6E}" type="presParOf" srcId="{16A72184-0FB8-47ED-B2A6-B085A5C39751}" destId="{A88A6A4B-6BA7-44A3-8536-ED5F08A62AA6}" srcOrd="5" destOrd="0" presId="urn:microsoft.com/office/officeart/2005/8/layout/vList3"/>
    <dgm:cxn modelId="{A82990D6-D28D-4DD9-9C20-4108AAB26689}" type="presParOf" srcId="{16A72184-0FB8-47ED-B2A6-B085A5C39751}" destId="{493FD9E9-C60B-470E-9C29-B20986E1E0B8}" srcOrd="6" destOrd="0" presId="urn:microsoft.com/office/officeart/2005/8/layout/vList3"/>
    <dgm:cxn modelId="{559F7BE5-0D4E-4C0A-9E81-7DFA27EDC74E}" type="presParOf" srcId="{493FD9E9-C60B-470E-9C29-B20986E1E0B8}" destId="{9A096F6E-5A9C-40C0-BB3D-6C09F2C32ADE}" srcOrd="0" destOrd="0" presId="urn:microsoft.com/office/officeart/2005/8/layout/vList3"/>
    <dgm:cxn modelId="{CCCFD9EA-5D24-4404-870B-FD5D03F66D31}" type="presParOf" srcId="{493FD9E9-C60B-470E-9C29-B20986E1E0B8}" destId="{E4BD5FB5-B920-428A-B700-F81B7B2B3622}" srcOrd="1" destOrd="0" presId="urn:microsoft.com/office/officeart/2005/8/layout/vList3"/>
    <dgm:cxn modelId="{D8C8C8E1-B44D-4FBB-B47A-84CCF8776BC8}" type="presParOf" srcId="{16A72184-0FB8-47ED-B2A6-B085A5C39751}" destId="{D127B347-623D-4CEB-BB74-1C3C682FDA61}" srcOrd="7" destOrd="0" presId="urn:microsoft.com/office/officeart/2005/8/layout/vList3"/>
    <dgm:cxn modelId="{6488AA92-2C83-4877-9A60-156F3F0403E8}" type="presParOf" srcId="{16A72184-0FB8-47ED-B2A6-B085A5C39751}" destId="{9BF92D6E-1347-481F-B536-5F8364A2B806}" srcOrd="8" destOrd="0" presId="urn:microsoft.com/office/officeart/2005/8/layout/vList3"/>
    <dgm:cxn modelId="{19481F55-7B98-4F63-9551-8A8F6BE61038}" type="presParOf" srcId="{9BF92D6E-1347-481F-B536-5F8364A2B806}" destId="{97D34544-956B-413C-9F45-27A5CFE67612}" srcOrd="0" destOrd="0" presId="urn:microsoft.com/office/officeart/2005/8/layout/vList3"/>
    <dgm:cxn modelId="{558A0C13-FB10-494C-99BE-E1422885DBDA}" type="presParOf" srcId="{9BF92D6E-1347-481F-B536-5F8364A2B806}" destId="{1A64FF39-FCC7-4D93-BB22-9F6AB096FBF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973AC5-84BD-4207-8B4E-8B64E0EE31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7C18DE96-DA3F-4116-B622-8604B4A31EF6}">
      <dgm:prSet phldrT="[文本]"/>
      <dgm:spPr/>
      <dgm:t>
        <a:bodyPr/>
        <a:lstStyle/>
        <a:p>
          <a:r>
            <a:rPr lang="zh-CN" dirty="0" smtClean="0"/>
            <a:t>实地盘存制</a:t>
          </a:r>
          <a:endParaRPr lang="zh-CN" altLang="en-US" dirty="0"/>
        </a:p>
      </dgm:t>
    </dgm:pt>
    <dgm:pt modelId="{9087847D-2171-43F3-A45E-08A936651704}" type="parTrans" cxnId="{B74E131D-EC02-4964-BF95-AEEC34B75C4E}">
      <dgm:prSet/>
      <dgm:spPr/>
      <dgm:t>
        <a:bodyPr/>
        <a:lstStyle/>
        <a:p>
          <a:endParaRPr lang="zh-CN" altLang="en-US"/>
        </a:p>
      </dgm:t>
    </dgm:pt>
    <dgm:pt modelId="{1DE23478-AF5C-4A13-9292-84C6795C52E2}" type="sibTrans" cxnId="{B74E131D-EC02-4964-BF95-AEEC34B75C4E}">
      <dgm:prSet/>
      <dgm:spPr/>
      <dgm:t>
        <a:bodyPr/>
        <a:lstStyle/>
        <a:p>
          <a:endParaRPr lang="zh-CN" altLang="en-US"/>
        </a:p>
      </dgm:t>
    </dgm:pt>
    <dgm:pt modelId="{73A57198-5010-4DE2-858B-9FB384B9A59F}">
      <dgm:prSet phldrT="[文本]"/>
      <dgm:spPr/>
      <dgm:t>
        <a:bodyPr/>
        <a:lstStyle/>
        <a:p>
          <a:r>
            <a:rPr lang="zh-CN" dirty="0" smtClean="0"/>
            <a:t>也称定期盘存制，指会计期末通过对全部存货进行实物盘点，以确定期末存货结存数量，然后分别乘以各项存货的盘存单价，计算出期末存货的总金额，计入各有关存货账户，再倒算出各种存货本期已耗用或已销售存货的成本。</a:t>
          </a:r>
          <a:endParaRPr lang="zh-CN" altLang="en-US" dirty="0"/>
        </a:p>
      </dgm:t>
    </dgm:pt>
    <dgm:pt modelId="{4D60C178-05C5-4E6C-B0F6-982B603F4F59}" type="parTrans" cxnId="{32A369BB-4A7A-45FA-A3DA-9BB03FCE96A3}">
      <dgm:prSet/>
      <dgm:spPr/>
      <dgm:t>
        <a:bodyPr/>
        <a:lstStyle/>
        <a:p>
          <a:endParaRPr lang="zh-CN" altLang="en-US"/>
        </a:p>
      </dgm:t>
    </dgm:pt>
    <dgm:pt modelId="{DE8FFED5-4253-4A5C-932B-73A8122EF560}" type="sibTrans" cxnId="{32A369BB-4A7A-45FA-A3DA-9BB03FCE96A3}">
      <dgm:prSet/>
      <dgm:spPr/>
      <dgm:t>
        <a:bodyPr/>
        <a:lstStyle/>
        <a:p>
          <a:endParaRPr lang="zh-CN" altLang="en-US"/>
        </a:p>
      </dgm:t>
    </dgm:pt>
    <dgm:pt modelId="{528FDFE4-88CF-49FC-9F6A-7B92EC9029F8}">
      <dgm:prSet phldrT="[文本]"/>
      <dgm:spPr/>
      <dgm:t>
        <a:bodyPr/>
        <a:lstStyle/>
        <a:p>
          <a:r>
            <a:rPr lang="zh-CN" dirty="0" smtClean="0"/>
            <a:t>永续盘存制</a:t>
          </a:r>
          <a:endParaRPr lang="zh-CN" altLang="en-US" dirty="0"/>
        </a:p>
      </dgm:t>
    </dgm:pt>
    <dgm:pt modelId="{B5055A8E-42FC-469A-A7BE-B68847B227A9}" type="parTrans" cxnId="{FFE56CA7-65F1-43B4-9972-DB4AFCA99000}">
      <dgm:prSet/>
      <dgm:spPr/>
      <dgm:t>
        <a:bodyPr/>
        <a:lstStyle/>
        <a:p>
          <a:endParaRPr lang="zh-CN" altLang="en-US"/>
        </a:p>
      </dgm:t>
    </dgm:pt>
    <dgm:pt modelId="{C89414D4-6FCC-4173-B3E0-73A519471F3C}" type="sibTrans" cxnId="{FFE56CA7-65F1-43B4-9972-DB4AFCA99000}">
      <dgm:prSet/>
      <dgm:spPr/>
      <dgm:t>
        <a:bodyPr/>
        <a:lstStyle/>
        <a:p>
          <a:endParaRPr lang="zh-CN" altLang="en-US"/>
        </a:p>
      </dgm:t>
    </dgm:pt>
    <dgm:pt modelId="{2AFAD007-DCED-4F19-B4F1-EEAE4C5B798D}">
      <dgm:prSet phldrT="[文本]"/>
      <dgm:spPr/>
      <dgm:t>
        <a:bodyPr/>
        <a:lstStyle/>
        <a:p>
          <a:r>
            <a:rPr lang="zh-CN" dirty="0" smtClean="0"/>
            <a:t>也称账面盘存制，对存货项目随时进行库存记录，即分别品名、规格设置存货的明细账，逐笔或逐日地登记收入或发出的存货，并随时记录结存数。</a:t>
          </a:r>
          <a:endParaRPr lang="zh-CN" altLang="en-US" dirty="0"/>
        </a:p>
      </dgm:t>
    </dgm:pt>
    <dgm:pt modelId="{823AADFA-F9C2-4EB2-822D-830B3BBDF810}" type="parTrans" cxnId="{A887B9BB-87B8-4FB3-A8A6-33F92AD863DD}">
      <dgm:prSet/>
      <dgm:spPr/>
      <dgm:t>
        <a:bodyPr/>
        <a:lstStyle/>
        <a:p>
          <a:endParaRPr lang="zh-CN" altLang="en-US"/>
        </a:p>
      </dgm:t>
    </dgm:pt>
    <dgm:pt modelId="{81C735B0-D1D8-4D42-9230-AF5FBDBA02C5}" type="sibTrans" cxnId="{A887B9BB-87B8-4FB3-A8A6-33F92AD863DD}">
      <dgm:prSet/>
      <dgm:spPr/>
      <dgm:t>
        <a:bodyPr/>
        <a:lstStyle/>
        <a:p>
          <a:endParaRPr lang="zh-CN" altLang="en-US"/>
        </a:p>
      </dgm:t>
    </dgm:pt>
    <dgm:pt modelId="{E38871E2-BF3A-41F4-BEA7-FF4EC98B80AF}" type="pres">
      <dgm:prSet presAssocID="{B7973AC5-84BD-4207-8B4E-8B64E0EE31F8}" presName="Name0" presStyleCnt="0">
        <dgm:presLayoutVars>
          <dgm:dir/>
          <dgm:animLvl val="lvl"/>
          <dgm:resizeHandles val="exact"/>
        </dgm:presLayoutVars>
      </dgm:prSet>
      <dgm:spPr/>
      <dgm:t>
        <a:bodyPr/>
        <a:lstStyle/>
        <a:p>
          <a:endParaRPr lang="zh-CN" altLang="en-US"/>
        </a:p>
      </dgm:t>
    </dgm:pt>
    <dgm:pt modelId="{332A4CA7-E29B-49CD-921B-3D8040550E0E}" type="pres">
      <dgm:prSet presAssocID="{7C18DE96-DA3F-4116-B622-8604B4A31EF6}" presName="composite" presStyleCnt="0"/>
      <dgm:spPr/>
    </dgm:pt>
    <dgm:pt modelId="{6DF5E04A-8B72-4CE3-864A-DDF689611378}" type="pres">
      <dgm:prSet presAssocID="{7C18DE96-DA3F-4116-B622-8604B4A31EF6}" presName="parTx" presStyleLbl="alignNode1" presStyleIdx="0" presStyleCnt="2">
        <dgm:presLayoutVars>
          <dgm:chMax val="0"/>
          <dgm:chPref val="0"/>
          <dgm:bulletEnabled val="1"/>
        </dgm:presLayoutVars>
      </dgm:prSet>
      <dgm:spPr/>
      <dgm:t>
        <a:bodyPr/>
        <a:lstStyle/>
        <a:p>
          <a:endParaRPr lang="zh-CN" altLang="en-US"/>
        </a:p>
      </dgm:t>
    </dgm:pt>
    <dgm:pt modelId="{E8CBA795-1DFA-4C0C-B6C9-2C429CCEE457}" type="pres">
      <dgm:prSet presAssocID="{7C18DE96-DA3F-4116-B622-8604B4A31EF6}" presName="desTx" presStyleLbl="alignAccFollowNode1" presStyleIdx="0" presStyleCnt="2">
        <dgm:presLayoutVars>
          <dgm:bulletEnabled val="1"/>
        </dgm:presLayoutVars>
      </dgm:prSet>
      <dgm:spPr/>
      <dgm:t>
        <a:bodyPr/>
        <a:lstStyle/>
        <a:p>
          <a:endParaRPr lang="zh-CN" altLang="en-US"/>
        </a:p>
      </dgm:t>
    </dgm:pt>
    <dgm:pt modelId="{F96549E6-BBAC-42B8-A351-60DBBAFA4A75}" type="pres">
      <dgm:prSet presAssocID="{1DE23478-AF5C-4A13-9292-84C6795C52E2}" presName="space" presStyleCnt="0"/>
      <dgm:spPr/>
    </dgm:pt>
    <dgm:pt modelId="{A3F16043-B223-45D2-9F15-FB0C2E64679F}" type="pres">
      <dgm:prSet presAssocID="{528FDFE4-88CF-49FC-9F6A-7B92EC9029F8}" presName="composite" presStyleCnt="0"/>
      <dgm:spPr/>
    </dgm:pt>
    <dgm:pt modelId="{EA1B8109-A192-4C95-A804-451A9B01BB9A}" type="pres">
      <dgm:prSet presAssocID="{528FDFE4-88CF-49FC-9F6A-7B92EC9029F8}" presName="parTx" presStyleLbl="alignNode1" presStyleIdx="1" presStyleCnt="2">
        <dgm:presLayoutVars>
          <dgm:chMax val="0"/>
          <dgm:chPref val="0"/>
          <dgm:bulletEnabled val="1"/>
        </dgm:presLayoutVars>
      </dgm:prSet>
      <dgm:spPr/>
      <dgm:t>
        <a:bodyPr/>
        <a:lstStyle/>
        <a:p>
          <a:endParaRPr lang="zh-CN" altLang="en-US"/>
        </a:p>
      </dgm:t>
    </dgm:pt>
    <dgm:pt modelId="{38E262CF-C2E3-4B9F-9A1F-8324ADC266AA}" type="pres">
      <dgm:prSet presAssocID="{528FDFE4-88CF-49FC-9F6A-7B92EC9029F8}" presName="desTx" presStyleLbl="alignAccFollowNode1" presStyleIdx="1" presStyleCnt="2">
        <dgm:presLayoutVars>
          <dgm:bulletEnabled val="1"/>
        </dgm:presLayoutVars>
      </dgm:prSet>
      <dgm:spPr/>
      <dgm:t>
        <a:bodyPr/>
        <a:lstStyle/>
        <a:p>
          <a:endParaRPr lang="zh-CN" altLang="en-US"/>
        </a:p>
      </dgm:t>
    </dgm:pt>
  </dgm:ptLst>
  <dgm:cxnLst>
    <dgm:cxn modelId="{B74E131D-EC02-4964-BF95-AEEC34B75C4E}" srcId="{B7973AC5-84BD-4207-8B4E-8B64E0EE31F8}" destId="{7C18DE96-DA3F-4116-B622-8604B4A31EF6}" srcOrd="0" destOrd="0" parTransId="{9087847D-2171-43F3-A45E-08A936651704}" sibTransId="{1DE23478-AF5C-4A13-9292-84C6795C52E2}"/>
    <dgm:cxn modelId="{DC5DC76C-BC73-4246-A391-A6095DC15635}" type="presOf" srcId="{528FDFE4-88CF-49FC-9F6A-7B92EC9029F8}" destId="{EA1B8109-A192-4C95-A804-451A9B01BB9A}" srcOrd="0" destOrd="0" presId="urn:microsoft.com/office/officeart/2005/8/layout/hList1"/>
    <dgm:cxn modelId="{32A369BB-4A7A-45FA-A3DA-9BB03FCE96A3}" srcId="{7C18DE96-DA3F-4116-B622-8604B4A31EF6}" destId="{73A57198-5010-4DE2-858B-9FB384B9A59F}" srcOrd="0" destOrd="0" parTransId="{4D60C178-05C5-4E6C-B0F6-982B603F4F59}" sibTransId="{DE8FFED5-4253-4A5C-932B-73A8122EF560}"/>
    <dgm:cxn modelId="{FFE56CA7-65F1-43B4-9972-DB4AFCA99000}" srcId="{B7973AC5-84BD-4207-8B4E-8B64E0EE31F8}" destId="{528FDFE4-88CF-49FC-9F6A-7B92EC9029F8}" srcOrd="1" destOrd="0" parTransId="{B5055A8E-42FC-469A-A7BE-B68847B227A9}" sibTransId="{C89414D4-6FCC-4173-B3E0-73A519471F3C}"/>
    <dgm:cxn modelId="{F9C01109-898C-4987-A9CC-9B17A92F8267}" type="presOf" srcId="{2AFAD007-DCED-4F19-B4F1-EEAE4C5B798D}" destId="{38E262CF-C2E3-4B9F-9A1F-8324ADC266AA}" srcOrd="0" destOrd="0" presId="urn:microsoft.com/office/officeart/2005/8/layout/hList1"/>
    <dgm:cxn modelId="{81CE09C1-CBAF-4F9E-98DB-E3914114B1E2}" type="presOf" srcId="{73A57198-5010-4DE2-858B-9FB384B9A59F}" destId="{E8CBA795-1DFA-4C0C-B6C9-2C429CCEE457}" srcOrd="0" destOrd="0" presId="urn:microsoft.com/office/officeart/2005/8/layout/hList1"/>
    <dgm:cxn modelId="{F48B80C3-CA75-4F25-B1E8-4AA4B3D3CCA0}" type="presOf" srcId="{B7973AC5-84BD-4207-8B4E-8B64E0EE31F8}" destId="{E38871E2-BF3A-41F4-BEA7-FF4EC98B80AF}" srcOrd="0" destOrd="0" presId="urn:microsoft.com/office/officeart/2005/8/layout/hList1"/>
    <dgm:cxn modelId="{A887B9BB-87B8-4FB3-A8A6-33F92AD863DD}" srcId="{528FDFE4-88CF-49FC-9F6A-7B92EC9029F8}" destId="{2AFAD007-DCED-4F19-B4F1-EEAE4C5B798D}" srcOrd="0" destOrd="0" parTransId="{823AADFA-F9C2-4EB2-822D-830B3BBDF810}" sibTransId="{81C735B0-D1D8-4D42-9230-AF5FBDBA02C5}"/>
    <dgm:cxn modelId="{41F9A03A-8DCC-493D-8721-51FDF6B06807}" type="presOf" srcId="{7C18DE96-DA3F-4116-B622-8604B4A31EF6}" destId="{6DF5E04A-8B72-4CE3-864A-DDF689611378}" srcOrd="0" destOrd="0" presId="urn:microsoft.com/office/officeart/2005/8/layout/hList1"/>
    <dgm:cxn modelId="{D70795E2-203F-464E-A340-8F5062D42B1C}" type="presParOf" srcId="{E38871E2-BF3A-41F4-BEA7-FF4EC98B80AF}" destId="{332A4CA7-E29B-49CD-921B-3D8040550E0E}" srcOrd="0" destOrd="0" presId="urn:microsoft.com/office/officeart/2005/8/layout/hList1"/>
    <dgm:cxn modelId="{C16FF5AE-7085-4B23-BE28-F67823FBB911}" type="presParOf" srcId="{332A4CA7-E29B-49CD-921B-3D8040550E0E}" destId="{6DF5E04A-8B72-4CE3-864A-DDF689611378}" srcOrd="0" destOrd="0" presId="urn:microsoft.com/office/officeart/2005/8/layout/hList1"/>
    <dgm:cxn modelId="{BD9C868E-B406-48C8-ABBA-FFCC46E946E4}" type="presParOf" srcId="{332A4CA7-E29B-49CD-921B-3D8040550E0E}" destId="{E8CBA795-1DFA-4C0C-B6C9-2C429CCEE457}" srcOrd="1" destOrd="0" presId="urn:microsoft.com/office/officeart/2005/8/layout/hList1"/>
    <dgm:cxn modelId="{767000A7-1944-412E-AC0D-BE1D5F77FA58}" type="presParOf" srcId="{E38871E2-BF3A-41F4-BEA7-FF4EC98B80AF}" destId="{F96549E6-BBAC-42B8-A351-60DBBAFA4A75}" srcOrd="1" destOrd="0" presId="urn:microsoft.com/office/officeart/2005/8/layout/hList1"/>
    <dgm:cxn modelId="{B610B25B-4CC5-4F0E-B23A-AF30921D4DAA}" type="presParOf" srcId="{E38871E2-BF3A-41F4-BEA7-FF4EC98B80AF}" destId="{A3F16043-B223-45D2-9F15-FB0C2E64679F}" srcOrd="2" destOrd="0" presId="urn:microsoft.com/office/officeart/2005/8/layout/hList1"/>
    <dgm:cxn modelId="{10AE8413-720D-48ED-A138-434BA91DD24D}" type="presParOf" srcId="{A3F16043-B223-45D2-9F15-FB0C2E64679F}" destId="{EA1B8109-A192-4C95-A804-451A9B01BB9A}" srcOrd="0" destOrd="0" presId="urn:microsoft.com/office/officeart/2005/8/layout/hList1"/>
    <dgm:cxn modelId="{FACE1B9F-CED0-4E80-8A76-8BBF55415819}" type="presParOf" srcId="{A3F16043-B223-45D2-9F15-FB0C2E64679F}" destId="{38E262CF-C2E3-4B9F-9A1F-8324ADC266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60CC3-B495-4BE7-8612-8A8726959978}">
      <dsp:nvSpPr>
        <dsp:cNvPr id="0" name=""/>
        <dsp:cNvSpPr/>
      </dsp:nvSpPr>
      <dsp:spPr>
        <a:xfrm>
          <a:off x="-307248" y="0"/>
          <a:ext cx="3951288" cy="3951288"/>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AB563D-23FB-4D34-8DFD-D6B77C320FC6}">
      <dsp:nvSpPr>
        <dsp:cNvPr id="0" name=""/>
        <dsp:cNvSpPr/>
      </dsp:nvSpPr>
      <dsp:spPr>
        <a:xfrm>
          <a:off x="1668395" y="0"/>
          <a:ext cx="8262143" cy="3951288"/>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t>取得成本</a:t>
          </a:r>
          <a:endParaRPr lang="zh-CN" altLang="en-US" sz="2800" kern="1200" dirty="0"/>
        </a:p>
      </dsp:txBody>
      <dsp:txXfrm>
        <a:off x="1668395" y="0"/>
        <a:ext cx="4131071" cy="632206"/>
      </dsp:txXfrm>
    </dsp:sp>
    <dsp:sp modelId="{67C21883-7737-490C-9352-D5F949B6B7FB}">
      <dsp:nvSpPr>
        <dsp:cNvPr id="0" name=""/>
        <dsp:cNvSpPr/>
      </dsp:nvSpPr>
      <dsp:spPr>
        <a:xfrm>
          <a:off x="107636" y="632206"/>
          <a:ext cx="3121517" cy="3121517"/>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A33568E-6342-4E1A-A14B-0699C9C4505D}">
      <dsp:nvSpPr>
        <dsp:cNvPr id="0" name=""/>
        <dsp:cNvSpPr/>
      </dsp:nvSpPr>
      <dsp:spPr>
        <a:xfrm>
          <a:off x="1668395" y="632206"/>
          <a:ext cx="8262143" cy="3121517"/>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t>储存成本</a:t>
          </a:r>
          <a:endParaRPr lang="zh-CN" altLang="en-US" sz="2800" kern="1200" dirty="0"/>
        </a:p>
      </dsp:txBody>
      <dsp:txXfrm>
        <a:off x="1668395" y="632206"/>
        <a:ext cx="4131071" cy="632206"/>
      </dsp:txXfrm>
    </dsp:sp>
    <dsp:sp modelId="{DEDF8F15-937F-4E89-9073-B6E72745F9B6}">
      <dsp:nvSpPr>
        <dsp:cNvPr id="0" name=""/>
        <dsp:cNvSpPr/>
      </dsp:nvSpPr>
      <dsp:spPr>
        <a:xfrm>
          <a:off x="522522" y="1264412"/>
          <a:ext cx="2291747" cy="2291747"/>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064D36C-3AC5-46CC-97A7-80CA4A7D680F}">
      <dsp:nvSpPr>
        <dsp:cNvPr id="0" name=""/>
        <dsp:cNvSpPr/>
      </dsp:nvSpPr>
      <dsp:spPr>
        <a:xfrm>
          <a:off x="1668395" y="1264412"/>
          <a:ext cx="8262143" cy="2291747"/>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t>缺货成本</a:t>
          </a:r>
          <a:endParaRPr lang="zh-CN" altLang="en-US" sz="2800" kern="1200" dirty="0"/>
        </a:p>
      </dsp:txBody>
      <dsp:txXfrm>
        <a:off x="1668395" y="1264412"/>
        <a:ext cx="4131071" cy="632206"/>
      </dsp:txXfrm>
    </dsp:sp>
    <dsp:sp modelId="{D6273A36-E853-4F9E-BC6D-5C5114DE6D33}">
      <dsp:nvSpPr>
        <dsp:cNvPr id="0" name=""/>
        <dsp:cNvSpPr/>
      </dsp:nvSpPr>
      <dsp:spPr>
        <a:xfrm>
          <a:off x="937407" y="1896618"/>
          <a:ext cx="1461976" cy="1461976"/>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51CAC2F-06FE-4C2E-A7C9-419A9A693A95}">
      <dsp:nvSpPr>
        <dsp:cNvPr id="0" name=""/>
        <dsp:cNvSpPr/>
      </dsp:nvSpPr>
      <dsp:spPr>
        <a:xfrm>
          <a:off x="1668395" y="1896618"/>
          <a:ext cx="8262143" cy="1461976"/>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sz="2800" kern="1200" dirty="0" smtClean="0"/>
            <a:t>经济批量</a:t>
          </a:r>
          <a:endParaRPr lang="zh-CN" altLang="en-US" sz="2800" kern="1200" dirty="0"/>
        </a:p>
      </dsp:txBody>
      <dsp:txXfrm>
        <a:off x="1668395" y="1896618"/>
        <a:ext cx="4131071" cy="632206"/>
      </dsp:txXfrm>
    </dsp:sp>
    <dsp:sp modelId="{3BBE45AF-6418-44B0-BE57-DDC5FEEA674D}">
      <dsp:nvSpPr>
        <dsp:cNvPr id="0" name=""/>
        <dsp:cNvSpPr/>
      </dsp:nvSpPr>
      <dsp:spPr>
        <a:xfrm>
          <a:off x="1352292" y="2528824"/>
          <a:ext cx="632206" cy="632206"/>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0E675D8-3458-47F6-B794-887A41173720}">
      <dsp:nvSpPr>
        <dsp:cNvPr id="0" name=""/>
        <dsp:cNvSpPr/>
      </dsp:nvSpPr>
      <dsp:spPr>
        <a:xfrm>
          <a:off x="1668395" y="2528824"/>
          <a:ext cx="8262143" cy="632206"/>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smtClean="0"/>
            <a:t>保险储备</a:t>
          </a:r>
          <a:endParaRPr lang="zh-CN" altLang="en-US" sz="2800" kern="1200"/>
        </a:p>
      </dsp:txBody>
      <dsp:txXfrm>
        <a:off x="1668395" y="2528824"/>
        <a:ext cx="4131071" cy="632206"/>
      </dsp:txXfrm>
    </dsp:sp>
    <dsp:sp modelId="{AC773EBB-DBDB-4792-AC89-879AC790771E}">
      <dsp:nvSpPr>
        <dsp:cNvPr id="0" name=""/>
        <dsp:cNvSpPr/>
      </dsp:nvSpPr>
      <dsp:spPr>
        <a:xfrm>
          <a:off x="5184970" y="0"/>
          <a:ext cx="5360065" cy="632206"/>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t>TC</a:t>
          </a:r>
          <a:r>
            <a:rPr lang="en-US" sz="2000" kern="1200" baseline="-25000" dirty="0" err="1" smtClean="0"/>
            <a:t>a</a:t>
          </a:r>
          <a:r>
            <a:rPr lang="en-US" sz="2000" kern="1200" dirty="0" smtClean="0"/>
            <a:t>=F</a:t>
          </a:r>
          <a:r>
            <a:rPr lang="en-US" sz="2000" kern="1200" baseline="-25000" dirty="0" smtClean="0"/>
            <a:t>1</a:t>
          </a:r>
          <a:r>
            <a:rPr lang="en-US" sz="2000" kern="1200" dirty="0" smtClean="0"/>
            <a:t>+K</a:t>
          </a:r>
          <a:r>
            <a:rPr lang="en-US" sz="2000" kern="1200" baseline="-25000" dirty="0" smtClean="0"/>
            <a:t>a</a:t>
          </a:r>
          <a:r>
            <a:rPr lang="en-US" sz="2000" kern="1200" dirty="0" smtClean="0"/>
            <a:t>D/Q+DU</a:t>
          </a:r>
          <a:endParaRPr lang="zh-CN" sz="2000" kern="1200" dirty="0"/>
        </a:p>
      </dsp:txBody>
      <dsp:txXfrm>
        <a:off x="5184970" y="0"/>
        <a:ext cx="5360065" cy="632206"/>
      </dsp:txXfrm>
    </dsp:sp>
    <dsp:sp modelId="{7D7766DA-0522-4951-BC88-B2BF060F96D2}">
      <dsp:nvSpPr>
        <dsp:cNvPr id="0" name=""/>
        <dsp:cNvSpPr/>
      </dsp:nvSpPr>
      <dsp:spPr>
        <a:xfrm>
          <a:off x="5184970" y="632206"/>
          <a:ext cx="5360065" cy="632206"/>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t>TC</a:t>
          </a:r>
          <a:r>
            <a:rPr lang="en-US" sz="2000" kern="1200" baseline="-25000" smtClean="0"/>
            <a:t>c</a:t>
          </a:r>
          <a:r>
            <a:rPr lang="en-US" sz="2000" kern="1200" smtClean="0"/>
            <a:t>=F</a:t>
          </a:r>
          <a:r>
            <a:rPr lang="en-US" sz="2000" kern="1200" baseline="-25000" smtClean="0"/>
            <a:t>2</a:t>
          </a:r>
          <a:r>
            <a:rPr lang="en-US" sz="2000" kern="1200" smtClean="0"/>
            <a:t>+K</a:t>
          </a:r>
          <a:r>
            <a:rPr lang="en-US" sz="2000" kern="1200" baseline="-25000" smtClean="0"/>
            <a:t>c</a:t>
          </a:r>
          <a:r>
            <a:rPr lang="en-US" sz="2000" kern="1200" smtClean="0"/>
            <a:t>Q/2</a:t>
          </a:r>
          <a:endParaRPr lang="zh-CN" sz="2000" kern="1200"/>
        </a:p>
      </dsp:txBody>
      <dsp:txXfrm>
        <a:off x="5184970" y="632206"/>
        <a:ext cx="5360065" cy="632206"/>
      </dsp:txXfrm>
    </dsp:sp>
    <dsp:sp modelId="{3E81B5BF-6622-447B-A084-07450605543E}">
      <dsp:nvSpPr>
        <dsp:cNvPr id="0" name=""/>
        <dsp:cNvSpPr/>
      </dsp:nvSpPr>
      <dsp:spPr>
        <a:xfrm>
          <a:off x="5184970" y="1264412"/>
          <a:ext cx="5360065" cy="632206"/>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t>TC</a:t>
          </a:r>
          <a:r>
            <a:rPr lang="en-US" sz="2000" kern="1200" baseline="-25000" smtClean="0"/>
            <a:t>s</a:t>
          </a:r>
          <a:endParaRPr lang="zh-CN" altLang="en-US" sz="2000" kern="1200" dirty="0"/>
        </a:p>
      </dsp:txBody>
      <dsp:txXfrm>
        <a:off x="5184970" y="1264412"/>
        <a:ext cx="5360065" cy="632206"/>
      </dsp:txXfrm>
    </dsp:sp>
    <dsp:sp modelId="{ED135287-8CAA-4011-9F26-537C587CE6DA}">
      <dsp:nvSpPr>
        <dsp:cNvPr id="0" name=""/>
        <dsp:cNvSpPr/>
      </dsp:nvSpPr>
      <dsp:spPr>
        <a:xfrm>
          <a:off x="5184970" y="2528824"/>
          <a:ext cx="5360065" cy="632206"/>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t>TC(S,B)=C</a:t>
          </a:r>
          <a:r>
            <a:rPr lang="en-US" sz="2000" kern="1200" baseline="-25000" smtClean="0"/>
            <a:t>s</a:t>
          </a:r>
          <a:r>
            <a:rPr lang="en-US" sz="2000" kern="1200" smtClean="0"/>
            <a:t>+C</a:t>
          </a:r>
          <a:r>
            <a:rPr lang="en-US" sz="2000" kern="1200" baseline="-25000" smtClean="0"/>
            <a:t>B</a:t>
          </a:r>
          <a:r>
            <a:rPr lang="en-US" sz="2000" kern="1200" smtClean="0"/>
            <a:t>=K</a:t>
          </a:r>
          <a:r>
            <a:rPr lang="en-US" sz="2000" kern="1200" baseline="-25000" smtClean="0"/>
            <a:t>u</a:t>
          </a:r>
          <a:r>
            <a:rPr lang="en-US" sz="2000" kern="1200" smtClean="0"/>
            <a:t>SN+BK</a:t>
          </a:r>
          <a:r>
            <a:rPr lang="en-US" sz="2000" kern="1200" baseline="-25000" smtClean="0"/>
            <a:t>c</a:t>
          </a:r>
          <a:endParaRPr lang="zh-CN" altLang="en-US" sz="2000" kern="1200"/>
        </a:p>
      </dsp:txBody>
      <dsp:txXfrm>
        <a:off x="5184970" y="2528824"/>
        <a:ext cx="5360065" cy="632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zh-CN"/>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zh-CN"/>
          </a:p>
        </p:txBody>
      </p:sp>
      <p:sp>
        <p:nvSpPr>
          <p:cNvPr id="1249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zh-CN"/>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A4F1326-5370-40F6-9ED2-0C6A0E1A6917}" type="slidenum">
              <a:rPr lang="en-US" altLang="zh-CN"/>
              <a:pPr/>
              <a:t>‹#›</a:t>
            </a:fld>
            <a:endParaRPr lang="en-US" altLang="zh-CN"/>
          </a:p>
        </p:txBody>
      </p:sp>
    </p:spTree>
    <p:extLst>
      <p:ext uri="{BB962C8B-B14F-4D97-AF65-F5344CB8AC3E}">
        <p14:creationId xmlns:p14="http://schemas.microsoft.com/office/powerpoint/2010/main" val="373292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1</a:t>
            </a:fld>
            <a:endParaRPr lang="en-US" altLang="zh-CN"/>
          </a:p>
        </p:txBody>
      </p:sp>
    </p:spTree>
    <p:extLst>
      <p:ext uri="{BB962C8B-B14F-4D97-AF65-F5344CB8AC3E}">
        <p14:creationId xmlns:p14="http://schemas.microsoft.com/office/powerpoint/2010/main" val="1567742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r>
              <a:rPr lang="zh-CN" altLang="en-US" dirty="0" smtClean="0">
                <a:latin typeface="Arial" panose="020B0604020202020204" pitchFamily="34" charset="0"/>
              </a:rPr>
              <a:t>仓储成本主要由三部分构成：① 伴随着物资的物理性活动发生的费用，以及从事这些活动所必需的设备、设施的费用；② 物流信息的传送和处理活动发生的费用，以及从事这些活动所必需的设备和设施的费用；③ 对上述活动进行综合管理的费用。</a:t>
            </a:r>
          </a:p>
          <a:p>
            <a:pPr eaLnBrk="1" hangingPunct="1"/>
            <a:r>
              <a:rPr lang="zh-CN" altLang="en-US" dirty="0" smtClean="0">
                <a:latin typeface="Arial" panose="020B0604020202020204" pitchFamily="34" charset="0"/>
              </a:rPr>
              <a:t>仓储成本是客观存在的，但是，在对于仓储成本的计算内容和范围没有一个统一的计算标准之前，不同的企业有不同的计算方法，企业之间千差万别，这给仓储成本计算和仓储成本管理带来很大困难。随着仓储成本管理重要性的提高，企业出现了统一物流计算标准的要求。从企业经营的总体上看，仓储成本计算获得的数据，主要为了满足以下几个方面的需要：</a:t>
            </a:r>
          </a:p>
          <a:p>
            <a:pPr eaLnBrk="1" hangingPunct="1"/>
            <a:r>
              <a:rPr lang="en-US" altLang="zh-CN" dirty="0" smtClean="0">
                <a:latin typeface="Arial" panose="020B0604020202020204" pitchFamily="34" charset="0"/>
              </a:rPr>
              <a:t>1</a:t>
            </a:r>
            <a:r>
              <a:rPr lang="zh-CN" altLang="en-US" dirty="0" smtClean="0">
                <a:latin typeface="Arial" panose="020B0604020202020204" pitchFamily="34" charset="0"/>
              </a:rPr>
              <a:t>）为各个层次的经营管理者提供物流管理所需的成本资料。</a:t>
            </a:r>
            <a:br>
              <a:rPr lang="zh-CN" altLang="en-US" dirty="0" smtClean="0">
                <a:latin typeface="Arial" panose="020B0604020202020204" pitchFamily="34" charset="0"/>
              </a:rPr>
            </a:br>
            <a:r>
              <a:rPr lang="en-US" altLang="zh-CN" dirty="0" smtClean="0">
                <a:latin typeface="Arial" panose="020B0604020202020204" pitchFamily="34" charset="0"/>
              </a:rPr>
              <a:t>2</a:t>
            </a:r>
            <a:r>
              <a:rPr lang="zh-CN" altLang="en-US" dirty="0" smtClean="0">
                <a:latin typeface="Arial" panose="020B0604020202020204" pitchFamily="34" charset="0"/>
              </a:rPr>
              <a:t>）为编制物流预算以及预算控制提供所需的成本资料。</a:t>
            </a:r>
            <a:br>
              <a:rPr lang="zh-CN" altLang="en-US" dirty="0" smtClean="0">
                <a:latin typeface="Arial" panose="020B0604020202020204" pitchFamily="34" charset="0"/>
              </a:rPr>
            </a:br>
            <a:r>
              <a:rPr lang="en-US" altLang="zh-CN" dirty="0" smtClean="0">
                <a:latin typeface="Arial" panose="020B0604020202020204" pitchFamily="34" charset="0"/>
              </a:rPr>
              <a:t>3</a:t>
            </a:r>
            <a:r>
              <a:rPr lang="zh-CN" altLang="en-US" dirty="0" smtClean="0">
                <a:latin typeface="Arial" panose="020B0604020202020204" pitchFamily="34" charset="0"/>
              </a:rPr>
              <a:t>）为制订物流计划提供所需的成本资料。</a:t>
            </a:r>
            <a:br>
              <a:rPr lang="zh-CN" altLang="en-US" dirty="0" smtClean="0">
                <a:latin typeface="Arial" panose="020B0604020202020204" pitchFamily="34" charset="0"/>
              </a:rPr>
            </a:br>
            <a:r>
              <a:rPr lang="en-US" altLang="zh-CN" dirty="0" smtClean="0">
                <a:latin typeface="Arial" panose="020B0604020202020204" pitchFamily="34" charset="0"/>
              </a:rPr>
              <a:t>4</a:t>
            </a:r>
            <a:r>
              <a:rPr lang="zh-CN" altLang="en-US" dirty="0" smtClean="0">
                <a:latin typeface="Arial" panose="020B0604020202020204" pitchFamily="34" charset="0"/>
              </a:rPr>
              <a:t>）提供价格计算所需的成本资料。</a:t>
            </a:r>
          </a:p>
          <a:p>
            <a:pPr eaLnBrk="1" hangingPunct="1"/>
            <a:endParaRPr lang="en-US" altLang="zh-CN" dirty="0" smtClean="0">
              <a:latin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14</a:t>
            </a:fld>
            <a:endParaRPr lang="en-US" altLang="zh-CN"/>
          </a:p>
        </p:txBody>
      </p:sp>
    </p:spTree>
    <p:extLst>
      <p:ext uri="{BB962C8B-B14F-4D97-AF65-F5344CB8AC3E}">
        <p14:creationId xmlns:p14="http://schemas.microsoft.com/office/powerpoint/2010/main" val="328364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为达满足上述各方面的需要，就要明确仓储成本的计算对象和计算单位，以便正确归集与计算成本。</a:t>
            </a:r>
          </a:p>
          <a:p>
            <a:r>
              <a:rPr lang="zh-CN" altLang="zh-CN" sz="1200" kern="1200" dirty="0" smtClean="0">
                <a:solidFill>
                  <a:schemeClr val="tx1"/>
                </a:solidFill>
                <a:effectLst/>
                <a:latin typeface="Arial" charset="0"/>
                <a:ea typeface="宋体" pitchFamily="2" charset="-122"/>
                <a:cs typeface="+mn-cs"/>
              </a:rPr>
              <a:t>仓储成本计算对象的选取，主要取决于经营管理的需要，即按适用对象来计算仓储成本。通常可以选取的仓储成本计算对象有仓储货物种类、销售地区、货物顾客等。</a:t>
            </a:r>
          </a:p>
          <a:p>
            <a:r>
              <a:rPr lang="zh-CN" altLang="zh-CN" sz="1200" kern="1200" dirty="0" smtClean="0">
                <a:solidFill>
                  <a:schemeClr val="tx1"/>
                </a:solidFill>
                <a:effectLst/>
                <a:latin typeface="Arial" charset="0"/>
                <a:ea typeface="宋体" pitchFamily="2" charset="-122"/>
                <a:cs typeface="+mn-cs"/>
              </a:rPr>
              <a:t>将仓储货物做为仓储成本计算对象是仓储成本计算的基本方法。按货物计算仓储成本是指把按项目计算出来的仓储费，归集或分配给各类货物，以此计算各类货物的仓储成本总额与单位成本。这种方法可以用来分析各类货物的仓储效益。</a:t>
            </a:r>
          </a:p>
          <a:p>
            <a:r>
              <a:rPr lang="zh-CN" altLang="zh-CN" sz="1200" kern="1200" dirty="0" smtClean="0">
                <a:solidFill>
                  <a:schemeClr val="tx1"/>
                </a:solidFill>
                <a:effectLst/>
                <a:latin typeface="Arial" charset="0"/>
                <a:ea typeface="宋体" pitchFamily="2" charset="-122"/>
                <a:cs typeface="+mn-cs"/>
              </a:rPr>
              <a:t>仓储成本的计算单位，通常是仓储货物的实物单位，或者是货物的重量单位（</a:t>
            </a:r>
            <a:r>
              <a:rPr lang="en-US" altLang="zh-CN" sz="1200" kern="1200" dirty="0" smtClean="0">
                <a:solidFill>
                  <a:schemeClr val="tx1"/>
                </a:solidFill>
                <a:effectLst/>
                <a:latin typeface="Arial" charset="0"/>
                <a:ea typeface="宋体" pitchFamily="2" charset="-122"/>
                <a:cs typeface="+mn-cs"/>
              </a:rPr>
              <a:t>kg</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t</a:t>
            </a:r>
            <a:r>
              <a:rPr lang="zh-CN" altLang="zh-CN" sz="1200" kern="1200" dirty="0" smtClean="0">
                <a:solidFill>
                  <a:schemeClr val="tx1"/>
                </a:solidFill>
                <a:effectLst/>
                <a:latin typeface="Arial" charset="0"/>
                <a:ea typeface="宋体" pitchFamily="2" charset="-122"/>
                <a:cs typeface="+mn-cs"/>
              </a:rPr>
              <a:t>），或容积单位（</a:t>
            </a:r>
            <a:r>
              <a:rPr lang="en-US" altLang="zh-CN" sz="1200" kern="1200" dirty="0" smtClean="0">
                <a:solidFill>
                  <a:schemeClr val="tx1"/>
                </a:solidFill>
                <a:effectLst/>
                <a:latin typeface="Arial" charset="0"/>
                <a:ea typeface="宋体" pitchFamily="2" charset="-122"/>
                <a:cs typeface="+mn-cs"/>
              </a:rPr>
              <a:t>L</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m</a:t>
            </a:r>
            <a:r>
              <a:rPr lang="en-US" altLang="zh-CN" sz="1200" kern="1200" baseline="300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），也可以是货物的价值单位（元）等。</a:t>
            </a:r>
          </a:p>
          <a:p>
            <a:r>
              <a:rPr lang="zh-CN" altLang="zh-CN" sz="1200" kern="1200" dirty="0" smtClean="0">
                <a:solidFill>
                  <a:schemeClr val="tx1"/>
                </a:solidFill>
                <a:effectLst/>
                <a:latin typeface="Arial" charset="0"/>
                <a:ea typeface="宋体" pitchFamily="2" charset="-122"/>
                <a:cs typeface="+mn-cs"/>
              </a:rPr>
              <a:t>仓储成本除了按物流活动领域、支付形态等类别分类外，还应根据管理上的需要进行分类，而且要通过不同期间成本的比较，实际发生费用与预算标准的比较，并结合仓储周转数量和仓储服务水平，对仓储成本进行分析。</a:t>
            </a:r>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15</a:t>
            </a:fld>
            <a:endParaRPr lang="en-US" altLang="zh-CN"/>
          </a:p>
        </p:txBody>
      </p:sp>
    </p:spTree>
    <p:extLst>
      <p:ext uri="{BB962C8B-B14F-4D97-AF65-F5344CB8AC3E}">
        <p14:creationId xmlns:p14="http://schemas.microsoft.com/office/powerpoint/2010/main" val="340659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3D756BA-1D1D-47CF-8FE9-B15946062611}" type="slidenum">
              <a:rPr lang="en-US" altLang="zh-CN"/>
              <a:pPr eaLnBrk="1" hangingPunct="1"/>
              <a:t>16</a:t>
            </a:fld>
            <a:endParaRPr lang="en-US" altLang="zh-CN"/>
          </a:p>
        </p:txBody>
      </p:sp>
      <p:sp>
        <p:nvSpPr>
          <p:cNvPr id="146435" name="Rectangle 2"/>
          <p:cNvSpPr>
            <a:spLocks noGrp="1" noRot="1" noChangeAspect="1" noChangeArrowheads="1" noTextEdit="1"/>
          </p:cNvSpPr>
          <p:nvPr>
            <p:ph type="sldImg"/>
          </p:nvPr>
        </p:nvSpPr>
        <p:spPr>
          <a:xfrm>
            <a:off x="381000" y="685800"/>
            <a:ext cx="6096000" cy="3429000"/>
          </a:xfrm>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000" smtClean="0">
                <a:latin typeface="Arial" panose="020B0604020202020204" pitchFamily="34" charset="0"/>
              </a:rPr>
              <a:t>仓储成本计算所依据的原始数据主要由企业会计部门提供，由于企业发生的仓储费用除少数项目外，往往与其他部门发生的费用混合在一起，需要采取合理的方式将其剥离出来。下面简要说明主要仓储成本项目的费用剥离方法与计算方法。（</a:t>
            </a:r>
            <a:r>
              <a:rPr lang="en-US" altLang="zh-CN" sz="1000" smtClean="0">
                <a:latin typeface="Arial" panose="020B0604020202020204" pitchFamily="34" charset="0"/>
              </a:rPr>
              <a:t>1</a:t>
            </a:r>
            <a:r>
              <a:rPr lang="zh-CN" altLang="en-US" sz="1000" smtClean="0">
                <a:latin typeface="Arial" panose="020B0604020202020204" pitchFamily="34" charset="0"/>
              </a:rPr>
              <a:t>）材料费  材料费是与仓储作业相关联的材料耗费，例如包装耗材、作业工具耗费、器具备品耗费、燃料耗费等，可以根据材料的领用记录计算出来。对于与非仓储作业相混用的材料，可按一定方法对其费用加以分割。</a:t>
            </a:r>
            <a:br>
              <a:rPr lang="zh-CN" altLang="en-US" sz="1000" smtClean="0">
                <a:latin typeface="Arial" panose="020B0604020202020204" pitchFamily="34" charset="0"/>
              </a:rPr>
            </a:br>
            <a:r>
              <a:rPr lang="zh-CN" altLang="en-US" sz="1000" smtClean="0">
                <a:latin typeface="Arial" panose="020B0604020202020204" pitchFamily="34" charset="0"/>
              </a:rPr>
              <a:t>（</a:t>
            </a:r>
            <a:r>
              <a:rPr lang="en-US" altLang="zh-CN" sz="1000" smtClean="0">
                <a:latin typeface="Arial" panose="020B0604020202020204" pitchFamily="34" charset="0"/>
              </a:rPr>
              <a:t>2</a:t>
            </a:r>
            <a:r>
              <a:rPr lang="zh-CN" altLang="en-US" sz="1000" smtClean="0">
                <a:latin typeface="Arial" panose="020B0604020202020204" pitchFamily="34" charset="0"/>
              </a:rPr>
              <a:t>）人工费  人工费可以直接根据从事仓储作业的人员工资、奖金、补贴等报酬的实际金额加以计算。</a:t>
            </a:r>
            <a:br>
              <a:rPr lang="zh-CN" altLang="en-US" sz="1000" smtClean="0">
                <a:latin typeface="Arial" panose="020B0604020202020204" pitchFamily="34" charset="0"/>
              </a:rPr>
            </a:br>
            <a:r>
              <a:rPr lang="zh-CN" altLang="en-US" sz="1000" smtClean="0">
                <a:latin typeface="Arial" panose="020B0604020202020204" pitchFamily="34" charset="0"/>
              </a:rPr>
              <a:t>（</a:t>
            </a:r>
            <a:r>
              <a:rPr lang="en-US" altLang="zh-CN" sz="1000" smtClean="0">
                <a:latin typeface="Arial" panose="020B0604020202020204" pitchFamily="34" charset="0"/>
              </a:rPr>
              <a:t>3</a:t>
            </a:r>
            <a:r>
              <a:rPr lang="zh-CN" altLang="en-US" sz="1000" smtClean="0">
                <a:latin typeface="Arial" panose="020B0604020202020204" pitchFamily="34" charset="0"/>
              </a:rPr>
              <a:t>）物业管理费  物业管理费包括水、电、气等费用，可以根据安装在设施上的用量记录装置获取相关数据，也可以根据建筑设施的比例和物流人员的比例简单推算。</a:t>
            </a:r>
            <a:br>
              <a:rPr lang="zh-CN" altLang="en-US" sz="1000" smtClean="0">
                <a:latin typeface="Arial" panose="020B0604020202020204" pitchFamily="34" charset="0"/>
              </a:rPr>
            </a:br>
            <a:r>
              <a:rPr lang="zh-CN" altLang="en-US" sz="1000" smtClean="0">
                <a:latin typeface="Arial" panose="020B0604020202020204" pitchFamily="34" charset="0"/>
              </a:rPr>
              <a:t>（</a:t>
            </a:r>
            <a:r>
              <a:rPr lang="en-US" altLang="zh-CN" sz="1000" smtClean="0">
                <a:latin typeface="Arial" panose="020B0604020202020204" pitchFamily="34" charset="0"/>
              </a:rPr>
              <a:t>4</a:t>
            </a:r>
            <a:r>
              <a:rPr lang="zh-CN" altLang="en-US" sz="1000" smtClean="0">
                <a:latin typeface="Arial" panose="020B0604020202020204" pitchFamily="34" charset="0"/>
              </a:rPr>
              <a:t>）折旧  折旧根据设施设备的折旧年限、折旧率计算。</a:t>
            </a:r>
            <a:br>
              <a:rPr lang="zh-CN" altLang="en-US" sz="1000" smtClean="0">
                <a:latin typeface="Arial" panose="020B0604020202020204" pitchFamily="34" charset="0"/>
              </a:rPr>
            </a:br>
            <a:r>
              <a:rPr lang="zh-CN" altLang="en-US" sz="1000" smtClean="0">
                <a:latin typeface="Arial" panose="020B0604020202020204" pitchFamily="34" charset="0"/>
              </a:rPr>
              <a:t>（</a:t>
            </a:r>
            <a:r>
              <a:rPr lang="en-US" altLang="zh-CN" sz="1000" smtClean="0">
                <a:latin typeface="Arial" panose="020B0604020202020204" pitchFamily="34" charset="0"/>
              </a:rPr>
              <a:t>5</a:t>
            </a:r>
            <a:r>
              <a:rPr lang="zh-CN" altLang="en-US" sz="1000" smtClean="0">
                <a:latin typeface="Arial" panose="020B0604020202020204" pitchFamily="34" charset="0"/>
              </a:rPr>
              <a:t>）利息  可根据物流相关资产的贷款利率计算。</a:t>
            </a:r>
            <a:br>
              <a:rPr lang="zh-CN" altLang="en-US" sz="1000" smtClean="0">
                <a:latin typeface="Arial" panose="020B0604020202020204" pitchFamily="34" charset="0"/>
              </a:rPr>
            </a:br>
            <a:r>
              <a:rPr lang="zh-CN" altLang="en-US" sz="1000" smtClean="0">
                <a:latin typeface="Arial" panose="020B0604020202020204" pitchFamily="34" charset="0"/>
              </a:rPr>
              <a:t>（</a:t>
            </a:r>
            <a:r>
              <a:rPr lang="en-US" altLang="zh-CN" sz="1000" smtClean="0">
                <a:latin typeface="Arial" panose="020B0604020202020204" pitchFamily="34" charset="0"/>
              </a:rPr>
              <a:t>6</a:t>
            </a:r>
            <a:r>
              <a:rPr lang="zh-CN" altLang="en-US" sz="1000" smtClean="0">
                <a:latin typeface="Arial" panose="020B0604020202020204" pitchFamily="34" charset="0"/>
              </a:rPr>
              <a:t>）营运间接费用  营运间接费用可以按管理人员构成比例或固定比率分摊计算。</a:t>
            </a:r>
          </a:p>
          <a:p>
            <a:pPr eaLnBrk="1" hangingPunct="1"/>
            <a:endParaRPr lang="en-US" altLang="zh-CN" sz="1000" smtClean="0">
              <a:latin typeface="Arial" panose="020B0604020202020204" pitchFamily="34" charset="0"/>
            </a:endParaRPr>
          </a:p>
        </p:txBody>
      </p:sp>
    </p:spTree>
    <p:extLst>
      <p:ext uri="{BB962C8B-B14F-4D97-AF65-F5344CB8AC3E}">
        <p14:creationId xmlns:p14="http://schemas.microsoft.com/office/powerpoint/2010/main" val="3372174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宋体" panose="02010600030101010101" pitchFamily="2" charset="-122"/>
              </a:rPr>
              <a:t>这种计算方法是从月度损益表中“管理费用、财务费用、营业费用”等各个项目中，找出含有仓储费用的项目及其数额，将其数额乘以一定的比率（物流部门比率，分别按人数平均、台数平均、面积平均、时间平均等计算出来）算出仓储部门的费用。再将仓储成本总额与上一年度的数值作比较，弄清楚增减的原因并研究制订整改方案。其示例如表</a:t>
            </a:r>
            <a:r>
              <a:rPr lang="en-US" altLang="zh-CN" sz="1200" dirty="0" smtClean="0">
                <a:latin typeface="宋体" panose="02010600030101010101" pitchFamily="2" charset="-122"/>
              </a:rPr>
              <a:t>6-2</a:t>
            </a:r>
            <a:r>
              <a:rPr lang="zh-CN" altLang="en-US" sz="1200" dirty="0" smtClean="0">
                <a:latin typeface="宋体" panose="02010600030101010101" pitchFamily="2" charset="-122"/>
              </a:rPr>
              <a:t>所示。</a:t>
            </a:r>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21</a:t>
            </a:fld>
            <a:endParaRPr lang="en-US" altLang="zh-CN"/>
          </a:p>
        </p:txBody>
      </p:sp>
    </p:spTree>
    <p:extLst>
      <p:ext uri="{BB962C8B-B14F-4D97-AF65-F5344CB8AC3E}">
        <p14:creationId xmlns:p14="http://schemas.microsoft.com/office/powerpoint/2010/main" val="1771700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幻灯片图像占位符 1"/>
          <p:cNvSpPr>
            <a:spLocks noGrp="1" noRot="1" noChangeAspect="1" noTextEdit="1"/>
          </p:cNvSpPr>
          <p:nvPr>
            <p:ph type="sldImg"/>
          </p:nvPr>
        </p:nvSpPr>
        <p:spPr>
          <a:xfrm>
            <a:off x="381000" y="685800"/>
            <a:ext cx="6096000" cy="3429000"/>
          </a:xfrm>
          <a:ln/>
        </p:spPr>
      </p:sp>
      <p:sp>
        <p:nvSpPr>
          <p:cNvPr id="1484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zh-CN" smtClean="0">
                <a:latin typeface="Arial" panose="020B0604020202020204" pitchFamily="34" charset="0"/>
              </a:rPr>
              <a:t>小计行的</a:t>
            </a:r>
            <a:r>
              <a:rPr lang="en-US" altLang="zh-CN" smtClean="0">
                <a:latin typeface="Arial" panose="020B0604020202020204" pitchFamily="34" charset="0"/>
              </a:rPr>
              <a:t>42.1=367116</a:t>
            </a:r>
            <a:r>
              <a:rPr lang="zh-CN" altLang="zh-CN" smtClean="0">
                <a:latin typeface="Arial" panose="020B0604020202020204" pitchFamily="34" charset="0"/>
              </a:rPr>
              <a:t>÷</a:t>
            </a:r>
            <a:r>
              <a:rPr lang="en-US" altLang="zh-CN" smtClean="0">
                <a:latin typeface="Arial" panose="020B0604020202020204" pitchFamily="34" charset="0"/>
              </a:rPr>
              <a:t>872005,</a:t>
            </a:r>
            <a:r>
              <a:rPr lang="zh-CN" altLang="zh-CN" smtClean="0">
                <a:latin typeface="Arial" panose="020B0604020202020204" pitchFamily="34" charset="0"/>
              </a:rPr>
              <a:t>比值单位为成本费用比率</a:t>
            </a:r>
          </a:p>
          <a:p>
            <a:pPr eaLnBrk="1" hangingPunct="1"/>
            <a:r>
              <a:rPr lang="zh-CN" altLang="zh-CN" smtClean="0">
                <a:latin typeface="Arial" panose="020B0604020202020204" pitchFamily="34" charset="0"/>
              </a:rPr>
              <a:t>以下第</a:t>
            </a:r>
            <a:r>
              <a:rPr lang="en-US" altLang="zh-CN" smtClean="0">
                <a:latin typeface="Arial" panose="020B0604020202020204" pitchFamily="34" charset="0"/>
              </a:rPr>
              <a:t>9</a:t>
            </a:r>
            <a:r>
              <a:rPr lang="zh-CN" altLang="zh-CN" smtClean="0">
                <a:latin typeface="Arial" panose="020B0604020202020204" pitchFamily="34" charset="0"/>
              </a:rPr>
              <a:t>至</a:t>
            </a:r>
            <a:r>
              <a:rPr lang="en-US" altLang="zh-CN" smtClean="0">
                <a:latin typeface="Arial" panose="020B0604020202020204" pitchFamily="34" charset="0"/>
              </a:rPr>
              <a:t>12</a:t>
            </a:r>
            <a:r>
              <a:rPr lang="zh-CN" altLang="zh-CN" smtClean="0">
                <a:latin typeface="Arial" panose="020B0604020202020204" pitchFamily="34" charset="0"/>
              </a:rPr>
              <a:t>行即按此比率及第</a:t>
            </a:r>
            <a:r>
              <a:rPr lang="en-US" altLang="zh-CN" smtClean="0">
                <a:latin typeface="Arial" panose="020B0604020202020204" pitchFamily="34" charset="0"/>
              </a:rPr>
              <a:t>2</a:t>
            </a:r>
            <a:r>
              <a:rPr lang="zh-CN" altLang="zh-CN" smtClean="0">
                <a:latin typeface="Arial" panose="020B0604020202020204" pitchFamily="34" charset="0"/>
              </a:rPr>
              <a:t>栏相应数字计算相应各项仓储成本，这是因为第</a:t>
            </a:r>
            <a:r>
              <a:rPr lang="en-US" altLang="zh-CN" smtClean="0">
                <a:latin typeface="Arial" panose="020B0604020202020204" pitchFamily="34" charset="0"/>
              </a:rPr>
              <a:t>9</a:t>
            </a:r>
            <a:r>
              <a:rPr lang="zh-CN" altLang="zh-CN" smtClean="0">
                <a:latin typeface="Arial" panose="020B0604020202020204" pitchFamily="34" charset="0"/>
              </a:rPr>
              <a:t>至第</a:t>
            </a:r>
            <a:r>
              <a:rPr lang="en-US" altLang="zh-CN" smtClean="0">
                <a:latin typeface="Arial" panose="020B0604020202020204" pitchFamily="34" charset="0"/>
              </a:rPr>
              <a:t>12</a:t>
            </a:r>
            <a:r>
              <a:rPr lang="zh-CN" altLang="zh-CN" smtClean="0">
                <a:latin typeface="Arial" panose="020B0604020202020204" pitchFamily="34" charset="0"/>
              </a:rPr>
              <a:t>行的仓储成本与管理费用、财务费用、营业费用等（即第</a:t>
            </a:r>
            <a:r>
              <a:rPr lang="en-US" altLang="zh-CN" smtClean="0">
                <a:latin typeface="Arial" panose="020B0604020202020204" pitchFamily="34" charset="0"/>
              </a:rPr>
              <a:t>2</a:t>
            </a:r>
            <a:r>
              <a:rPr lang="zh-CN" altLang="zh-CN" smtClean="0">
                <a:latin typeface="Arial" panose="020B0604020202020204" pitchFamily="34" charset="0"/>
              </a:rPr>
              <a:t>栏）在费用数额上呈一定比例关系，而与人数、面积等比例关系较弱。为测定这种比率关系，只好用先行计算出的第</a:t>
            </a:r>
            <a:r>
              <a:rPr lang="en-US" altLang="zh-CN" smtClean="0">
                <a:latin typeface="Arial" panose="020B0604020202020204" pitchFamily="34" charset="0"/>
              </a:rPr>
              <a:t>1</a:t>
            </a:r>
            <a:r>
              <a:rPr lang="zh-CN" altLang="zh-CN" smtClean="0">
                <a:latin typeface="Arial" panose="020B0604020202020204" pitchFamily="34" charset="0"/>
              </a:rPr>
              <a:t>至</a:t>
            </a:r>
            <a:r>
              <a:rPr lang="en-US" altLang="zh-CN" smtClean="0">
                <a:latin typeface="Arial" panose="020B0604020202020204" pitchFamily="34" charset="0"/>
              </a:rPr>
              <a:t>8</a:t>
            </a:r>
            <a:r>
              <a:rPr lang="zh-CN" altLang="zh-CN" smtClean="0">
                <a:latin typeface="Arial" panose="020B0604020202020204" pitchFamily="34" charset="0"/>
              </a:rPr>
              <a:t>行的仓储成本与相应第</a:t>
            </a:r>
            <a:r>
              <a:rPr lang="en-US" altLang="zh-CN" smtClean="0">
                <a:latin typeface="Arial" panose="020B0604020202020204" pitchFamily="34" charset="0"/>
              </a:rPr>
              <a:t>2</a:t>
            </a:r>
            <a:r>
              <a:rPr lang="zh-CN" altLang="zh-CN" smtClean="0">
                <a:latin typeface="Arial" panose="020B0604020202020204" pitchFamily="34" charset="0"/>
              </a:rPr>
              <a:t>栏数字之比来推定。</a:t>
            </a:r>
          </a:p>
          <a:p>
            <a:pPr eaLnBrk="1" hangingPunct="1"/>
            <a:endParaRPr lang="zh-CN" altLang="en-US" smtClean="0">
              <a:latin typeface="Arial" panose="020B0604020202020204" pitchFamily="34" charset="0"/>
            </a:endParaRPr>
          </a:p>
        </p:txBody>
      </p:sp>
      <p:sp>
        <p:nvSpPr>
          <p:cNvPr id="1484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A0D2072-7DDE-464A-B782-8BE76CC6FE33}" type="slidenum">
              <a:rPr lang="en-US" altLang="zh-CN"/>
              <a:pPr eaLnBrk="1" hangingPunct="1"/>
              <a:t>22</a:t>
            </a:fld>
            <a:endParaRPr lang="en-US" altLang="zh-CN"/>
          </a:p>
        </p:txBody>
      </p:sp>
    </p:spTree>
    <p:extLst>
      <p:ext uri="{BB962C8B-B14F-4D97-AF65-F5344CB8AC3E}">
        <p14:creationId xmlns:p14="http://schemas.microsoft.com/office/powerpoint/2010/main" val="2167219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企业存货的数量需要通过盘存来确定，常用的存货数量盘存方法主要有实地盘存制和永续盘存制。</a:t>
            </a:r>
          </a:p>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．实地盘存制</a:t>
            </a:r>
          </a:p>
          <a:p>
            <a:r>
              <a:rPr lang="zh-CN" altLang="zh-CN" sz="1200" kern="1200" dirty="0" smtClean="0">
                <a:solidFill>
                  <a:schemeClr val="tx1"/>
                </a:solidFill>
                <a:effectLst/>
                <a:latin typeface="Arial" charset="0"/>
                <a:ea typeface="宋体" pitchFamily="2" charset="-122"/>
                <a:cs typeface="+mn-cs"/>
              </a:rPr>
              <a:t>也称定期盘存制，指会计期末通过对全部存货进行实物盘点，以确定期末存货结存数量，然后分别乘以各项存货的盘存单价，计算出期末存货的总金额，计入各有关存货账户，再倒算出各种存货本期已耗用或已销售存货的成本。这种方法在物流企业，被称为“以存计销”或“盘存计销”。</a:t>
            </a:r>
          </a:p>
          <a:p>
            <a:r>
              <a:rPr lang="zh-CN" altLang="zh-CN" sz="1200" kern="1200" dirty="0" smtClean="0">
                <a:solidFill>
                  <a:schemeClr val="tx1"/>
                </a:solidFill>
                <a:effectLst/>
                <a:latin typeface="Arial" charset="0"/>
                <a:ea typeface="宋体" pitchFamily="2" charset="-122"/>
                <a:cs typeface="+mn-cs"/>
              </a:rPr>
              <a:t>采用实地盘存制的优点：平时可以不登记存货明细账减少栏，从而简化了核算工作。</a:t>
            </a:r>
          </a:p>
          <a:p>
            <a:r>
              <a:rPr lang="zh-CN" altLang="zh-CN" sz="1200" kern="1200" dirty="0" smtClean="0">
                <a:solidFill>
                  <a:schemeClr val="tx1"/>
                </a:solidFill>
                <a:effectLst/>
                <a:latin typeface="Arial" charset="0"/>
                <a:ea typeface="宋体" pitchFamily="2" charset="-122"/>
                <a:cs typeface="+mn-cs"/>
              </a:rPr>
              <a:t>采用实地盘存制的缺点：①</a:t>
            </a:r>
            <a:r>
              <a:rPr lang="zh-CN" altLang="zh-CN" sz="1200" kern="1200" baseline="-250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核算手续不够严密，不能通过账簿记录随时反映各种存货的收入、发出和结存情况，不利于对存货的计划、管理和控制；②</a:t>
            </a:r>
            <a:r>
              <a:rPr lang="zh-CN" altLang="zh-CN" sz="1200" kern="1200" baseline="-250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由于发出存货的成本是通过倒算的方式确定的，如果出现收发错误、毁损、自然损耗、被盗等情况，账面均无反映，而是全部隐匿在倒算出的本期发出（销售或耗用）存货之中，不利于对存货的管理，影响成本的计算和利润确定的正确性。</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．永续盘存制</a:t>
            </a:r>
          </a:p>
          <a:p>
            <a:r>
              <a:rPr lang="zh-CN" altLang="zh-CN" sz="1200" kern="1200" dirty="0" smtClean="0">
                <a:solidFill>
                  <a:schemeClr val="tx1"/>
                </a:solidFill>
                <a:effectLst/>
                <a:latin typeface="Arial" charset="0"/>
                <a:ea typeface="宋体" pitchFamily="2" charset="-122"/>
                <a:cs typeface="+mn-cs"/>
              </a:rPr>
              <a:t>也称账面盘存制，对存货项目随时进行库存记录，即分别品名、规格设置存货的明细账，逐笔或逐日地登记收入或发出的存货，并随时记录结存数。</a:t>
            </a:r>
          </a:p>
          <a:p>
            <a:r>
              <a:rPr lang="zh-CN" altLang="zh-CN" sz="1200" kern="1200" dirty="0" smtClean="0">
                <a:solidFill>
                  <a:schemeClr val="tx1"/>
                </a:solidFill>
                <a:effectLst/>
                <a:latin typeface="Arial" charset="0"/>
                <a:ea typeface="宋体" pitchFamily="2" charset="-122"/>
                <a:cs typeface="+mn-cs"/>
              </a:rPr>
              <a:t>在永续盘存制下，一般情况下存货账户余额应当与实际库存相符。采用永续盘存制，也应根据需要对存货进行实物盘点。为了核对存货的账面记录，加强对存货的管理，每年至少应对存货进行一次全面盘点。</a:t>
            </a:r>
          </a:p>
          <a:p>
            <a:r>
              <a:rPr lang="zh-CN" altLang="zh-CN" sz="1200" kern="1200" dirty="0" smtClean="0">
                <a:solidFill>
                  <a:schemeClr val="tx1"/>
                </a:solidFill>
                <a:effectLst/>
                <a:latin typeface="Arial" charset="0"/>
                <a:ea typeface="宋体" pitchFamily="2" charset="-122"/>
                <a:cs typeface="+mn-cs"/>
              </a:rPr>
              <a:t>采用永续盘存制的优点：核算手续严密，平时可以通过账簿记录完整掌握各种存货收发及结存情况，有利于加强控制和管理。</a:t>
            </a:r>
          </a:p>
          <a:p>
            <a:r>
              <a:rPr lang="zh-CN" altLang="zh-CN" sz="1200" kern="1200" dirty="0" smtClean="0">
                <a:solidFill>
                  <a:schemeClr val="tx1"/>
                </a:solidFill>
                <a:effectLst/>
                <a:latin typeface="Arial" charset="0"/>
                <a:ea typeface="宋体" pitchFamily="2" charset="-122"/>
                <a:cs typeface="+mn-cs"/>
              </a:rPr>
              <a:t>采用永续盘存制的缺点：存货核算的工作量较大。</a:t>
            </a:r>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26</a:t>
            </a:fld>
            <a:endParaRPr lang="en-US" altLang="zh-CN"/>
          </a:p>
        </p:txBody>
      </p:sp>
    </p:spTree>
    <p:extLst>
      <p:ext uri="{BB962C8B-B14F-4D97-AF65-F5344CB8AC3E}">
        <p14:creationId xmlns:p14="http://schemas.microsoft.com/office/powerpoint/2010/main" val="3740357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在物流企业中存货占有较大的比重，因此，物流企业的仓储成本管理是一项非常重要的工作。库存物资数量并非越多越好，库存物资数量过多，占用的资金和支付的仓储保险费也就过多，显然是不经济的。因此，物流企业仓储成本管理的核心内容是确定合理的库存量。</a:t>
            </a:r>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27</a:t>
            </a:fld>
            <a:endParaRPr lang="en-US" altLang="zh-CN"/>
          </a:p>
        </p:txBody>
      </p:sp>
    </p:spTree>
    <p:extLst>
      <p:ext uri="{BB962C8B-B14F-4D97-AF65-F5344CB8AC3E}">
        <p14:creationId xmlns:p14="http://schemas.microsoft.com/office/powerpoint/2010/main" val="3585884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FAE31C0-8BB0-41DE-8753-A9C1E4A6E262}" type="slidenum">
              <a:rPr lang="en-US" altLang="zh-CN"/>
              <a:pPr eaLnBrk="1" hangingPunct="1"/>
              <a:t>28</a:t>
            </a:fld>
            <a:endParaRPr lang="en-US" altLang="zh-CN"/>
          </a:p>
        </p:txBody>
      </p:sp>
      <p:sp>
        <p:nvSpPr>
          <p:cNvPr id="151555" name="Rectangle 2"/>
          <p:cNvSpPr>
            <a:spLocks noGrp="1" noRot="1" noChangeAspect="1" noChangeArrowheads="1" noTextEdit="1"/>
          </p:cNvSpPr>
          <p:nvPr>
            <p:ph type="sldImg"/>
          </p:nvPr>
        </p:nvSpPr>
        <p:spPr>
          <a:xfrm>
            <a:off x="381000" y="685800"/>
            <a:ext cx="6096000" cy="3429000"/>
          </a:xfrm>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200" kern="1200" dirty="0" smtClean="0">
                <a:solidFill>
                  <a:schemeClr val="tx1"/>
                </a:solidFill>
                <a:effectLst/>
                <a:latin typeface="Arial" charset="0"/>
                <a:ea typeface="宋体" pitchFamily="2" charset="-122"/>
                <a:cs typeface="+mn-cs"/>
              </a:rPr>
              <a:t>物资仓储量的多少是由许多因素决定的。比如，从物资本身的特征来看，货物本身的性能不稳定，易燃、易爆、易变质的货物的库存量要小一些。时尚性强的货物，库存量要小一些，如时装等；时尚性不强的货物，库存量可以高一些，如烟酒等。从物资管理方面来看，运输条件的便利与否也是影响因素之一。从交通方面来看，运输周期短的货物，可以保持较小的库存量；反之，运输不便，运输周期长的货物，应保持较高的库存量。从物资的使用和销售方面来看，一般销售量增加，相应的库存量也要增加；反之，销售量减少，库存量也要减少。</a:t>
            </a:r>
          </a:p>
          <a:p>
            <a:r>
              <a:rPr lang="zh-CN" altLang="zh-CN" sz="1200" kern="1200" dirty="0" smtClean="0">
                <a:solidFill>
                  <a:schemeClr val="tx1"/>
                </a:solidFill>
                <a:effectLst/>
                <a:latin typeface="Arial" charset="0"/>
                <a:ea typeface="宋体" pitchFamily="2" charset="-122"/>
                <a:cs typeface="+mn-cs"/>
              </a:rPr>
              <a:t>在研究物资最佳仓储量时，采购批量的大小是控制仓储量的基础。</a:t>
            </a:r>
          </a:p>
          <a:p>
            <a:r>
              <a:rPr lang="zh-CN" altLang="zh-CN" sz="1200" kern="1200" dirty="0" smtClean="0">
                <a:solidFill>
                  <a:schemeClr val="tx1"/>
                </a:solidFill>
                <a:effectLst/>
                <a:latin typeface="Arial" charset="0"/>
                <a:ea typeface="宋体" pitchFamily="2" charset="-122"/>
                <a:cs typeface="+mn-cs"/>
              </a:rPr>
              <a:t>影响采购批量的成本因素可以分为以下几个方面。</a:t>
            </a:r>
          </a:p>
          <a:p>
            <a:r>
              <a:rPr lang="zh-CN" altLang="zh-CN" sz="1200" kern="1200" dirty="0" smtClean="0">
                <a:solidFill>
                  <a:schemeClr val="tx1"/>
                </a:solidFill>
                <a:effectLst/>
                <a:latin typeface="Arial" charset="0"/>
                <a:ea typeface="宋体" pitchFamily="2" charset="-122"/>
                <a:cs typeface="+mn-cs"/>
              </a:rPr>
              <a:t>（一）取得成本</a:t>
            </a:r>
          </a:p>
          <a:p>
            <a:r>
              <a:rPr lang="zh-CN" altLang="zh-CN" sz="1200" kern="1200" dirty="0" smtClean="0">
                <a:solidFill>
                  <a:schemeClr val="tx1"/>
                </a:solidFill>
                <a:effectLst/>
                <a:latin typeface="Arial" charset="0"/>
                <a:ea typeface="宋体" pitchFamily="2" charset="-122"/>
                <a:cs typeface="+mn-cs"/>
              </a:rPr>
              <a:t>取得成本是指在采购过程中所发生的各种费用的总和。这些费用大体可以归结为两大类：一是随采购数量的变化而变化的变动费用；二是与采购数量多少关系不大的固定费用。</a:t>
            </a:r>
          </a:p>
          <a:p>
            <a:r>
              <a:rPr lang="zh-CN" altLang="zh-CN" sz="1200" kern="1200" dirty="0" smtClean="0">
                <a:solidFill>
                  <a:schemeClr val="tx1"/>
                </a:solidFill>
                <a:effectLst/>
                <a:latin typeface="Arial" charset="0"/>
                <a:ea typeface="宋体" pitchFamily="2" charset="-122"/>
                <a:cs typeface="+mn-cs"/>
              </a:rPr>
              <a:t>（二）储存成本</a:t>
            </a:r>
          </a:p>
          <a:p>
            <a:r>
              <a:rPr lang="zh-CN" altLang="zh-CN" sz="1200" kern="1200" dirty="0" smtClean="0">
                <a:solidFill>
                  <a:schemeClr val="tx1"/>
                </a:solidFill>
                <a:effectLst/>
                <a:latin typeface="Arial" charset="0"/>
                <a:ea typeface="宋体" pitchFamily="2" charset="-122"/>
                <a:cs typeface="+mn-cs"/>
              </a:rPr>
              <a:t>生产销售使用的各种物资，在一般情况下，都应该有一定的储备。储备就会有成本费用发生，这种费用也可以分为两大类：一是与储备资金（即储备物资所占用的资金量）多少有近似正比关系的成本，如储备资金的利息、相关的税金等；二是与仓储物资数量（即仓储规模）有近似正比关系的成本，如仓库设施维护修理费，物资装卸搬运费，仓库管理人员工资等。</a:t>
            </a:r>
          </a:p>
          <a:p>
            <a:r>
              <a:rPr lang="zh-CN" altLang="zh-CN" sz="1200" kern="1200" dirty="0" smtClean="0">
                <a:solidFill>
                  <a:schemeClr val="tx1"/>
                </a:solidFill>
                <a:effectLst/>
                <a:latin typeface="Arial" charset="0"/>
                <a:ea typeface="宋体" pitchFamily="2" charset="-122"/>
                <a:cs typeface="+mn-cs"/>
              </a:rPr>
              <a:t>（三）缺货成本</a:t>
            </a:r>
          </a:p>
          <a:p>
            <a:r>
              <a:rPr lang="zh-CN" altLang="zh-CN" sz="1200" kern="1200" dirty="0" smtClean="0">
                <a:solidFill>
                  <a:schemeClr val="tx1"/>
                </a:solidFill>
                <a:effectLst/>
                <a:latin typeface="Arial" charset="0"/>
                <a:ea typeface="宋体" pitchFamily="2" charset="-122"/>
                <a:cs typeface="+mn-cs"/>
              </a:rPr>
              <a:t>由于计划不周或环境条件发生变化，导致企业在仓储中发生了缺货现象，从而影响生产的顺利进行，造成生产或销售上的损失，这种由于缺货原因所造成的生产损失和其他额外支出称为缺货损失。所以，为了防止缺货损失，在确定采购批量时，必须综合考虑采购费用、储存费用等相关因素，以确定最佳的经济储量。</a:t>
            </a:r>
          </a:p>
          <a:p>
            <a:r>
              <a:rPr lang="zh-CN" altLang="zh-CN" sz="1200" kern="1200" dirty="0" smtClean="0">
                <a:solidFill>
                  <a:schemeClr val="tx1"/>
                </a:solidFill>
                <a:effectLst/>
                <a:latin typeface="Arial" charset="0"/>
                <a:ea typeface="宋体" pitchFamily="2" charset="-122"/>
                <a:cs typeface="+mn-cs"/>
              </a:rPr>
              <a:t>（四）运输时间</a:t>
            </a:r>
          </a:p>
          <a:p>
            <a:r>
              <a:rPr lang="zh-CN" altLang="zh-CN" sz="1200" kern="1200" dirty="0" smtClean="0">
                <a:solidFill>
                  <a:schemeClr val="tx1"/>
                </a:solidFill>
                <a:effectLst/>
                <a:latin typeface="Arial" charset="0"/>
                <a:ea typeface="宋体" pitchFamily="2" charset="-122"/>
                <a:cs typeface="+mn-cs"/>
              </a:rPr>
              <a:t>在物资采购过程中，要做到随要随到的情况是有条件的。在一般情况下，物资采购到企业仓库总是需要一定的时间。所以，在物资采购时，需要将运输时间考虑在相关因素中。</a:t>
            </a:r>
          </a:p>
          <a:p>
            <a:r>
              <a:rPr lang="zh-CN" altLang="zh-CN" sz="1200" kern="1200" dirty="0" smtClean="0">
                <a:solidFill>
                  <a:schemeClr val="tx1"/>
                </a:solidFill>
                <a:effectLst/>
                <a:latin typeface="Arial" charset="0"/>
                <a:ea typeface="宋体" pitchFamily="2" charset="-122"/>
                <a:cs typeface="+mn-cs"/>
              </a:rPr>
              <a:t>总之，在对上述影响物资采购批量的因素进行综合分析之后，才能正确确定物资的最佳经济采购量，从而进一步确定仓储的最佳经济储量。</a:t>
            </a:r>
            <a:endParaRPr lang="zh-CN" altLang="zh-CN" sz="1200" kern="1200" dirty="0">
              <a:solidFill>
                <a:schemeClr val="tx1"/>
              </a:solidFill>
              <a:effectLst/>
              <a:latin typeface="Arial" charset="0"/>
              <a:ea typeface="宋体" pitchFamily="2" charset="-122"/>
              <a:cs typeface="+mn-cs"/>
            </a:endParaRPr>
          </a:p>
        </p:txBody>
      </p:sp>
    </p:spTree>
    <p:extLst>
      <p:ext uri="{BB962C8B-B14F-4D97-AF65-F5344CB8AC3E}">
        <p14:creationId xmlns:p14="http://schemas.microsoft.com/office/powerpoint/2010/main" val="3627186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F15D6CF-04AA-4D24-B6E8-702540CC3BA9}" type="slidenum">
              <a:rPr lang="en-US" altLang="zh-CN"/>
              <a:pPr eaLnBrk="1" hangingPunct="1"/>
              <a:t>30</a:t>
            </a:fld>
            <a:endParaRPr lang="en-US" altLang="zh-CN"/>
          </a:p>
        </p:txBody>
      </p:sp>
      <p:sp>
        <p:nvSpPr>
          <p:cNvPr id="154627" name="Rectangle 2"/>
          <p:cNvSpPr>
            <a:spLocks noGrp="1" noRot="1" noChangeAspect="1" noChangeArrowheads="1" noTextEdit="1"/>
          </p:cNvSpPr>
          <p:nvPr>
            <p:ph type="sldImg"/>
          </p:nvPr>
        </p:nvSpPr>
        <p:spPr>
          <a:xfrm>
            <a:off x="381000" y="685800"/>
            <a:ext cx="6096000" cy="3429000"/>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latin typeface="Arial" panose="020B0604020202020204" pitchFamily="34" charset="0"/>
              </a:rPr>
              <a:t>取得成本是指为取得存货而支出的成本。取得成本又可以分为订货成本和购置成本，前者是指取得订单的成本，与订货次数有关；后者是存货本身的价值。因此取得成本为</a:t>
            </a:r>
          </a:p>
        </p:txBody>
      </p:sp>
    </p:spTree>
    <p:extLst>
      <p:ext uri="{BB962C8B-B14F-4D97-AF65-F5344CB8AC3E}">
        <p14:creationId xmlns:p14="http://schemas.microsoft.com/office/powerpoint/2010/main" val="3835354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35B0721-FF55-4964-9845-ED749EEAE123}" type="slidenum">
              <a:rPr lang="en-US" altLang="zh-CN"/>
              <a:pPr eaLnBrk="1" hangingPunct="1"/>
              <a:t>31</a:t>
            </a:fld>
            <a:endParaRPr lang="en-US" altLang="zh-CN"/>
          </a:p>
        </p:txBody>
      </p:sp>
      <p:sp>
        <p:nvSpPr>
          <p:cNvPr id="155651" name="Rectangle 2"/>
          <p:cNvSpPr>
            <a:spLocks noGrp="1" noRot="1" noChangeAspect="1" noChangeArrowheads="1" noTextEdit="1"/>
          </p:cNvSpPr>
          <p:nvPr>
            <p:ph type="sldImg"/>
          </p:nvPr>
        </p:nvSpPr>
        <p:spPr>
          <a:xfrm>
            <a:off x="381000" y="685800"/>
            <a:ext cx="6096000" cy="3429000"/>
          </a:xfrm>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储存成本是指企业为保持存货而发生的成本，如仓储费、搬运费、保险费、占用资金的利息等。储存成本可以分为变动成本和固定成本两部分，前者与存货数量的多少有关，后者与存货数量无关。因此储存成本为</a:t>
            </a:r>
          </a:p>
        </p:txBody>
      </p:sp>
    </p:spTree>
    <p:extLst>
      <p:ext uri="{BB962C8B-B14F-4D97-AF65-F5344CB8AC3E}">
        <p14:creationId xmlns:p14="http://schemas.microsoft.com/office/powerpoint/2010/main" val="296989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7B9C334-94FF-471B-8587-CB156EC6893A}" type="slidenum">
              <a:rPr lang="en-US" altLang="zh-CN"/>
              <a:pPr eaLnBrk="1" hangingPunct="1"/>
              <a:t>3</a:t>
            </a:fld>
            <a:endParaRPr lang="en-US" altLang="zh-CN"/>
          </a:p>
        </p:txBody>
      </p:sp>
      <p:sp>
        <p:nvSpPr>
          <p:cNvPr id="125955" name="Rectangle 2"/>
          <p:cNvSpPr>
            <a:spLocks noGrp="1" noRot="1" noChangeAspect="1" noChangeArrowheads="1" noTextEdit="1"/>
          </p:cNvSpPr>
          <p:nvPr>
            <p:ph type="sldImg"/>
          </p:nvPr>
        </p:nvSpPr>
        <p:spPr>
          <a:xfrm>
            <a:off x="381000" y="685800"/>
            <a:ext cx="6096000" cy="342900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200" kern="1200" dirty="0" smtClean="0">
                <a:solidFill>
                  <a:schemeClr val="tx1"/>
                </a:solidFill>
                <a:effectLst/>
                <a:latin typeface="Arial" charset="0"/>
                <a:ea typeface="宋体" pitchFamily="2" charset="-122"/>
                <a:cs typeface="+mn-cs"/>
              </a:rPr>
              <a:t>在物流系统中，运输和仓储是并列的两大主要功能要素，被称为物流的两个支柱。仓储的概念和运输的概念相对应，运输是以改变“物”的空间状态为目的的活动，而仓储则是以改变“物”的时间状态为目的的活动，以克服产需之间的时间差异，获得更好的效用。</a:t>
            </a:r>
          </a:p>
          <a:p>
            <a:r>
              <a:rPr lang="zh-CN" altLang="zh-CN" sz="1200" kern="1200" dirty="0" smtClean="0">
                <a:solidFill>
                  <a:schemeClr val="tx1"/>
                </a:solidFill>
                <a:effectLst/>
                <a:latin typeface="Arial" charset="0"/>
                <a:ea typeface="宋体" pitchFamily="2" charset="-122"/>
                <a:cs typeface="+mn-cs"/>
              </a:rPr>
              <a:t>仓储成本管理的任务是用最低的费用在适当的时间和适当的地点取得适当数量的存货。</a:t>
            </a:r>
            <a:endParaRPr lang="zh-CN" altLang="zh-CN" sz="1200" kern="1200" dirty="0">
              <a:solidFill>
                <a:schemeClr val="tx1"/>
              </a:solidFill>
              <a:effectLst/>
              <a:latin typeface="Arial" charset="0"/>
              <a:ea typeface="宋体" pitchFamily="2" charset="-122"/>
              <a:cs typeface="+mn-cs"/>
            </a:endParaRPr>
          </a:p>
        </p:txBody>
      </p:sp>
    </p:spTree>
    <p:extLst>
      <p:ext uri="{BB962C8B-B14F-4D97-AF65-F5344CB8AC3E}">
        <p14:creationId xmlns:p14="http://schemas.microsoft.com/office/powerpoint/2010/main" val="2003920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CE7E29C-8CD0-47FD-93BC-8A1DC49274E9}" type="slidenum">
              <a:rPr lang="en-US" altLang="zh-CN"/>
              <a:pPr eaLnBrk="1" hangingPunct="1"/>
              <a:t>32</a:t>
            </a:fld>
            <a:endParaRPr lang="en-US" altLang="zh-CN"/>
          </a:p>
        </p:txBody>
      </p:sp>
      <p:sp>
        <p:nvSpPr>
          <p:cNvPr id="156675" name="Rectangle 2"/>
          <p:cNvSpPr>
            <a:spLocks noGrp="1" noRot="1" noChangeAspect="1" noChangeArrowheads="1" noTextEdit="1"/>
          </p:cNvSpPr>
          <p:nvPr>
            <p:ph type="sldImg"/>
          </p:nvPr>
        </p:nvSpPr>
        <p:spPr>
          <a:xfrm>
            <a:off x="381000" y="685800"/>
            <a:ext cx="6096000" cy="3429000"/>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缺货成本是指由于存货不能满足生产经营活动的需要而造成的损失，如失销损失、信誉损失、紧急采购额外支出等。缺货成本用</a:t>
            </a:r>
            <a:r>
              <a:rPr lang="en-US" altLang="zh-CN" smtClean="0">
                <a:latin typeface="Arial" panose="020B0604020202020204" pitchFamily="34" charset="0"/>
              </a:rPr>
              <a:t>TCs</a:t>
            </a:r>
            <a:r>
              <a:rPr lang="zh-CN" altLang="en-US" smtClean="0">
                <a:latin typeface="Arial" panose="020B0604020202020204" pitchFamily="34" charset="0"/>
              </a:rPr>
              <a:t>表示。则总成本</a:t>
            </a:r>
            <a:r>
              <a:rPr lang="en-US" altLang="zh-CN" smtClean="0">
                <a:latin typeface="Arial" panose="020B0604020202020204" pitchFamily="34" charset="0"/>
              </a:rPr>
              <a:t>TC</a:t>
            </a:r>
            <a:r>
              <a:rPr lang="zh-CN" altLang="en-US" smtClean="0">
                <a:latin typeface="Arial" panose="020B0604020202020204" pitchFamily="34" charset="0"/>
              </a:rPr>
              <a:t>与每次订货批量</a:t>
            </a:r>
            <a:r>
              <a:rPr lang="en-US" altLang="zh-CN" smtClean="0">
                <a:latin typeface="Arial" panose="020B0604020202020204" pitchFamily="34" charset="0"/>
              </a:rPr>
              <a:t>Q</a:t>
            </a:r>
            <a:r>
              <a:rPr lang="zh-CN" altLang="en-US" smtClean="0">
                <a:latin typeface="Arial" panose="020B0604020202020204" pitchFamily="34" charset="0"/>
              </a:rPr>
              <a:t>的关系式为</a:t>
            </a:r>
          </a:p>
        </p:txBody>
      </p:sp>
    </p:spTree>
    <p:extLst>
      <p:ext uri="{BB962C8B-B14F-4D97-AF65-F5344CB8AC3E}">
        <p14:creationId xmlns:p14="http://schemas.microsoft.com/office/powerpoint/2010/main" val="106923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353A0FB3-B74F-4D94-AA00-69E4B34C5130}" type="slidenum">
              <a:rPr lang="en-US" altLang="zh-CN"/>
              <a:pPr eaLnBrk="1" hangingPunct="1"/>
              <a:t>37</a:t>
            </a:fld>
            <a:endParaRPr lang="en-US" altLang="zh-CN"/>
          </a:p>
        </p:txBody>
      </p:sp>
      <p:sp>
        <p:nvSpPr>
          <p:cNvPr id="158723" name="Rectangle 2"/>
          <p:cNvSpPr>
            <a:spLocks noGrp="1" noRot="1" noChangeAspect="1" noChangeArrowheads="1" noTextEdit="1"/>
          </p:cNvSpPr>
          <p:nvPr>
            <p:ph type="sldImg"/>
          </p:nvPr>
        </p:nvSpPr>
        <p:spPr>
          <a:xfrm>
            <a:off x="381000" y="685800"/>
            <a:ext cx="6096000" cy="3429000"/>
          </a:xfrm>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latin typeface="Arial" panose="020B0604020202020204" pitchFamily="34" charset="0"/>
              </a:rPr>
              <a:t>上述经济批量模型均假设存货的供需是稳定的，即每日需求量不变。但实际情况并非完全如此，需求量经常会发生变化，交货时间由于各种原因也可能延误。</a:t>
            </a:r>
          </a:p>
          <a:p>
            <a:pPr eaLnBrk="1" hangingPunct="1"/>
            <a:r>
              <a:rPr lang="zh-CN" altLang="en-US" dirty="0" smtClean="0">
                <a:latin typeface="Arial" panose="020B0604020202020204" pitchFamily="34" charset="0"/>
              </a:rPr>
              <a:t>这些不确定因素的存在，要求企业要持有一定的保险储备，以防止延误、存货短缺等造成的损失。建立保险储备的代价是储存成本的增加。保险储备大，因缺货造成的损失小，但相应的储存成本大；保险储备小，储存成本小，但可能因缺货造成的损失大。</a:t>
            </a:r>
          </a:p>
          <a:p>
            <a:pPr eaLnBrk="1" hangingPunct="1"/>
            <a:r>
              <a:rPr lang="zh-CN" altLang="en-US" dirty="0" smtClean="0">
                <a:latin typeface="Arial" panose="020B0604020202020204" pitchFamily="34" charset="0"/>
              </a:rPr>
              <a:t>最佳保险储备的确定，就是在存货短缺所造成的损失和保险储备的储存成本之间做出权衡，要使两者之和</a:t>
            </a:r>
            <a:r>
              <a:rPr lang="en-US" altLang="zh-CN" dirty="0" smtClean="0">
                <a:latin typeface="Arial" panose="020B0604020202020204" pitchFamily="34" charset="0"/>
              </a:rPr>
              <a:t>(</a:t>
            </a:r>
            <a:r>
              <a:rPr lang="zh-CN" altLang="en-US" dirty="0" smtClean="0">
                <a:latin typeface="Arial" panose="020B0604020202020204" pitchFamily="34" charset="0"/>
              </a:rPr>
              <a:t>总成本</a:t>
            </a:r>
            <a:r>
              <a:rPr lang="en-US" altLang="zh-CN" dirty="0" smtClean="0">
                <a:latin typeface="Arial" panose="020B0604020202020204" pitchFamily="34" charset="0"/>
              </a:rPr>
              <a:t>)</a:t>
            </a:r>
            <a:r>
              <a:rPr lang="zh-CN" altLang="en-US" dirty="0" smtClean="0">
                <a:latin typeface="Arial" panose="020B0604020202020204" pitchFamily="34" charset="0"/>
              </a:rPr>
              <a:t>达到最小。总成本公式为</a:t>
            </a:r>
          </a:p>
          <a:p>
            <a:pPr eaLnBrk="1" hangingPunct="1"/>
            <a:endParaRPr lang="en-US" altLang="zh-CN" dirty="0" smtClean="0">
              <a:latin typeface="Arial" panose="020B0604020202020204" pitchFamily="34" charset="0"/>
            </a:endParaRPr>
          </a:p>
        </p:txBody>
      </p:sp>
    </p:spTree>
    <p:extLst>
      <p:ext uri="{BB962C8B-B14F-4D97-AF65-F5344CB8AC3E}">
        <p14:creationId xmlns:p14="http://schemas.microsoft.com/office/powerpoint/2010/main" val="389972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CD09391-FC92-4D0F-B159-28D81D2D7CCB}" type="slidenum">
              <a:rPr lang="en-US" altLang="zh-CN"/>
              <a:pPr eaLnBrk="1" hangingPunct="1"/>
              <a:t>38</a:t>
            </a:fld>
            <a:endParaRPr lang="en-US" altLang="zh-CN"/>
          </a:p>
        </p:txBody>
      </p:sp>
      <p:sp>
        <p:nvSpPr>
          <p:cNvPr id="159747" name="Rectangle 2"/>
          <p:cNvSpPr>
            <a:spLocks noGrp="1" noRot="1" noChangeAspect="1" noChangeArrowheads="1" noTextEdit="1"/>
          </p:cNvSpPr>
          <p:nvPr>
            <p:ph type="sldImg"/>
          </p:nvPr>
        </p:nvSpPr>
        <p:spPr>
          <a:xfrm>
            <a:off x="381000" y="685800"/>
            <a:ext cx="6096000" cy="3429000"/>
          </a:xfrm>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其中，缺货量</a:t>
            </a:r>
            <a:r>
              <a:rPr lang="en-US" altLang="zh-CN" smtClean="0">
                <a:latin typeface="Arial" panose="020B0604020202020204" pitchFamily="34" charset="0"/>
              </a:rPr>
              <a:t>S</a:t>
            </a:r>
            <a:r>
              <a:rPr lang="zh-CN" altLang="en-US" smtClean="0">
                <a:latin typeface="Arial" panose="020B0604020202020204" pitchFamily="34" charset="0"/>
              </a:rPr>
              <a:t>具有一定的概率分布，其概率可根据历史经验估计。按概率的方法，可以计算不同保险储备量下的缺货量的期望值，进而计算出不同保险储备量下的成本，对成本进行比较，总成本最低时的保险储备即为最佳保险储备量。</a:t>
            </a:r>
          </a:p>
        </p:txBody>
      </p:sp>
    </p:spTree>
    <p:extLst>
      <p:ext uri="{BB962C8B-B14F-4D97-AF65-F5344CB8AC3E}">
        <p14:creationId xmlns:p14="http://schemas.microsoft.com/office/powerpoint/2010/main" val="693317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6CCE578-DA7D-40CC-A1CB-6D10E3337D91}" type="slidenum">
              <a:rPr lang="en-US" altLang="zh-CN"/>
              <a:pPr eaLnBrk="1" hangingPunct="1"/>
              <a:t>41</a:t>
            </a:fld>
            <a:endParaRPr lang="en-US" altLang="zh-CN"/>
          </a:p>
        </p:txBody>
      </p:sp>
      <p:sp>
        <p:nvSpPr>
          <p:cNvPr id="160771" name="Rectangle 2"/>
          <p:cNvSpPr>
            <a:spLocks noGrp="1" noRot="1" noChangeAspect="1" noChangeArrowheads="1" noTextEdit="1"/>
          </p:cNvSpPr>
          <p:nvPr>
            <p:ph type="sldImg"/>
          </p:nvPr>
        </p:nvSpPr>
        <p:spPr>
          <a:xfrm>
            <a:off x="381000" y="685800"/>
            <a:ext cx="6096000" cy="3429000"/>
          </a:xfrm>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在通货膨胀期间，购价会经常性的变化，运输成本会上升，资金成本也会增加，经济批量模型中的许多因素都具有不稳定性，物流企业可以看准机会，在价格大幅度上升之前购入存货。在通货膨胀情况下，企业需要更有弹性的仓储管理。</a:t>
            </a:r>
          </a:p>
        </p:txBody>
      </p:sp>
    </p:spTree>
    <p:extLst>
      <p:ext uri="{BB962C8B-B14F-4D97-AF65-F5344CB8AC3E}">
        <p14:creationId xmlns:p14="http://schemas.microsoft.com/office/powerpoint/2010/main" val="308717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．政策性原则</a:t>
            </a:r>
          </a:p>
          <a:p>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）国家利益、企业利益和消费者利益的关系</a:t>
            </a:r>
            <a:r>
              <a:rPr lang="en-US" altLang="zh-CN" sz="1200" kern="12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降低仓储成本从根本上说对国家、企业、消费者都是有利的，但是如果在仓储成本控制过程中，采用不适当的手段损害国家和消费者的利益，是极端错误的，应予避免。</a:t>
            </a:r>
          </a:p>
          <a:p>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）质量和成本的关系</a:t>
            </a:r>
            <a:r>
              <a:rPr lang="en-US" altLang="zh-CN" sz="1200" kern="12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不能片面追求降低储存成本，而忽视储存物资的保管要求和保管质量。</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．经济性原则</a:t>
            </a:r>
          </a:p>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因仓储成本控制而发生的成本费用支出，不应超过因缺少控制而丧失的收益。同销售、生产、财务活动一样，任何仓储管理工作都要讲求经济效益。为了建立某项严格的仓储成本控制制度，需要发生一定的人力或物力支出，但这种支出不应太大，不应超过建立这项控制所节约的成本。</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）通常增加成本控制环节发生的成本比较容易计量，而控制的收益则较难确定，但并不能因此否定这条原则。在一般情况下，控制的收益会明显大于其成本，人们可以作出定性的判断。</a:t>
            </a:r>
          </a:p>
          <a:p>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）企业应在仓储活动的重要领域和环节上对关键的因素加以控制，而不是对所有成本项目都进行同样周密的控制。</a:t>
            </a:r>
          </a:p>
          <a:p>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）仓储成本控制要起到降低成本、纠正偏差的作用，并具有实用、方便、易于操作的特点。</a:t>
            </a:r>
          </a:p>
          <a:p>
            <a:r>
              <a:rPr lang="en-US" altLang="zh-CN" sz="1200" kern="1200" dirty="0" smtClean="0">
                <a:solidFill>
                  <a:schemeClr val="tx1"/>
                </a:solidFill>
                <a:effectLst/>
                <a:latin typeface="Arial" charset="0"/>
                <a:ea typeface="宋体" pitchFamily="2" charset="-122"/>
                <a:cs typeface="+mn-cs"/>
              </a:rPr>
              <a:t>5</a:t>
            </a:r>
            <a:r>
              <a:rPr lang="zh-CN" altLang="zh-CN" sz="1200" kern="1200" dirty="0" smtClean="0">
                <a:solidFill>
                  <a:schemeClr val="tx1"/>
                </a:solidFill>
                <a:effectLst/>
                <a:latin typeface="Arial" charset="0"/>
                <a:ea typeface="宋体" pitchFamily="2" charset="-122"/>
                <a:cs typeface="+mn-cs"/>
              </a:rPr>
              <a:t>）在仓储成本控制中要贯彻“例外原则”，对正常储存成本费用支出可以从简控制，而特别关注各种例外情况。</a:t>
            </a:r>
          </a:p>
          <a:p>
            <a:r>
              <a:rPr lang="en-US" altLang="zh-CN" sz="1200" kern="1200" dirty="0" smtClean="0">
                <a:solidFill>
                  <a:schemeClr val="tx1"/>
                </a:solidFill>
                <a:effectLst/>
                <a:latin typeface="Arial" charset="0"/>
                <a:ea typeface="宋体" pitchFamily="2" charset="-122"/>
                <a:cs typeface="+mn-cs"/>
              </a:rPr>
              <a:t>6</a:t>
            </a:r>
            <a:r>
              <a:rPr lang="zh-CN" altLang="zh-CN" sz="1200" kern="1200" dirty="0" smtClean="0">
                <a:solidFill>
                  <a:schemeClr val="tx1"/>
                </a:solidFill>
                <a:effectLst/>
                <a:latin typeface="Arial" charset="0"/>
                <a:ea typeface="宋体" pitchFamily="2" charset="-122"/>
                <a:cs typeface="+mn-cs"/>
              </a:rPr>
              <a:t>）管理活动要遵循重要性原则，将注意力集中于重要事项，对一些无关大局的成本项目可以从略。</a:t>
            </a:r>
          </a:p>
          <a:p>
            <a:r>
              <a:rPr lang="en-US" altLang="zh-CN" sz="1200" kern="1200" dirty="0" smtClean="0">
                <a:solidFill>
                  <a:schemeClr val="tx1"/>
                </a:solidFill>
                <a:effectLst/>
                <a:latin typeface="Arial" charset="0"/>
                <a:ea typeface="宋体" pitchFamily="2" charset="-122"/>
                <a:cs typeface="+mn-cs"/>
              </a:rPr>
              <a:t>7</a:t>
            </a:r>
            <a:r>
              <a:rPr lang="zh-CN" altLang="zh-CN" sz="1200" kern="1200" dirty="0" smtClean="0">
                <a:solidFill>
                  <a:schemeClr val="tx1"/>
                </a:solidFill>
                <a:effectLst/>
                <a:latin typeface="Arial" charset="0"/>
                <a:ea typeface="宋体" pitchFamily="2" charset="-122"/>
                <a:cs typeface="+mn-cs"/>
              </a:rPr>
              <a:t>）仓储成本控制系统应具有灵活性，对于各种始料未及的情况，控制系统应能发挥作用，不至于在市场变化时成为无用的“装饰品”。</a:t>
            </a:r>
          </a:p>
          <a:p>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．分级归口管理原则</a:t>
            </a:r>
          </a:p>
          <a:p>
            <a:r>
              <a:rPr lang="zh-CN" altLang="zh-CN" sz="1200" kern="1200" dirty="0" smtClean="0">
                <a:solidFill>
                  <a:schemeClr val="tx1"/>
                </a:solidFill>
                <a:effectLst/>
                <a:latin typeface="Arial" charset="0"/>
                <a:ea typeface="宋体" pitchFamily="2" charset="-122"/>
                <a:cs typeface="+mn-cs"/>
              </a:rPr>
              <a:t>企业的仓储成本控制目标，要层层分解，落实到各环节、各小组甚至个人，形成一个仓储成本控制系统。一般来说控制的范围越小越好，因为这样可使各有关责任单位明确责任范围，使仓储成本控制真正落到实处。</a:t>
            </a:r>
          </a:p>
          <a:p>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．权责利相结合原则</a:t>
            </a:r>
          </a:p>
          <a:p>
            <a:r>
              <a:rPr lang="zh-CN" altLang="zh-CN" sz="1200" kern="1200" dirty="0" smtClean="0">
                <a:solidFill>
                  <a:schemeClr val="tx1"/>
                </a:solidFill>
                <a:effectLst/>
                <a:latin typeface="Arial" charset="0"/>
                <a:ea typeface="宋体" pitchFamily="2" charset="-122"/>
                <a:cs typeface="+mn-cs"/>
              </a:rPr>
              <a:t>落实到每一个环节、小组或个人的目标成本，必须与他们的责任大小、控制范围相一致，否则成本控制就不可能产生积极的效果。同时为了充分调动控制者的积极性，应将仓储成本控制的好坏与奖励的大小结合起来。</a:t>
            </a:r>
          </a:p>
          <a:p>
            <a:r>
              <a:rPr lang="en-US" altLang="zh-CN" sz="1200" u="sng" kern="1200" dirty="0" smtClean="0">
                <a:solidFill>
                  <a:schemeClr val="tx1"/>
                </a:solidFill>
                <a:effectLst/>
                <a:latin typeface="Arial" charset="0"/>
                <a:ea typeface="宋体" pitchFamily="2" charset="-122"/>
                <a:cs typeface="+mn-cs"/>
              </a:rPr>
              <a:t>5</a:t>
            </a:r>
            <a:r>
              <a:rPr lang="zh-CN" altLang="zh-CN" sz="1200" kern="1200" dirty="0" smtClean="0">
                <a:solidFill>
                  <a:schemeClr val="tx1"/>
                </a:solidFill>
                <a:effectLst/>
                <a:latin typeface="Arial" charset="0"/>
                <a:ea typeface="宋体" pitchFamily="2" charset="-122"/>
                <a:cs typeface="+mn-cs"/>
              </a:rPr>
              <a:t>、全面性的原则</a:t>
            </a:r>
          </a:p>
          <a:p>
            <a:r>
              <a:rPr lang="zh-CN" altLang="zh-CN" sz="1200" kern="1200" dirty="0" smtClean="0">
                <a:solidFill>
                  <a:schemeClr val="tx1"/>
                </a:solidFill>
                <a:effectLst/>
                <a:latin typeface="Arial" charset="0"/>
                <a:ea typeface="宋体" pitchFamily="2" charset="-122"/>
                <a:cs typeface="+mn-cs"/>
              </a:rPr>
              <a:t>由于仓储成本涉及到企业管理的方方面面，因此仓储成本控制要进行全员、全过程和全方位控制。</a:t>
            </a:r>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42</a:t>
            </a:fld>
            <a:endParaRPr lang="en-US" altLang="zh-CN"/>
          </a:p>
        </p:txBody>
      </p:sp>
    </p:spTree>
    <p:extLst>
      <p:ext uri="{BB962C8B-B14F-4D97-AF65-F5344CB8AC3E}">
        <p14:creationId xmlns:p14="http://schemas.microsoft.com/office/powerpoint/2010/main" val="1186187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ECF5A9D-35BC-4BBB-9004-A7EC8F99B394}" type="slidenum">
              <a:rPr lang="en-US" altLang="zh-CN"/>
              <a:pPr eaLnBrk="1" hangingPunct="1"/>
              <a:t>44</a:t>
            </a:fld>
            <a:endParaRPr lang="en-US" altLang="zh-CN"/>
          </a:p>
        </p:txBody>
      </p:sp>
      <p:sp>
        <p:nvSpPr>
          <p:cNvPr id="166915" name="Rectangle 2"/>
          <p:cNvSpPr>
            <a:spLocks noGrp="1" noRot="1" noChangeAspect="1" noChangeArrowheads="1" noTextEdit="1"/>
          </p:cNvSpPr>
          <p:nvPr>
            <p:ph type="sldImg"/>
          </p:nvPr>
        </p:nvSpPr>
        <p:spPr>
          <a:xfrm>
            <a:off x="381000" y="685800"/>
            <a:ext cx="6096000" cy="3429000"/>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latin typeface="Arial" panose="020B0604020202020204" pitchFamily="34" charset="0"/>
              </a:rPr>
              <a:t>订购点控制法是以固定订购点和订购批量为基础的一种存货控制方法。它以永续盘存制为基础，当库存低于或等于再订购点时就提出订货计划，并且每次订购的数量是固定的。</a:t>
            </a:r>
            <a:br>
              <a:rPr lang="zh-CN" altLang="en-US" dirty="0" smtClean="0">
                <a:latin typeface="Arial" panose="020B0604020202020204" pitchFamily="34" charset="0"/>
              </a:rPr>
            </a:br>
            <a:r>
              <a:rPr lang="zh-CN" altLang="en-US" dirty="0" smtClean="0">
                <a:latin typeface="Arial" panose="020B0604020202020204" pitchFamily="34" charset="0"/>
              </a:rPr>
              <a:t>实施订购点控制的关键是正确确定订购批量和再订购点。订购批量一般采用经济订购批量，再订购点的确定则取决于对交货时间的准确计算和对保险储备量的合理确定。</a:t>
            </a:r>
          </a:p>
          <a:p>
            <a:pPr eaLnBrk="1" hangingPunct="1"/>
            <a:endParaRPr lang="en-US" altLang="zh-CN" dirty="0" smtClean="0">
              <a:latin typeface="Arial" panose="020B0604020202020204" pitchFamily="34" charset="0"/>
            </a:endParaRPr>
          </a:p>
        </p:txBody>
      </p:sp>
    </p:spTree>
    <p:extLst>
      <p:ext uri="{BB962C8B-B14F-4D97-AF65-F5344CB8AC3E}">
        <p14:creationId xmlns:p14="http://schemas.microsoft.com/office/powerpoint/2010/main" val="1604021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ECF5A9D-35BC-4BBB-9004-A7EC8F99B394}" type="slidenum">
              <a:rPr lang="en-US" altLang="zh-CN"/>
              <a:pPr eaLnBrk="1" hangingPunct="1"/>
              <a:t>46</a:t>
            </a:fld>
            <a:endParaRPr lang="en-US" altLang="zh-CN"/>
          </a:p>
        </p:txBody>
      </p:sp>
      <p:sp>
        <p:nvSpPr>
          <p:cNvPr id="166915" name="Rectangle 2"/>
          <p:cNvSpPr>
            <a:spLocks noGrp="1" noRot="1" noChangeAspect="1" noChangeArrowheads="1" noTextEdit="1"/>
          </p:cNvSpPr>
          <p:nvPr>
            <p:ph type="sldImg"/>
          </p:nvPr>
        </p:nvSpPr>
        <p:spPr>
          <a:xfrm>
            <a:off x="381000" y="685800"/>
            <a:ext cx="6096000" cy="3429000"/>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200" kern="1200" dirty="0" smtClean="0">
                <a:solidFill>
                  <a:schemeClr val="tx1"/>
                </a:solidFill>
                <a:effectLst/>
                <a:latin typeface="Arial" charset="0"/>
                <a:ea typeface="宋体" pitchFamily="2" charset="-122"/>
                <a:cs typeface="+mn-cs"/>
              </a:rPr>
              <a:t>定期控制法是指以固定的订购周期为基础的一种库存控制方法。它采用定期盘点，按固定的时间间隔检查库存量，并随即提出订购批量计划，订购批量根据盘点时的实际库存量和下一个进货周期的预计需要量而定。</a:t>
            </a:r>
          </a:p>
          <a:p>
            <a:r>
              <a:rPr lang="zh-CN" altLang="zh-CN" sz="1200" kern="1200" dirty="0" smtClean="0">
                <a:solidFill>
                  <a:schemeClr val="tx1"/>
                </a:solidFill>
                <a:effectLst/>
                <a:latin typeface="Arial" charset="0"/>
                <a:ea typeface="宋体" pitchFamily="2" charset="-122"/>
                <a:cs typeface="+mn-cs"/>
              </a:rPr>
              <a:t>在定期库存控制中，关键问题在于正确确定检查周期，即订购周期。检查周期的长短对订购批量和库存水平有决定性的影响。订购周期是由预先规定的进货周期和备运时间长短所决定的。</a:t>
            </a:r>
          </a:p>
          <a:p>
            <a:r>
              <a:rPr lang="zh-CN" altLang="zh-CN" sz="1200" kern="1200" dirty="0" smtClean="0">
                <a:solidFill>
                  <a:schemeClr val="tx1"/>
                </a:solidFill>
                <a:effectLst/>
                <a:latin typeface="Arial" charset="0"/>
                <a:ea typeface="宋体" pitchFamily="2" charset="-122"/>
                <a:cs typeface="+mn-cs"/>
              </a:rPr>
              <a:t>合理确定保险储备量同样是实施定期控制的重要问题。在定期库存控制中，保险储备量不仅要用以应付交货期内需要量的变动，而且要用以应付整个进货周期内需要量的变动，因此，与定量控制相比，定期控制要求有更大的保险储备量。</a:t>
            </a:r>
          </a:p>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．定期采购量标准</a:t>
            </a:r>
          </a:p>
          <a:p>
            <a:r>
              <a:rPr lang="zh-CN" altLang="zh-CN" sz="1200" kern="1200" dirty="0" smtClean="0">
                <a:solidFill>
                  <a:schemeClr val="tx1"/>
                </a:solidFill>
                <a:effectLst/>
                <a:latin typeface="Arial" charset="0"/>
                <a:ea typeface="宋体" pitchFamily="2" charset="-122"/>
                <a:cs typeface="+mn-cs"/>
              </a:rPr>
              <a:t>定期采购量标准是指每次订购的最高限额，它由订购周期平均耗用量、交货期平均耗用量与保险储备量构成。其公式为</a:t>
            </a:r>
          </a:p>
          <a:p>
            <a:r>
              <a:rPr lang="zh-CN" altLang="zh-CN" sz="1200" kern="1200" dirty="0" smtClean="0">
                <a:solidFill>
                  <a:schemeClr val="tx1"/>
                </a:solidFill>
                <a:effectLst/>
                <a:latin typeface="Arial" charset="0"/>
                <a:ea typeface="宋体" pitchFamily="2" charset="-122"/>
                <a:cs typeface="+mn-cs"/>
              </a:rPr>
              <a:t>定期采购量</a:t>
            </a:r>
            <a:r>
              <a:rPr lang="en-US" altLang="zh-CN" sz="1200" kern="12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供应间隔时间</a:t>
            </a:r>
            <a:r>
              <a:rPr lang="en-US" altLang="zh-CN" sz="1200" kern="1200" dirty="0" smtClean="0">
                <a:solidFill>
                  <a:schemeClr val="tx1"/>
                </a:solidFill>
                <a:effectLst/>
                <a:latin typeface="Arial" charset="0"/>
                <a:ea typeface="宋体" pitchFamily="2" charset="-122"/>
                <a:cs typeface="+mn-cs"/>
                <a:sym typeface="Symbol" panose="05050102010706020507" pitchFamily="18" charset="2"/>
              </a:rPr>
              <a:t></a:t>
            </a:r>
            <a:r>
              <a:rPr lang="zh-CN" altLang="zh-CN" sz="1200" kern="1200" dirty="0" smtClean="0">
                <a:solidFill>
                  <a:schemeClr val="tx1"/>
                </a:solidFill>
                <a:effectLst/>
                <a:latin typeface="Arial" charset="0"/>
                <a:ea typeface="宋体" pitchFamily="2" charset="-122"/>
                <a:cs typeface="+mn-cs"/>
              </a:rPr>
              <a:t>每日平均耗用量</a:t>
            </a:r>
            <a:r>
              <a:rPr lang="en-US" altLang="zh-CN" sz="1200" kern="12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交货期时间</a:t>
            </a:r>
            <a:r>
              <a:rPr lang="en-US" altLang="zh-CN" sz="1200" kern="1200" dirty="0" smtClean="0">
                <a:solidFill>
                  <a:schemeClr val="tx1"/>
                </a:solidFill>
                <a:effectLst/>
                <a:latin typeface="Arial" charset="0"/>
                <a:ea typeface="宋体" pitchFamily="2" charset="-122"/>
                <a:cs typeface="+mn-cs"/>
                <a:sym typeface="Symbol" panose="05050102010706020507" pitchFamily="18" charset="2"/>
              </a:rPr>
              <a:t></a:t>
            </a:r>
            <a:endParaRPr lang="zh-CN"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每日平均耗用量</a:t>
            </a:r>
            <a:r>
              <a:rPr lang="en-US" altLang="zh-CN" sz="1200" kern="12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保险储备量</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．定期控制法的特点</a:t>
            </a:r>
          </a:p>
          <a:p>
            <a:r>
              <a:rPr lang="zh-CN" altLang="zh-CN" sz="1200" kern="1200" dirty="0" smtClean="0">
                <a:solidFill>
                  <a:schemeClr val="tx1"/>
                </a:solidFill>
                <a:effectLst/>
                <a:latin typeface="Arial" charset="0"/>
                <a:ea typeface="宋体" pitchFamily="2" charset="-122"/>
                <a:cs typeface="+mn-cs"/>
              </a:rPr>
              <a:t>定期控制法的特点是：订购时间固定，能调整订购批量，但不能及时掌握库存情况，保险储备量较大，每次订购量不固定。</a:t>
            </a:r>
          </a:p>
          <a:p>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．定期控制法的适用范围</a:t>
            </a:r>
          </a:p>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）需求量较大，有较严格的保管期限，必须严格管理的物资。</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）需求量变化大，可以事先确定用量的物资。</a:t>
            </a:r>
          </a:p>
          <a:p>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）发货次数较多，难以进行连续动态管理的物资。</a:t>
            </a:r>
          </a:p>
          <a:p>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）许多不同物资能从统一供应商或中心集中采购订货。</a:t>
            </a:r>
            <a:endParaRPr lang="zh-CN" altLang="zh-CN" sz="1200" kern="1200" dirty="0">
              <a:solidFill>
                <a:schemeClr val="tx1"/>
              </a:solidFill>
              <a:effectLst/>
              <a:latin typeface="Arial" charset="0"/>
              <a:ea typeface="宋体" pitchFamily="2" charset="-122"/>
              <a:cs typeface="+mn-cs"/>
            </a:endParaRPr>
          </a:p>
        </p:txBody>
      </p:sp>
    </p:spTree>
    <p:extLst>
      <p:ext uri="{BB962C8B-B14F-4D97-AF65-F5344CB8AC3E}">
        <p14:creationId xmlns:p14="http://schemas.microsoft.com/office/powerpoint/2010/main" val="2952837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ECF5A9D-35BC-4BBB-9004-A7EC8F99B394}" type="slidenum">
              <a:rPr lang="en-US" altLang="zh-CN"/>
              <a:pPr eaLnBrk="1" hangingPunct="1"/>
              <a:t>47</a:t>
            </a:fld>
            <a:endParaRPr lang="en-US" altLang="zh-CN"/>
          </a:p>
        </p:txBody>
      </p:sp>
      <p:sp>
        <p:nvSpPr>
          <p:cNvPr id="166915" name="Rectangle 2"/>
          <p:cNvSpPr>
            <a:spLocks noGrp="1" noRot="1" noChangeAspect="1" noChangeArrowheads="1" noTextEdit="1"/>
          </p:cNvSpPr>
          <p:nvPr>
            <p:ph type="sldImg"/>
          </p:nvPr>
        </p:nvSpPr>
        <p:spPr>
          <a:xfrm>
            <a:off x="381000" y="685800"/>
            <a:ext cx="6096000" cy="3429000"/>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．基本原理</a:t>
            </a:r>
          </a:p>
          <a:p>
            <a:r>
              <a:rPr lang="en-US" altLang="zh-CN" sz="1200" kern="1200" dirty="0" smtClean="0">
                <a:solidFill>
                  <a:schemeClr val="tx1"/>
                </a:solidFill>
                <a:effectLst/>
                <a:latin typeface="Arial" charset="0"/>
                <a:ea typeface="宋体" pitchFamily="2" charset="-122"/>
                <a:cs typeface="+mn-cs"/>
              </a:rPr>
              <a:t>ABC</a:t>
            </a:r>
            <a:r>
              <a:rPr lang="zh-CN" altLang="zh-CN" sz="1200" kern="1200" dirty="0" smtClean="0">
                <a:solidFill>
                  <a:schemeClr val="tx1"/>
                </a:solidFill>
                <a:effectLst/>
                <a:latin typeface="Arial" charset="0"/>
                <a:ea typeface="宋体" pitchFamily="2" charset="-122"/>
                <a:cs typeface="+mn-cs"/>
              </a:rPr>
              <a:t>分析控制法的基本原理是“关键的是少数，次要的是多数”，根据各项存货在全部存货中重要程度的大小，将存货分为</a:t>
            </a:r>
            <a:r>
              <a:rPr lang="en-US" altLang="zh-CN" sz="1200" kern="1200" dirty="0" smtClean="0">
                <a:solidFill>
                  <a:schemeClr val="tx1"/>
                </a:solidFill>
                <a:effectLst/>
                <a:latin typeface="Arial" charset="0"/>
                <a:ea typeface="宋体" pitchFamily="2" charset="-122"/>
                <a:cs typeface="+mn-cs"/>
              </a:rPr>
              <a:t>A</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B</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C</a:t>
            </a:r>
            <a:r>
              <a:rPr lang="zh-CN" altLang="zh-CN" sz="1200" kern="1200" dirty="0" smtClean="0">
                <a:solidFill>
                  <a:schemeClr val="tx1"/>
                </a:solidFill>
                <a:effectLst/>
                <a:latin typeface="Arial" charset="0"/>
                <a:ea typeface="宋体" pitchFamily="2" charset="-122"/>
                <a:cs typeface="+mn-cs"/>
              </a:rPr>
              <a:t>三类。</a:t>
            </a:r>
          </a:p>
          <a:p>
            <a:r>
              <a:rPr lang="en-US" altLang="zh-CN" sz="1200" kern="1200" dirty="0" smtClean="0">
                <a:solidFill>
                  <a:schemeClr val="tx1"/>
                </a:solidFill>
                <a:effectLst/>
                <a:latin typeface="Arial" charset="0"/>
                <a:ea typeface="宋体" pitchFamily="2" charset="-122"/>
                <a:cs typeface="+mn-cs"/>
              </a:rPr>
              <a:t>A</a:t>
            </a:r>
            <a:r>
              <a:rPr lang="zh-CN" altLang="zh-CN" sz="1200" kern="1200" dirty="0" smtClean="0">
                <a:solidFill>
                  <a:schemeClr val="tx1"/>
                </a:solidFill>
                <a:effectLst/>
                <a:latin typeface="Arial" charset="0"/>
                <a:ea typeface="宋体" pitchFamily="2" charset="-122"/>
                <a:cs typeface="+mn-cs"/>
              </a:rPr>
              <a:t>类物资，占用资金较大，应该严格按照最佳库存量的办法，采取定期订货方式，设法将物资库存降到最低限度，并对库存变动实行经常或定期检查，严格盘存等；</a:t>
            </a:r>
            <a:r>
              <a:rPr lang="en-US" altLang="zh-CN" sz="1200" kern="1200" dirty="0" smtClean="0">
                <a:solidFill>
                  <a:schemeClr val="tx1"/>
                </a:solidFill>
                <a:effectLst/>
                <a:latin typeface="Arial" charset="0"/>
                <a:ea typeface="宋体" pitchFamily="2" charset="-122"/>
                <a:cs typeface="+mn-cs"/>
              </a:rPr>
              <a:t>C</a:t>
            </a:r>
            <a:r>
              <a:rPr lang="zh-CN" altLang="zh-CN" sz="1200" kern="1200" dirty="0" smtClean="0">
                <a:solidFill>
                  <a:schemeClr val="tx1"/>
                </a:solidFill>
                <a:effectLst/>
                <a:latin typeface="Arial" charset="0"/>
                <a:ea typeface="宋体" pitchFamily="2" charset="-122"/>
                <a:cs typeface="+mn-cs"/>
              </a:rPr>
              <a:t>类物资虽然数量较多，但占用的资金不大，因此在采购订货方式上，可以用定量不定期的办法，即按订货点组织订货，在仓库管理上可采取定期盘点，并适当控制库存；</a:t>
            </a:r>
            <a:r>
              <a:rPr lang="en-US" altLang="zh-CN" sz="1200" kern="1200" dirty="0" smtClean="0">
                <a:solidFill>
                  <a:schemeClr val="tx1"/>
                </a:solidFill>
                <a:effectLst/>
                <a:latin typeface="Arial" charset="0"/>
                <a:ea typeface="宋体" pitchFamily="2" charset="-122"/>
                <a:cs typeface="+mn-cs"/>
              </a:rPr>
              <a:t>B</a:t>
            </a:r>
            <a:r>
              <a:rPr lang="zh-CN" altLang="zh-CN" sz="1200" kern="1200" dirty="0" smtClean="0">
                <a:solidFill>
                  <a:schemeClr val="tx1"/>
                </a:solidFill>
                <a:effectLst/>
                <a:latin typeface="Arial" charset="0"/>
                <a:ea typeface="宋体" pitchFamily="2" charset="-122"/>
                <a:cs typeface="+mn-cs"/>
              </a:rPr>
              <a:t>类物资，可分别不同情况，对金额较高的物资可按</a:t>
            </a:r>
            <a:r>
              <a:rPr lang="en-US" altLang="zh-CN" sz="1200" kern="1200" dirty="0" smtClean="0">
                <a:solidFill>
                  <a:schemeClr val="tx1"/>
                </a:solidFill>
                <a:effectLst/>
                <a:latin typeface="Arial" charset="0"/>
                <a:ea typeface="宋体" pitchFamily="2" charset="-122"/>
                <a:cs typeface="+mn-cs"/>
              </a:rPr>
              <a:t>A</a:t>
            </a:r>
            <a:r>
              <a:rPr lang="zh-CN" altLang="zh-CN" sz="1200" kern="1200" dirty="0" smtClean="0">
                <a:solidFill>
                  <a:schemeClr val="tx1"/>
                </a:solidFill>
                <a:effectLst/>
                <a:latin typeface="Arial" charset="0"/>
                <a:ea typeface="宋体" pitchFamily="2" charset="-122"/>
                <a:cs typeface="+mn-cs"/>
              </a:rPr>
              <a:t>类物资管理，对金额较低的物资可按</a:t>
            </a:r>
            <a:r>
              <a:rPr lang="en-US" altLang="zh-CN" sz="1200" kern="1200" dirty="0" smtClean="0">
                <a:solidFill>
                  <a:schemeClr val="tx1"/>
                </a:solidFill>
                <a:effectLst/>
                <a:latin typeface="Arial" charset="0"/>
                <a:ea typeface="宋体" pitchFamily="2" charset="-122"/>
                <a:cs typeface="+mn-cs"/>
              </a:rPr>
              <a:t>C</a:t>
            </a:r>
            <a:r>
              <a:rPr lang="zh-CN" altLang="zh-CN" sz="1200" kern="1200" dirty="0" smtClean="0">
                <a:solidFill>
                  <a:schemeClr val="tx1"/>
                </a:solidFill>
                <a:effectLst/>
                <a:latin typeface="Arial" charset="0"/>
                <a:ea typeface="宋体" pitchFamily="2" charset="-122"/>
                <a:cs typeface="+mn-cs"/>
              </a:rPr>
              <a:t>类物资管理。</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．分析步骤</a:t>
            </a:r>
          </a:p>
          <a:p>
            <a:r>
              <a:rPr lang="en-US" altLang="zh-CN" sz="1200" kern="1200" dirty="0" smtClean="0">
                <a:solidFill>
                  <a:schemeClr val="tx1"/>
                </a:solidFill>
                <a:effectLst/>
                <a:latin typeface="Arial" charset="0"/>
                <a:ea typeface="宋体" pitchFamily="2" charset="-122"/>
                <a:cs typeface="+mn-cs"/>
              </a:rPr>
              <a:t>ABC</a:t>
            </a:r>
            <a:r>
              <a:rPr lang="zh-CN" altLang="zh-CN" sz="1200" kern="1200" dirty="0" smtClean="0">
                <a:solidFill>
                  <a:schemeClr val="tx1"/>
                </a:solidFill>
                <a:effectLst/>
                <a:latin typeface="Arial" charset="0"/>
                <a:ea typeface="宋体" pitchFamily="2" charset="-122"/>
                <a:cs typeface="+mn-cs"/>
              </a:rPr>
              <a:t>分析的一般步骤如下：</a:t>
            </a:r>
          </a:p>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）搜集数据。</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）处理数据。</a:t>
            </a:r>
          </a:p>
          <a:p>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）编制</a:t>
            </a:r>
            <a:r>
              <a:rPr lang="en-US" altLang="zh-CN" sz="1200" kern="1200" dirty="0" smtClean="0">
                <a:solidFill>
                  <a:schemeClr val="tx1"/>
                </a:solidFill>
                <a:effectLst/>
                <a:latin typeface="Arial" charset="0"/>
                <a:ea typeface="宋体" pitchFamily="2" charset="-122"/>
                <a:cs typeface="+mn-cs"/>
              </a:rPr>
              <a:t>ABC</a:t>
            </a:r>
            <a:r>
              <a:rPr lang="zh-CN" altLang="zh-CN" sz="1200" kern="1200" dirty="0" smtClean="0">
                <a:solidFill>
                  <a:schemeClr val="tx1"/>
                </a:solidFill>
                <a:effectLst/>
                <a:latin typeface="Arial" charset="0"/>
                <a:ea typeface="宋体" pitchFamily="2" charset="-122"/>
                <a:cs typeface="+mn-cs"/>
              </a:rPr>
              <a:t>分析表。</a:t>
            </a:r>
          </a:p>
          <a:p>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）根据</a:t>
            </a:r>
            <a:r>
              <a:rPr lang="en-US" altLang="zh-CN" sz="1200" kern="1200" dirty="0" smtClean="0">
                <a:solidFill>
                  <a:schemeClr val="tx1"/>
                </a:solidFill>
                <a:effectLst/>
                <a:latin typeface="Arial" charset="0"/>
                <a:ea typeface="宋体" pitchFamily="2" charset="-122"/>
                <a:cs typeface="+mn-cs"/>
              </a:rPr>
              <a:t>ABC</a:t>
            </a:r>
            <a:r>
              <a:rPr lang="zh-CN" altLang="zh-CN" sz="1200" kern="1200" dirty="0" smtClean="0">
                <a:solidFill>
                  <a:schemeClr val="tx1"/>
                </a:solidFill>
                <a:effectLst/>
                <a:latin typeface="Arial" charset="0"/>
                <a:ea typeface="宋体" pitchFamily="2" charset="-122"/>
                <a:cs typeface="+mn-cs"/>
              </a:rPr>
              <a:t>分析表确定分类。</a:t>
            </a:r>
          </a:p>
          <a:p>
            <a:r>
              <a:rPr lang="en-US" altLang="zh-CN" sz="1200" kern="1200" dirty="0" smtClean="0">
                <a:solidFill>
                  <a:schemeClr val="tx1"/>
                </a:solidFill>
                <a:effectLst/>
                <a:latin typeface="Arial" charset="0"/>
                <a:ea typeface="宋体" pitchFamily="2" charset="-122"/>
                <a:cs typeface="+mn-cs"/>
              </a:rPr>
              <a:t>5</a:t>
            </a:r>
            <a:r>
              <a:rPr lang="zh-CN" altLang="zh-CN" sz="1200" kern="1200" dirty="0" smtClean="0">
                <a:solidFill>
                  <a:schemeClr val="tx1"/>
                </a:solidFill>
                <a:effectLst/>
                <a:latin typeface="Arial" charset="0"/>
                <a:ea typeface="宋体" pitchFamily="2" charset="-122"/>
                <a:cs typeface="+mn-cs"/>
              </a:rPr>
              <a:t>）绘制</a:t>
            </a:r>
            <a:r>
              <a:rPr lang="en-US" altLang="zh-CN" sz="1200" kern="1200" dirty="0" smtClean="0">
                <a:solidFill>
                  <a:schemeClr val="tx1"/>
                </a:solidFill>
                <a:effectLst/>
                <a:latin typeface="Arial" charset="0"/>
                <a:ea typeface="宋体" pitchFamily="2" charset="-122"/>
                <a:cs typeface="+mn-cs"/>
              </a:rPr>
              <a:t>ABC</a:t>
            </a:r>
            <a:r>
              <a:rPr lang="zh-CN" altLang="zh-CN" sz="1200" kern="1200" dirty="0" smtClean="0">
                <a:solidFill>
                  <a:schemeClr val="tx1"/>
                </a:solidFill>
                <a:effectLst/>
                <a:latin typeface="Arial" charset="0"/>
                <a:ea typeface="宋体" pitchFamily="2" charset="-122"/>
                <a:cs typeface="+mn-cs"/>
              </a:rPr>
              <a:t>分析图。</a:t>
            </a:r>
          </a:p>
          <a:p>
            <a:endParaRPr lang="zh-CN" altLang="zh-CN" sz="1200" kern="1200" dirty="0">
              <a:solidFill>
                <a:schemeClr val="tx1"/>
              </a:solidFill>
              <a:effectLst/>
              <a:latin typeface="Arial" charset="0"/>
              <a:ea typeface="宋体" pitchFamily="2" charset="-122"/>
              <a:cs typeface="+mn-cs"/>
            </a:endParaRPr>
          </a:p>
        </p:txBody>
      </p:sp>
    </p:spTree>
    <p:extLst>
      <p:ext uri="{BB962C8B-B14F-4D97-AF65-F5344CB8AC3E}">
        <p14:creationId xmlns:p14="http://schemas.microsoft.com/office/powerpoint/2010/main" val="3450562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2D3A1-B0D2-4F6C-AC7F-82396F3B8328}" type="slidenum">
              <a:rPr lang="en-US" altLang="zh-CN"/>
              <a:pPr/>
              <a:t>57</a:t>
            </a:fld>
            <a:endParaRPr lang="en-US" altLang="zh-CN"/>
          </a:p>
        </p:txBody>
      </p:sp>
      <p:sp>
        <p:nvSpPr>
          <p:cNvPr id="1506306" name="Rectangle 2"/>
          <p:cNvSpPr>
            <a:spLocks noGrp="1" noRot="1" noChangeAspect="1" noChangeArrowheads="1" noTextEdit="1"/>
          </p:cNvSpPr>
          <p:nvPr>
            <p:ph type="sldImg"/>
          </p:nvPr>
        </p:nvSpPr>
        <p:spPr>
          <a:xfrm>
            <a:off x="381000" y="685800"/>
            <a:ext cx="6096000" cy="3429000"/>
          </a:xfrm>
          <a:ln/>
        </p:spPr>
      </p:sp>
      <p:sp>
        <p:nvSpPr>
          <p:cNvPr id="15063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5541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8165476-3DF3-4A04-BDA8-09B420E89D0A}" type="slidenum">
              <a:rPr lang="en-US" altLang="zh-CN"/>
              <a:pPr eaLnBrk="1" hangingPunct="1"/>
              <a:t>4</a:t>
            </a:fld>
            <a:endParaRPr lang="en-US" altLang="zh-CN"/>
          </a:p>
        </p:txBody>
      </p:sp>
      <p:sp>
        <p:nvSpPr>
          <p:cNvPr id="126979" name="Rectangle 2"/>
          <p:cNvSpPr>
            <a:spLocks noGrp="1" noRot="1" noChangeAspect="1" noChangeArrowheads="1" noTextEdit="1"/>
          </p:cNvSpPr>
          <p:nvPr>
            <p:ph type="sldImg"/>
          </p:nvPr>
        </p:nvSpPr>
        <p:spPr>
          <a:xfrm>
            <a:off x="381000" y="685800"/>
            <a:ext cx="6096000" cy="34290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200" kern="1200" dirty="0" smtClean="0">
                <a:solidFill>
                  <a:schemeClr val="tx1"/>
                </a:solidFill>
                <a:effectLst/>
                <a:latin typeface="Arial" charset="0"/>
                <a:ea typeface="宋体" pitchFamily="2" charset="-122"/>
                <a:cs typeface="+mn-cs"/>
              </a:rPr>
              <a:t>在物流科学体系中，经常涉及到库存、储备及仓储这几个概念，而且经常被混淆。其实，三个概念虽有共同之处，但仍然有所区别。</a:t>
            </a:r>
          </a:p>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．库存</a:t>
            </a:r>
          </a:p>
          <a:p>
            <a:r>
              <a:rPr lang="zh-CN" altLang="zh-CN" sz="1200" kern="1200" dirty="0" smtClean="0">
                <a:solidFill>
                  <a:schemeClr val="tx1"/>
                </a:solidFill>
                <a:effectLst/>
                <a:latin typeface="Arial" charset="0"/>
                <a:ea typeface="宋体" pitchFamily="2" charset="-122"/>
                <a:cs typeface="+mn-cs"/>
              </a:rPr>
              <a:t>库存是指处于储存状态的物品。广义的库存还包括处于制造加工状态和运输状态的物品。</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．储备</a:t>
            </a:r>
          </a:p>
          <a:p>
            <a:r>
              <a:rPr lang="zh-CN" altLang="zh-CN" sz="1200" kern="1200" dirty="0" smtClean="0">
                <a:solidFill>
                  <a:schemeClr val="tx1"/>
                </a:solidFill>
                <a:effectLst/>
                <a:latin typeface="Arial" charset="0"/>
                <a:ea typeface="宋体" pitchFamily="2" charset="-122"/>
                <a:cs typeface="+mn-cs"/>
              </a:rPr>
              <a:t>储备是指储存起来以备急需的物品。储备分当年储备、长期储备和战略储备三种。</a:t>
            </a:r>
          </a:p>
          <a:p>
            <a:r>
              <a:rPr lang="zh-CN" altLang="zh-CN" sz="1200" kern="1200" dirty="0" smtClean="0">
                <a:solidFill>
                  <a:schemeClr val="tx1"/>
                </a:solidFill>
                <a:effectLst/>
                <a:latin typeface="Arial" charset="0"/>
                <a:ea typeface="宋体" pitchFamily="2" charset="-122"/>
                <a:cs typeface="+mn-cs"/>
              </a:rPr>
              <a:t>库存和储备两者的本质区别在于停滞的位置与目的性不同。储备这种停滞所处的地理位置比库存广泛得多。储备的位置：第一，可能在生产及流通中的任何节点上，可能是仓库中的储备，也可能是其他形式的储备；第二，储备是有目的的、能动的、主动的行动，而库存有可能不是有目的的，有可能完全是盲目的或被动的。</a:t>
            </a:r>
          </a:p>
          <a:p>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．仓储</a:t>
            </a:r>
          </a:p>
          <a:p>
            <a:r>
              <a:rPr lang="zh-CN" altLang="zh-CN" sz="1200" kern="1200" dirty="0" smtClean="0">
                <a:solidFill>
                  <a:schemeClr val="tx1"/>
                </a:solidFill>
                <a:effectLst/>
                <a:latin typeface="Arial" charset="0"/>
                <a:ea typeface="宋体" pitchFamily="2" charset="-122"/>
                <a:cs typeface="+mn-cs"/>
              </a:rPr>
              <a:t>仓储是指保护、管理、储藏的物品。仓储是包含库存和储备在内的一种广泛的经济现象，是一切社会形态都存在的经济现象。但在一般情况下，仓储与储备两个概念是不作区分的。</a:t>
            </a:r>
            <a:endParaRPr lang="zh-CN" altLang="zh-CN" sz="1200" kern="1200" dirty="0">
              <a:solidFill>
                <a:schemeClr val="tx1"/>
              </a:solidFill>
              <a:effectLst/>
              <a:latin typeface="Arial" charset="0"/>
              <a:ea typeface="宋体" pitchFamily="2" charset="-122"/>
              <a:cs typeface="+mn-cs"/>
            </a:endParaRPr>
          </a:p>
        </p:txBody>
      </p:sp>
    </p:spTree>
    <p:extLst>
      <p:ext uri="{BB962C8B-B14F-4D97-AF65-F5344CB8AC3E}">
        <p14:creationId xmlns:p14="http://schemas.microsoft.com/office/powerpoint/2010/main" val="799108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D4A3F2B-4625-46F0-844C-2D47DAC27BFA}" type="slidenum">
              <a:rPr lang="en-US" altLang="zh-CN"/>
              <a:pPr eaLnBrk="1" hangingPunct="1"/>
              <a:t>5</a:t>
            </a:fld>
            <a:endParaRPr lang="en-US" altLang="zh-CN"/>
          </a:p>
        </p:txBody>
      </p:sp>
      <p:sp>
        <p:nvSpPr>
          <p:cNvPr id="131075" name="Rectangle 2"/>
          <p:cNvSpPr>
            <a:spLocks noGrp="1" noRot="1" noChangeAspect="1" noChangeArrowheads="1" noTextEdit="1"/>
          </p:cNvSpPr>
          <p:nvPr>
            <p:ph type="sldImg"/>
          </p:nvPr>
        </p:nvSpPr>
        <p:spPr>
          <a:xfrm>
            <a:off x="381000" y="685800"/>
            <a:ext cx="6096000" cy="3429000"/>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生产储备一般以库存形式存在，储备占用生产企业的流通资金。由于被储备之“物”已由生产企业验收，在此期间的损失一般都进入到生产企业生产成本之中。生产储备主要有以下三种： （</a:t>
            </a:r>
            <a:r>
              <a:rPr lang="en-US" altLang="zh-CN" smtClean="0">
                <a:latin typeface="Arial" panose="020B0604020202020204" pitchFamily="34" charset="0"/>
              </a:rPr>
              <a:t>1</a:t>
            </a:r>
            <a:r>
              <a:rPr lang="zh-CN" altLang="en-US" smtClean="0">
                <a:latin typeface="Arial" panose="020B0604020202020204" pitchFamily="34" charset="0"/>
              </a:rPr>
              <a:t>）经常储备  经常储备是企业在前后两批原材料、燃料、零部件运达的间隔期内，为满足日常生产而建立的储备。这种储备是经常需要保有的，当一批订货到达时，储备的数量到了最高值，在间隔期中陆续消耗，储备陆续降低，至间隔期到达日，下批订货到达前，储备降至最低。</a:t>
            </a:r>
            <a:br>
              <a:rPr lang="zh-CN" altLang="en-US" smtClean="0">
                <a:latin typeface="Arial" panose="020B0604020202020204" pitchFamily="34" charset="0"/>
              </a:rPr>
            </a:br>
            <a:r>
              <a:rPr lang="zh-CN" altLang="en-US" smtClean="0">
                <a:latin typeface="Arial" panose="020B0604020202020204" pitchFamily="34" charset="0"/>
              </a:rPr>
              <a:t>（</a:t>
            </a:r>
            <a:r>
              <a:rPr lang="en-US" altLang="zh-CN" smtClean="0">
                <a:latin typeface="Arial" panose="020B0604020202020204" pitchFamily="34" charset="0"/>
              </a:rPr>
              <a:t>2</a:t>
            </a:r>
            <a:r>
              <a:rPr lang="zh-CN" altLang="en-US" smtClean="0">
                <a:latin typeface="Arial" panose="020B0604020202020204" pitchFamily="34" charset="0"/>
              </a:rPr>
              <a:t>）保险储备  企业为了应付各种意外原因，如运输延误，在经常储备间隔结束时仍未到货；或者虽到货但品种、规格、质量不符合要求，不能投入使用；或由于生产加速造成消耗速度增加，在间隔期未完时，经常储备便被消耗贻尽等，为此所建立的储备称保险储备。保险储备在未动用时，是一个恒定数量，其数量变化没有周期性。</a:t>
            </a:r>
            <a:br>
              <a:rPr lang="zh-CN" altLang="en-US" smtClean="0">
                <a:latin typeface="Arial" panose="020B0604020202020204" pitchFamily="34" charset="0"/>
              </a:rPr>
            </a:br>
            <a:r>
              <a:rPr lang="zh-CN" altLang="en-US" smtClean="0">
                <a:latin typeface="Arial" panose="020B0604020202020204" pitchFamily="34" charset="0"/>
              </a:rPr>
              <a:t>（</a:t>
            </a:r>
            <a:r>
              <a:rPr lang="en-US" altLang="zh-CN" smtClean="0">
                <a:latin typeface="Arial" panose="020B0604020202020204" pitchFamily="34" charset="0"/>
              </a:rPr>
              <a:t>3</a:t>
            </a:r>
            <a:r>
              <a:rPr lang="zh-CN" altLang="en-US" smtClean="0">
                <a:latin typeface="Arial" panose="020B0604020202020204" pitchFamily="34" charset="0"/>
              </a:rPr>
              <a:t>）季节储备  企业为了克服某些原材料供应的季节影响而建立的储备。这种储备建立的原因，是由于生产、消耗或流通受到季节影响而发生中断，为弥补这一中断期，以中断期为目标按消耗速率建立的储备。</a:t>
            </a:r>
          </a:p>
        </p:txBody>
      </p:sp>
    </p:spTree>
    <p:extLst>
      <p:ext uri="{BB962C8B-B14F-4D97-AF65-F5344CB8AC3E}">
        <p14:creationId xmlns:p14="http://schemas.microsoft.com/office/powerpoint/2010/main" val="332227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DD50E80-063E-4126-AB7F-9A4AD806A708}" type="slidenum">
              <a:rPr lang="en-US" altLang="zh-CN"/>
              <a:pPr eaLnBrk="1" hangingPunct="1"/>
              <a:t>6</a:t>
            </a:fld>
            <a:endParaRPr lang="en-US" altLang="zh-CN"/>
          </a:p>
        </p:txBody>
      </p:sp>
      <p:sp>
        <p:nvSpPr>
          <p:cNvPr id="134147" name="Rectangle 2"/>
          <p:cNvSpPr>
            <a:spLocks noGrp="1" noRot="1" noChangeAspect="1" noChangeArrowheads="1" noTextEdit="1"/>
          </p:cNvSpPr>
          <p:nvPr>
            <p:ph type="sldImg"/>
          </p:nvPr>
        </p:nvSpPr>
        <p:spPr>
          <a:xfrm>
            <a:off x="381000" y="685800"/>
            <a:ext cx="6096000" cy="3429000"/>
          </a:xfrm>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000" dirty="0" smtClean="0">
                <a:latin typeface="Arial" panose="020B0604020202020204" pitchFamily="34" charset="0"/>
              </a:rPr>
              <a:t>三、仓储的代价</a:t>
            </a:r>
            <a:br>
              <a:rPr lang="zh-CN" altLang="en-US" sz="1000" dirty="0" smtClean="0">
                <a:latin typeface="Arial" panose="020B0604020202020204" pitchFamily="34" charset="0"/>
              </a:rPr>
            </a:br>
            <a:r>
              <a:rPr lang="zh-CN" altLang="en-US" sz="1000" dirty="0" smtClean="0">
                <a:latin typeface="Arial" panose="020B0604020202020204" pitchFamily="34" charset="0"/>
              </a:rPr>
              <a:t>仓储活动由其特点所决定，也经常存在冲减物流系统效益的趋势，主要原因是伴随着仓储活动规模的扩大，将使下述各项仓储费用支出相应增加：</a:t>
            </a:r>
            <a:br>
              <a:rPr lang="zh-CN" altLang="en-US" sz="1000" dirty="0" smtClean="0">
                <a:latin typeface="Arial" panose="020B0604020202020204" pitchFamily="34" charset="0"/>
              </a:rPr>
            </a:br>
            <a:r>
              <a:rPr lang="zh-CN" altLang="en-US" sz="1000" dirty="0" smtClean="0">
                <a:latin typeface="Arial" panose="020B0604020202020204" pitchFamily="34" charset="0"/>
              </a:rPr>
              <a:t>（</a:t>
            </a:r>
            <a:r>
              <a:rPr lang="en-US" altLang="zh-CN" sz="1000" dirty="0" smtClean="0">
                <a:latin typeface="Arial" panose="020B0604020202020204" pitchFamily="34" charset="0"/>
              </a:rPr>
              <a:t>1</a:t>
            </a:r>
            <a:r>
              <a:rPr lang="zh-CN" altLang="en-US" sz="1000" dirty="0" smtClean="0">
                <a:latin typeface="Arial" panose="020B0604020202020204" pitchFamily="34" charset="0"/>
              </a:rPr>
              <a:t>）固定费用支出  库存会引起仓库建设、仓库管理、仓库工作人员工资、福利等费用开支增高。</a:t>
            </a:r>
            <a:br>
              <a:rPr lang="zh-CN" altLang="en-US" sz="1000" dirty="0" smtClean="0">
                <a:latin typeface="Arial" panose="020B0604020202020204" pitchFamily="34" charset="0"/>
              </a:rPr>
            </a:br>
            <a:r>
              <a:rPr lang="zh-CN" altLang="en-US" sz="1000" dirty="0" smtClean="0">
                <a:latin typeface="Arial" panose="020B0604020202020204" pitchFamily="34" charset="0"/>
              </a:rPr>
              <a:t>（</a:t>
            </a:r>
            <a:r>
              <a:rPr lang="en-US" altLang="zh-CN" sz="1000" dirty="0" smtClean="0">
                <a:latin typeface="Arial" panose="020B0604020202020204" pitchFamily="34" charset="0"/>
              </a:rPr>
              <a:t>2</a:t>
            </a:r>
            <a:r>
              <a:rPr lang="zh-CN" altLang="en-US" sz="1000" dirty="0" smtClean="0">
                <a:latin typeface="Arial" panose="020B0604020202020204" pitchFamily="34" charset="0"/>
              </a:rPr>
              <a:t>）机会损失  仓储物资占用资金所付利息，以及这部分资金如果用于另外项目会有更高的收益，所以，利息损失和机会损失都是很大的。</a:t>
            </a:r>
            <a:br>
              <a:rPr lang="zh-CN" altLang="en-US" sz="1000" dirty="0" smtClean="0">
                <a:latin typeface="Arial" panose="020B0604020202020204" pitchFamily="34" charset="0"/>
              </a:rPr>
            </a:br>
            <a:r>
              <a:rPr lang="zh-CN" altLang="en-US" sz="1000" dirty="0" smtClean="0">
                <a:latin typeface="Arial" panose="020B0604020202020204" pitchFamily="34" charset="0"/>
              </a:rPr>
              <a:t>（</a:t>
            </a:r>
            <a:r>
              <a:rPr lang="en-US" altLang="zh-CN" sz="1000" dirty="0" smtClean="0">
                <a:latin typeface="Arial" panose="020B0604020202020204" pitchFamily="34" charset="0"/>
              </a:rPr>
              <a:t>3</a:t>
            </a:r>
            <a:r>
              <a:rPr lang="zh-CN" altLang="en-US" sz="1000" dirty="0" smtClean="0">
                <a:latin typeface="Arial" panose="020B0604020202020204" pitchFamily="34" charset="0"/>
              </a:rPr>
              <a:t>）陈旧损失与跌价损失  物资在库存期间，可能发生各种物理、化学、生物、机械等损失，严重者将失去全部价值及使用价值。</a:t>
            </a:r>
            <a:br>
              <a:rPr lang="zh-CN" altLang="en-US" sz="1000" dirty="0" smtClean="0">
                <a:latin typeface="Arial" panose="020B0604020202020204" pitchFamily="34" charset="0"/>
              </a:rPr>
            </a:br>
            <a:r>
              <a:rPr lang="zh-CN" altLang="en-US" sz="1000" dirty="0" smtClean="0">
                <a:latin typeface="Arial" panose="020B0604020202020204" pitchFamily="34" charset="0"/>
              </a:rPr>
              <a:t>（</a:t>
            </a:r>
            <a:r>
              <a:rPr lang="en-US" altLang="zh-CN" sz="1000" dirty="0" smtClean="0">
                <a:latin typeface="Arial" panose="020B0604020202020204" pitchFamily="34" charset="0"/>
              </a:rPr>
              <a:t>4</a:t>
            </a:r>
            <a:r>
              <a:rPr lang="zh-CN" altLang="en-US" sz="1000" dirty="0" smtClean="0">
                <a:latin typeface="Arial" panose="020B0604020202020204" pitchFamily="34" charset="0"/>
              </a:rPr>
              <a:t>）保险费支出  为分担风险，我国对库存物资采取投保缴纳保险费的方法。保险费支出在有些国家、地区已达到相当大的比例，随着社会保障体系和安全体系日益完善，这个费用支出的比例还会呈上升的趋势。</a:t>
            </a:r>
            <a:br>
              <a:rPr lang="zh-CN" altLang="en-US" sz="1000" dirty="0" smtClean="0">
                <a:latin typeface="Arial" panose="020B0604020202020204" pitchFamily="34" charset="0"/>
              </a:rPr>
            </a:br>
            <a:r>
              <a:rPr lang="zh-CN" altLang="en-US" sz="1000" dirty="0" smtClean="0">
                <a:latin typeface="Arial" panose="020B0604020202020204" pitchFamily="34" charset="0"/>
              </a:rPr>
              <a:t>（</a:t>
            </a:r>
            <a:r>
              <a:rPr lang="en-US" altLang="zh-CN" sz="1000" dirty="0" smtClean="0">
                <a:latin typeface="Arial" panose="020B0604020202020204" pitchFamily="34" charset="0"/>
              </a:rPr>
              <a:t>5</a:t>
            </a:r>
            <a:r>
              <a:rPr lang="zh-CN" altLang="en-US" sz="1000" dirty="0" smtClean="0">
                <a:latin typeface="Arial" panose="020B0604020202020204" pitchFamily="34" charset="0"/>
              </a:rPr>
              <a:t>）进货、验收、保管、发货、搬运等项支出</a:t>
            </a:r>
            <a:br>
              <a:rPr lang="zh-CN" altLang="en-US" sz="1000" dirty="0" smtClean="0">
                <a:latin typeface="Arial" panose="020B0604020202020204" pitchFamily="34" charset="0"/>
              </a:rPr>
            </a:br>
            <a:r>
              <a:rPr lang="zh-CN" altLang="en-US" sz="1000" dirty="0" smtClean="0">
                <a:latin typeface="Arial" panose="020B0604020202020204" pitchFamily="34" charset="0"/>
              </a:rPr>
              <a:t>上述各项费用支出都是抵减企业效益的因素。仓储成本管理的任务之一，就是要在物流系统中充分发挥仓储有利的一面，而遏制其有害的一面。本章以一般工业生产企业内部物流仓储作业环节以及自有仓库为例介绍仓储成本管理的基本方法，其主要内容经适当选取可用于物流企业。一般工业企业内部物流仓储作业环节主要包括生产过程两端的原材料仓储作业环节与产成品仓储作业环节，本章将两个环节的仓储对象统称为货物。本章将对两个环节内容一并加以论述。</a:t>
            </a:r>
          </a:p>
          <a:p>
            <a:pPr eaLnBrk="1" hangingPunct="1"/>
            <a:r>
              <a:rPr lang="zh-CN" altLang="en-US" sz="1000" dirty="0" smtClean="0">
                <a:latin typeface="Arial" panose="020B0604020202020204" pitchFamily="34" charset="0"/>
              </a:rPr>
              <a:t>上述各项费用支出都是抵减企业效益的因素。仓储成本管理的任务之一，就是要在物流系统中充分发挥仓储有利的一面，而遏制其有害的一面。本章以一般工业生产企业内部物流仓储作业环节以及自有仓库为例介绍仓储成本管理的基本方法，其主要内容经适当选取可用于物流企业。一般工业企业内部物流仓储作业环节主要包括生产过程两端的原材料仓储作业环节与产成品仓储作业环节，本章将两个环节的仓储对象统称为货物。本章将对两个环节内容一并加以论述。</a:t>
            </a:r>
          </a:p>
          <a:p>
            <a:pPr eaLnBrk="1" hangingPunct="1"/>
            <a:endParaRPr lang="en-US" altLang="zh-CN" sz="1000" dirty="0" smtClean="0">
              <a:latin typeface="Arial" panose="020B0604020202020204" pitchFamily="34" charset="0"/>
            </a:endParaRPr>
          </a:p>
        </p:txBody>
      </p:sp>
    </p:spTree>
    <p:extLst>
      <p:ext uri="{BB962C8B-B14F-4D97-AF65-F5344CB8AC3E}">
        <p14:creationId xmlns:p14="http://schemas.microsoft.com/office/powerpoint/2010/main" val="1077215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订货成本或生产准备成本，是指企业向外部的供应商发出采购订单的成本，或指企业内部的生产准备成本。</a:t>
            </a:r>
          </a:p>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．订货成本</a:t>
            </a:r>
          </a:p>
          <a:p>
            <a:r>
              <a:rPr lang="zh-CN" altLang="zh-CN" sz="1200" kern="1200" dirty="0" smtClean="0">
                <a:solidFill>
                  <a:schemeClr val="tx1"/>
                </a:solidFill>
                <a:effectLst/>
                <a:latin typeface="Arial" charset="0"/>
                <a:ea typeface="宋体" pitchFamily="2" charset="-122"/>
                <a:cs typeface="+mn-cs"/>
              </a:rPr>
              <a:t>订货成本是指企业为了实现一次订货而进行的各种活动的费用，包括处理订货的差旅费、办公费等支出。订货成本中有一部分与订货次数无关，如常设机构的基本开支等，称为订货的固定成本；另一部分与订货的次数有关，如差旅费、通信费等，称为订货的变动成本。</a:t>
            </a:r>
          </a:p>
          <a:p>
            <a:r>
              <a:rPr lang="zh-CN" altLang="zh-CN" sz="1200" kern="1200" dirty="0" smtClean="0">
                <a:solidFill>
                  <a:schemeClr val="tx1"/>
                </a:solidFill>
                <a:effectLst/>
                <a:latin typeface="Arial" charset="0"/>
                <a:ea typeface="宋体" pitchFamily="2" charset="-122"/>
                <a:cs typeface="+mn-cs"/>
              </a:rPr>
              <a:t>具体来讲，订货成本包括与下列活动相关的费用：①</a:t>
            </a:r>
            <a:r>
              <a:rPr lang="zh-CN" altLang="zh-CN" sz="1200" kern="1200" baseline="-250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检查存货；②</a:t>
            </a:r>
            <a:r>
              <a:rPr lang="zh-CN" altLang="zh-CN" sz="1200" kern="1200" baseline="-250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编制并提出订货申请；③</a:t>
            </a:r>
            <a:r>
              <a:rPr lang="zh-CN" altLang="zh-CN" sz="1200" kern="1200" baseline="-250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对多个供应商进行调查比较，选择最合适的供应商；④</a:t>
            </a:r>
            <a:r>
              <a:rPr lang="zh-CN" altLang="zh-CN" sz="1200" kern="1200" baseline="-250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填写并发出订单；⑤</a:t>
            </a:r>
            <a:r>
              <a:rPr lang="zh-CN" altLang="zh-CN" sz="1200" kern="1200" baseline="-250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填写并核对收货单；⑥</a:t>
            </a:r>
            <a:r>
              <a:rPr lang="zh-CN" altLang="zh-CN" sz="1200" kern="1200" baseline="-250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验收发来的货物；⑦</a:t>
            </a:r>
            <a:r>
              <a:rPr lang="zh-CN" altLang="zh-CN" sz="1200" kern="1200" baseline="-25000" dirty="0" smtClean="0">
                <a:solidFill>
                  <a:schemeClr val="tx1"/>
                </a:solidFill>
                <a:effectLst/>
                <a:latin typeface="Arial" charset="0"/>
                <a:ea typeface="宋体" pitchFamily="2" charset="-122"/>
                <a:cs typeface="+mn-cs"/>
              </a:rPr>
              <a:t> </a:t>
            </a:r>
            <a:r>
              <a:rPr lang="zh-CN" altLang="zh-CN" sz="1200" kern="1200" dirty="0" smtClean="0">
                <a:solidFill>
                  <a:schemeClr val="tx1"/>
                </a:solidFill>
                <a:effectLst/>
                <a:latin typeface="Arial" charset="0"/>
                <a:ea typeface="宋体" pitchFamily="2" charset="-122"/>
                <a:cs typeface="+mn-cs"/>
              </a:rPr>
              <a:t>筹集资金并付款。</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．生产准备成本</a:t>
            </a:r>
          </a:p>
          <a:p>
            <a:r>
              <a:rPr lang="zh-CN" altLang="zh-CN" sz="1200" kern="1200" dirty="0" smtClean="0">
                <a:solidFill>
                  <a:schemeClr val="tx1"/>
                </a:solidFill>
                <a:effectLst/>
                <a:latin typeface="Arial" charset="0"/>
                <a:ea typeface="宋体" pitchFamily="2" charset="-122"/>
                <a:cs typeface="+mn-cs"/>
              </a:rPr>
              <a:t>生产准备成本，是指当库存的某些货物不由外部供应而是由企业自己生产时，企业为生产一批货物而进行准备的成本。其中，与生产货物的数量无关的费用如更换模具、增添某些专用设备等属于生产准备成本中的固定成本，与生产货物的数量有关的费用如材料费、加工费、人工费等属于生产准备成本中的变动成本。</a:t>
            </a:r>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10</a:t>
            </a:fld>
            <a:endParaRPr lang="en-US" altLang="zh-CN"/>
          </a:p>
        </p:txBody>
      </p:sp>
    </p:spTree>
    <p:extLst>
      <p:ext uri="{BB962C8B-B14F-4D97-AF65-F5344CB8AC3E}">
        <p14:creationId xmlns:p14="http://schemas.microsoft.com/office/powerpoint/2010/main" val="270175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3E3369C-9FC3-4E4B-BE6F-96646BF7D085}" type="slidenum">
              <a:rPr lang="en-US" altLang="zh-CN"/>
              <a:pPr eaLnBrk="1" hangingPunct="1"/>
              <a:t>11</a:t>
            </a:fld>
            <a:endParaRPr lang="en-US" altLang="zh-CN"/>
          </a:p>
        </p:txBody>
      </p:sp>
      <p:sp>
        <p:nvSpPr>
          <p:cNvPr id="141315" name="Rectangle 2"/>
          <p:cNvSpPr>
            <a:spLocks noGrp="1" noRot="1" noChangeAspect="1" noChangeArrowheads="1" noTextEdit="1"/>
          </p:cNvSpPr>
          <p:nvPr>
            <p:ph type="sldImg"/>
          </p:nvPr>
        </p:nvSpPr>
        <p:spPr>
          <a:xfrm>
            <a:off x="381000" y="685800"/>
            <a:ext cx="6096000" cy="3429000"/>
          </a:xfrm>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latin typeface="宋体" panose="02010600030101010101" pitchFamily="2" charset="-122"/>
              </a:rPr>
              <a:t>缺货成本指由于库存供应中断而造成的损失，包括原材料供应中断造成的停工损失、产成品库存缺货造成的延迟发货损失和丧失销售机会的损失（还应包括商誉损失）。</a:t>
            </a:r>
            <a:r>
              <a:rPr lang="zh-CN" altLang="en-US" dirty="0" smtClean="0">
                <a:latin typeface="Arial" panose="020B0604020202020204" pitchFamily="34" charset="0"/>
              </a:rPr>
              <a:t>如果生产企业以紧急采购代用材料来解决库存材料的中断之急，那么缺货成本表现为紧急额外购入（成本紧急采购成本大于正常采购成本部分）</a:t>
            </a:r>
          </a:p>
          <a:p>
            <a:pPr eaLnBrk="1" hangingPunct="1"/>
            <a:r>
              <a:rPr lang="zh-CN" altLang="en-US" dirty="0" smtClean="0">
                <a:latin typeface="Arial" panose="020B0604020202020204" pitchFamily="34" charset="0"/>
              </a:rPr>
              <a:t>当一种货物缺货时，客户就会购买竞争对手的货物，这就会对企业产生直接利润损失，如果失去客户，还可能为企业造成间接或长期成本。在供应物流方面，原材料、半成品或零配件的缺货，意味着机器空闲甚至停产。</a:t>
            </a:r>
          </a:p>
          <a:p>
            <a:pPr eaLnBrk="1" hangingPunct="1"/>
            <a:r>
              <a:rPr lang="zh-CN" altLang="en-US" dirty="0" smtClean="0">
                <a:latin typeface="Arial" panose="020B0604020202020204" pitchFamily="34" charset="0"/>
              </a:rPr>
              <a:t>缺货成本是由于外部和内部中断供应所产生的。当企业的客户得不到全部订货时，叫做外部缺货；而当企业内部某个部门得不到全部订货时，叫做内部缺货。为了确定必要的库存量，有必要确定如果发生缺货而造成的损失。</a:t>
            </a:r>
          </a:p>
          <a:p>
            <a:pPr eaLnBrk="1" hangingPunct="1"/>
            <a:r>
              <a:rPr lang="zh-CN" altLang="en-US" dirty="0" smtClean="0">
                <a:latin typeface="Arial" panose="020B0604020202020204" pitchFamily="34" charset="0"/>
              </a:rPr>
              <a:t>针对库存需求的不确定性，为把缺货损失控制在一个适度的范围，许多企业都会考虑保持一定数量的保险库存及缓冲库存，但是困难在于确定在任何时候需要保持多少保险库存，保险库存太多意味着多余的库存，而保险库存不足则意味着缺货或失销。</a:t>
            </a:r>
          </a:p>
          <a:p>
            <a:pPr eaLnBrk="1" hangingPunct="1"/>
            <a:r>
              <a:rPr lang="zh-CN" altLang="en-US" dirty="0" smtClean="0">
                <a:latin typeface="Arial" panose="020B0604020202020204" pitchFamily="34" charset="0"/>
              </a:rPr>
              <a:t>保险库存每一追加的增量都将造成效益的递减。超过期望需求量的第一个单位的保险库存，所提供的防止缺货的预防效能的增值最大，第二个单位所提供的预防效能比第一个单位稍小，依次类推。如果保险库存量增加，那么缺货概率就会减少。在某一保险存货水平，储存额外数量的存货成本加期望缺货成本会有一个最小值，这个水平就是最优水平。高于或低于这个水平，都将产生净损失。</a:t>
            </a:r>
          </a:p>
          <a:p>
            <a:pPr eaLnBrk="1" hangingPunct="1"/>
            <a:endParaRPr lang="en-US" altLang="zh-CN" dirty="0" smtClean="0">
              <a:latin typeface="Arial" panose="020B0604020202020204" pitchFamily="34" charset="0"/>
            </a:endParaRPr>
          </a:p>
        </p:txBody>
      </p:sp>
    </p:spTree>
    <p:extLst>
      <p:ext uri="{BB962C8B-B14F-4D97-AF65-F5344CB8AC3E}">
        <p14:creationId xmlns:p14="http://schemas.microsoft.com/office/powerpoint/2010/main" val="265161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在途库存持有成本虽不像前面讨论的三项成本那么明显，然而在某些情况下，企业必须考虑这项成本。如果企业以货到收取货款的方式销售货物，就意味着企业要负责将货物运达客户，当客户收到订货货物时，货物的所有权才转移。从理财的角度来看，货物仍是销售方的库存。因为这种在途货物在交给客户之前仍然属于企业所有，运货方式及所需的时间是储存成本的一部分，企业应该对运输成本与在途存货持有成本进行分析。</a:t>
            </a:r>
          </a:p>
          <a:p>
            <a:r>
              <a:rPr lang="zh-CN" altLang="zh-CN" sz="1200" kern="1200" dirty="0" smtClean="0">
                <a:solidFill>
                  <a:schemeClr val="tx1"/>
                </a:solidFill>
                <a:effectLst/>
                <a:latin typeface="Arial" charset="0"/>
                <a:ea typeface="宋体" pitchFamily="2" charset="-122"/>
                <a:cs typeface="+mn-cs"/>
              </a:rPr>
              <a:t>在途库存的资金占用成本等同于仓库中库存的资金占用成本。一般来说，在途库存持有成本总额要比仓储持有成本总额小。</a:t>
            </a:r>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12</a:t>
            </a:fld>
            <a:endParaRPr lang="en-US" altLang="zh-CN"/>
          </a:p>
        </p:txBody>
      </p:sp>
    </p:spTree>
    <p:extLst>
      <p:ext uri="{BB962C8B-B14F-4D97-AF65-F5344CB8AC3E}">
        <p14:creationId xmlns:p14="http://schemas.microsoft.com/office/powerpoint/2010/main" val="3052221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C82E0AA-C8BD-47DB-9846-0946354DD109}" type="slidenum">
              <a:rPr lang="en-US" altLang="zh-CN"/>
              <a:pPr eaLnBrk="1" hangingPunct="1"/>
              <a:t>13</a:t>
            </a:fld>
            <a:endParaRPr lang="en-US" altLang="zh-CN"/>
          </a:p>
        </p:txBody>
      </p:sp>
      <p:sp>
        <p:nvSpPr>
          <p:cNvPr id="143363" name="Rectangle 2"/>
          <p:cNvSpPr>
            <a:spLocks noGrp="1" noRot="1" noChangeAspect="1" noChangeArrowheads="1" noTextEdit="1"/>
          </p:cNvSpPr>
          <p:nvPr>
            <p:ph type="sldImg"/>
          </p:nvPr>
        </p:nvSpPr>
        <p:spPr>
          <a:xfrm>
            <a:off x="381000" y="685800"/>
            <a:ext cx="6096000" cy="3429000"/>
          </a:xfrm>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仓储成本是伴随着物流仓储活动而发生的各种费用，仓储成本的高低直接影响着企业的利润水平，因此仓储成本管理是企业物流管理的一项重要内容。</a:t>
            </a:r>
          </a:p>
        </p:txBody>
      </p:sp>
    </p:spTree>
    <p:extLst>
      <p:ext uri="{BB962C8B-B14F-4D97-AF65-F5344CB8AC3E}">
        <p14:creationId xmlns:p14="http://schemas.microsoft.com/office/powerpoint/2010/main" val="2825248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chemeClr val="bg1"/>
        </a:solidFill>
        <a:effectLst/>
      </p:bgPr>
    </p:bg>
    <p:spTree>
      <p:nvGrpSpPr>
        <p:cNvPr id="1" name=""/>
        <p:cNvGrpSpPr/>
        <p:nvPr/>
      </p:nvGrpSpPr>
      <p:grpSpPr>
        <a:xfrm>
          <a:off x="0" y="0"/>
          <a:ext cx="0" cy="0"/>
          <a:chOff x="0" y="0"/>
          <a:chExt cx="0" cy="0"/>
        </a:xfrm>
      </p:grpSpPr>
      <p:sp>
        <p:nvSpPr>
          <p:cNvPr id="3" name="Freeform 6"/>
          <p:cNvSpPr>
            <a:spLocks/>
          </p:cNvSpPr>
          <p:nvPr/>
        </p:nvSpPr>
        <p:spPr bwMode="gray">
          <a:xfrm>
            <a:off x="0" y="0"/>
            <a:ext cx="12175067" cy="825500"/>
          </a:xfrm>
          <a:custGeom>
            <a:avLst/>
            <a:gdLst/>
            <a:ahLst/>
            <a:cxnLst>
              <a:cxn ang="0">
                <a:pos x="0" y="432"/>
              </a:cxn>
              <a:cxn ang="0">
                <a:pos x="0" y="0"/>
              </a:cxn>
              <a:cxn ang="0">
                <a:pos x="5752" y="0"/>
              </a:cxn>
              <a:cxn ang="0">
                <a:pos x="5752" y="520"/>
              </a:cxn>
              <a:cxn ang="0">
                <a:pos x="3960" y="520"/>
              </a:cxn>
              <a:cxn ang="0">
                <a:pos x="3672" y="232"/>
              </a:cxn>
              <a:cxn ang="0">
                <a:pos x="80" y="232"/>
              </a:cxn>
              <a:cxn ang="0">
                <a:pos x="80" y="432"/>
              </a:cxn>
              <a:cxn ang="0">
                <a:pos x="0" y="432"/>
              </a:cxn>
            </a:cxnLst>
            <a:rect l="0" t="0" r="r" b="b"/>
            <a:pathLst>
              <a:path w="5752" h="520">
                <a:moveTo>
                  <a:pt x="0" y="432"/>
                </a:moveTo>
                <a:lnTo>
                  <a:pt x="0" y="0"/>
                </a:lnTo>
                <a:lnTo>
                  <a:pt x="5752" y="0"/>
                </a:lnTo>
                <a:lnTo>
                  <a:pt x="5752" y="520"/>
                </a:lnTo>
                <a:lnTo>
                  <a:pt x="3960" y="520"/>
                </a:lnTo>
                <a:lnTo>
                  <a:pt x="3672" y="232"/>
                </a:lnTo>
                <a:lnTo>
                  <a:pt x="80" y="232"/>
                </a:lnTo>
                <a:lnTo>
                  <a:pt x="80" y="432"/>
                </a:lnTo>
                <a:lnTo>
                  <a:pt x="0" y="432"/>
                </a:lnTo>
                <a:close/>
              </a:path>
            </a:pathLst>
          </a:custGeom>
          <a:solidFill>
            <a:schemeClr val="folHlink"/>
          </a:solidFill>
          <a:ln w="9525" cap="flat" cmpd="sng">
            <a:noFill/>
            <a:prstDash val="solid"/>
            <a:round/>
            <a:headEnd/>
            <a:tailEnd/>
          </a:ln>
          <a:effectLst/>
        </p:spPr>
        <p:txBody>
          <a:bodyPr/>
          <a:lstStyle/>
          <a:p>
            <a:pPr>
              <a:defRPr/>
            </a:pPr>
            <a:endParaRPr lang="zh-CN" altLang="en-US">
              <a:latin typeface="Arial" charset="0"/>
            </a:endParaRPr>
          </a:p>
        </p:txBody>
      </p:sp>
      <p:grpSp>
        <p:nvGrpSpPr>
          <p:cNvPr id="4" name="Group 7"/>
          <p:cNvGrpSpPr>
            <a:grpSpLocks/>
          </p:cNvGrpSpPr>
          <p:nvPr userDrawn="1"/>
        </p:nvGrpSpPr>
        <p:grpSpPr bwMode="auto">
          <a:xfrm>
            <a:off x="0" y="1"/>
            <a:ext cx="8316384" cy="142875"/>
            <a:chOff x="5" y="2002"/>
            <a:chExt cx="5755" cy="1704"/>
          </a:xfrm>
        </p:grpSpPr>
        <p:sp>
          <p:nvSpPr>
            <p:cNvPr id="5" name="Rectangle 8"/>
            <p:cNvSpPr>
              <a:spLocks noChangeArrowheads="1"/>
            </p:cNvSpPr>
            <p:nvPr userDrawn="1"/>
          </p:nvSpPr>
          <p:spPr bwMode="gray">
            <a:xfrm>
              <a:off x="5" y="2002"/>
              <a:ext cx="5755" cy="1704"/>
            </a:xfrm>
            <a:prstGeom prst="rect">
              <a:avLst/>
            </a:prstGeom>
            <a:gradFill rotWithShape="1">
              <a:gsLst>
                <a:gs pos="0">
                  <a:schemeClr val="hlink"/>
                </a:gs>
                <a:gs pos="50000">
                  <a:schemeClr val="tx2"/>
                </a:gs>
                <a:gs pos="100000">
                  <a:schemeClr val="hlink"/>
                </a:gs>
              </a:gsLst>
              <a:lin ang="5400000" scaled="1"/>
            </a:gradFill>
            <a:ln w="9525">
              <a:noFill/>
              <a:miter lim="800000"/>
              <a:headEnd/>
              <a:tailEnd/>
            </a:ln>
            <a:effectLst/>
          </p:spPr>
          <p:txBody>
            <a:bodyPr wrap="none" anchor="ctr"/>
            <a:lstStyle/>
            <a:p>
              <a:pPr algn="ctr" eaLnBrk="0" hangingPunct="0">
                <a:defRPr/>
              </a:pPr>
              <a:endParaRPr lang="ko-KR" altLang="en-US">
                <a:latin typeface="Times New Roman" pitchFamily="18" charset="0"/>
                <a:ea typeface="Gulim" pitchFamily="34" charset="-127"/>
              </a:endParaRPr>
            </a:p>
          </p:txBody>
        </p:sp>
        <p:grpSp>
          <p:nvGrpSpPr>
            <p:cNvPr id="6" name="Group 9"/>
            <p:cNvGrpSpPr>
              <a:grpSpLocks/>
            </p:cNvGrpSpPr>
            <p:nvPr userDrawn="1"/>
          </p:nvGrpSpPr>
          <p:grpSpPr bwMode="auto">
            <a:xfrm>
              <a:off x="194" y="2003"/>
              <a:ext cx="5305" cy="1703"/>
              <a:chOff x="194" y="2003"/>
              <a:chExt cx="5305" cy="1703"/>
            </a:xfrm>
          </p:grpSpPr>
          <p:sp>
            <p:nvSpPr>
              <p:cNvPr id="7" name="Rectangle 10"/>
              <p:cNvSpPr>
                <a:spLocks noChangeArrowheads="1"/>
              </p:cNvSpPr>
              <p:nvPr userDrawn="1"/>
            </p:nvSpPr>
            <p:spPr bwMode="gray">
              <a:xfrm>
                <a:off x="194"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8" name="Rectangle 11"/>
              <p:cNvSpPr>
                <a:spLocks noChangeArrowheads="1"/>
              </p:cNvSpPr>
              <p:nvPr userDrawn="1"/>
            </p:nvSpPr>
            <p:spPr bwMode="gray">
              <a:xfrm>
                <a:off x="494"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9" name="Rectangle 12"/>
              <p:cNvSpPr>
                <a:spLocks noChangeArrowheads="1"/>
              </p:cNvSpPr>
              <p:nvPr userDrawn="1"/>
            </p:nvSpPr>
            <p:spPr bwMode="gray">
              <a:xfrm>
                <a:off x="850"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0" name="Rectangle 13"/>
              <p:cNvSpPr>
                <a:spLocks noChangeArrowheads="1"/>
              </p:cNvSpPr>
              <p:nvPr userDrawn="1"/>
            </p:nvSpPr>
            <p:spPr bwMode="gray">
              <a:xfrm>
                <a:off x="1150"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1" name="Rectangle 14"/>
              <p:cNvSpPr>
                <a:spLocks noChangeArrowheads="1"/>
              </p:cNvSpPr>
              <p:nvPr userDrawn="1"/>
            </p:nvSpPr>
            <p:spPr bwMode="gray">
              <a:xfrm>
                <a:off x="1506"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2" name="Rectangle 15"/>
              <p:cNvSpPr>
                <a:spLocks noChangeArrowheads="1"/>
              </p:cNvSpPr>
              <p:nvPr userDrawn="1"/>
            </p:nvSpPr>
            <p:spPr bwMode="gray">
              <a:xfrm>
                <a:off x="1807"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3" name="Rectangle 16"/>
              <p:cNvSpPr>
                <a:spLocks noChangeArrowheads="1"/>
              </p:cNvSpPr>
              <p:nvPr userDrawn="1"/>
            </p:nvSpPr>
            <p:spPr bwMode="gray">
              <a:xfrm>
                <a:off x="2163"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4" name="Rectangle 17"/>
              <p:cNvSpPr>
                <a:spLocks noChangeArrowheads="1"/>
              </p:cNvSpPr>
              <p:nvPr userDrawn="1"/>
            </p:nvSpPr>
            <p:spPr bwMode="gray">
              <a:xfrm>
                <a:off x="2461" y="2002"/>
                <a:ext cx="171"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5" name="Rectangle 18"/>
              <p:cNvSpPr>
                <a:spLocks noChangeArrowheads="1"/>
              </p:cNvSpPr>
              <p:nvPr userDrawn="1"/>
            </p:nvSpPr>
            <p:spPr bwMode="gray">
              <a:xfrm>
                <a:off x="2819" y="2002"/>
                <a:ext cx="56"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6" name="Rectangle 19"/>
              <p:cNvSpPr>
                <a:spLocks noChangeArrowheads="1"/>
              </p:cNvSpPr>
              <p:nvPr userDrawn="1"/>
            </p:nvSpPr>
            <p:spPr bwMode="gray">
              <a:xfrm>
                <a:off x="3118"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7" name="Rectangle 20"/>
              <p:cNvSpPr>
                <a:spLocks noChangeArrowheads="1"/>
              </p:cNvSpPr>
              <p:nvPr userDrawn="1"/>
            </p:nvSpPr>
            <p:spPr bwMode="gray">
              <a:xfrm>
                <a:off x="3474"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8" name="Rectangle 21"/>
              <p:cNvSpPr>
                <a:spLocks noChangeArrowheads="1"/>
              </p:cNvSpPr>
              <p:nvPr userDrawn="1"/>
            </p:nvSpPr>
            <p:spPr bwMode="gray">
              <a:xfrm>
                <a:off x="3774"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9" name="Rectangle 22"/>
              <p:cNvSpPr>
                <a:spLocks noChangeArrowheads="1"/>
              </p:cNvSpPr>
              <p:nvPr userDrawn="1"/>
            </p:nvSpPr>
            <p:spPr bwMode="gray">
              <a:xfrm>
                <a:off x="4130"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0" name="Rectangle 23"/>
              <p:cNvSpPr>
                <a:spLocks noChangeArrowheads="1"/>
              </p:cNvSpPr>
              <p:nvPr userDrawn="1"/>
            </p:nvSpPr>
            <p:spPr bwMode="gray">
              <a:xfrm>
                <a:off x="4430"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1" name="Rectangle 24"/>
              <p:cNvSpPr>
                <a:spLocks noChangeArrowheads="1"/>
              </p:cNvSpPr>
              <p:nvPr userDrawn="1"/>
            </p:nvSpPr>
            <p:spPr bwMode="gray">
              <a:xfrm>
                <a:off x="4786"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2" name="Rectangle 25"/>
              <p:cNvSpPr>
                <a:spLocks noChangeArrowheads="1"/>
              </p:cNvSpPr>
              <p:nvPr userDrawn="1"/>
            </p:nvSpPr>
            <p:spPr bwMode="gray">
              <a:xfrm>
                <a:off x="5086"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3" name="Rectangle 26"/>
              <p:cNvSpPr>
                <a:spLocks noChangeArrowheads="1"/>
              </p:cNvSpPr>
              <p:nvPr userDrawn="1"/>
            </p:nvSpPr>
            <p:spPr bwMode="gray">
              <a:xfrm>
                <a:off x="5442"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grpSp>
      <p:sp>
        <p:nvSpPr>
          <p:cNvPr id="24" name="Freeform 28"/>
          <p:cNvSpPr>
            <a:spLocks/>
          </p:cNvSpPr>
          <p:nvPr userDrawn="1"/>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pic>
        <p:nvPicPr>
          <p:cNvPr id="25" name="Picture 29" descr="2014081417362420"/>
          <p:cNvPicPr>
            <a:picLocks noChangeAspect="1" noChangeArrowheads="1"/>
          </p:cNvPicPr>
          <p:nvPr userDrawn="1"/>
        </p:nvPicPr>
        <p:blipFill>
          <a:blip r:embed="rId2">
            <a:extLst>
              <a:ext uri="{28A0092B-C50C-407E-A947-70E740481C1C}">
                <a14:useLocalDpi xmlns:a14="http://schemas.microsoft.com/office/drawing/2010/main" val="0"/>
              </a:ext>
            </a:extLst>
          </a:blip>
          <a:srcRect l="51300" t="56233" r="9833" b="10548"/>
          <a:stretch>
            <a:fillRect/>
          </a:stretch>
        </p:blipFill>
        <p:spPr bwMode="auto">
          <a:xfrm>
            <a:off x="6849533" y="5553076"/>
            <a:ext cx="534246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2" descr="u=1383083100,2522036282&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08733" y="1"/>
            <a:ext cx="1583267"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ctrTitle" sz="quarter"/>
          </p:nvPr>
        </p:nvSpPr>
        <p:spPr bwMode="black">
          <a:xfrm>
            <a:off x="755651" y="2347913"/>
            <a:ext cx="10871200" cy="2295525"/>
          </a:xfrm>
        </p:spPr>
        <p:txBody>
          <a:bodyPr/>
          <a:lstStyle>
            <a:lvl1pPr algn="ctr">
              <a:defRPr sz="3600"/>
            </a:lvl1pPr>
          </a:lstStyle>
          <a:p>
            <a:r>
              <a:rPr lang="en-US" altLang="ko-KR"/>
              <a:t>Click to edit Master title style</a:t>
            </a:r>
          </a:p>
        </p:txBody>
      </p:sp>
      <p:sp>
        <p:nvSpPr>
          <p:cNvPr id="27" name="Rectangle 3"/>
          <p:cNvSpPr>
            <a:spLocks noGrp="1" noChangeArrowheads="1"/>
          </p:cNvSpPr>
          <p:nvPr>
            <p:ph type="dt" sz="quarter" idx="10"/>
          </p:nvPr>
        </p:nvSpPr>
        <p:spPr bwMode="auto">
          <a:xfrm>
            <a:off x="609600" y="6553200"/>
            <a:ext cx="28448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C0C0C0"/>
                  </a:outerShdw>
                </a:effectLst>
                <a:latin typeface="Times New Roman" pitchFamily="18" charset="0"/>
                <a:ea typeface="Gulim" pitchFamily="34" charset="-127"/>
              </a:defRPr>
            </a:lvl1pPr>
          </a:lstStyle>
          <a:p>
            <a:pPr>
              <a:defRPr/>
            </a:pPr>
            <a:endParaRPr lang="en-US" altLang="ko-KR"/>
          </a:p>
        </p:txBody>
      </p:sp>
      <p:sp>
        <p:nvSpPr>
          <p:cNvPr id="28" name="Rectangle 4"/>
          <p:cNvSpPr>
            <a:spLocks noGrp="1" noChangeArrowheads="1"/>
          </p:cNvSpPr>
          <p:nvPr>
            <p:ph type="ftr" sz="quarter" idx="11"/>
          </p:nvPr>
        </p:nvSpPr>
        <p:spPr bwMode="auto">
          <a:xfrm>
            <a:off x="4165600" y="6553200"/>
            <a:ext cx="38608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C0C0C0"/>
                  </a:outerShdw>
                </a:effectLst>
                <a:latin typeface="Times New Roman" pitchFamily="18" charset="0"/>
                <a:ea typeface="Gulim" pitchFamily="34" charset="-127"/>
              </a:defRPr>
            </a:lvl1pPr>
          </a:lstStyle>
          <a:p>
            <a:pPr>
              <a:defRPr/>
            </a:pPr>
            <a:endParaRPr lang="en-US" altLang="ko-KR"/>
          </a:p>
        </p:txBody>
      </p:sp>
      <p:sp>
        <p:nvSpPr>
          <p:cNvPr id="29" name="Rectangle 5"/>
          <p:cNvSpPr>
            <a:spLocks noGrp="1" noChangeArrowheads="1"/>
          </p:cNvSpPr>
          <p:nvPr>
            <p:ph type="sldNum" sz="quarter" idx="12"/>
          </p:nvPr>
        </p:nvSpPr>
        <p:spPr>
          <a:xfrm>
            <a:off x="8737600" y="6553200"/>
            <a:ext cx="2844800" cy="152400"/>
          </a:xfrm>
        </p:spPr>
        <p:txBody>
          <a:bodyPr/>
          <a:lstStyle>
            <a:lvl1pPr algn="r">
              <a:defRPr sz="1400">
                <a:latin typeface="Times New Roman" panose="02020603050405020304" pitchFamily="18" charset="0"/>
              </a:defRPr>
            </a:lvl1pPr>
          </a:lstStyle>
          <a:p>
            <a:fld id="{24AFC162-1BA6-432B-BA80-1C4BD87B23F0}" type="slidenum">
              <a:rPr lang="ko-KR" altLang="en-US"/>
              <a:pPr/>
              <a:t>‹#›</a:t>
            </a:fld>
            <a:endParaRPr lang="en-US" altLang="ko-KR"/>
          </a:p>
        </p:txBody>
      </p:sp>
    </p:spTree>
    <p:extLst>
      <p:ext uri="{BB962C8B-B14F-4D97-AF65-F5344CB8AC3E}">
        <p14:creationId xmlns:p14="http://schemas.microsoft.com/office/powerpoint/2010/main" val="18247188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66B92DA6-2DC1-4EBF-B01B-E0D827C65D50}" type="slidenum">
              <a:rPr lang="ko-KR" altLang="en-US"/>
              <a:pPr/>
              <a:t>‹#›</a:t>
            </a:fld>
            <a:endParaRPr lang="en-US" altLang="ko-KR"/>
          </a:p>
        </p:txBody>
      </p:sp>
    </p:spTree>
    <p:extLst>
      <p:ext uri="{BB962C8B-B14F-4D97-AF65-F5344CB8AC3E}">
        <p14:creationId xmlns:p14="http://schemas.microsoft.com/office/powerpoint/2010/main" val="306417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600201"/>
            <a:ext cx="2743200" cy="4525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80264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9250AB7A-861A-489B-9595-A1676E33F64C}" type="slidenum">
              <a:rPr lang="ko-KR" altLang="en-US"/>
              <a:pPr/>
              <a:t>‹#›</a:t>
            </a:fld>
            <a:endParaRPr lang="en-US" altLang="ko-KR"/>
          </a:p>
        </p:txBody>
      </p:sp>
    </p:spTree>
    <p:extLst>
      <p:ext uri="{BB962C8B-B14F-4D97-AF65-F5344CB8AC3E}">
        <p14:creationId xmlns:p14="http://schemas.microsoft.com/office/powerpoint/2010/main" val="119847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ltLang="zh-C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ltLang="zh-CN"/>
          </a:p>
        </p:txBody>
      </p:sp>
      <p:sp>
        <p:nvSpPr>
          <p:cNvPr id="4" name="Slide Number Placeholder 3"/>
          <p:cNvSpPr>
            <a:spLocks noGrp="1"/>
          </p:cNvSpPr>
          <p:nvPr>
            <p:ph type="sldNum" sz="quarter" idx="12"/>
          </p:nvPr>
        </p:nvSpPr>
        <p:spPr/>
        <p:txBody>
          <a:bodyPr/>
          <a:lstStyle/>
          <a:p>
            <a:fld id="{D010AF51-FB7A-4D73-A36F-979C316EE2E9}" type="slidenum">
              <a:rPr lang="en-US" altLang="zh-CN" smtClean="0"/>
              <a:pPr/>
              <a:t>‹#›</a:t>
            </a:fld>
            <a:endParaRPr lang="en-US" altLang="zh-CN"/>
          </a:p>
        </p:txBody>
      </p:sp>
    </p:spTree>
    <p:extLst>
      <p:ext uri="{BB962C8B-B14F-4D97-AF65-F5344CB8AC3E}">
        <p14:creationId xmlns:p14="http://schemas.microsoft.com/office/powerpoint/2010/main" val="26960901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D010AF51-FB7A-4D73-A36F-979C316EE2E9}" type="slidenum">
              <a:rPr lang="en-US" altLang="zh-CN" smtClean="0"/>
              <a:pPr/>
              <a:t>‹#›</a:t>
            </a:fld>
            <a:endParaRPr lang="en-US" altLang="zh-CN"/>
          </a:p>
        </p:txBody>
      </p:sp>
    </p:spTree>
    <p:extLst>
      <p:ext uri="{BB962C8B-B14F-4D97-AF65-F5344CB8AC3E}">
        <p14:creationId xmlns:p14="http://schemas.microsoft.com/office/powerpoint/2010/main" val="1912572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D010AF51-FB7A-4D73-A36F-979C316EE2E9}" type="slidenum">
              <a:rPr lang="en-US" altLang="zh-CN" smtClean="0"/>
              <a:pPr/>
              <a:t>‹#›</a:t>
            </a:fld>
            <a:endParaRPr lang="en-US" altLang="zh-CN"/>
          </a:p>
        </p:txBody>
      </p:sp>
    </p:spTree>
    <p:extLst>
      <p:ext uri="{BB962C8B-B14F-4D97-AF65-F5344CB8AC3E}">
        <p14:creationId xmlns:p14="http://schemas.microsoft.com/office/powerpoint/2010/main" val="5377772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8D1841EC-2F82-4EA4-8D82-6DEE97A8921D}" type="slidenum">
              <a:rPr lang="ko-KR" altLang="en-US"/>
              <a:pPr/>
              <a:t>‹#›</a:t>
            </a:fld>
            <a:endParaRPr lang="en-US" altLang="ko-KR"/>
          </a:p>
        </p:txBody>
      </p:sp>
    </p:spTree>
    <p:extLst>
      <p:ext uri="{BB962C8B-B14F-4D97-AF65-F5344CB8AC3E}">
        <p14:creationId xmlns:p14="http://schemas.microsoft.com/office/powerpoint/2010/main" val="30392522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fld id="{13F0FF0C-6BBA-47F5-A88D-25279EC2EAF2}" type="slidenum">
              <a:rPr lang="ko-KR" altLang="en-US"/>
              <a:pPr/>
              <a:t>‹#›</a:t>
            </a:fld>
            <a:endParaRPr lang="en-US" altLang="ko-KR"/>
          </a:p>
        </p:txBody>
      </p:sp>
    </p:spTree>
    <p:extLst>
      <p:ext uri="{BB962C8B-B14F-4D97-AF65-F5344CB8AC3E}">
        <p14:creationId xmlns:p14="http://schemas.microsoft.com/office/powerpoint/2010/main" val="9107675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1268760"/>
            <a:ext cx="10972800" cy="576064"/>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2167254"/>
            <a:ext cx="5384800" cy="395891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2204864"/>
            <a:ext cx="5384800" cy="3921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fld id="{A958949C-2658-4020-B867-3570EF60C888}" type="slidenum">
              <a:rPr lang="ko-KR" altLang="en-US"/>
              <a:pPr/>
              <a:t>‹#›</a:t>
            </a:fld>
            <a:endParaRPr lang="en-US" altLang="ko-KR"/>
          </a:p>
        </p:txBody>
      </p:sp>
    </p:spTree>
    <p:extLst>
      <p:ext uri="{BB962C8B-B14F-4D97-AF65-F5344CB8AC3E}">
        <p14:creationId xmlns:p14="http://schemas.microsoft.com/office/powerpoint/2010/main" val="6922842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Rectangle 6"/>
          <p:cNvSpPr>
            <a:spLocks noGrp="1" noChangeArrowheads="1"/>
          </p:cNvSpPr>
          <p:nvPr>
            <p:ph type="sldNum" sz="quarter" idx="10"/>
          </p:nvPr>
        </p:nvSpPr>
        <p:spPr>
          <a:ln/>
        </p:spPr>
        <p:txBody>
          <a:bodyPr/>
          <a:lstStyle>
            <a:lvl1pPr>
              <a:defRPr/>
            </a:lvl1pPr>
          </a:lstStyle>
          <a:p>
            <a:fld id="{7A94BEB2-DA4C-47CA-8285-2A4A07860092}" type="slidenum">
              <a:rPr lang="ko-KR" altLang="en-US"/>
              <a:pPr/>
              <a:t>‹#›</a:t>
            </a:fld>
            <a:endParaRPr lang="en-US" altLang="ko-KR"/>
          </a:p>
        </p:txBody>
      </p:sp>
    </p:spTree>
    <p:extLst>
      <p:ext uri="{BB962C8B-B14F-4D97-AF65-F5344CB8AC3E}">
        <p14:creationId xmlns:p14="http://schemas.microsoft.com/office/powerpoint/2010/main" val="36181195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1">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fld id="{B9378A56-423D-4086-B7E6-860D77E2778F}" type="slidenum">
              <a:rPr lang="ko-KR" altLang="en-US"/>
              <a:pPr/>
              <a:t>‹#›</a:t>
            </a:fld>
            <a:endParaRPr lang="en-US" altLang="ko-KR"/>
          </a:p>
        </p:txBody>
      </p:sp>
      <p:sp>
        <p:nvSpPr>
          <p:cNvPr id="5" name="内容占位符 5"/>
          <p:cNvSpPr>
            <a:spLocks noGrp="1"/>
          </p:cNvSpPr>
          <p:nvPr>
            <p:ph sz="quarter" idx="4"/>
          </p:nvPr>
        </p:nvSpPr>
        <p:spPr>
          <a:xfrm>
            <a:off x="983432" y="2174875"/>
            <a:ext cx="10237019" cy="3951288"/>
          </a:xfrm>
          <a:prstGeom prst="rect">
            <a:avLst/>
          </a:prstGeom>
        </p:spPr>
        <p:txBody>
          <a:bodyPr/>
          <a:lstStyle>
            <a:lvl1pPr marL="0" indent="864000">
              <a:buNone/>
              <a:defRPr sz="3200" b="1">
                <a:solidFill>
                  <a:srgbClr val="333300"/>
                </a:solidFill>
                <a:latin typeface="楷体" panose="02010609060101010101" pitchFamily="49" charset="-122"/>
                <a:ea typeface="楷体" panose="02010609060101010101" pitchFamily="49" charset="-122"/>
              </a:defRPr>
            </a:lvl1pPr>
            <a:lvl2pPr>
              <a:defRPr sz="3200" b="1">
                <a:solidFill>
                  <a:srgbClr val="333300"/>
                </a:solidFill>
                <a:latin typeface="楷体" panose="02010609060101010101" pitchFamily="49" charset="-122"/>
                <a:ea typeface="楷体" panose="02010609060101010101" pitchFamily="49" charset="-122"/>
              </a:defRPr>
            </a:lvl2pPr>
            <a:lvl3pPr>
              <a:defRPr sz="3200" b="1">
                <a:solidFill>
                  <a:srgbClr val="333300"/>
                </a:solidFill>
                <a:latin typeface="楷体" panose="02010609060101010101" pitchFamily="49" charset="-122"/>
                <a:ea typeface="楷体" panose="02010609060101010101" pitchFamily="49" charset="-122"/>
              </a:defRPr>
            </a:lvl3pPr>
            <a:lvl4pPr>
              <a:defRPr sz="3200" b="1">
                <a:solidFill>
                  <a:srgbClr val="333300"/>
                </a:solidFill>
                <a:latin typeface="楷体" panose="02010609060101010101" pitchFamily="49" charset="-122"/>
                <a:ea typeface="楷体" panose="02010609060101010101" pitchFamily="49" charset="-122"/>
              </a:defRPr>
            </a:lvl4pPr>
            <a:lvl5pPr>
              <a:defRPr sz="3200" b="1">
                <a:solidFill>
                  <a:srgbClr val="333300"/>
                </a:solidFill>
                <a:latin typeface="楷体" panose="02010609060101010101" pitchFamily="49" charset="-122"/>
                <a:ea typeface="楷体" panose="02010609060101010101" pitchFamily="49" charset="-122"/>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标题 1"/>
          <p:cNvSpPr>
            <a:spLocks noGrp="1"/>
          </p:cNvSpPr>
          <p:nvPr>
            <p:ph type="title"/>
          </p:nvPr>
        </p:nvSpPr>
        <p:spPr>
          <a:xfrm>
            <a:off x="983432" y="1268760"/>
            <a:ext cx="10237019" cy="576064"/>
          </a:xfrm>
        </p:spPr>
        <p:txBody>
          <a:bodyPr/>
          <a:lstStyle>
            <a:lvl1pPr algn="ctr">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21029521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带框标题">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0E08A1EC-249D-49E9-A904-A2E98CA64CD1}" type="slidenum">
              <a:rPr lang="ko-KR" altLang="en-US"/>
              <a:pPr/>
              <a:t>‹#›</a:t>
            </a:fld>
            <a:endParaRPr lang="en-US" altLang="ko-KR"/>
          </a:p>
        </p:txBody>
      </p:sp>
      <p:sp>
        <p:nvSpPr>
          <p:cNvPr id="4" name="内容占位符 5"/>
          <p:cNvSpPr>
            <a:spLocks noGrp="1"/>
          </p:cNvSpPr>
          <p:nvPr>
            <p:ph sz="quarter" idx="4"/>
          </p:nvPr>
        </p:nvSpPr>
        <p:spPr>
          <a:xfrm>
            <a:off x="983432" y="2174875"/>
            <a:ext cx="10237019" cy="3951288"/>
          </a:xfrm>
          <a:prstGeom prst="rect">
            <a:avLst/>
          </a:prstGeom>
          <a:ln>
            <a:solidFill>
              <a:schemeClr val="accent4">
                <a:lumMod val="90000"/>
                <a:lumOff val="10000"/>
              </a:schemeClr>
            </a:solidFill>
          </a:ln>
        </p:spPr>
        <p:txBody>
          <a:bodyPr/>
          <a:lstStyle>
            <a:lvl1pPr marL="0" indent="864000">
              <a:buFontTx/>
              <a:buNone/>
              <a:defRPr sz="3200" b="1">
                <a:solidFill>
                  <a:srgbClr val="333300"/>
                </a:solidFill>
                <a:latin typeface="楷体" panose="02010609060101010101" pitchFamily="49" charset="-122"/>
                <a:ea typeface="楷体" panose="02010609060101010101" pitchFamily="49" charset="-122"/>
              </a:defRPr>
            </a:lvl1pPr>
            <a:lvl2pPr>
              <a:defRPr sz="3200" b="1">
                <a:solidFill>
                  <a:srgbClr val="333300"/>
                </a:solidFill>
                <a:latin typeface="楷体" panose="02010609060101010101" pitchFamily="49" charset="-122"/>
                <a:ea typeface="楷体" panose="02010609060101010101" pitchFamily="49" charset="-122"/>
              </a:defRPr>
            </a:lvl2pPr>
            <a:lvl3pPr>
              <a:defRPr sz="3200" b="1">
                <a:solidFill>
                  <a:srgbClr val="333300"/>
                </a:solidFill>
                <a:latin typeface="楷体" panose="02010609060101010101" pitchFamily="49" charset="-122"/>
                <a:ea typeface="楷体" panose="02010609060101010101" pitchFamily="49" charset="-122"/>
              </a:defRPr>
            </a:lvl3pPr>
            <a:lvl4pPr>
              <a:defRPr sz="3200" b="1">
                <a:solidFill>
                  <a:srgbClr val="333300"/>
                </a:solidFill>
                <a:latin typeface="楷体" panose="02010609060101010101" pitchFamily="49" charset="-122"/>
                <a:ea typeface="楷体" panose="02010609060101010101" pitchFamily="49" charset="-122"/>
              </a:defRPr>
            </a:lvl4pPr>
            <a:lvl5pPr>
              <a:defRPr sz="3200" b="1">
                <a:solidFill>
                  <a:srgbClr val="333300"/>
                </a:solidFill>
                <a:latin typeface="楷体" panose="02010609060101010101" pitchFamily="49" charset="-122"/>
                <a:ea typeface="楷体" panose="02010609060101010101" pitchFamily="49" charset="-122"/>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标题 1"/>
          <p:cNvSpPr>
            <a:spLocks noGrp="1"/>
          </p:cNvSpPr>
          <p:nvPr>
            <p:ph type="title"/>
          </p:nvPr>
        </p:nvSpPr>
        <p:spPr>
          <a:xfrm>
            <a:off x="983432" y="1268760"/>
            <a:ext cx="10237019" cy="576064"/>
          </a:xfrm>
        </p:spPr>
        <p:txBody>
          <a:bodyPr/>
          <a:lstStyle>
            <a:lvl1pPr algn="ctr">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11613791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7929260E-B598-4C18-B287-DA195DFF99F0}" type="slidenum">
              <a:rPr lang="ko-KR" altLang="en-US"/>
              <a:pPr/>
              <a:t>‹#›</a:t>
            </a:fld>
            <a:endParaRPr lang="en-US" altLang="ko-KR"/>
          </a:p>
        </p:txBody>
      </p:sp>
    </p:spTree>
    <p:extLst>
      <p:ext uri="{BB962C8B-B14F-4D97-AF65-F5344CB8AC3E}">
        <p14:creationId xmlns:p14="http://schemas.microsoft.com/office/powerpoint/2010/main" val="151982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A5881E95-7816-4596-ADB9-0A58736592C5}" type="slidenum">
              <a:rPr lang="ko-KR" altLang="en-US"/>
              <a:pPr/>
              <a:t>‹#›</a:t>
            </a:fld>
            <a:endParaRPr lang="en-US" altLang="ko-KR"/>
          </a:p>
        </p:txBody>
      </p:sp>
    </p:spTree>
    <p:extLst>
      <p:ext uri="{BB962C8B-B14F-4D97-AF65-F5344CB8AC3E}">
        <p14:creationId xmlns:p14="http://schemas.microsoft.com/office/powerpoint/2010/main" val="36984207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Freeform 2"/>
          <p:cNvSpPr>
            <a:spLocks/>
          </p:cNvSpPr>
          <p:nvPr/>
        </p:nvSpPr>
        <p:spPr bwMode="auto">
          <a:xfrm flipV="1">
            <a:off x="3267524"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34820"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1029"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3482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F82CA2D7-BAC8-4D55-87B0-C21C31523593}" type="slidenum">
              <a:rPr lang="ko-KR" altLang="en-US"/>
              <a:pPr/>
              <a:t>‹#›</a:t>
            </a:fld>
            <a:endParaRPr lang="en-US" altLang="ko-KR"/>
          </a:p>
        </p:txBody>
      </p:sp>
      <p:sp>
        <p:nvSpPr>
          <p:cNvPr id="3482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1032" name="Group 8"/>
          <p:cNvGrpSpPr>
            <a:grpSpLocks/>
          </p:cNvGrpSpPr>
          <p:nvPr/>
        </p:nvGrpSpPr>
        <p:grpSpPr bwMode="auto">
          <a:xfrm>
            <a:off x="3543300" y="4764"/>
            <a:ext cx="8468784" cy="134937"/>
            <a:chOff x="1674" y="3"/>
            <a:chExt cx="4001" cy="85"/>
          </a:xfrm>
        </p:grpSpPr>
        <p:sp>
          <p:nvSpPr>
            <p:cNvPr id="3482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2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2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2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2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1033" name="Picture 40" descr="u=1383083100,2522036282&amp;fm=21&amp;gp=0"/>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08733" y="1"/>
            <a:ext cx="1583267"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userDrawn="1"/>
        </p:nvGrpSpPr>
        <p:grpSpPr>
          <a:xfrm>
            <a:off x="10771127" y="6287890"/>
            <a:ext cx="1381164" cy="398339"/>
            <a:chOff x="10835516" y="6497788"/>
            <a:chExt cx="1381164" cy="369618"/>
          </a:xfrm>
        </p:grpSpPr>
        <p:pic>
          <p:nvPicPr>
            <p:cNvPr id="41" name="图片 40"/>
            <p:cNvPicPr>
              <a:picLocks noChangeAspect="1"/>
            </p:cNvPicPr>
            <p:nvPr/>
          </p:nvPicPr>
          <p:blipFill rotWithShape="1">
            <a:blip r:embed="rId15"/>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15"/>
            <a:srcRect l="31379" t="21448" r="31379" b="38828"/>
            <a:stretch/>
          </p:blipFill>
          <p:spPr>
            <a:xfrm>
              <a:off x="10835516" y="6502577"/>
              <a:ext cx="337538" cy="360040"/>
            </a:xfrm>
            <a:prstGeom prst="rect">
              <a:avLst/>
            </a:prstGeom>
          </p:spPr>
        </p:pic>
      </p:gr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CA2D7-BAC8-4D55-87B0-C21C31523593}" type="slidenum">
              <a:rPr lang="ko-KR" altLang="en-US" smtClean="0"/>
              <a:pPr/>
              <a:t>‹#›</a:t>
            </a:fld>
            <a:endParaRPr lang="en-US" altLang="ko-KR"/>
          </a:p>
        </p:txBody>
      </p:sp>
      <p:pic>
        <p:nvPicPr>
          <p:cNvPr id="7" name="Picture 7" descr="77701cc93d56fd32be09e69e"/>
          <p:cNvPicPr>
            <a:picLocks noChangeAspect="1" noChangeArrowheads="1"/>
          </p:cNvPicPr>
          <p:nvPr/>
        </p:nvPicPr>
        <p:blipFill>
          <a:blip r:embed="rId3">
            <a:extLst>
              <a:ext uri="{28A0092B-C50C-407E-A947-70E740481C1C}">
                <a14:useLocalDpi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005892"/>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CA2D7-BAC8-4D55-87B0-C21C31523593}" type="slidenum">
              <a:rPr lang="ko-KR" altLang="en-US" smtClean="0"/>
              <a:pPr/>
              <a:t>‹#›</a:t>
            </a:fld>
            <a:endParaRPr lang="en-US" altLang="ko-KR"/>
          </a:p>
        </p:txBody>
      </p:sp>
      <p:pic>
        <p:nvPicPr>
          <p:cNvPr id="7" name="Picture 7" descr="77701cc93d56fd32be09e69e"/>
          <p:cNvPicPr>
            <a:picLocks noChangeAspect="1" noChangeArrowheads="1"/>
          </p:cNvPicPr>
          <p:nvPr/>
        </p:nvPicPr>
        <p:blipFill>
          <a:blip r:embed="rId3">
            <a:extLst>
              <a:ext uri="{28A0092B-C50C-407E-A947-70E740481C1C}">
                <a14:useLocalDpi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318026"/>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2.w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90738" y="1916114"/>
            <a:ext cx="8153400" cy="2295525"/>
          </a:xfrm>
        </p:spPr>
        <p:txBody>
          <a:bodyPr/>
          <a:lstStyle/>
          <a:p>
            <a:pPr eaLnBrk="1" hangingPunct="1"/>
            <a:r>
              <a:rPr lang="zh-CN" altLang="en-US" dirty="0" smtClean="0">
                <a:latin typeface="宋体" panose="02010600030101010101" pitchFamily="2" charset="-122"/>
              </a:rPr>
              <a:t>第六章  仓储成本管理</a:t>
            </a:r>
          </a:p>
        </p:txBody>
      </p:sp>
      <p:pic>
        <p:nvPicPr>
          <p:cNvPr id="3075" name="Picture 18" descr="u=2121023287,4117647824&amp;fm=21&amp;gp=0"/>
          <p:cNvPicPr>
            <a:picLocks noChangeAspect="1" noChangeArrowheads="1"/>
          </p:cNvPicPr>
          <p:nvPr/>
        </p:nvPicPr>
        <p:blipFill>
          <a:blip r:embed="rId3">
            <a:extLst>
              <a:ext uri="{28A0092B-C50C-407E-A947-70E740481C1C}">
                <a14:useLocalDpi xmlns:a14="http://schemas.microsoft.com/office/drawing/2010/main" val="0"/>
              </a:ext>
            </a:extLst>
          </a:blip>
          <a:srcRect l="2238" t="10303" r="2985" b="3787"/>
          <a:stretch>
            <a:fillRect/>
          </a:stretch>
        </p:blipFill>
        <p:spPr bwMode="auto">
          <a:xfrm>
            <a:off x="4367213" y="3933826"/>
            <a:ext cx="38163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767408" y="2132856"/>
            <a:ext cx="4392488" cy="3951288"/>
          </a:xfrm>
          <a:prstGeom prst="roundRect">
            <a:avLst>
              <a:gd name="adj" fmla="val 7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内容占位符 5"/>
          <p:cNvGraphicFramePr>
            <a:graphicFrameLocks noGrp="1"/>
          </p:cNvGraphicFramePr>
          <p:nvPr>
            <p:ph sz="quarter" idx="4"/>
            <p:extLst>
              <p:ext uri="{D42A27DB-BD31-4B8C-83A1-F6EECF244321}">
                <p14:modId xmlns:p14="http://schemas.microsoft.com/office/powerpoint/2010/main" val="1493774247"/>
              </p:ext>
            </p:extLst>
          </p:nvPr>
        </p:nvGraphicFramePr>
        <p:xfrm>
          <a:off x="5375920" y="2132856"/>
          <a:ext cx="6120680"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标题 3"/>
          <p:cNvSpPr>
            <a:spLocks noGrp="1"/>
          </p:cNvSpPr>
          <p:nvPr>
            <p:ph type="title"/>
          </p:nvPr>
        </p:nvSpPr>
        <p:spPr/>
        <p:txBody>
          <a:bodyPr/>
          <a:lstStyle/>
          <a:p>
            <a:r>
              <a:rPr lang="zh-CN" altLang="en-US" dirty="0">
                <a:latin typeface="宋体" panose="02010600030101010101" pitchFamily="2" charset="-122"/>
              </a:rPr>
              <a:t>二、订货或生产准备成本</a:t>
            </a:r>
            <a:endParaRPr lang="zh-CN" altLang="en-US" dirty="0"/>
          </a:p>
        </p:txBody>
      </p:sp>
      <p:pic>
        <p:nvPicPr>
          <p:cNvPr id="7" name="Picture 7" descr="u=428206081,1181874551&amp;fm=21&amp;gp=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8961" y="2492896"/>
            <a:ext cx="4188927" cy="324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第二节仓储成本的构成</a:t>
            </a:r>
            <a:r>
              <a:rPr lang="en-US" altLang="zh-CN" dirty="0" smtClean="0">
                <a:latin typeface="宋体" panose="02010600030101010101" pitchFamily="2" charset="-122"/>
              </a:rPr>
              <a:t>&gt;</a:t>
            </a:r>
            <a:endParaRPr lang="zh-CN" altLang="en-US" dirty="0"/>
          </a:p>
        </p:txBody>
      </p:sp>
    </p:spTree>
    <p:extLst>
      <p:ext uri="{BB962C8B-B14F-4D97-AF65-F5344CB8AC3E}">
        <p14:creationId xmlns:p14="http://schemas.microsoft.com/office/powerpoint/2010/main" val="2333458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eaLnBrk="1" hangingPunct="1"/>
            <a:r>
              <a:rPr lang="zh-CN" altLang="en-US" dirty="0">
                <a:latin typeface="宋体" panose="02010600030101010101" pitchFamily="2" charset="-122"/>
              </a:rPr>
              <a:t>缺货成本指由于库存供应中断而造成的损失，包括原材料供应中断造成的停工损失、产成品库存缺货造成的延迟发货损失和丧失销售机会的损失（还应包括商誉损失）。</a:t>
            </a:r>
            <a:r>
              <a:rPr lang="zh-CN" altLang="en-US" dirty="0">
                <a:latin typeface="Arial" panose="020B0604020202020204" pitchFamily="34" charset="0"/>
              </a:rPr>
              <a:t>如果生产企业以紧急采购代用材料来解决库存材料的中断之急，那么缺货成本表现为紧急额外购入（成本紧急采购成本大于正常采购成本部分</a:t>
            </a:r>
            <a:r>
              <a:rPr lang="zh-CN" altLang="en-US" dirty="0" smtClean="0">
                <a:latin typeface="Arial" panose="020B0604020202020204" pitchFamily="34" charset="0"/>
              </a:rPr>
              <a:t>）</a:t>
            </a:r>
            <a:r>
              <a:rPr lang="zh-CN" altLang="en-US" dirty="0">
                <a:latin typeface="Arial" panose="020B0604020202020204" pitchFamily="34" charset="0"/>
              </a:rPr>
              <a:t>。</a:t>
            </a:r>
          </a:p>
        </p:txBody>
      </p:sp>
      <p:sp>
        <p:nvSpPr>
          <p:cNvPr id="31746" name="Rectangle 2"/>
          <p:cNvSpPr>
            <a:spLocks noGrp="1" noChangeArrowheads="1"/>
          </p:cNvSpPr>
          <p:nvPr>
            <p:ph type="title"/>
          </p:nvPr>
        </p:nvSpPr>
        <p:spPr/>
        <p:txBody>
          <a:bodyPr/>
          <a:lstStyle/>
          <a:p>
            <a:pPr eaLnBrk="1" hangingPunct="1"/>
            <a:r>
              <a:rPr lang="zh-CN" altLang="en-US" smtClean="0">
                <a:latin typeface="宋体" panose="02010600030101010101" pitchFamily="2" charset="-122"/>
              </a:rPr>
              <a:t>三、缺货成本</a:t>
            </a:r>
          </a:p>
        </p:txBody>
      </p:sp>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第二节仓储成本的构成</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a:t>如果企业以货到收取货款的方式销售货物，就意味着企业要负责将货物运达客户，当客户收到订货货物时，货物的所有权才转移。从理财的角度来看，货物仍是销售方的库存。因为这种在途货物在交给客户之前仍然属于企业所有，运货方式及所需的时间是储存成本的一部分，企业应该对运输成本与在途存货持有成本进行分析。</a:t>
            </a:r>
            <a:endParaRPr lang="zh-CN" altLang="en-US" dirty="0"/>
          </a:p>
        </p:txBody>
      </p:sp>
      <p:sp>
        <p:nvSpPr>
          <p:cNvPr id="3" name="标题 2"/>
          <p:cNvSpPr>
            <a:spLocks noGrp="1"/>
          </p:cNvSpPr>
          <p:nvPr>
            <p:ph type="title"/>
          </p:nvPr>
        </p:nvSpPr>
        <p:spPr/>
        <p:txBody>
          <a:bodyPr/>
          <a:lstStyle/>
          <a:p>
            <a:r>
              <a:rPr lang="zh-CN" altLang="en-US" dirty="0">
                <a:latin typeface="宋体" panose="02010600030101010101" pitchFamily="2" charset="-122"/>
              </a:rPr>
              <a:t>四、在途库存持有成本</a:t>
            </a:r>
            <a:endParaRPr lang="zh-CN" altLang="en-US" dirty="0"/>
          </a:p>
        </p:txBody>
      </p:sp>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第二节仓储成本的构成</a:t>
            </a:r>
            <a:r>
              <a:rPr lang="en-US" altLang="zh-CN" dirty="0" smtClean="0">
                <a:latin typeface="宋体" panose="02010600030101010101" pitchFamily="2" charset="-122"/>
              </a:rPr>
              <a:t>&gt;</a:t>
            </a:r>
            <a:endParaRPr lang="zh-CN" altLang="en-US" dirty="0"/>
          </a:p>
        </p:txBody>
      </p:sp>
    </p:spTree>
    <p:extLst>
      <p:ext uri="{BB962C8B-B14F-4D97-AF65-F5344CB8AC3E}">
        <p14:creationId xmlns:p14="http://schemas.microsoft.com/office/powerpoint/2010/main" val="2337555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4"/>
            <p:extLst>
              <p:ext uri="{D42A27DB-BD31-4B8C-83A1-F6EECF244321}">
                <p14:modId xmlns:p14="http://schemas.microsoft.com/office/powerpoint/2010/main" val="3245824618"/>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标题 2"/>
          <p:cNvSpPr>
            <a:spLocks noGrp="1"/>
          </p:cNvSpPr>
          <p:nvPr>
            <p:ph type="title"/>
          </p:nvPr>
        </p:nvSpPr>
        <p:spPr/>
        <p:txBody>
          <a:bodyPr/>
          <a:lstStyle/>
          <a:p>
            <a:r>
              <a:rPr lang="zh-CN" altLang="en-US" dirty="0">
                <a:latin typeface="宋体" panose="02010600030101010101" pitchFamily="2" charset="-122"/>
              </a:rPr>
              <a:t>第三节  仓储成本的</a:t>
            </a:r>
            <a:r>
              <a:rPr lang="zh-CN" altLang="en-US" dirty="0" smtClean="0">
                <a:latin typeface="宋体" panose="02010600030101010101" pitchFamily="2" charset="-122"/>
              </a:rPr>
              <a:t>计算</a:t>
            </a:r>
            <a:endParaRPr lang="zh-CN" altLang="en-US" dirty="0"/>
          </a:p>
        </p:txBody>
      </p:sp>
      <p:sp>
        <p:nvSpPr>
          <p:cNvPr id="5" name="文本框 4"/>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en-US" dirty="0">
                <a:latin typeface="宋体" panose="02010600030101010101" pitchFamily="2" charset="-122"/>
              </a:rPr>
              <a:t>仓储成本主要由三部分构成：① 伴随着物资的物理性活动发生的费用，以及从事这些活动所必需的设备、设施的费用；② 物流信息的传送和处理活动发生的费用，以及从事这些活动所必需的设备和设施的费用；③ 对上述活动进行综合管理的费用。</a:t>
            </a:r>
            <a:endParaRPr lang="zh-CN" altLang="en-US" dirty="0"/>
          </a:p>
        </p:txBody>
      </p:sp>
      <p:sp>
        <p:nvSpPr>
          <p:cNvPr id="34818" name="Rectangle 2"/>
          <p:cNvSpPr>
            <a:spLocks noGrp="1" noChangeArrowheads="1"/>
          </p:cNvSpPr>
          <p:nvPr>
            <p:ph type="title"/>
          </p:nvPr>
        </p:nvSpPr>
        <p:spPr/>
        <p:txBody>
          <a:bodyPr/>
          <a:lstStyle/>
          <a:p>
            <a:pPr algn="ctr" eaLnBrk="1" hangingPunct="1"/>
            <a:r>
              <a:rPr lang="zh-CN" altLang="en-US" smtClean="0">
                <a:latin typeface="宋体" panose="02010600030101010101" pitchFamily="2" charset="-122"/>
              </a:rPr>
              <a:t>一、仓储成本计算目的</a:t>
            </a:r>
          </a:p>
        </p:txBody>
      </p:sp>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第三节仓储成本的计算</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en-US" dirty="0">
                <a:latin typeface="宋体" panose="02010600030101010101" pitchFamily="2" charset="-122"/>
              </a:rPr>
              <a:t>为达满足上述各方面的需要，就要明确仓储成本的计算对象和计算单位，以便正确归集与计算成本</a:t>
            </a:r>
            <a:r>
              <a:rPr lang="zh-CN" altLang="en-US" dirty="0" smtClean="0">
                <a:latin typeface="宋体" panose="02010600030101010101" pitchFamily="2" charset="-122"/>
              </a:rPr>
              <a:t>。</a:t>
            </a:r>
            <a:endParaRPr lang="en-US" altLang="zh-CN" dirty="0" smtClean="0">
              <a:latin typeface="宋体" panose="02010600030101010101" pitchFamily="2" charset="-122"/>
            </a:endParaRPr>
          </a:p>
          <a:p>
            <a:r>
              <a:rPr lang="zh-CN" altLang="zh-CN" dirty="0"/>
              <a:t>仓储成本计算对象的选取，主要取决于经营管理的需要，即按适用对象来计算仓储成本。通常可以选取的仓储成本计算对象有仓储货物种类、销售地区、货物顾客等</a:t>
            </a:r>
            <a:r>
              <a:rPr lang="zh-CN" altLang="zh-CN" dirty="0" smtClean="0"/>
              <a:t>。将</a:t>
            </a:r>
            <a:r>
              <a:rPr lang="zh-CN" altLang="zh-CN" dirty="0"/>
              <a:t>仓储货物做为仓储成本计算对象是仓储成本计算的基本方法</a:t>
            </a:r>
            <a:r>
              <a:rPr lang="zh-CN" altLang="zh-CN" dirty="0" smtClean="0"/>
              <a:t>。</a:t>
            </a:r>
            <a:endParaRPr lang="zh-CN" altLang="en-US" dirty="0"/>
          </a:p>
        </p:txBody>
      </p:sp>
      <p:sp>
        <p:nvSpPr>
          <p:cNvPr id="36866" name="Rectangle 2"/>
          <p:cNvSpPr>
            <a:spLocks noGrp="1" noChangeArrowheads="1"/>
          </p:cNvSpPr>
          <p:nvPr>
            <p:ph type="title"/>
          </p:nvPr>
        </p:nvSpPr>
        <p:spPr/>
        <p:txBody>
          <a:bodyPr/>
          <a:lstStyle/>
          <a:p>
            <a:pPr algn="ctr" eaLnBrk="1" hangingPunct="1"/>
            <a:r>
              <a:rPr lang="zh-CN" altLang="en-US" smtClean="0">
                <a:latin typeface="宋体" panose="02010600030101010101" pitchFamily="2" charset="-122"/>
              </a:rPr>
              <a:t>二、仓储成本计算对象</a:t>
            </a:r>
          </a:p>
        </p:txBody>
      </p:sp>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第三节仓储成本的计算</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indent="0"/>
            <a:r>
              <a:rPr lang="zh-CN" altLang="en-US" dirty="0" smtClean="0">
                <a:latin typeface="宋体" panose="02010600030101010101" pitchFamily="2" charset="-122"/>
              </a:rPr>
              <a:t>（</a:t>
            </a:r>
            <a:r>
              <a:rPr lang="en-US" altLang="zh-CN" dirty="0">
                <a:latin typeface="宋体" panose="02010600030101010101" pitchFamily="2" charset="-122"/>
              </a:rPr>
              <a:t>1</a:t>
            </a:r>
            <a:r>
              <a:rPr lang="zh-CN" altLang="en-US" dirty="0">
                <a:latin typeface="宋体" panose="02010600030101010101" pitchFamily="2" charset="-122"/>
              </a:rPr>
              <a:t>）材料费  </a:t>
            </a:r>
            <a:br>
              <a:rPr lang="zh-CN" altLang="en-US"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2</a:t>
            </a:r>
            <a:r>
              <a:rPr lang="zh-CN" altLang="en-US" dirty="0">
                <a:latin typeface="宋体" panose="02010600030101010101" pitchFamily="2" charset="-122"/>
              </a:rPr>
              <a:t>）人工费  </a:t>
            </a:r>
            <a:br>
              <a:rPr lang="zh-CN" altLang="en-US"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3</a:t>
            </a:r>
            <a:r>
              <a:rPr lang="zh-CN" altLang="en-US" dirty="0">
                <a:latin typeface="宋体" panose="02010600030101010101" pitchFamily="2" charset="-122"/>
              </a:rPr>
              <a:t>）物业管理费</a:t>
            </a:r>
            <a:br>
              <a:rPr lang="zh-CN" altLang="en-US"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4</a:t>
            </a:r>
            <a:r>
              <a:rPr lang="zh-CN" altLang="en-US" dirty="0">
                <a:latin typeface="宋体" panose="02010600030101010101" pitchFamily="2" charset="-122"/>
              </a:rPr>
              <a:t>）折旧  </a:t>
            </a:r>
            <a:br>
              <a:rPr lang="zh-CN" altLang="en-US"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5</a:t>
            </a:r>
            <a:r>
              <a:rPr lang="zh-CN" altLang="en-US" dirty="0">
                <a:latin typeface="宋体" panose="02010600030101010101" pitchFamily="2" charset="-122"/>
              </a:rPr>
              <a:t>）利息  </a:t>
            </a:r>
            <a:br>
              <a:rPr lang="zh-CN" altLang="en-US"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6</a:t>
            </a:r>
            <a:r>
              <a:rPr lang="zh-CN" altLang="en-US" dirty="0">
                <a:latin typeface="宋体" panose="02010600030101010101" pitchFamily="2" charset="-122"/>
              </a:rPr>
              <a:t>）营运间接费用</a:t>
            </a:r>
            <a:endParaRPr lang="zh-CN" altLang="en-US" dirty="0"/>
          </a:p>
        </p:txBody>
      </p:sp>
      <p:sp>
        <p:nvSpPr>
          <p:cNvPr id="43010" name="Rectangle 2"/>
          <p:cNvSpPr>
            <a:spLocks noGrp="1" noChangeArrowheads="1"/>
          </p:cNvSpPr>
          <p:nvPr>
            <p:ph type="title"/>
          </p:nvPr>
        </p:nvSpPr>
        <p:spPr/>
        <p:txBody>
          <a:bodyPr/>
          <a:lstStyle/>
          <a:p>
            <a:pPr eaLnBrk="1" hangingPunct="1"/>
            <a:r>
              <a:rPr lang="zh-CN" altLang="en-US" dirty="0">
                <a:latin typeface="宋体" panose="02010600030101010101" pitchFamily="2" charset="-122"/>
              </a:rPr>
              <a:t>三、仓储成本计算项目与</a:t>
            </a:r>
            <a:r>
              <a:rPr lang="zh-CN" altLang="en-US" dirty="0" smtClean="0">
                <a:latin typeface="宋体" panose="02010600030101010101" pitchFamily="2" charset="-122"/>
              </a:rPr>
              <a:t>计算方法</a:t>
            </a:r>
          </a:p>
        </p:txBody>
      </p:sp>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第三节仓储成本的计算</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1477561447"/>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4" name="Rectangle 2"/>
          <p:cNvSpPr>
            <a:spLocks noGrp="1" noChangeArrowheads="1"/>
          </p:cNvSpPr>
          <p:nvPr>
            <p:ph type="title"/>
          </p:nvPr>
        </p:nvSpPr>
        <p:spPr/>
        <p:txBody>
          <a:bodyPr/>
          <a:lstStyle/>
          <a:p>
            <a:pPr algn="ctr" eaLnBrk="1" hangingPunct="1"/>
            <a:r>
              <a:rPr lang="zh-CN" altLang="en-US" sz="4000">
                <a:latin typeface="宋体" panose="02010600030101010101" pitchFamily="2" charset="-122"/>
              </a:rPr>
              <a:t>四、仓储成本的计算方法</a:t>
            </a:r>
          </a:p>
        </p:txBody>
      </p:sp>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第三节仓储成本的计算</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zh-CN" altLang="en-US" dirty="0" smtClean="0">
                <a:latin typeface="宋体" panose="02010600030101010101" pitchFamily="2" charset="-122"/>
              </a:rPr>
              <a:t/>
            </a:r>
            <a:br>
              <a:rPr lang="zh-CN" altLang="en-US" dirty="0" smtClean="0">
                <a:latin typeface="宋体" panose="02010600030101010101" pitchFamily="2" charset="-122"/>
              </a:rPr>
            </a:br>
            <a:endParaRPr lang="zh-CN" altLang="en-US" dirty="0" smtClean="0">
              <a:latin typeface="宋体" panose="02010600030101010101" pitchFamily="2" charset="-122"/>
            </a:endParaRPr>
          </a:p>
        </p:txBody>
      </p:sp>
      <p:sp>
        <p:nvSpPr>
          <p:cNvPr id="2" name="文本占位符 1"/>
          <p:cNvSpPr>
            <a:spLocks noGrp="1"/>
          </p:cNvSpPr>
          <p:nvPr>
            <p:ph type="body" idx="1"/>
          </p:nvPr>
        </p:nvSpPr>
        <p:spPr>
          <a:xfrm>
            <a:off x="609600" y="1535112"/>
            <a:ext cx="5386917" cy="1177194"/>
          </a:xfrm>
        </p:spPr>
        <p:txBody>
          <a:bodyPr/>
          <a:lstStyle/>
          <a:p>
            <a:r>
              <a:rPr lang="en-US" altLang="zh-CN" sz="2800" dirty="0">
                <a:solidFill>
                  <a:srgbClr val="040404"/>
                </a:solidFill>
                <a:latin typeface="宋体" panose="02010600030101010101" pitchFamily="2" charset="-122"/>
              </a:rPr>
              <a:t>1</a:t>
            </a:r>
            <a:r>
              <a:rPr lang="zh-CN" altLang="en-US" sz="2800" dirty="0">
                <a:solidFill>
                  <a:srgbClr val="040404"/>
                </a:solidFill>
                <a:latin typeface="宋体" panose="02010600030101010101" pitchFamily="2" charset="-122"/>
              </a:rPr>
              <a:t>．纳入会计核算体系，计算仓储</a:t>
            </a:r>
            <a:r>
              <a:rPr lang="zh-CN" altLang="en-US" sz="2800" dirty="0" smtClean="0">
                <a:solidFill>
                  <a:srgbClr val="040404"/>
                </a:solidFill>
                <a:latin typeface="宋体" panose="02010600030101010101" pitchFamily="2" charset="-122"/>
              </a:rPr>
              <a:t>实际成本</a:t>
            </a:r>
            <a:endParaRPr lang="zh-CN" altLang="en-US" sz="2800" dirty="0">
              <a:solidFill>
                <a:srgbClr val="040404"/>
              </a:solidFill>
            </a:endParaRPr>
          </a:p>
        </p:txBody>
      </p:sp>
      <p:sp>
        <p:nvSpPr>
          <p:cNvPr id="3" name="内容占位符 2"/>
          <p:cNvSpPr>
            <a:spLocks noGrp="1"/>
          </p:cNvSpPr>
          <p:nvPr>
            <p:ph sz="half" idx="2"/>
          </p:nvPr>
        </p:nvSpPr>
        <p:spPr>
          <a:xfrm>
            <a:off x="609600" y="2924943"/>
            <a:ext cx="5386917" cy="3201219"/>
          </a:xfrm>
          <a:ln>
            <a:solidFill>
              <a:schemeClr val="tx1"/>
            </a:solidFill>
          </a:ln>
        </p:spPr>
        <p:txBody>
          <a:bodyPr/>
          <a:lstStyle/>
          <a:p>
            <a:r>
              <a:rPr lang="zh-CN" altLang="en-US" dirty="0">
                <a:solidFill>
                  <a:srgbClr val="040404"/>
                </a:solidFill>
                <a:latin typeface="宋体" panose="02010600030101010101" pitchFamily="2" charset="-122"/>
              </a:rPr>
              <a:t>企业可按仓储成本计算对象计算归集仓储费用，并计算仓储成本和单位成本。具体方法与前述汽车货运成本计算方法类同，不再赘述。</a:t>
            </a:r>
            <a:endParaRPr lang="zh-CN" altLang="en-US" dirty="0">
              <a:solidFill>
                <a:srgbClr val="040404"/>
              </a:solidFill>
            </a:endParaRPr>
          </a:p>
        </p:txBody>
      </p:sp>
      <p:sp>
        <p:nvSpPr>
          <p:cNvPr id="4" name="文本占位符 3"/>
          <p:cNvSpPr>
            <a:spLocks noGrp="1"/>
          </p:cNvSpPr>
          <p:nvPr>
            <p:ph type="body" sz="quarter" idx="3"/>
          </p:nvPr>
        </p:nvSpPr>
        <p:spPr>
          <a:xfrm>
            <a:off x="6193368" y="1535112"/>
            <a:ext cx="5389033" cy="1177194"/>
          </a:xfrm>
        </p:spPr>
        <p:txBody>
          <a:bodyPr/>
          <a:lstStyle/>
          <a:p>
            <a:r>
              <a:rPr lang="en-US" altLang="zh-CN" sz="2800" dirty="0" smtClean="0">
                <a:solidFill>
                  <a:srgbClr val="040404"/>
                </a:solidFill>
                <a:latin typeface="宋体" panose="02010600030101010101" pitchFamily="2" charset="-122"/>
              </a:rPr>
              <a:t>2</a:t>
            </a:r>
            <a:r>
              <a:rPr lang="zh-CN" altLang="en-US" sz="2800" dirty="0">
                <a:solidFill>
                  <a:srgbClr val="040404"/>
                </a:solidFill>
                <a:latin typeface="宋体" panose="02010600030101010101" pitchFamily="2" charset="-122"/>
              </a:rPr>
              <a:t>、采用作业成本法归集计算仓储</a:t>
            </a:r>
            <a:r>
              <a:rPr lang="zh-CN" altLang="en-US" sz="2800" dirty="0" smtClean="0">
                <a:solidFill>
                  <a:srgbClr val="040404"/>
                </a:solidFill>
                <a:latin typeface="宋体" panose="02010600030101010101" pitchFamily="2" charset="-122"/>
              </a:rPr>
              <a:t>成本</a:t>
            </a:r>
            <a:endParaRPr lang="zh-CN" altLang="en-US" sz="2800" dirty="0">
              <a:solidFill>
                <a:srgbClr val="040404"/>
              </a:solidFill>
            </a:endParaRPr>
          </a:p>
        </p:txBody>
      </p:sp>
      <p:sp>
        <p:nvSpPr>
          <p:cNvPr id="5" name="内容占位符 4"/>
          <p:cNvSpPr>
            <a:spLocks noGrp="1"/>
          </p:cNvSpPr>
          <p:nvPr>
            <p:ph sz="quarter" idx="4"/>
          </p:nvPr>
        </p:nvSpPr>
        <p:spPr>
          <a:xfrm>
            <a:off x="6193368" y="2924943"/>
            <a:ext cx="5389033" cy="3201219"/>
          </a:xfrm>
          <a:ln>
            <a:solidFill>
              <a:schemeClr val="tx1"/>
            </a:solidFill>
          </a:ln>
        </p:spPr>
        <p:txBody>
          <a:bodyPr/>
          <a:lstStyle/>
          <a:p>
            <a:r>
              <a:rPr lang="zh-CN" altLang="en-US" dirty="0" smtClean="0">
                <a:solidFill>
                  <a:srgbClr val="040404"/>
                </a:solidFill>
                <a:latin typeface="宋体" panose="02010600030101010101" pitchFamily="2" charset="-122"/>
              </a:rPr>
              <a:t>具体</a:t>
            </a:r>
            <a:r>
              <a:rPr lang="zh-CN" altLang="en-US" dirty="0">
                <a:solidFill>
                  <a:srgbClr val="040404"/>
                </a:solidFill>
                <a:latin typeface="宋体" panose="02010600030101010101" pitchFamily="2" charset="-122"/>
              </a:rPr>
              <a:t>方法参见本书有关作业成本法章节内容。</a:t>
            </a:r>
            <a:endParaRPr lang="zh-CN" altLang="en-US" dirty="0">
              <a:solidFill>
                <a:srgbClr val="040404"/>
              </a:solidFill>
            </a:endParaRPr>
          </a:p>
          <a:p>
            <a:endParaRPr lang="zh-CN" altLang="en-US" dirty="0">
              <a:solidFill>
                <a:srgbClr val="040404"/>
              </a:solidFill>
            </a:endParaRPr>
          </a:p>
        </p:txBody>
      </p:sp>
      <p:sp>
        <p:nvSpPr>
          <p:cNvPr id="7" name="文本框 6"/>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第三节仓储成本的计算</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623392" y="2174875"/>
            <a:ext cx="11017224" cy="3951288"/>
          </a:xfrm>
        </p:spPr>
        <p:txBody>
          <a:bodyPr/>
          <a:lstStyle/>
          <a:p>
            <a:r>
              <a:rPr lang="zh-CN" altLang="en-US" dirty="0">
                <a:latin typeface="宋体" panose="02010600030101010101" pitchFamily="2" charset="-122"/>
              </a:rPr>
              <a:t>在仓储实际成本无法按项目据实计算时，可采用按仓储成本与库存货物成本比率估算的方法，其步骤如下：</a:t>
            </a:r>
            <a:br>
              <a:rPr lang="zh-CN" altLang="en-US"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1</a:t>
            </a:r>
            <a:r>
              <a:rPr lang="zh-CN" altLang="en-US" dirty="0">
                <a:latin typeface="宋体" panose="02010600030101010101" pitchFamily="2" charset="-122"/>
              </a:rPr>
              <a:t>）确定库存货物的成本 </a:t>
            </a:r>
            <a:br>
              <a:rPr lang="zh-CN" altLang="en-US"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2</a:t>
            </a:r>
            <a:r>
              <a:rPr lang="zh-CN" altLang="en-US" dirty="0">
                <a:latin typeface="宋体" panose="02010600030101010101" pitchFamily="2" charset="-122"/>
              </a:rPr>
              <a:t>）按仓储成本项目逐项估算该项成本占存货成本的比率。</a:t>
            </a:r>
            <a:br>
              <a:rPr lang="zh-CN" altLang="en-US"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3</a:t>
            </a:r>
            <a:r>
              <a:rPr lang="zh-CN" altLang="en-US" dirty="0">
                <a:latin typeface="宋体" panose="02010600030101010101" pitchFamily="2" charset="-122"/>
              </a:rPr>
              <a:t>）用各项储存成本占存货成本的比率乘以存货成本并求和，就可以估算出保管一定数量货物的年库存成本。</a:t>
            </a:r>
            <a:endParaRPr lang="zh-CN" altLang="en-US" dirty="0"/>
          </a:p>
        </p:txBody>
      </p:sp>
      <p:sp>
        <p:nvSpPr>
          <p:cNvPr id="48130" name="Rectangle 2"/>
          <p:cNvSpPr>
            <a:spLocks noGrp="1" noChangeArrowheads="1"/>
          </p:cNvSpPr>
          <p:nvPr>
            <p:ph type="title"/>
          </p:nvPr>
        </p:nvSpPr>
        <p:spPr/>
        <p:txBody>
          <a:bodyPr/>
          <a:lstStyle/>
          <a:p>
            <a:pPr eaLnBrk="1" hangingPunct="1"/>
            <a:r>
              <a:rPr lang="en-US" altLang="zh-CN" smtClean="0">
                <a:latin typeface="宋体" panose="02010600030101010101" pitchFamily="2" charset="-122"/>
              </a:rPr>
              <a:t>3</a:t>
            </a:r>
            <a:r>
              <a:rPr lang="zh-CN" altLang="en-US" smtClean="0">
                <a:latin typeface="宋体" panose="02010600030101010101" pitchFamily="2" charset="-122"/>
              </a:rPr>
              <a:t>、按仓储成本与库存货物成本比率估算</a:t>
            </a:r>
          </a:p>
        </p:txBody>
      </p:sp>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第三节仓储成本的计算</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en-US" dirty="0">
                <a:latin typeface="宋体" panose="02010600030101010101" pitchFamily="2" charset="-122"/>
              </a:rPr>
              <a:t>通过本章的学习，了解物流仓储成本的构成，初步掌握仓储成本的计算方法、存货数量的盘存方法和物流仓储成本的分析方法。</a:t>
            </a:r>
          </a:p>
          <a:p>
            <a:endParaRPr lang="zh-CN" altLang="en-US" dirty="0"/>
          </a:p>
        </p:txBody>
      </p:sp>
      <p:sp>
        <p:nvSpPr>
          <p:cNvPr id="3" name="标题 2"/>
          <p:cNvSpPr>
            <a:spLocks noGrp="1"/>
          </p:cNvSpPr>
          <p:nvPr>
            <p:ph type="title"/>
          </p:nvPr>
        </p:nvSpPr>
        <p:spPr/>
        <p:txBody>
          <a:bodyPr/>
          <a:lstStyle/>
          <a:p>
            <a:r>
              <a:rPr lang="en-US" altLang="zh-CN" dirty="0" smtClean="0">
                <a:latin typeface="宋体" panose="02010600030101010101" pitchFamily="2" charset="-122"/>
                <a:sym typeface="Wingdings" panose="05000000000000000000" pitchFamily="2" charset="2"/>
              </a:rPr>
              <a:t></a:t>
            </a:r>
            <a:r>
              <a:rPr lang="en-US" altLang="zh-CN" dirty="0" smtClean="0">
                <a:latin typeface="宋体" panose="02010600030101010101" pitchFamily="2" charset="-122"/>
              </a:rPr>
              <a:t>【</a:t>
            </a:r>
            <a:r>
              <a:rPr lang="zh-CN" altLang="en-US" dirty="0" smtClean="0">
                <a:latin typeface="宋体" panose="02010600030101010101" pitchFamily="2" charset="-122"/>
              </a:rPr>
              <a:t>学习目的</a:t>
            </a:r>
            <a:r>
              <a:rPr lang="en-US" altLang="zh-CN" dirty="0" smtClean="0">
                <a:latin typeface="宋体" panose="02010600030101010101" pitchFamily="2" charset="-122"/>
              </a:rPr>
              <a:t>】</a:t>
            </a:r>
            <a:endParaRPr lang="zh-CN" altLang="en-US" dirty="0"/>
          </a:p>
        </p:txBody>
      </p:sp>
      <p:sp>
        <p:nvSpPr>
          <p:cNvPr id="4" name="文本框 3"/>
          <p:cNvSpPr txBox="1"/>
          <p:nvPr/>
        </p:nvSpPr>
        <p:spPr>
          <a:xfrm>
            <a:off x="119336" y="332656"/>
            <a:ext cx="226215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成本管理</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6"/>
          <p:cNvSpPr>
            <a:spLocks noGrp="1" noChangeArrowheads="1"/>
          </p:cNvSpPr>
          <p:nvPr>
            <p:ph type="title"/>
          </p:nvPr>
        </p:nvSpPr>
        <p:spPr>
          <a:xfrm>
            <a:off x="1847850" y="333376"/>
            <a:ext cx="7029450" cy="512763"/>
          </a:xfrm>
        </p:spPr>
        <p:txBody>
          <a:bodyPr/>
          <a:lstStyle/>
          <a:p>
            <a:pPr eaLnBrk="1" hangingPunct="1"/>
            <a:r>
              <a:rPr lang="zh-CN" altLang="en-US" sz="1800">
                <a:solidFill>
                  <a:schemeClr val="folHlink"/>
                </a:solidFill>
                <a:latin typeface="宋体" panose="02010600030101010101" pitchFamily="2" charset="-122"/>
              </a:rPr>
              <a:t>表</a:t>
            </a:r>
            <a:r>
              <a:rPr lang="en-US" altLang="zh-CN" sz="1800">
                <a:solidFill>
                  <a:schemeClr val="folHlink"/>
                </a:solidFill>
                <a:latin typeface="宋体" panose="02010600030101010101" pitchFamily="2" charset="-122"/>
              </a:rPr>
              <a:t>6-1 (</a:t>
            </a:r>
            <a:r>
              <a:rPr lang="zh-CN" altLang="en-US" sz="1800">
                <a:solidFill>
                  <a:schemeClr val="folHlink"/>
                </a:solidFill>
                <a:latin typeface="宋体" panose="02010600030101010101" pitchFamily="2" charset="-122"/>
              </a:rPr>
              <a:t>表下半部</a:t>
            </a:r>
            <a:r>
              <a:rPr lang="en-US" altLang="zh-CN" sz="1800">
                <a:solidFill>
                  <a:schemeClr val="folHlink"/>
                </a:solidFill>
                <a:latin typeface="宋体" panose="02010600030101010101" pitchFamily="2" charset="-122"/>
              </a:rPr>
              <a:t>)</a:t>
            </a:r>
          </a:p>
        </p:txBody>
      </p:sp>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第三节仓储成本的计算</a:t>
            </a:r>
            <a:r>
              <a:rPr lang="en-US" altLang="zh-CN" dirty="0" smtClean="0">
                <a:latin typeface="宋体" panose="02010600030101010101" pitchFamily="2" charset="-122"/>
              </a:rPr>
              <a:t>&gt;</a:t>
            </a:r>
            <a:endParaRPr lang="zh-CN" altLang="en-US" dirty="0"/>
          </a:p>
        </p:txBody>
      </p:sp>
      <p:graphicFrame>
        <p:nvGraphicFramePr>
          <p:cNvPr id="2" name="表格 1"/>
          <p:cNvGraphicFramePr>
            <a:graphicFrameLocks noGrp="1"/>
          </p:cNvGraphicFramePr>
          <p:nvPr>
            <p:extLst>
              <p:ext uri="{D42A27DB-BD31-4B8C-83A1-F6EECF244321}">
                <p14:modId xmlns:p14="http://schemas.microsoft.com/office/powerpoint/2010/main" val="3709032079"/>
              </p:ext>
            </p:extLst>
          </p:nvPr>
        </p:nvGraphicFramePr>
        <p:xfrm>
          <a:off x="1487488" y="1515576"/>
          <a:ext cx="9289032" cy="4937760"/>
        </p:xfrm>
        <a:graphic>
          <a:graphicData uri="http://schemas.openxmlformats.org/drawingml/2006/table">
            <a:tbl>
              <a:tblPr>
                <a:tableStyleId>{3C2FFA5D-87B4-456A-9821-1D502468CF0F}</a:tableStyleId>
              </a:tblPr>
              <a:tblGrid>
                <a:gridCol w="2855448"/>
                <a:gridCol w="2550768"/>
                <a:gridCol w="1636728"/>
                <a:gridCol w="2246088"/>
              </a:tblGrid>
              <a:tr h="107950">
                <a:tc>
                  <a:txBody>
                    <a:bodyPr/>
                    <a:lstStyle/>
                    <a:p>
                      <a:pPr indent="269875" algn="ctr">
                        <a:spcAft>
                          <a:spcPts val="0"/>
                        </a:spcAft>
                      </a:pPr>
                      <a:r>
                        <a:rPr lang="zh-CN" sz="1800" kern="500" dirty="0">
                          <a:effectLst/>
                        </a:rPr>
                        <a:t>仓储成本项目</a:t>
                      </a:r>
                      <a:endParaRPr lang="zh-CN" sz="18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zh-CN" sz="1800" kern="500">
                          <a:effectLst/>
                        </a:rPr>
                        <a:t>占存货成本比率</a:t>
                      </a:r>
                      <a:endParaRPr lang="zh-CN" sz="1800" kern="100">
                        <a:effectLst/>
                      </a:endParaRPr>
                    </a:p>
                    <a:p>
                      <a:pPr indent="269875" algn="ctr">
                        <a:spcAft>
                          <a:spcPts val="0"/>
                        </a:spcAft>
                      </a:pPr>
                      <a:r>
                        <a:rPr lang="zh-CN" sz="1800" kern="500">
                          <a:effectLst/>
                        </a:rPr>
                        <a:t>（</a:t>
                      </a:r>
                      <a:r>
                        <a:rPr lang="en-US" sz="1800" kern="500">
                          <a:effectLst/>
                        </a:rPr>
                        <a:t>%</a:t>
                      </a:r>
                      <a:r>
                        <a:rPr lang="zh-CN" sz="1800" kern="500">
                          <a:effectLst/>
                        </a:rPr>
                        <a:t>）</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zh-CN" sz="1800" kern="500">
                          <a:effectLst/>
                        </a:rPr>
                        <a:t>存货成本</a:t>
                      </a:r>
                      <a:endParaRPr lang="zh-CN" sz="1800" kern="100">
                        <a:effectLst/>
                      </a:endParaRPr>
                    </a:p>
                    <a:p>
                      <a:pPr indent="269875" algn="ctr">
                        <a:spcAft>
                          <a:spcPts val="0"/>
                        </a:spcAft>
                      </a:pPr>
                      <a:r>
                        <a:rPr lang="zh-CN" sz="1800" kern="500">
                          <a:effectLst/>
                        </a:rPr>
                        <a:t>（万元）</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ctr">
                        <a:spcAft>
                          <a:spcPts val="0"/>
                        </a:spcAft>
                      </a:pPr>
                      <a:r>
                        <a:rPr lang="zh-CN" sz="1800" kern="500">
                          <a:effectLst/>
                        </a:rPr>
                        <a:t>仓储持有成本</a:t>
                      </a:r>
                      <a:endParaRPr lang="zh-CN" sz="1800" kern="100">
                        <a:effectLst/>
                      </a:endParaRPr>
                    </a:p>
                    <a:p>
                      <a:pPr indent="269875" algn="ctr">
                        <a:spcAft>
                          <a:spcPts val="0"/>
                        </a:spcAft>
                      </a:pPr>
                      <a:r>
                        <a:rPr lang="zh-CN" sz="1800" kern="500">
                          <a:effectLst/>
                        </a:rPr>
                        <a:t>（万元）</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269875" algn="just">
                        <a:spcAft>
                          <a:spcPts val="0"/>
                        </a:spcAft>
                      </a:pPr>
                      <a:r>
                        <a:rPr lang="zh-CN" sz="1800" b="1" kern="100" dirty="0">
                          <a:effectLst/>
                        </a:rPr>
                        <a:t>仓储维护成本</a:t>
                      </a:r>
                      <a:endParaRPr lang="zh-CN" sz="1800" b="1"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dirty="0">
                          <a:effectLst/>
                        </a:rPr>
                        <a:t>8</a:t>
                      </a:r>
                      <a:endParaRPr lang="zh-CN" sz="18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rowSpan="15">
                  <a:txBody>
                    <a:bodyPr/>
                    <a:lstStyle/>
                    <a:p>
                      <a:pPr indent="269875" algn="ctr">
                        <a:spcAft>
                          <a:spcPts val="0"/>
                        </a:spcAft>
                      </a:pPr>
                      <a:r>
                        <a:rPr lang="en-US" sz="1800" kern="100">
                          <a:effectLst/>
                        </a:rPr>
                        <a:t>1000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80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112395" algn="just">
                        <a:spcAft>
                          <a:spcPts val="0"/>
                        </a:spcAft>
                      </a:pPr>
                      <a:r>
                        <a:rPr lang="zh-CN" sz="1800" kern="100">
                          <a:effectLst/>
                        </a:rPr>
                        <a:t>仓库租金</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1</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a:txBody>
                    <a:bodyPr/>
                    <a:lstStyle/>
                    <a:p>
                      <a:pPr indent="269875" algn="ctr">
                        <a:spcAft>
                          <a:spcPts val="0"/>
                        </a:spcAft>
                      </a:pPr>
                      <a:r>
                        <a:rPr lang="en-US" sz="1800" kern="100">
                          <a:effectLst/>
                        </a:rPr>
                        <a:t>10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112395" algn="just">
                        <a:spcAft>
                          <a:spcPts val="0"/>
                        </a:spcAft>
                      </a:pPr>
                      <a:r>
                        <a:rPr lang="zh-CN" sz="1800" kern="100">
                          <a:effectLst/>
                        </a:rPr>
                        <a:t>仓库折旧</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5</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a:txBody>
                    <a:bodyPr/>
                    <a:lstStyle/>
                    <a:p>
                      <a:pPr indent="269875" algn="ctr">
                        <a:spcAft>
                          <a:spcPts val="0"/>
                        </a:spcAft>
                      </a:pPr>
                      <a:r>
                        <a:rPr lang="en-US" sz="1800" kern="100">
                          <a:effectLst/>
                        </a:rPr>
                        <a:t>50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112395" algn="just">
                        <a:spcAft>
                          <a:spcPts val="0"/>
                        </a:spcAft>
                      </a:pPr>
                      <a:r>
                        <a:rPr lang="zh-CN" sz="1800" kern="100">
                          <a:effectLst/>
                        </a:rPr>
                        <a:t>税金</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1</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a:txBody>
                    <a:bodyPr/>
                    <a:lstStyle/>
                    <a:p>
                      <a:pPr indent="269875" algn="ctr">
                        <a:spcAft>
                          <a:spcPts val="0"/>
                        </a:spcAft>
                      </a:pPr>
                      <a:r>
                        <a:rPr lang="en-US" sz="1800" kern="100">
                          <a:effectLst/>
                        </a:rPr>
                        <a:t>10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112395" algn="just">
                        <a:spcAft>
                          <a:spcPts val="0"/>
                        </a:spcAft>
                      </a:pPr>
                      <a:r>
                        <a:rPr lang="zh-CN" sz="1800" kern="100">
                          <a:effectLst/>
                        </a:rPr>
                        <a:t>保险费</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1</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a:txBody>
                    <a:bodyPr/>
                    <a:lstStyle/>
                    <a:p>
                      <a:pPr indent="269875" algn="ctr">
                        <a:spcAft>
                          <a:spcPts val="0"/>
                        </a:spcAft>
                      </a:pPr>
                      <a:r>
                        <a:rPr lang="en-US" sz="1800" kern="100">
                          <a:effectLst/>
                        </a:rPr>
                        <a:t>10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269875" algn="just">
                        <a:spcAft>
                          <a:spcPts val="0"/>
                        </a:spcAft>
                      </a:pPr>
                      <a:r>
                        <a:rPr lang="zh-CN" sz="1800" b="1" kern="100" dirty="0">
                          <a:effectLst/>
                        </a:rPr>
                        <a:t>仓储作业成本</a:t>
                      </a:r>
                      <a:endParaRPr lang="zh-CN" sz="1800" b="1"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5</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a:txBody>
                    <a:bodyPr/>
                    <a:lstStyle/>
                    <a:p>
                      <a:pPr indent="269875" algn="ctr">
                        <a:spcAft>
                          <a:spcPts val="0"/>
                        </a:spcAft>
                      </a:pPr>
                      <a:r>
                        <a:rPr lang="en-US" sz="1800" kern="100">
                          <a:effectLst/>
                        </a:rPr>
                        <a:t>50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95250" algn="just">
                        <a:spcAft>
                          <a:spcPts val="0"/>
                        </a:spcAft>
                      </a:pPr>
                      <a:r>
                        <a:rPr lang="zh-CN" sz="1800" kern="100" dirty="0">
                          <a:effectLst/>
                        </a:rPr>
                        <a:t>搬运装卸费用</a:t>
                      </a:r>
                      <a:endParaRPr lang="zh-CN" sz="18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2</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a:txBody>
                    <a:bodyPr/>
                    <a:lstStyle/>
                    <a:p>
                      <a:pPr indent="269875" algn="ctr">
                        <a:spcAft>
                          <a:spcPts val="0"/>
                        </a:spcAft>
                      </a:pPr>
                      <a:r>
                        <a:rPr lang="en-US" sz="1800" kern="100">
                          <a:effectLst/>
                        </a:rPr>
                        <a:t>20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95250" algn="just">
                        <a:spcAft>
                          <a:spcPts val="0"/>
                        </a:spcAft>
                      </a:pPr>
                      <a:r>
                        <a:rPr lang="zh-CN" sz="1800" kern="100">
                          <a:effectLst/>
                        </a:rPr>
                        <a:t>设备折旧</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1</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a:txBody>
                    <a:bodyPr/>
                    <a:lstStyle/>
                    <a:p>
                      <a:pPr indent="269875" algn="ctr">
                        <a:spcAft>
                          <a:spcPts val="0"/>
                        </a:spcAft>
                      </a:pPr>
                      <a:r>
                        <a:rPr lang="en-US" sz="1800" kern="100">
                          <a:effectLst/>
                        </a:rPr>
                        <a:t>10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95250" algn="just">
                        <a:spcAft>
                          <a:spcPts val="0"/>
                        </a:spcAft>
                      </a:pPr>
                      <a:r>
                        <a:rPr lang="zh-CN" sz="1800" kern="100">
                          <a:effectLst/>
                        </a:rPr>
                        <a:t>能源消耗</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1</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a:txBody>
                    <a:bodyPr/>
                    <a:lstStyle/>
                    <a:p>
                      <a:pPr indent="269875" algn="ctr">
                        <a:spcAft>
                          <a:spcPts val="0"/>
                        </a:spcAft>
                      </a:pPr>
                      <a:r>
                        <a:rPr lang="en-US" sz="1800" kern="100">
                          <a:effectLst/>
                        </a:rPr>
                        <a:t>10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95250" algn="just">
                        <a:spcAft>
                          <a:spcPts val="0"/>
                        </a:spcAft>
                      </a:pPr>
                      <a:r>
                        <a:rPr lang="zh-CN" sz="1800" kern="100">
                          <a:effectLst/>
                        </a:rPr>
                        <a:t>人工费用</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1</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a:txBody>
                    <a:bodyPr/>
                    <a:lstStyle/>
                    <a:p>
                      <a:pPr indent="269875" algn="ctr">
                        <a:spcAft>
                          <a:spcPts val="0"/>
                        </a:spcAft>
                      </a:pPr>
                      <a:r>
                        <a:rPr lang="en-US" sz="1800" kern="100">
                          <a:effectLst/>
                        </a:rPr>
                        <a:t>10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269875" algn="just">
                        <a:spcAft>
                          <a:spcPts val="0"/>
                        </a:spcAft>
                      </a:pPr>
                      <a:r>
                        <a:rPr lang="zh-CN" sz="1800" b="1" kern="100" dirty="0">
                          <a:effectLst/>
                        </a:rPr>
                        <a:t>其他成本</a:t>
                      </a:r>
                      <a:endParaRPr lang="zh-CN" sz="1800" b="1"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10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a:txBody>
                    <a:bodyPr/>
                    <a:lstStyle/>
                    <a:p>
                      <a:pPr indent="269875" algn="ctr">
                        <a:spcAft>
                          <a:spcPts val="0"/>
                        </a:spcAft>
                      </a:pPr>
                      <a:r>
                        <a:rPr lang="en-US" sz="1800" kern="100">
                          <a:effectLst/>
                        </a:rPr>
                        <a:t>100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100330" algn="just">
                        <a:spcAft>
                          <a:spcPts val="0"/>
                        </a:spcAft>
                      </a:pPr>
                      <a:r>
                        <a:rPr lang="zh-CN" sz="1800" kern="100">
                          <a:effectLst/>
                        </a:rPr>
                        <a:t>资金占用成本</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7</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a:txBody>
                    <a:bodyPr/>
                    <a:lstStyle/>
                    <a:p>
                      <a:pPr indent="269875" algn="ctr">
                        <a:spcAft>
                          <a:spcPts val="0"/>
                        </a:spcAft>
                      </a:pPr>
                      <a:r>
                        <a:rPr lang="en-US" sz="1800" kern="100">
                          <a:effectLst/>
                        </a:rPr>
                        <a:t>70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100330" algn="just">
                        <a:spcAft>
                          <a:spcPts val="0"/>
                        </a:spcAft>
                      </a:pPr>
                      <a:r>
                        <a:rPr lang="zh-CN" sz="1800" kern="100">
                          <a:effectLst/>
                        </a:rPr>
                        <a:t>库存货物损坏</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1</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a:txBody>
                    <a:bodyPr/>
                    <a:lstStyle/>
                    <a:p>
                      <a:pPr indent="269875" algn="ctr">
                        <a:spcAft>
                          <a:spcPts val="0"/>
                        </a:spcAft>
                      </a:pPr>
                      <a:r>
                        <a:rPr lang="en-US" sz="1800" kern="100">
                          <a:effectLst/>
                        </a:rPr>
                        <a:t>10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100330" algn="just">
                        <a:spcAft>
                          <a:spcPts val="0"/>
                        </a:spcAft>
                      </a:pPr>
                      <a:r>
                        <a:rPr lang="zh-CN" sz="1800" kern="100">
                          <a:effectLst/>
                        </a:rPr>
                        <a:t>丢失</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1</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a:txBody>
                    <a:bodyPr/>
                    <a:lstStyle/>
                    <a:p>
                      <a:pPr indent="269875" algn="ctr">
                        <a:spcAft>
                          <a:spcPts val="0"/>
                        </a:spcAft>
                      </a:pPr>
                      <a:r>
                        <a:rPr lang="en-US" sz="1800" kern="100">
                          <a:effectLst/>
                        </a:rPr>
                        <a:t>10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100330" algn="just">
                        <a:spcAft>
                          <a:spcPts val="0"/>
                        </a:spcAft>
                      </a:pPr>
                      <a:r>
                        <a:rPr lang="zh-CN" sz="1800" kern="100">
                          <a:effectLst/>
                        </a:rPr>
                        <a:t>变质等损失</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1</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endParaRPr lang="zh-CN" altLang="en-US"/>
                    </a:p>
                  </a:txBody>
                  <a:tcPr/>
                </a:tc>
                <a:tc>
                  <a:txBody>
                    <a:bodyPr/>
                    <a:lstStyle/>
                    <a:p>
                      <a:pPr indent="269875" algn="ctr">
                        <a:spcAft>
                          <a:spcPts val="0"/>
                        </a:spcAft>
                      </a:pPr>
                      <a:r>
                        <a:rPr lang="en-US" sz="1800" kern="100">
                          <a:effectLst/>
                        </a:rPr>
                        <a:t>10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r>
              <a:tr h="107950">
                <a:tc>
                  <a:txBody>
                    <a:bodyPr/>
                    <a:lstStyle/>
                    <a:p>
                      <a:pPr indent="269875" algn="just">
                        <a:spcAft>
                          <a:spcPts val="0"/>
                        </a:spcAft>
                      </a:pPr>
                      <a:r>
                        <a:rPr lang="zh-CN" sz="1800" b="1" kern="100" dirty="0">
                          <a:effectLst/>
                        </a:rPr>
                        <a:t>仓储持有成本总额</a:t>
                      </a:r>
                      <a:endParaRPr lang="zh-CN" sz="1800" b="1"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23</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9875" algn="ctr">
                        <a:spcAft>
                          <a:spcPts val="0"/>
                        </a:spcAft>
                      </a:pPr>
                      <a:r>
                        <a:rPr lang="en-US" sz="1800" kern="100">
                          <a:effectLst/>
                        </a:rPr>
                        <a:t>1000</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ctr">
                        <a:spcAft>
                          <a:spcPts val="0"/>
                        </a:spcAft>
                      </a:pPr>
                      <a:r>
                        <a:rPr lang="en-US" sz="1800" kern="100" dirty="0">
                          <a:effectLst/>
                        </a:rPr>
                        <a:t>230</a:t>
                      </a:r>
                      <a:endParaRPr lang="zh-CN" sz="18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tc>
              </a:tr>
            </a:tbl>
          </a:graphicData>
        </a:graphic>
      </p:graphicFrame>
      <p:sp>
        <p:nvSpPr>
          <p:cNvPr id="3" name="矩形 2"/>
          <p:cNvSpPr/>
          <p:nvPr/>
        </p:nvSpPr>
        <p:spPr>
          <a:xfrm>
            <a:off x="3431704" y="1093789"/>
            <a:ext cx="5378395" cy="369332"/>
          </a:xfrm>
          <a:prstGeom prst="rect">
            <a:avLst/>
          </a:prstGeom>
        </p:spPr>
        <p:txBody>
          <a:bodyPr wrap="none">
            <a:spAutoFit/>
          </a:bodyPr>
          <a:lstStyle/>
          <a:p>
            <a:pPr algn="ctr">
              <a:spcBef>
                <a:spcPts val="600"/>
              </a:spcBef>
              <a:spcAft>
                <a:spcPts val="300"/>
              </a:spcAft>
              <a:tabLst>
                <a:tab pos="1822450" algn="ctr"/>
                <a:tab pos="3708400" algn="r"/>
              </a:tabLst>
            </a:pPr>
            <a:r>
              <a:rPr lang="zh-CN" altLang="zh-CN" dirty="0">
                <a:solidFill>
                  <a:srgbClr val="040404"/>
                </a:solidFill>
                <a:latin typeface="黑体" panose="02010609060101010101" pitchFamily="49" charset="-122"/>
                <a:ea typeface="黑体" panose="02010609060101010101" pitchFamily="49" charset="-122"/>
                <a:cs typeface="Times New Roman" panose="02020603050405020304" pitchFamily="18" charset="0"/>
              </a:rPr>
              <a:t>表</a:t>
            </a:r>
            <a:r>
              <a:rPr lang="en-US" altLang="zh-CN" dirty="0">
                <a:solidFill>
                  <a:srgbClr val="040404"/>
                </a:solidFill>
                <a:latin typeface="黑体" panose="02010609060101010101" pitchFamily="49" charset="-122"/>
                <a:ea typeface="黑体" panose="02010609060101010101" pitchFamily="49" charset="-122"/>
                <a:cs typeface="Times New Roman" panose="02020603050405020304" pitchFamily="18" charset="0"/>
              </a:rPr>
              <a:t>6-1  </a:t>
            </a:r>
            <a:r>
              <a:rPr lang="zh-CN" altLang="zh-CN" dirty="0">
                <a:solidFill>
                  <a:srgbClr val="040404"/>
                </a:solidFill>
                <a:latin typeface="黑体" panose="02010609060101010101" pitchFamily="49" charset="-122"/>
                <a:ea typeface="黑体" panose="02010609060101010101" pitchFamily="49" charset="-122"/>
                <a:cs typeface="Times New Roman" panose="02020603050405020304" pitchFamily="18" charset="0"/>
              </a:rPr>
              <a:t>仓储持有成本</a:t>
            </a:r>
            <a:r>
              <a:rPr lang="zh-CN" altLang="zh-CN" dirty="0">
                <a:solidFill>
                  <a:srgbClr val="040404"/>
                </a:solidFill>
                <a:latin typeface="宋体" panose="02010600030101010101" pitchFamily="2" charset="-122"/>
                <a:ea typeface="黑体" panose="02010609060101010101" pitchFamily="49" charset="-122"/>
                <a:cs typeface="Times New Roman" panose="02020603050405020304" pitchFamily="18" charset="0"/>
              </a:rPr>
              <a:t>占库存货物价值的比率估算法</a:t>
            </a:r>
            <a:endParaRPr lang="zh-CN" altLang="zh-CN" dirty="0">
              <a:solidFill>
                <a:srgbClr val="040404"/>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en-US" dirty="0">
                <a:latin typeface="宋体" panose="02010600030101010101" pitchFamily="2" charset="-122"/>
              </a:rPr>
              <a:t>按仓储搬运费、仓储保管费、材料消耗费、人工费、仓储管理费、仓储占用资金利息等和与其相关的各种比率关系来估算其费用数额，最终计算出仓储成本的总额。</a:t>
            </a:r>
            <a:endParaRPr lang="zh-CN" altLang="en-US" dirty="0"/>
          </a:p>
        </p:txBody>
      </p:sp>
      <p:sp>
        <p:nvSpPr>
          <p:cNvPr id="53250" name="Rectangle 2"/>
          <p:cNvSpPr>
            <a:spLocks noGrp="1" noChangeArrowheads="1"/>
          </p:cNvSpPr>
          <p:nvPr>
            <p:ph type="title"/>
          </p:nvPr>
        </p:nvSpPr>
        <p:spPr/>
        <p:txBody>
          <a:bodyPr/>
          <a:lstStyle/>
          <a:p>
            <a:pPr eaLnBrk="1" hangingPunct="1"/>
            <a:r>
              <a:rPr lang="en-US" altLang="zh-CN" sz="2800" dirty="0">
                <a:latin typeface="宋体" panose="02010600030101010101" pitchFamily="2" charset="-122"/>
              </a:rPr>
              <a:t>4</a:t>
            </a:r>
            <a:r>
              <a:rPr lang="zh-CN" altLang="en-US" sz="2800" dirty="0">
                <a:latin typeface="宋体" panose="02010600030101010101" pitchFamily="2" charset="-122"/>
              </a:rPr>
              <a:t>、按各种相关比率关系估算仓储</a:t>
            </a:r>
            <a:r>
              <a:rPr lang="zh-CN" altLang="en-US" sz="2800" dirty="0" smtClean="0">
                <a:latin typeface="宋体" panose="02010600030101010101" pitchFamily="2" charset="-122"/>
              </a:rPr>
              <a:t>成本</a:t>
            </a:r>
            <a:endParaRPr lang="zh-CN" altLang="en-US" sz="2800" dirty="0">
              <a:latin typeface="宋体" panose="02010600030101010101" pitchFamily="2" charset="-122"/>
            </a:endParaRPr>
          </a:p>
        </p:txBody>
      </p:sp>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第三节仓储成本的计算</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Grp="1" noChangeArrowheads="1"/>
          </p:cNvSpPr>
          <p:nvPr>
            <p:ph type="title"/>
          </p:nvPr>
        </p:nvSpPr>
        <p:spPr>
          <a:xfrm>
            <a:off x="2090739" y="404814"/>
            <a:ext cx="2492375" cy="441325"/>
          </a:xfrm>
        </p:spPr>
        <p:txBody>
          <a:bodyPr/>
          <a:lstStyle/>
          <a:p>
            <a:pPr eaLnBrk="1" hangingPunct="1"/>
            <a:r>
              <a:rPr lang="zh-CN" altLang="en-US" sz="2400">
                <a:solidFill>
                  <a:schemeClr val="folHlink"/>
                </a:solidFill>
                <a:latin typeface="宋体" panose="02010600030101010101" pitchFamily="2" charset="-122"/>
              </a:rPr>
              <a:t>表</a:t>
            </a:r>
            <a:r>
              <a:rPr lang="en-US" altLang="zh-CN" sz="2400">
                <a:solidFill>
                  <a:schemeClr val="folHlink"/>
                </a:solidFill>
                <a:latin typeface="宋体" panose="02010600030101010101" pitchFamily="2" charset="-122"/>
              </a:rPr>
              <a:t>6-2</a:t>
            </a:r>
          </a:p>
        </p:txBody>
      </p:sp>
      <p:pic>
        <p:nvPicPr>
          <p:cNvPr id="5632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4" y="1384301"/>
            <a:ext cx="795337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第三节仓储成本的计算</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27" y="2060848"/>
            <a:ext cx="11336905" cy="273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8"/>
          <p:cNvSpPr>
            <a:spLocks noGrp="1" noChangeArrowheads="1"/>
          </p:cNvSpPr>
          <p:nvPr>
            <p:ph type="title"/>
          </p:nvPr>
        </p:nvSpPr>
        <p:spPr>
          <a:xfrm>
            <a:off x="1992313" y="333375"/>
            <a:ext cx="4292600" cy="369888"/>
          </a:xfrm>
        </p:spPr>
        <p:txBody>
          <a:bodyPr/>
          <a:lstStyle/>
          <a:p>
            <a:pPr eaLnBrk="1" hangingPunct="1"/>
            <a:r>
              <a:rPr lang="zh-CN" altLang="en-US" sz="2400">
                <a:solidFill>
                  <a:schemeClr val="folHlink"/>
                </a:solidFill>
                <a:latin typeface="宋体" panose="02010600030101010101" pitchFamily="2" charset="-122"/>
              </a:rPr>
              <a:t>表</a:t>
            </a:r>
            <a:r>
              <a:rPr lang="en-US" altLang="zh-CN" sz="2400">
                <a:solidFill>
                  <a:schemeClr val="folHlink"/>
                </a:solidFill>
                <a:latin typeface="宋体" panose="02010600030101010101" pitchFamily="2" charset="-122"/>
              </a:rPr>
              <a:t>6-2</a:t>
            </a:r>
            <a:r>
              <a:rPr lang="zh-CN" altLang="en-US" sz="2400">
                <a:solidFill>
                  <a:schemeClr val="folHlink"/>
                </a:solidFill>
                <a:latin typeface="宋体" panose="02010600030101010101" pitchFamily="2" charset="-122"/>
              </a:rPr>
              <a:t>中的计算公式</a:t>
            </a:r>
          </a:p>
        </p:txBody>
      </p:sp>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第三节仓储成本的计算</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en-US" dirty="0">
                <a:latin typeface="宋体" panose="02010600030101010101" pitchFamily="2" charset="-122"/>
              </a:rPr>
              <a:t>按前面所述的支付形态进行仓储成本分析，还须进一步按其用途（即费用项目）加以分类，以满足仓储成本管控的需要。仓储成本项目的划分与计算方法见表</a:t>
            </a:r>
            <a:r>
              <a:rPr lang="en-US" altLang="zh-CN" dirty="0">
                <a:latin typeface="宋体" panose="02010600030101010101" pitchFamily="2" charset="-122"/>
              </a:rPr>
              <a:t>6-3</a:t>
            </a:r>
            <a:r>
              <a:rPr lang="zh-CN" altLang="en-US" dirty="0">
                <a:latin typeface="宋体" panose="02010600030101010101" pitchFamily="2" charset="-122"/>
              </a:rPr>
              <a:t>。</a:t>
            </a:r>
            <a:endParaRPr lang="zh-CN" altLang="en-US" dirty="0"/>
          </a:p>
        </p:txBody>
      </p:sp>
      <p:sp>
        <p:nvSpPr>
          <p:cNvPr id="58370" name="Rectangle 2"/>
          <p:cNvSpPr>
            <a:spLocks noGrp="1" noChangeArrowheads="1"/>
          </p:cNvSpPr>
          <p:nvPr>
            <p:ph type="title"/>
          </p:nvPr>
        </p:nvSpPr>
        <p:spPr/>
        <p:txBody>
          <a:bodyPr/>
          <a:lstStyle/>
          <a:p>
            <a:pPr eaLnBrk="1" hangingPunct="1"/>
            <a:r>
              <a:rPr lang="en-US" altLang="zh-CN" dirty="0" smtClean="0">
                <a:latin typeface="宋体" panose="02010600030101010101" pitchFamily="2" charset="-122"/>
              </a:rPr>
              <a:t>5</a:t>
            </a:r>
            <a:r>
              <a:rPr lang="zh-CN" altLang="en-US" dirty="0" smtClean="0">
                <a:latin typeface="宋体" panose="02010600030101010101" pitchFamily="2" charset="-122"/>
              </a:rPr>
              <a:t>．按仓储项目计算仓储成本</a:t>
            </a:r>
          </a:p>
        </p:txBody>
      </p:sp>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第三节仓储成本的计算</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title"/>
          </p:nvPr>
        </p:nvSpPr>
        <p:spPr>
          <a:xfrm>
            <a:off x="2090738" y="476251"/>
            <a:ext cx="2925762" cy="296863"/>
          </a:xfrm>
        </p:spPr>
        <p:txBody>
          <a:bodyPr/>
          <a:lstStyle/>
          <a:p>
            <a:pPr eaLnBrk="1" hangingPunct="1"/>
            <a:r>
              <a:rPr lang="zh-CN" altLang="en-US" sz="2800">
                <a:solidFill>
                  <a:schemeClr val="folHlink"/>
                </a:solidFill>
                <a:latin typeface="宋体" panose="02010600030101010101" pitchFamily="2" charset="-122"/>
              </a:rPr>
              <a:t>表</a:t>
            </a:r>
            <a:r>
              <a:rPr lang="en-US" altLang="zh-CN" sz="2800">
                <a:solidFill>
                  <a:schemeClr val="folHlink"/>
                </a:solidFill>
                <a:latin typeface="宋体" panose="02010600030101010101" pitchFamily="2" charset="-122"/>
              </a:rPr>
              <a:t>6-3</a:t>
            </a:r>
          </a:p>
        </p:txBody>
      </p:sp>
      <p:pic>
        <p:nvPicPr>
          <p:cNvPr id="5939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65238"/>
            <a:ext cx="91821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第三节仓储成本的计算</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1539481811"/>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18" name="Rectangle 2"/>
          <p:cNvSpPr>
            <a:spLocks noGrp="1" noChangeArrowheads="1"/>
          </p:cNvSpPr>
          <p:nvPr>
            <p:ph type="title"/>
          </p:nvPr>
        </p:nvSpPr>
        <p:spPr/>
        <p:txBody>
          <a:bodyPr/>
          <a:lstStyle/>
          <a:p>
            <a:pPr algn="ctr" eaLnBrk="1" hangingPunct="1"/>
            <a:r>
              <a:rPr lang="zh-CN" altLang="en-US" smtClean="0">
                <a:latin typeface="宋体" panose="02010600030101010101" pitchFamily="2" charset="-122"/>
              </a:rPr>
              <a:t>五、存货数量的盘存方法</a:t>
            </a:r>
          </a:p>
        </p:txBody>
      </p:sp>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第三节仓储成本的计算</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4191700463"/>
              </p:ext>
            </p:extLst>
          </p:nvPr>
        </p:nvGraphicFramePr>
        <p:xfrm>
          <a:off x="982663" y="2276872"/>
          <a:ext cx="10237787"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514" name="Rectangle 2"/>
          <p:cNvSpPr>
            <a:spLocks noGrp="1" noChangeArrowheads="1"/>
          </p:cNvSpPr>
          <p:nvPr>
            <p:ph type="title"/>
          </p:nvPr>
        </p:nvSpPr>
        <p:spPr/>
        <p:txBody>
          <a:bodyPr/>
          <a:lstStyle/>
          <a:p>
            <a:pPr eaLnBrk="1" hangingPunct="1"/>
            <a:r>
              <a:rPr lang="zh-CN" altLang="en-US" smtClean="0">
                <a:latin typeface="宋体" panose="02010600030101010101" pitchFamily="2" charset="-122"/>
              </a:rPr>
              <a:t>第五节  仓储成本分析与控制对策</a:t>
            </a:r>
          </a:p>
        </p:txBody>
      </p:sp>
      <p:sp>
        <p:nvSpPr>
          <p:cNvPr id="4" name="文本框 3"/>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1254764832"/>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562" name="Rectangle 2"/>
          <p:cNvSpPr>
            <a:spLocks noGrp="1" noChangeArrowheads="1"/>
          </p:cNvSpPr>
          <p:nvPr>
            <p:ph type="title"/>
          </p:nvPr>
        </p:nvSpPr>
        <p:spPr/>
        <p:txBody>
          <a:bodyPr/>
          <a:lstStyle/>
          <a:p>
            <a:pPr algn="ctr" eaLnBrk="1" hangingPunct="1"/>
            <a:r>
              <a:rPr lang="zh-CN" altLang="en-US" smtClean="0">
                <a:latin typeface="宋体" panose="02010600030101010101" pitchFamily="2" charset="-122"/>
              </a:rPr>
              <a:t>一、影响仓储成本的因素</a:t>
            </a:r>
          </a:p>
        </p:txBody>
      </p:sp>
      <p:sp>
        <p:nvSpPr>
          <p:cNvPr id="4" name="文本框 3"/>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宋体" panose="02010600030101010101" pitchFamily="2" charset="-122"/>
              </a:rPr>
              <a:t>二、仓储成本的分析</a:t>
            </a:r>
            <a:endParaRPr lang="zh-CN" altLang="en-US" dirty="0"/>
          </a:p>
        </p:txBody>
      </p:sp>
      <p:graphicFrame>
        <p:nvGraphicFramePr>
          <p:cNvPr id="4" name="内容占位符 2"/>
          <p:cNvGraphicFramePr>
            <a:graphicFrameLocks noGrp="1"/>
          </p:cNvGraphicFramePr>
          <p:nvPr>
            <p:ph sz="quarter" idx="4"/>
            <p:extLst>
              <p:ext uri="{D42A27DB-BD31-4B8C-83A1-F6EECF244321}">
                <p14:modId xmlns:p14="http://schemas.microsoft.com/office/powerpoint/2010/main" val="2686552698"/>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895670392"/>
              </p:ext>
            </p:extLst>
          </p:nvPr>
        </p:nvGraphicFramePr>
        <p:xfrm>
          <a:off x="6456040" y="4077072"/>
          <a:ext cx="1944216" cy="528319"/>
        </p:xfrm>
        <a:graphic>
          <a:graphicData uri="http://schemas.openxmlformats.org/presentationml/2006/ole">
            <mc:AlternateContent xmlns:mc="http://schemas.openxmlformats.org/markup-compatibility/2006">
              <mc:Choice xmlns:v="urn:schemas-microsoft-com:vml" Requires="v">
                <p:oleObj spid="_x0000_s1033" name="Equation" r:id="rId8" imgW="876300" imgH="241300" progId="Equation.DSMT4">
                  <p:embed/>
                </p:oleObj>
              </mc:Choice>
              <mc:Fallback>
                <p:oleObj name="Equation" r:id="rId8" imgW="8763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6040" y="4077072"/>
                        <a:ext cx="1944216" cy="528319"/>
                      </a:xfrm>
                      <a:prstGeom prst="rect">
                        <a:avLst/>
                      </a:prstGeom>
                      <a:noFill/>
                    </p:spPr>
                  </p:pic>
                </p:oleObj>
              </mc:Fallback>
            </mc:AlternateContent>
          </a:graphicData>
        </a:graphic>
      </p:graphicFrame>
      <p:sp>
        <p:nvSpPr>
          <p:cNvPr id="6" name="文本框 5"/>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extLst>
      <p:ext uri="{BB962C8B-B14F-4D97-AF65-F5344CB8AC3E}">
        <p14:creationId xmlns:p14="http://schemas.microsoft.com/office/powerpoint/2010/main" val="3160042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sz="quarter" idx="4"/>
            <p:extLst>
              <p:ext uri="{D42A27DB-BD31-4B8C-83A1-F6EECF244321}">
                <p14:modId xmlns:p14="http://schemas.microsoft.com/office/powerpoint/2010/main" val="2421821282"/>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标题 2"/>
          <p:cNvSpPr>
            <a:spLocks noGrp="1"/>
          </p:cNvSpPr>
          <p:nvPr>
            <p:ph type="title"/>
          </p:nvPr>
        </p:nvSpPr>
        <p:spPr/>
        <p:txBody>
          <a:bodyPr/>
          <a:lstStyle/>
          <a:p>
            <a:r>
              <a:rPr lang="zh-CN" altLang="zh-CN" dirty="0"/>
              <a:t>第一节</a:t>
            </a:r>
            <a:r>
              <a:rPr lang="en-US" altLang="zh-CN" dirty="0"/>
              <a:t>  </a:t>
            </a:r>
            <a:r>
              <a:rPr lang="zh-CN" altLang="zh-CN" dirty="0"/>
              <a:t>仓储概述</a:t>
            </a:r>
            <a:endParaRPr lang="zh-CN" altLang="en-US" dirty="0"/>
          </a:p>
        </p:txBody>
      </p:sp>
      <p:sp>
        <p:nvSpPr>
          <p:cNvPr id="4" name="文本框 3"/>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80000"/>
              </a:lnSpc>
            </a:pPr>
            <a:r>
              <a:rPr lang="zh-CN" altLang="zh-CN" sz="2400" dirty="0"/>
              <a:t>取得成本为</a:t>
            </a:r>
          </a:p>
          <a:p>
            <a:pPr algn="ctr">
              <a:lnSpc>
                <a:spcPct val="80000"/>
              </a:lnSpc>
            </a:pPr>
            <a:r>
              <a:rPr lang="en-US" altLang="zh-CN" sz="2800" dirty="0" err="1"/>
              <a:t>TC</a:t>
            </a:r>
            <a:r>
              <a:rPr lang="en-US" altLang="zh-CN" sz="2800" baseline="-25000" dirty="0" err="1"/>
              <a:t>a</a:t>
            </a:r>
            <a:r>
              <a:rPr lang="en-US" altLang="zh-CN" sz="2800" dirty="0"/>
              <a:t>=F</a:t>
            </a:r>
            <a:r>
              <a:rPr lang="en-US" altLang="zh-CN" sz="2800" baseline="-25000" dirty="0"/>
              <a:t>1</a:t>
            </a:r>
            <a:r>
              <a:rPr lang="en-US" altLang="zh-CN" sz="2800" dirty="0"/>
              <a:t>+K</a:t>
            </a:r>
            <a:r>
              <a:rPr lang="en-US" altLang="zh-CN" sz="2800" baseline="-25000" dirty="0"/>
              <a:t>a</a:t>
            </a:r>
            <a:r>
              <a:rPr lang="en-US" altLang="zh-CN" sz="2800" dirty="0"/>
              <a:t>D/Q+DU</a:t>
            </a:r>
            <a:endParaRPr lang="zh-CN" altLang="zh-CN" sz="2800" dirty="0"/>
          </a:p>
          <a:p>
            <a:pPr>
              <a:lnSpc>
                <a:spcPct val="80000"/>
              </a:lnSpc>
            </a:pPr>
            <a:r>
              <a:rPr lang="zh-CN" altLang="zh-CN" sz="2400" dirty="0"/>
              <a:t>式中</a:t>
            </a:r>
            <a:r>
              <a:rPr lang="en-US" altLang="zh-CN" sz="2400" dirty="0"/>
              <a:t>  </a:t>
            </a:r>
            <a:endParaRPr lang="en-US" altLang="zh-CN" sz="2400" dirty="0" smtClean="0"/>
          </a:p>
          <a:p>
            <a:pPr>
              <a:lnSpc>
                <a:spcPct val="80000"/>
              </a:lnSpc>
            </a:pPr>
            <a:r>
              <a:rPr lang="en-US" altLang="zh-CN" sz="2400" dirty="0" err="1" smtClean="0"/>
              <a:t>TC</a:t>
            </a:r>
            <a:r>
              <a:rPr lang="en-US" altLang="zh-CN" sz="2400" baseline="-25000" dirty="0" err="1" smtClean="0"/>
              <a:t>a</a:t>
            </a:r>
            <a:r>
              <a:rPr lang="en-US" altLang="zh-CN" sz="2400" dirty="0" smtClean="0"/>
              <a:t> </a:t>
            </a:r>
            <a:r>
              <a:rPr lang="zh-CN" altLang="zh-CN" sz="2400" dirty="0"/>
              <a:t>为取得成本；</a:t>
            </a:r>
          </a:p>
          <a:p>
            <a:pPr>
              <a:lnSpc>
                <a:spcPct val="80000"/>
              </a:lnSpc>
            </a:pPr>
            <a:r>
              <a:rPr lang="en-US" altLang="zh-CN" sz="2400" dirty="0"/>
              <a:t>F</a:t>
            </a:r>
            <a:r>
              <a:rPr lang="en-US" altLang="zh-CN" sz="2400" baseline="-25000" dirty="0"/>
              <a:t>1</a:t>
            </a:r>
            <a:r>
              <a:rPr lang="en-US" altLang="zh-CN" sz="2400" dirty="0"/>
              <a:t> </a:t>
            </a:r>
            <a:r>
              <a:rPr lang="zh-CN" altLang="zh-CN" sz="2400" dirty="0"/>
              <a:t>为订货固定成本；</a:t>
            </a:r>
          </a:p>
          <a:p>
            <a:pPr>
              <a:lnSpc>
                <a:spcPct val="80000"/>
              </a:lnSpc>
            </a:pPr>
            <a:r>
              <a:rPr lang="en-US" altLang="zh-CN" sz="2400" dirty="0" err="1"/>
              <a:t>K</a:t>
            </a:r>
            <a:r>
              <a:rPr lang="en-US" altLang="zh-CN" sz="2400" baseline="-25000" dirty="0" err="1"/>
              <a:t>a</a:t>
            </a:r>
            <a:r>
              <a:rPr lang="en-US" altLang="zh-CN" sz="2400" dirty="0"/>
              <a:t> </a:t>
            </a:r>
            <a:r>
              <a:rPr lang="zh-CN" altLang="zh-CN" sz="2400" dirty="0"/>
              <a:t>为每次订货的变动成本；</a:t>
            </a:r>
          </a:p>
          <a:p>
            <a:pPr>
              <a:lnSpc>
                <a:spcPct val="80000"/>
              </a:lnSpc>
            </a:pPr>
            <a:r>
              <a:rPr lang="en-US" altLang="zh-CN" sz="2400" dirty="0"/>
              <a:t>D </a:t>
            </a:r>
            <a:r>
              <a:rPr lang="zh-CN" altLang="zh-CN" sz="2400" dirty="0"/>
              <a:t>为年需求量；</a:t>
            </a:r>
          </a:p>
          <a:p>
            <a:pPr>
              <a:lnSpc>
                <a:spcPct val="80000"/>
              </a:lnSpc>
            </a:pPr>
            <a:r>
              <a:rPr lang="en-US" altLang="zh-CN" sz="2400" dirty="0"/>
              <a:t>Q </a:t>
            </a:r>
            <a:r>
              <a:rPr lang="zh-CN" altLang="zh-CN" sz="2400" dirty="0"/>
              <a:t>为每次订货批量；</a:t>
            </a:r>
          </a:p>
          <a:p>
            <a:pPr>
              <a:lnSpc>
                <a:spcPct val="80000"/>
              </a:lnSpc>
            </a:pPr>
            <a:r>
              <a:rPr lang="en-US" altLang="zh-CN" sz="2400" dirty="0"/>
              <a:t>U </a:t>
            </a:r>
            <a:r>
              <a:rPr lang="zh-CN" altLang="zh-CN" sz="2400" dirty="0"/>
              <a:t>为单价。</a:t>
            </a:r>
          </a:p>
          <a:p>
            <a:pPr>
              <a:lnSpc>
                <a:spcPct val="80000"/>
              </a:lnSpc>
            </a:pPr>
            <a:endParaRPr lang="zh-CN" altLang="en-US" sz="2400" dirty="0"/>
          </a:p>
        </p:txBody>
      </p:sp>
      <p:sp>
        <p:nvSpPr>
          <p:cNvPr id="75778" name="Rectangle 2"/>
          <p:cNvSpPr>
            <a:spLocks noGrp="1" noChangeArrowheads="1"/>
          </p:cNvSpPr>
          <p:nvPr>
            <p:ph type="title"/>
          </p:nvPr>
        </p:nvSpPr>
        <p:spPr/>
        <p:txBody>
          <a:bodyPr/>
          <a:lstStyle/>
          <a:p>
            <a:pPr algn="ctr" eaLnBrk="1" hangingPunct="1"/>
            <a:r>
              <a:rPr lang="zh-CN" altLang="en-US" dirty="0" smtClean="0">
                <a:latin typeface="宋体" panose="02010600030101010101" pitchFamily="2" charset="-122"/>
              </a:rPr>
              <a:t>（一）取得成本</a:t>
            </a:r>
          </a:p>
        </p:txBody>
      </p:sp>
      <p:sp>
        <p:nvSpPr>
          <p:cNvPr id="4" name="文本框 3"/>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sz="2400" dirty="0" smtClean="0"/>
              <a:t>储存</a:t>
            </a:r>
            <a:r>
              <a:rPr lang="zh-CN" altLang="zh-CN" sz="2400" dirty="0"/>
              <a:t>成本为</a:t>
            </a:r>
          </a:p>
          <a:p>
            <a:pPr algn="ctr"/>
            <a:r>
              <a:rPr lang="en-US" altLang="zh-CN" dirty="0" err="1"/>
              <a:t>TC</a:t>
            </a:r>
            <a:r>
              <a:rPr lang="en-US" altLang="zh-CN" baseline="-25000" dirty="0" err="1"/>
              <a:t>c</a:t>
            </a:r>
            <a:r>
              <a:rPr lang="en-US" altLang="zh-CN" dirty="0"/>
              <a:t>=F</a:t>
            </a:r>
            <a:r>
              <a:rPr lang="en-US" altLang="zh-CN" baseline="-25000" dirty="0"/>
              <a:t>2</a:t>
            </a:r>
            <a:r>
              <a:rPr lang="en-US" altLang="zh-CN" dirty="0"/>
              <a:t>+K</a:t>
            </a:r>
            <a:r>
              <a:rPr lang="en-US" altLang="zh-CN" baseline="-25000" dirty="0"/>
              <a:t>c</a:t>
            </a:r>
            <a:r>
              <a:rPr lang="en-US" altLang="zh-CN" dirty="0"/>
              <a:t>Q/2</a:t>
            </a:r>
            <a:endParaRPr lang="zh-CN" altLang="zh-CN" dirty="0"/>
          </a:p>
          <a:p>
            <a:r>
              <a:rPr lang="zh-CN" altLang="zh-CN" sz="2400" dirty="0"/>
              <a:t>式中</a:t>
            </a:r>
            <a:r>
              <a:rPr lang="en-US" altLang="zh-CN" sz="2400" dirty="0"/>
              <a:t>  </a:t>
            </a:r>
            <a:endParaRPr lang="en-US" altLang="zh-CN" sz="2400" dirty="0" smtClean="0"/>
          </a:p>
          <a:p>
            <a:r>
              <a:rPr lang="en-US" altLang="zh-CN" sz="2400" dirty="0" err="1" smtClean="0"/>
              <a:t>TC</a:t>
            </a:r>
            <a:r>
              <a:rPr lang="en-US" altLang="zh-CN" sz="2400" baseline="-25000" dirty="0" err="1" smtClean="0"/>
              <a:t>c</a:t>
            </a:r>
            <a:r>
              <a:rPr lang="en-US" altLang="zh-CN" sz="2400" dirty="0" smtClean="0"/>
              <a:t> </a:t>
            </a:r>
            <a:r>
              <a:rPr lang="zh-CN" altLang="zh-CN" sz="2400" dirty="0"/>
              <a:t>—— 储存成本；</a:t>
            </a:r>
          </a:p>
          <a:p>
            <a:r>
              <a:rPr lang="en-US" altLang="zh-CN" sz="2400" dirty="0"/>
              <a:t>F</a:t>
            </a:r>
            <a:r>
              <a:rPr lang="en-US" altLang="zh-CN" sz="2400" baseline="-25000" dirty="0"/>
              <a:t>2</a:t>
            </a:r>
            <a:r>
              <a:rPr lang="en-US" altLang="zh-CN" sz="2400" dirty="0"/>
              <a:t> </a:t>
            </a:r>
            <a:r>
              <a:rPr lang="zh-CN" altLang="zh-CN" sz="2400" dirty="0"/>
              <a:t>—— 固定储存成本；</a:t>
            </a:r>
          </a:p>
          <a:p>
            <a:r>
              <a:rPr lang="en-US" altLang="zh-CN" sz="2400" dirty="0"/>
              <a:t>K</a:t>
            </a:r>
            <a:r>
              <a:rPr lang="en-US" altLang="zh-CN" sz="2400" baseline="-25000" dirty="0"/>
              <a:t>c</a:t>
            </a:r>
            <a:r>
              <a:rPr lang="en-US" altLang="zh-CN" sz="2400" dirty="0"/>
              <a:t> </a:t>
            </a:r>
            <a:r>
              <a:rPr lang="zh-CN" altLang="zh-CN" sz="2400" dirty="0"/>
              <a:t>—— 单位变动储存成本</a:t>
            </a:r>
            <a:r>
              <a:rPr lang="zh-CN" altLang="zh-CN" sz="2400" dirty="0" smtClean="0"/>
              <a:t>。</a:t>
            </a:r>
            <a:endParaRPr lang="zh-CN" altLang="en-US" sz="2400" dirty="0"/>
          </a:p>
        </p:txBody>
      </p:sp>
      <p:sp>
        <p:nvSpPr>
          <p:cNvPr id="77826" name="Rectangle 2"/>
          <p:cNvSpPr>
            <a:spLocks noGrp="1" noChangeArrowheads="1"/>
          </p:cNvSpPr>
          <p:nvPr>
            <p:ph type="title"/>
          </p:nvPr>
        </p:nvSpPr>
        <p:spPr/>
        <p:txBody>
          <a:bodyPr/>
          <a:lstStyle/>
          <a:p>
            <a:pPr algn="ctr" eaLnBrk="1" hangingPunct="1"/>
            <a:r>
              <a:rPr lang="zh-CN" altLang="en-US" smtClean="0">
                <a:latin typeface="宋体" panose="02010600030101010101" pitchFamily="2" charset="-122"/>
              </a:rPr>
              <a:t>（二）储存成本</a:t>
            </a:r>
          </a:p>
        </p:txBody>
      </p:sp>
      <p:sp>
        <p:nvSpPr>
          <p:cNvPr id="4" name="文本框 3"/>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a:t>缺货成本是指由于存货不能满足生产经营活动的需要而造成的损失，如失销损失、信誉损失、紧急采购额外支出等。缺货成本用</a:t>
            </a:r>
            <a:r>
              <a:rPr lang="en-US" altLang="zh-CN" dirty="0"/>
              <a:t>TC</a:t>
            </a:r>
            <a:r>
              <a:rPr lang="en-US" altLang="zh-CN" baseline="-25000" dirty="0"/>
              <a:t>s</a:t>
            </a:r>
            <a:r>
              <a:rPr lang="zh-CN" altLang="zh-CN" dirty="0"/>
              <a:t>表示。</a:t>
            </a:r>
            <a:endParaRPr lang="zh-CN" altLang="en-US" dirty="0"/>
          </a:p>
        </p:txBody>
      </p:sp>
      <p:sp>
        <p:nvSpPr>
          <p:cNvPr id="79874" name="Rectangle 2"/>
          <p:cNvSpPr>
            <a:spLocks noGrp="1" noChangeArrowheads="1"/>
          </p:cNvSpPr>
          <p:nvPr>
            <p:ph type="title"/>
          </p:nvPr>
        </p:nvSpPr>
        <p:spPr/>
        <p:txBody>
          <a:bodyPr/>
          <a:lstStyle/>
          <a:p>
            <a:pPr algn="ctr" eaLnBrk="1" hangingPunct="1"/>
            <a:r>
              <a:rPr lang="zh-CN" altLang="en-US" smtClean="0">
                <a:latin typeface="宋体" panose="02010600030101010101" pitchFamily="2" charset="-122"/>
              </a:rPr>
              <a:t>（三）缺货成本</a:t>
            </a:r>
          </a:p>
        </p:txBody>
      </p:sp>
      <p:sp>
        <p:nvSpPr>
          <p:cNvPr id="4" name="文本框 3"/>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a:t>总成本</a:t>
            </a:r>
            <a:r>
              <a:rPr lang="en-US" altLang="zh-CN" dirty="0"/>
              <a:t>TC</a:t>
            </a:r>
            <a:r>
              <a:rPr lang="zh-CN" altLang="zh-CN" dirty="0"/>
              <a:t>与每次订货批量</a:t>
            </a:r>
            <a:r>
              <a:rPr lang="en-US" altLang="zh-CN" dirty="0"/>
              <a:t>Q</a:t>
            </a:r>
            <a:r>
              <a:rPr lang="zh-CN" altLang="zh-CN" dirty="0"/>
              <a:t>的关系式为</a:t>
            </a:r>
          </a:p>
          <a:p>
            <a:r>
              <a:rPr lang="zh-CN" altLang="zh-CN" dirty="0" smtClean="0"/>
              <a:t>总</a:t>
            </a:r>
            <a:r>
              <a:rPr lang="zh-CN" altLang="zh-CN" dirty="0"/>
              <a:t>成本（</a:t>
            </a:r>
            <a:r>
              <a:rPr lang="en-US" altLang="zh-CN" dirty="0"/>
              <a:t>TC</a:t>
            </a:r>
            <a:r>
              <a:rPr lang="zh-CN" altLang="zh-CN" dirty="0"/>
              <a:t>）</a:t>
            </a:r>
            <a:r>
              <a:rPr lang="en-US" altLang="zh-CN" dirty="0"/>
              <a:t>=</a:t>
            </a:r>
            <a:r>
              <a:rPr lang="zh-CN" altLang="zh-CN" dirty="0"/>
              <a:t>取得成本</a:t>
            </a:r>
            <a:r>
              <a:rPr lang="en-US" altLang="zh-CN" dirty="0"/>
              <a:t>+</a:t>
            </a:r>
            <a:r>
              <a:rPr lang="zh-CN" altLang="zh-CN" dirty="0"/>
              <a:t>储存成本</a:t>
            </a:r>
            <a:r>
              <a:rPr lang="en-US" altLang="zh-CN" dirty="0"/>
              <a:t>+</a:t>
            </a:r>
            <a:r>
              <a:rPr lang="zh-CN" altLang="zh-CN" dirty="0"/>
              <a:t>缺货成本</a:t>
            </a:r>
          </a:p>
          <a:p>
            <a:r>
              <a:rPr lang="en-US" altLang="zh-CN" dirty="0"/>
              <a:t>=</a:t>
            </a:r>
            <a:r>
              <a:rPr lang="en-US" altLang="zh-CN" dirty="0" err="1"/>
              <a:t>TC</a:t>
            </a:r>
            <a:r>
              <a:rPr lang="en-US" altLang="zh-CN" baseline="-25000" dirty="0" err="1"/>
              <a:t>a</a:t>
            </a:r>
            <a:r>
              <a:rPr lang="en-US" altLang="zh-CN" dirty="0" err="1"/>
              <a:t>+TC</a:t>
            </a:r>
            <a:r>
              <a:rPr lang="en-US" altLang="zh-CN" baseline="-25000" dirty="0" err="1"/>
              <a:t>c</a:t>
            </a:r>
            <a:r>
              <a:rPr lang="en-US" altLang="zh-CN" dirty="0" err="1"/>
              <a:t>+TC</a:t>
            </a:r>
            <a:r>
              <a:rPr lang="en-US" altLang="zh-CN" baseline="-25000" dirty="0" err="1"/>
              <a:t>s</a:t>
            </a:r>
            <a:endParaRPr lang="zh-CN" altLang="zh-CN" dirty="0"/>
          </a:p>
          <a:p>
            <a:r>
              <a:rPr lang="en-US" altLang="zh-CN" dirty="0"/>
              <a:t>=F</a:t>
            </a:r>
            <a:r>
              <a:rPr lang="en-US" altLang="zh-CN" baseline="-25000" dirty="0"/>
              <a:t>1</a:t>
            </a:r>
            <a:r>
              <a:rPr lang="en-US" altLang="zh-CN" dirty="0"/>
              <a:t>+K</a:t>
            </a:r>
            <a:r>
              <a:rPr lang="en-US" altLang="zh-CN" baseline="-25000" dirty="0"/>
              <a:t>a</a:t>
            </a:r>
            <a:r>
              <a:rPr lang="en-US" altLang="zh-CN" dirty="0"/>
              <a:t>D/Q+DU+F</a:t>
            </a:r>
            <a:r>
              <a:rPr lang="en-US" altLang="zh-CN" baseline="-25000" dirty="0"/>
              <a:t>2</a:t>
            </a:r>
            <a:r>
              <a:rPr lang="en-US" altLang="zh-CN" dirty="0"/>
              <a:t>+K</a:t>
            </a:r>
            <a:r>
              <a:rPr lang="en-US" altLang="zh-CN" baseline="-25000" dirty="0"/>
              <a:t>c</a:t>
            </a:r>
            <a:r>
              <a:rPr lang="en-US" altLang="zh-CN" dirty="0"/>
              <a:t>Q/2+TC</a:t>
            </a:r>
            <a:r>
              <a:rPr lang="en-US" altLang="zh-CN" baseline="-25000" dirty="0"/>
              <a:t>s</a:t>
            </a:r>
            <a:endParaRPr lang="zh-CN" altLang="zh-CN" dirty="0"/>
          </a:p>
          <a:p>
            <a:endParaRPr lang="zh-CN" altLang="en-US" dirty="0"/>
          </a:p>
        </p:txBody>
      </p:sp>
      <p:sp>
        <p:nvSpPr>
          <p:cNvPr id="3" name="文本框 2"/>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extLst>
      <p:ext uri="{BB962C8B-B14F-4D97-AF65-F5344CB8AC3E}">
        <p14:creationId xmlns:p14="http://schemas.microsoft.com/office/powerpoint/2010/main" val="124758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983432" y="2174875"/>
            <a:ext cx="10237019" cy="3486448"/>
          </a:xfrm>
        </p:spPr>
        <p:txBody>
          <a:bodyPr/>
          <a:lstStyle/>
          <a:p>
            <a:pPr>
              <a:lnSpc>
                <a:spcPct val="110000"/>
              </a:lnSpc>
              <a:spcBef>
                <a:spcPct val="0"/>
              </a:spcBef>
              <a:buClrTx/>
              <a:tabLst>
                <a:tab pos="2305050" algn="ctr"/>
                <a:tab pos="4608513" algn="r"/>
              </a:tabLst>
            </a:pPr>
            <a:r>
              <a:rPr lang="zh-CN" altLang="zh-CN" sz="2800" dirty="0"/>
              <a:t>经济批量基本模型的假设条件：①</a:t>
            </a:r>
            <a:r>
              <a:rPr lang="zh-CN" altLang="zh-CN" sz="2800" baseline="-25000" dirty="0"/>
              <a:t> </a:t>
            </a:r>
            <a:r>
              <a:rPr lang="zh-CN" altLang="zh-CN" sz="2800" dirty="0"/>
              <a:t>企业能及时补充存货，不考虑缺货成本；②</a:t>
            </a:r>
            <a:r>
              <a:rPr lang="zh-CN" altLang="zh-CN" sz="2800" baseline="-25000" dirty="0"/>
              <a:t> </a:t>
            </a:r>
            <a:r>
              <a:rPr lang="zh-CN" altLang="zh-CN" sz="2800" dirty="0"/>
              <a:t>集中到货；③</a:t>
            </a:r>
            <a:r>
              <a:rPr lang="zh-CN" altLang="zh-CN" sz="2800" baseline="-25000" dirty="0"/>
              <a:t> </a:t>
            </a:r>
            <a:r>
              <a:rPr lang="zh-CN" altLang="zh-CN" sz="2800" dirty="0"/>
              <a:t>存货单价不变，不考虑现金折扣和数量折扣</a:t>
            </a:r>
            <a:r>
              <a:rPr lang="zh-CN" altLang="zh-CN" sz="2800" dirty="0" smtClean="0"/>
              <a:t>。</a:t>
            </a:r>
            <a:r>
              <a:rPr lang="zh-CN" altLang="zh-CN" sz="2800" dirty="0" smtClean="0">
                <a:solidFill>
                  <a:schemeClr val="tx1"/>
                </a:solidFill>
                <a:cs typeface="Times New Roman" panose="02020603050405020304" pitchFamily="18" charset="0"/>
              </a:rPr>
              <a:t>与</a:t>
            </a:r>
            <a:r>
              <a:rPr lang="zh-CN" altLang="zh-CN" sz="2800" dirty="0"/>
              <a:t>批量</a:t>
            </a:r>
            <a:r>
              <a:rPr lang="zh-CN" altLang="zh-CN" sz="2800" dirty="0">
                <a:solidFill>
                  <a:schemeClr val="tx1"/>
                </a:solidFill>
                <a:cs typeface="Times New Roman" panose="02020603050405020304" pitchFamily="18" charset="0"/>
              </a:rPr>
              <a:t>有关的总成本公式为</a:t>
            </a:r>
            <a:endParaRPr lang="zh-CN" altLang="zh-CN" sz="2800" dirty="0">
              <a:solidFill>
                <a:schemeClr val="tx1"/>
              </a:solidFill>
            </a:endParaRPr>
          </a:p>
          <a:p>
            <a:pPr lvl="0" indent="269875" algn="ctr">
              <a:lnSpc>
                <a:spcPct val="110000"/>
              </a:lnSpc>
              <a:spcBef>
                <a:spcPct val="0"/>
              </a:spcBef>
              <a:buClrTx/>
              <a:tabLst>
                <a:tab pos="2305050" algn="ctr"/>
                <a:tab pos="4608513" algn="r"/>
              </a:tabLst>
            </a:pPr>
            <a:r>
              <a:rPr lang="en-US" altLang="zh-CN" sz="3600" dirty="0">
                <a:solidFill>
                  <a:schemeClr val="tx1"/>
                </a:solidFill>
                <a:cs typeface="Times New Roman" panose="02020603050405020304" pitchFamily="18" charset="0"/>
              </a:rPr>
              <a:t>TC=</a:t>
            </a:r>
            <a:r>
              <a:rPr lang="en-US" altLang="zh-CN" sz="3600" dirty="0" err="1">
                <a:solidFill>
                  <a:schemeClr val="tx1"/>
                </a:solidFill>
                <a:cs typeface="Times New Roman" panose="02020603050405020304" pitchFamily="18" charset="0"/>
              </a:rPr>
              <a:t>K</a:t>
            </a:r>
            <a:r>
              <a:rPr lang="en-US" altLang="zh-CN" sz="3600" baseline="-30000" dirty="0" err="1">
                <a:solidFill>
                  <a:schemeClr val="tx1"/>
                </a:solidFill>
                <a:cs typeface="Times New Roman" panose="02020603050405020304" pitchFamily="18" charset="0"/>
              </a:rPr>
              <a:t>a</a:t>
            </a:r>
            <a:r>
              <a:rPr lang="en-US" altLang="zh-CN" sz="3600" dirty="0" err="1">
                <a:solidFill>
                  <a:schemeClr val="tx1"/>
                </a:solidFill>
                <a:cs typeface="Times New Roman" panose="02020603050405020304" pitchFamily="18" charset="0"/>
              </a:rPr>
              <a:t>D</a:t>
            </a:r>
            <a:r>
              <a:rPr lang="en-US" altLang="zh-CN" sz="3600" dirty="0">
                <a:solidFill>
                  <a:schemeClr val="tx1"/>
                </a:solidFill>
                <a:cs typeface="Times New Roman" panose="02020603050405020304" pitchFamily="18" charset="0"/>
              </a:rPr>
              <a:t>/</a:t>
            </a:r>
            <a:r>
              <a:rPr lang="en-US" altLang="zh-CN" sz="3600" dirty="0" err="1">
                <a:solidFill>
                  <a:schemeClr val="tx1"/>
                </a:solidFill>
                <a:cs typeface="Times New Roman" panose="02020603050405020304" pitchFamily="18" charset="0"/>
              </a:rPr>
              <a:t>Q+K</a:t>
            </a:r>
            <a:r>
              <a:rPr lang="en-US" altLang="zh-CN" sz="3600" baseline="-30000" dirty="0" err="1">
                <a:solidFill>
                  <a:schemeClr val="tx1"/>
                </a:solidFill>
                <a:cs typeface="Times New Roman" panose="02020603050405020304" pitchFamily="18" charset="0"/>
              </a:rPr>
              <a:t>c</a:t>
            </a:r>
            <a:r>
              <a:rPr lang="en-US" altLang="zh-CN" sz="3600" dirty="0" err="1">
                <a:solidFill>
                  <a:schemeClr val="tx1"/>
                </a:solidFill>
                <a:cs typeface="Times New Roman" panose="02020603050405020304" pitchFamily="18" charset="0"/>
              </a:rPr>
              <a:t>Q</a:t>
            </a:r>
            <a:r>
              <a:rPr lang="en-US" altLang="zh-CN" sz="3600" dirty="0">
                <a:solidFill>
                  <a:schemeClr val="tx1"/>
                </a:solidFill>
                <a:cs typeface="Times New Roman" panose="02020603050405020304" pitchFamily="18" charset="0"/>
              </a:rPr>
              <a:t>/2</a:t>
            </a:r>
            <a:endParaRPr lang="en-US" altLang="zh-CN" sz="3600" dirty="0">
              <a:solidFill>
                <a:schemeClr val="tx1"/>
              </a:solidFill>
            </a:endParaRPr>
          </a:p>
          <a:p>
            <a:pPr lvl="0">
              <a:lnSpc>
                <a:spcPct val="110000"/>
              </a:lnSpc>
              <a:spcBef>
                <a:spcPct val="0"/>
              </a:spcBef>
              <a:buClrTx/>
              <a:tabLst>
                <a:tab pos="2305050" algn="ctr"/>
                <a:tab pos="4608513" algn="r"/>
              </a:tabLst>
            </a:pPr>
            <a:r>
              <a:rPr lang="zh-CN" altLang="en-US" sz="2800" dirty="0">
                <a:solidFill>
                  <a:schemeClr val="tx1"/>
                </a:solidFill>
                <a:cs typeface="Times New Roman" panose="02020603050405020304" pitchFamily="18" charset="0"/>
              </a:rPr>
              <a:t>在</a:t>
            </a:r>
            <a:r>
              <a:rPr lang="en-US" altLang="zh-CN" sz="2800" dirty="0" err="1">
                <a:solidFill>
                  <a:schemeClr val="tx1"/>
                </a:solidFill>
                <a:cs typeface="Times New Roman" panose="02020603050405020304" pitchFamily="18" charset="0"/>
              </a:rPr>
              <a:t>K</a:t>
            </a:r>
            <a:r>
              <a:rPr lang="en-US" altLang="zh-CN" sz="2800" baseline="-30000" dirty="0" err="1">
                <a:solidFill>
                  <a:schemeClr val="tx1"/>
                </a:solidFill>
                <a:cs typeface="Times New Roman" panose="02020603050405020304" pitchFamily="18" charset="0"/>
              </a:rPr>
              <a:t>a</a:t>
            </a:r>
            <a:r>
              <a:rPr lang="zh-CN" altLang="en-US" sz="2800" dirty="0">
                <a:solidFill>
                  <a:schemeClr val="tx1"/>
                </a:solidFill>
                <a:cs typeface="Times New Roman" panose="02020603050405020304" pitchFamily="18" charset="0"/>
              </a:rPr>
              <a:t>、</a:t>
            </a:r>
            <a:r>
              <a:rPr lang="en-US" altLang="zh-CN" sz="2800" dirty="0">
                <a:solidFill>
                  <a:schemeClr val="tx1"/>
                </a:solidFill>
                <a:cs typeface="Times New Roman" panose="02020603050405020304" pitchFamily="18" charset="0"/>
              </a:rPr>
              <a:t>D</a:t>
            </a:r>
            <a:r>
              <a:rPr lang="zh-CN" altLang="en-US" sz="2800" dirty="0">
                <a:solidFill>
                  <a:schemeClr val="tx1"/>
                </a:solidFill>
                <a:cs typeface="Times New Roman" panose="02020603050405020304" pitchFamily="18" charset="0"/>
              </a:rPr>
              <a:t>、</a:t>
            </a:r>
            <a:r>
              <a:rPr lang="en-US" altLang="zh-CN" sz="2800" dirty="0">
                <a:solidFill>
                  <a:schemeClr val="tx1"/>
                </a:solidFill>
                <a:cs typeface="Times New Roman" panose="02020603050405020304" pitchFamily="18" charset="0"/>
              </a:rPr>
              <a:t>K</a:t>
            </a:r>
            <a:r>
              <a:rPr lang="en-US" altLang="zh-CN" sz="2800" baseline="-30000" dirty="0">
                <a:solidFill>
                  <a:schemeClr val="tx1"/>
                </a:solidFill>
                <a:cs typeface="Times New Roman" panose="02020603050405020304" pitchFamily="18" charset="0"/>
              </a:rPr>
              <a:t>c</a:t>
            </a:r>
            <a:r>
              <a:rPr lang="zh-CN" altLang="en-US" sz="2800" dirty="0">
                <a:solidFill>
                  <a:schemeClr val="tx1"/>
                </a:solidFill>
                <a:cs typeface="Times New Roman" panose="02020603050405020304" pitchFamily="18" charset="0"/>
              </a:rPr>
              <a:t>为已知常数时，</a:t>
            </a:r>
            <a:r>
              <a:rPr lang="en-US" altLang="zh-CN" sz="2800" dirty="0">
                <a:solidFill>
                  <a:schemeClr val="tx1"/>
                </a:solidFill>
                <a:cs typeface="Times New Roman" panose="02020603050405020304" pitchFamily="18" charset="0"/>
              </a:rPr>
              <a:t>TC</a:t>
            </a:r>
            <a:r>
              <a:rPr lang="zh-CN" altLang="en-US" sz="2800" dirty="0">
                <a:solidFill>
                  <a:schemeClr val="tx1"/>
                </a:solidFill>
                <a:cs typeface="Times New Roman" panose="02020603050405020304" pitchFamily="18" charset="0"/>
              </a:rPr>
              <a:t>的大小取决于</a:t>
            </a:r>
            <a:r>
              <a:rPr lang="en-US" altLang="zh-CN" sz="2800" dirty="0">
                <a:solidFill>
                  <a:schemeClr val="tx1"/>
                </a:solidFill>
                <a:cs typeface="Times New Roman" panose="02020603050405020304" pitchFamily="18" charset="0"/>
              </a:rPr>
              <a:t>Q</a:t>
            </a:r>
            <a:r>
              <a:rPr lang="zh-CN" altLang="en-US" sz="2800" dirty="0">
                <a:solidFill>
                  <a:schemeClr val="tx1"/>
                </a:solidFill>
                <a:cs typeface="Times New Roman" panose="02020603050405020304" pitchFamily="18" charset="0"/>
              </a:rPr>
              <a:t>，经济批量</a:t>
            </a:r>
            <a:r>
              <a:rPr lang="en-US" altLang="zh-CN" sz="2800" dirty="0">
                <a:solidFill>
                  <a:schemeClr val="tx1"/>
                </a:solidFill>
                <a:cs typeface="Times New Roman" panose="02020603050405020304" pitchFamily="18" charset="0"/>
              </a:rPr>
              <a:t>Q</a:t>
            </a:r>
            <a:r>
              <a:rPr lang="en-US" altLang="zh-CN" sz="2800" baseline="30000" dirty="0">
                <a:solidFill>
                  <a:schemeClr val="tx1"/>
                </a:solidFill>
                <a:cs typeface="Times New Roman" panose="02020603050405020304" pitchFamily="18" charset="0"/>
              </a:rPr>
              <a:t>*</a:t>
            </a:r>
            <a:r>
              <a:rPr lang="zh-CN" altLang="en-US" sz="2800" dirty="0">
                <a:solidFill>
                  <a:schemeClr val="tx1"/>
                </a:solidFill>
                <a:cs typeface="Times New Roman" panose="02020603050405020304" pitchFamily="18" charset="0"/>
              </a:rPr>
              <a:t>的计算公式为</a:t>
            </a:r>
            <a:endParaRPr lang="zh-CN" altLang="en-US" sz="2800" dirty="0">
              <a:solidFill>
                <a:schemeClr val="tx1"/>
              </a:solidFill>
            </a:endParaRPr>
          </a:p>
          <a:p>
            <a:pPr>
              <a:lnSpc>
                <a:spcPct val="110000"/>
              </a:lnSpc>
            </a:pPr>
            <a:endParaRPr lang="zh-CN" altLang="en-US" sz="2800" dirty="0"/>
          </a:p>
        </p:txBody>
      </p:sp>
      <p:sp>
        <p:nvSpPr>
          <p:cNvPr id="3" name="标题 2"/>
          <p:cNvSpPr>
            <a:spLocks noGrp="1"/>
          </p:cNvSpPr>
          <p:nvPr>
            <p:ph type="title"/>
          </p:nvPr>
        </p:nvSpPr>
        <p:spPr/>
        <p:txBody>
          <a:bodyPr/>
          <a:lstStyle/>
          <a:p>
            <a:r>
              <a:rPr lang="zh-CN" altLang="zh-CN" dirty="0"/>
              <a:t>（四）经济批量的基本模型</a:t>
            </a:r>
          </a:p>
        </p:txBody>
      </p:sp>
      <p:graphicFrame>
        <p:nvGraphicFramePr>
          <p:cNvPr id="9" name="对象 8"/>
          <p:cNvGraphicFramePr>
            <a:graphicFrameLocks noChangeAspect="1"/>
          </p:cNvGraphicFramePr>
          <p:nvPr>
            <p:extLst>
              <p:ext uri="{D42A27DB-BD31-4B8C-83A1-F6EECF244321}">
                <p14:modId xmlns:p14="http://schemas.microsoft.com/office/powerpoint/2010/main" val="4052542169"/>
              </p:ext>
            </p:extLst>
          </p:nvPr>
        </p:nvGraphicFramePr>
        <p:xfrm>
          <a:off x="4650655" y="4869160"/>
          <a:ext cx="2957513" cy="792163"/>
        </p:xfrm>
        <a:graphic>
          <a:graphicData uri="http://schemas.openxmlformats.org/presentationml/2006/ole">
            <mc:AlternateContent xmlns:mc="http://schemas.openxmlformats.org/markup-compatibility/2006">
              <mc:Choice xmlns:v="urn:schemas-microsoft-com:vml" Requires="v">
                <p:oleObj spid="_x0000_s2061" name="Equation" r:id="rId3" imgW="888840" imgH="241200" progId="Equation.DSMT4">
                  <p:embed/>
                </p:oleObj>
              </mc:Choice>
              <mc:Fallback>
                <p:oleObj name="Equation" r:id="rId3" imgW="888840" imgH="241200" progId="Equation.DSMT4">
                  <p:embed/>
                  <p:pic>
                    <p:nvPicPr>
                      <p:cNvPr id="0" name="Object 5"/>
                      <p:cNvPicPr>
                        <a:picLocks noChangeAspect="1" noChangeArrowheads="1"/>
                      </p:cNvPicPr>
                      <p:nvPr/>
                    </p:nvPicPr>
                    <p:blipFill>
                      <a:blip r:embed="rId4"/>
                      <a:srcRect/>
                      <a:stretch>
                        <a:fillRect/>
                      </a:stretch>
                    </p:blipFill>
                    <p:spPr bwMode="auto">
                      <a:xfrm>
                        <a:off x="4650655" y="4869160"/>
                        <a:ext cx="2957513" cy="792163"/>
                      </a:xfrm>
                      <a:prstGeom prst="rect">
                        <a:avLst/>
                      </a:prstGeom>
                      <a:noFill/>
                    </p:spPr>
                  </p:pic>
                </p:oleObj>
              </mc:Fallback>
            </mc:AlternateContent>
          </a:graphicData>
        </a:graphic>
      </p:graphicFrame>
      <p:sp>
        <p:nvSpPr>
          <p:cNvPr id="5" name="文本框 4"/>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extLst>
      <p:ext uri="{BB962C8B-B14F-4D97-AF65-F5344CB8AC3E}">
        <p14:creationId xmlns:p14="http://schemas.microsoft.com/office/powerpoint/2010/main" val="1150131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title"/>
          </p:nvPr>
        </p:nvSpPr>
        <p:spPr>
          <a:xfrm>
            <a:off x="2208214" y="5805488"/>
            <a:ext cx="7704137" cy="431800"/>
          </a:xfrm>
        </p:spPr>
        <p:txBody>
          <a:bodyPr/>
          <a:lstStyle/>
          <a:p>
            <a:pPr algn="ctr" eaLnBrk="1" hangingPunct="1"/>
            <a:r>
              <a:rPr lang="zh-CN" altLang="en-US" sz="2000">
                <a:solidFill>
                  <a:schemeClr val="tx1"/>
                </a:solidFill>
                <a:latin typeface="宋体" panose="02010600030101010101" pitchFamily="2" charset="-122"/>
              </a:rPr>
              <a:t>图</a:t>
            </a:r>
            <a:r>
              <a:rPr lang="en-US" altLang="zh-CN" sz="2000">
                <a:solidFill>
                  <a:schemeClr val="tx1"/>
                </a:solidFill>
                <a:latin typeface="宋体" panose="02010600030101010101" pitchFamily="2" charset="-122"/>
              </a:rPr>
              <a:t>6-2</a:t>
            </a:r>
            <a:r>
              <a:rPr lang="zh-CN" altLang="en-US" sz="2000"/>
              <a:t>经济批量与订货成本、持有成本关系 </a:t>
            </a:r>
          </a:p>
        </p:txBody>
      </p:sp>
      <p:pic>
        <p:nvPicPr>
          <p:cNvPr id="8499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1158875"/>
            <a:ext cx="864235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a:t>根据经济批量公式，还可以推算出以下公式：</a:t>
            </a:r>
          </a:p>
          <a:p>
            <a:r>
              <a:rPr lang="zh-CN" altLang="zh-CN" dirty="0"/>
              <a:t>每年最佳订货次数（次）</a:t>
            </a:r>
          </a:p>
          <a:p>
            <a:pPr algn="ctr"/>
            <a:r>
              <a:rPr lang="en-US" altLang="zh-CN" sz="3600" dirty="0"/>
              <a:t>N</a:t>
            </a:r>
            <a:r>
              <a:rPr lang="en-US" altLang="zh-CN" sz="3600" baseline="30000" dirty="0"/>
              <a:t>*</a:t>
            </a:r>
            <a:r>
              <a:rPr lang="en-US" altLang="zh-CN" sz="3600" dirty="0"/>
              <a:t>=D/Q</a:t>
            </a:r>
            <a:r>
              <a:rPr lang="en-US" altLang="zh-CN" sz="3600" baseline="30000" dirty="0"/>
              <a:t>*</a:t>
            </a:r>
            <a:endParaRPr lang="zh-CN" altLang="zh-CN" sz="3600" dirty="0"/>
          </a:p>
          <a:p>
            <a:r>
              <a:rPr lang="zh-CN" altLang="en-US" dirty="0"/>
              <a:t>最佳储存总成本（元）</a:t>
            </a:r>
          </a:p>
          <a:p>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3293008696"/>
              </p:ext>
            </p:extLst>
          </p:nvPr>
        </p:nvGraphicFramePr>
        <p:xfrm>
          <a:off x="4799856" y="4746394"/>
          <a:ext cx="2683507" cy="698830"/>
        </p:xfrm>
        <a:graphic>
          <a:graphicData uri="http://schemas.openxmlformats.org/presentationml/2006/ole">
            <mc:AlternateContent xmlns:mc="http://schemas.openxmlformats.org/markup-compatibility/2006">
              <mc:Choice xmlns:v="urn:schemas-microsoft-com:vml" Requires="v">
                <p:oleObj spid="_x0000_s4105" name="Equation" r:id="rId3" imgW="914400" imgH="241300" progId="Equation.DSMT4">
                  <p:embed/>
                </p:oleObj>
              </mc:Choice>
              <mc:Fallback>
                <p:oleObj name="Equation" r:id="rId3" imgW="914400" imgH="2413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856" y="4746394"/>
                        <a:ext cx="2683507" cy="698830"/>
                      </a:xfrm>
                      <a:prstGeom prst="rect">
                        <a:avLst/>
                      </a:prstGeom>
                      <a:noFill/>
                    </p:spPr>
                  </p:pic>
                </p:oleObj>
              </mc:Fallback>
            </mc:AlternateContent>
          </a:graphicData>
        </a:graphic>
      </p:graphicFrame>
      <p:sp>
        <p:nvSpPr>
          <p:cNvPr id="4" name="文本框 3"/>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extLst>
      <p:ext uri="{BB962C8B-B14F-4D97-AF65-F5344CB8AC3E}">
        <p14:creationId xmlns:p14="http://schemas.microsoft.com/office/powerpoint/2010/main" val="311330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a:t>最佳保险储备的确定，就是在存货短缺所造成的损失和保险储备的储存成本之间做出权衡，要使两者之和</a:t>
            </a:r>
            <a:r>
              <a:rPr lang="en-US" altLang="zh-CN" dirty="0"/>
              <a:t>(</a:t>
            </a:r>
            <a:r>
              <a:rPr lang="zh-CN" altLang="zh-CN" dirty="0"/>
              <a:t>总成本</a:t>
            </a:r>
            <a:r>
              <a:rPr lang="en-US" altLang="zh-CN" dirty="0"/>
              <a:t>)</a:t>
            </a:r>
            <a:r>
              <a:rPr lang="zh-CN" altLang="zh-CN" dirty="0"/>
              <a:t>达到最小</a:t>
            </a:r>
            <a:r>
              <a:rPr lang="zh-CN" altLang="zh-CN" dirty="0" smtClean="0"/>
              <a:t>。</a:t>
            </a:r>
            <a:endParaRPr lang="en-US" altLang="zh-CN" dirty="0" smtClean="0"/>
          </a:p>
        </p:txBody>
      </p:sp>
      <p:sp>
        <p:nvSpPr>
          <p:cNvPr id="87042" name="Rectangle 2"/>
          <p:cNvSpPr>
            <a:spLocks noGrp="1" noChangeArrowheads="1"/>
          </p:cNvSpPr>
          <p:nvPr>
            <p:ph type="title"/>
          </p:nvPr>
        </p:nvSpPr>
        <p:spPr/>
        <p:txBody>
          <a:bodyPr/>
          <a:lstStyle/>
          <a:p>
            <a:pPr algn="ctr" eaLnBrk="1" hangingPunct="1"/>
            <a:r>
              <a:rPr lang="zh-CN" altLang="en-US" smtClean="0">
                <a:latin typeface="宋体" panose="02010600030101010101" pitchFamily="2" charset="-122"/>
              </a:rPr>
              <a:t>（五）保险储备</a:t>
            </a:r>
          </a:p>
        </p:txBody>
      </p:sp>
      <p:sp>
        <p:nvSpPr>
          <p:cNvPr id="4" name="文本框 3"/>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983432" y="1412776"/>
            <a:ext cx="10237019" cy="4713387"/>
          </a:xfrm>
        </p:spPr>
        <p:txBody>
          <a:bodyPr/>
          <a:lstStyle/>
          <a:p>
            <a:r>
              <a:rPr lang="zh-CN" altLang="zh-CN" dirty="0" smtClean="0"/>
              <a:t>总成本公式为</a:t>
            </a:r>
          </a:p>
          <a:p>
            <a:pPr algn="ctr"/>
            <a:r>
              <a:rPr lang="en-US" altLang="zh-CN" dirty="0" smtClean="0"/>
              <a:t>TC(S,B</a:t>
            </a:r>
            <a:r>
              <a:rPr lang="en-US" altLang="zh-CN" dirty="0"/>
              <a:t>)=</a:t>
            </a:r>
            <a:r>
              <a:rPr lang="en-US" altLang="zh-CN" dirty="0" err="1"/>
              <a:t>C</a:t>
            </a:r>
            <a:r>
              <a:rPr lang="en-US" altLang="zh-CN" baseline="-25000" dirty="0" err="1"/>
              <a:t>s</a:t>
            </a:r>
            <a:r>
              <a:rPr lang="en-US" altLang="zh-CN" dirty="0" err="1"/>
              <a:t>+C</a:t>
            </a:r>
            <a:r>
              <a:rPr lang="en-US" altLang="zh-CN" baseline="-25000" dirty="0" err="1"/>
              <a:t>B</a:t>
            </a:r>
            <a:r>
              <a:rPr lang="en-US" altLang="zh-CN" dirty="0"/>
              <a:t>=</a:t>
            </a:r>
            <a:r>
              <a:rPr lang="en-US" altLang="zh-CN" dirty="0" err="1"/>
              <a:t>K</a:t>
            </a:r>
            <a:r>
              <a:rPr lang="en-US" altLang="zh-CN" baseline="-25000" dirty="0" err="1"/>
              <a:t>u</a:t>
            </a:r>
            <a:r>
              <a:rPr lang="en-US" altLang="zh-CN" dirty="0" err="1"/>
              <a:t>SN+BK</a:t>
            </a:r>
            <a:r>
              <a:rPr lang="en-US" altLang="zh-CN" baseline="-25000" dirty="0" err="1"/>
              <a:t>c</a:t>
            </a:r>
            <a:endParaRPr lang="zh-CN" altLang="zh-CN" dirty="0"/>
          </a:p>
          <a:p>
            <a:r>
              <a:rPr lang="zh-CN" altLang="zh-CN" sz="2400" dirty="0"/>
              <a:t>式中</a:t>
            </a:r>
            <a:r>
              <a:rPr lang="en-US" altLang="zh-CN" sz="2400" dirty="0"/>
              <a:t>  TC(S,B)</a:t>
            </a:r>
            <a:r>
              <a:rPr lang="zh-CN" altLang="zh-CN" sz="2400" dirty="0"/>
              <a:t>为与保险储备有关的总成本；</a:t>
            </a:r>
          </a:p>
          <a:p>
            <a:r>
              <a:rPr lang="en-US" altLang="zh-CN" sz="2400" dirty="0"/>
              <a:t>C</a:t>
            </a:r>
            <a:r>
              <a:rPr lang="en-US" altLang="zh-CN" sz="2400" baseline="-25000" dirty="0"/>
              <a:t>s</a:t>
            </a:r>
            <a:r>
              <a:rPr lang="zh-CN" altLang="zh-CN" sz="2400" dirty="0"/>
              <a:t>为缺货成本；</a:t>
            </a:r>
          </a:p>
          <a:p>
            <a:r>
              <a:rPr lang="en-US" altLang="zh-CN" sz="2400" dirty="0"/>
              <a:t>C</a:t>
            </a:r>
            <a:r>
              <a:rPr lang="en-US" altLang="zh-CN" sz="2400" baseline="-25000" dirty="0"/>
              <a:t>B</a:t>
            </a:r>
            <a:r>
              <a:rPr lang="zh-CN" altLang="zh-CN" sz="2400" dirty="0"/>
              <a:t>为保险储备成本；</a:t>
            </a:r>
          </a:p>
          <a:p>
            <a:r>
              <a:rPr lang="en-US" altLang="zh-CN" sz="2400" dirty="0"/>
              <a:t>S</a:t>
            </a:r>
            <a:r>
              <a:rPr lang="zh-CN" altLang="zh-CN" sz="2400" dirty="0"/>
              <a:t>为缺货量；</a:t>
            </a:r>
          </a:p>
          <a:p>
            <a:r>
              <a:rPr lang="en-US" altLang="zh-CN" sz="2400" dirty="0"/>
              <a:t>K</a:t>
            </a:r>
            <a:r>
              <a:rPr lang="en-US" altLang="zh-CN" sz="2400" baseline="-25000" dirty="0"/>
              <a:t>u</a:t>
            </a:r>
            <a:r>
              <a:rPr lang="zh-CN" altLang="zh-CN" sz="2400" dirty="0"/>
              <a:t>为单位缺货成本；</a:t>
            </a:r>
          </a:p>
          <a:p>
            <a:r>
              <a:rPr lang="en-US" altLang="zh-CN" sz="2400" dirty="0"/>
              <a:t>N</a:t>
            </a:r>
            <a:r>
              <a:rPr lang="zh-CN" altLang="zh-CN" sz="2400" dirty="0"/>
              <a:t>为年订货次数；</a:t>
            </a:r>
          </a:p>
          <a:p>
            <a:r>
              <a:rPr lang="en-US" altLang="zh-CN" sz="2400" dirty="0"/>
              <a:t>B</a:t>
            </a:r>
            <a:r>
              <a:rPr lang="zh-CN" altLang="zh-CN" sz="2400" dirty="0"/>
              <a:t>为保险储备；</a:t>
            </a:r>
          </a:p>
          <a:p>
            <a:r>
              <a:rPr lang="en-US" altLang="zh-CN" sz="2400" dirty="0"/>
              <a:t>K</a:t>
            </a:r>
            <a:r>
              <a:rPr lang="en-US" altLang="zh-CN" sz="2400" baseline="-25000" dirty="0"/>
              <a:t>c</a:t>
            </a:r>
            <a:r>
              <a:rPr lang="zh-CN" altLang="zh-CN" sz="2400" dirty="0"/>
              <a:t>为单位储存成本。</a:t>
            </a:r>
          </a:p>
          <a:p>
            <a:endParaRPr lang="zh-CN" altLang="en-US" dirty="0"/>
          </a:p>
        </p:txBody>
      </p:sp>
      <p:sp>
        <p:nvSpPr>
          <p:cNvPr id="3" name="文本框 2"/>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sz="quarter" idx="4294967295"/>
          </p:nvPr>
        </p:nvSpPr>
        <p:spPr>
          <a:xfrm>
            <a:off x="4439816" y="1998663"/>
            <a:ext cx="7186612" cy="2943225"/>
          </a:xfrm>
        </p:spPr>
        <p:txBody>
          <a:bodyPr/>
          <a:lstStyle/>
          <a:p>
            <a:pPr indent="864000" algn="l" eaLnBrk="1" hangingPunct="1"/>
            <a:r>
              <a:rPr lang="zh-CN" altLang="en-US" sz="3200" dirty="0" smtClean="0">
                <a:latin typeface="楷体" panose="02010609060101010101" pitchFamily="49" charset="-122"/>
                <a:ea typeface="楷体" panose="02010609060101010101" pitchFamily="49" charset="-122"/>
              </a:rPr>
              <a:t>例</a:t>
            </a:r>
            <a:r>
              <a:rPr lang="en-US" altLang="zh-CN" sz="3200" dirty="0" smtClean="0">
                <a:latin typeface="楷体" panose="02010609060101010101" pitchFamily="49" charset="-122"/>
                <a:ea typeface="楷体" panose="02010609060101010101" pitchFamily="49" charset="-122"/>
              </a:rPr>
              <a:t>【6-1】</a:t>
            </a:r>
            <a:r>
              <a:rPr lang="zh-CN" altLang="en-US" sz="3200" dirty="0" smtClean="0">
                <a:latin typeface="楷体" panose="02010609060101010101" pitchFamily="49" charset="-122"/>
                <a:ea typeface="楷体" panose="02010609060101010101" pitchFamily="49" charset="-122"/>
              </a:rPr>
              <a:t>某汽车配件销售公司主要经营某种汽车零部件，每年的销售量为</a:t>
            </a:r>
            <a:r>
              <a:rPr lang="en-US" altLang="zh-CN" sz="3200" dirty="0" smtClean="0">
                <a:latin typeface="楷体" panose="02010609060101010101" pitchFamily="49" charset="-122"/>
                <a:ea typeface="楷体" panose="02010609060101010101" pitchFamily="49" charset="-122"/>
              </a:rPr>
              <a:t>400</a:t>
            </a:r>
            <a:r>
              <a:rPr lang="zh-CN" altLang="en-US" sz="3200" dirty="0" smtClean="0">
                <a:latin typeface="楷体" panose="02010609060101010101" pitchFamily="49" charset="-122"/>
                <a:ea typeface="楷体" panose="02010609060101010101" pitchFamily="49" charset="-122"/>
              </a:rPr>
              <a:t>件，该零件的单位储存成本为</a:t>
            </a:r>
            <a:r>
              <a:rPr lang="en-US" altLang="zh-CN" sz="3200" dirty="0" smtClean="0">
                <a:latin typeface="楷体" panose="02010609060101010101" pitchFamily="49" charset="-122"/>
                <a:ea typeface="楷体" panose="02010609060101010101" pitchFamily="49" charset="-122"/>
              </a:rPr>
              <a:t>25</a:t>
            </a:r>
            <a:r>
              <a:rPr lang="zh-CN" altLang="en-US" sz="3200" dirty="0" smtClean="0">
                <a:latin typeface="楷体" panose="02010609060101010101" pitchFamily="49" charset="-122"/>
                <a:ea typeface="楷体" panose="02010609060101010101" pitchFamily="49" charset="-122"/>
              </a:rPr>
              <a:t>元</a:t>
            </a:r>
            <a:r>
              <a:rPr lang="en-US" altLang="zh-CN" sz="3200" dirty="0" smtClean="0">
                <a:latin typeface="楷体" panose="02010609060101010101" pitchFamily="49" charset="-122"/>
                <a:ea typeface="楷体" panose="02010609060101010101" pitchFamily="49" charset="-122"/>
              </a:rPr>
              <a:t>/</a:t>
            </a:r>
            <a:r>
              <a:rPr lang="zh-CN" altLang="en-US" sz="3200" dirty="0" smtClean="0">
                <a:latin typeface="楷体" panose="02010609060101010101" pitchFamily="49" charset="-122"/>
                <a:ea typeface="楷体" panose="02010609060101010101" pitchFamily="49" charset="-122"/>
              </a:rPr>
              <a:t>件，一次订货成本为</a:t>
            </a:r>
            <a:r>
              <a:rPr lang="en-US" altLang="zh-CN" sz="3200" dirty="0" smtClean="0">
                <a:latin typeface="楷体" panose="02010609060101010101" pitchFamily="49" charset="-122"/>
                <a:ea typeface="楷体" panose="02010609060101010101" pitchFamily="49" charset="-122"/>
              </a:rPr>
              <a:t>50</a:t>
            </a:r>
            <a:r>
              <a:rPr lang="zh-CN" altLang="en-US" sz="3200" dirty="0" smtClean="0">
                <a:latin typeface="楷体" panose="02010609060101010101" pitchFamily="49" charset="-122"/>
                <a:ea typeface="楷体" panose="02010609060101010101" pitchFamily="49" charset="-122"/>
              </a:rPr>
              <a:t>元</a:t>
            </a:r>
            <a:r>
              <a:rPr lang="en-US" altLang="zh-CN" sz="3200" dirty="0" smtClean="0">
                <a:latin typeface="楷体" panose="02010609060101010101" pitchFamily="49" charset="-122"/>
                <a:ea typeface="楷体" panose="02010609060101010101" pitchFamily="49" charset="-122"/>
              </a:rPr>
              <a:t>/</a:t>
            </a:r>
            <a:r>
              <a:rPr lang="zh-CN" altLang="en-US" sz="3200" dirty="0" smtClean="0">
                <a:latin typeface="楷体" panose="02010609060101010101" pitchFamily="49" charset="-122"/>
                <a:ea typeface="楷体" panose="02010609060101010101" pitchFamily="49" charset="-122"/>
              </a:rPr>
              <a:t>次，单位缺货成本为</a:t>
            </a:r>
            <a:r>
              <a:rPr lang="en-US" altLang="zh-CN" sz="3200" dirty="0" smtClean="0">
                <a:latin typeface="楷体" panose="02010609060101010101" pitchFamily="49" charset="-122"/>
                <a:ea typeface="楷体" panose="02010609060101010101" pitchFamily="49" charset="-122"/>
              </a:rPr>
              <a:t>1.5</a:t>
            </a:r>
            <a:r>
              <a:rPr lang="zh-CN" altLang="en-US" sz="3200" dirty="0" smtClean="0">
                <a:latin typeface="楷体" panose="02010609060101010101" pitchFamily="49" charset="-122"/>
                <a:ea typeface="楷体" panose="02010609060101010101" pitchFamily="49" charset="-122"/>
              </a:rPr>
              <a:t>元</a:t>
            </a:r>
            <a:r>
              <a:rPr lang="en-US" altLang="zh-CN" sz="3200" dirty="0" smtClean="0">
                <a:latin typeface="楷体" panose="02010609060101010101" pitchFamily="49" charset="-122"/>
                <a:ea typeface="楷体" panose="02010609060101010101" pitchFamily="49" charset="-122"/>
              </a:rPr>
              <a:t>/</a:t>
            </a:r>
            <a:r>
              <a:rPr lang="zh-CN" altLang="en-US" sz="3200" dirty="0" smtClean="0">
                <a:latin typeface="楷体" panose="02010609060101010101" pitchFamily="49" charset="-122"/>
                <a:ea typeface="楷体" panose="02010609060101010101" pitchFamily="49" charset="-122"/>
              </a:rPr>
              <a:t>件。在交货间隔期内的需要量及其概率分布，见表</a:t>
            </a:r>
            <a:r>
              <a:rPr lang="en-US" altLang="zh-CN" sz="3200" dirty="0" smtClean="0">
                <a:latin typeface="楷体" panose="02010609060101010101" pitchFamily="49" charset="-122"/>
                <a:ea typeface="楷体" panose="02010609060101010101" pitchFamily="49" charset="-122"/>
              </a:rPr>
              <a:t>6-4</a:t>
            </a:r>
            <a:r>
              <a:rPr lang="zh-CN" altLang="en-US" sz="3200" dirty="0" smtClean="0">
                <a:latin typeface="楷体" panose="02010609060101010101" pitchFamily="49" charset="-122"/>
                <a:ea typeface="楷体" panose="02010609060101010101" pitchFamily="49" charset="-122"/>
              </a:rPr>
              <a:t>。 </a:t>
            </a:r>
          </a:p>
        </p:txBody>
      </p:sp>
      <p:grpSp>
        <p:nvGrpSpPr>
          <p:cNvPr id="3" name="Group 3"/>
          <p:cNvGrpSpPr/>
          <p:nvPr/>
        </p:nvGrpSpPr>
        <p:grpSpPr>
          <a:xfrm>
            <a:off x="1271464" y="2174875"/>
            <a:ext cx="2664292" cy="2736307"/>
            <a:chOff x="2524194" y="2521529"/>
            <a:chExt cx="8742643" cy="9470713"/>
          </a:xfrm>
        </p:grpSpPr>
        <p:grpSp>
          <p:nvGrpSpPr>
            <p:cNvPr id="4" name="Group 33"/>
            <p:cNvGrpSpPr/>
            <p:nvPr/>
          </p:nvGrpSpPr>
          <p:grpSpPr>
            <a:xfrm>
              <a:off x="3800362" y="10064797"/>
              <a:ext cx="745890" cy="991451"/>
              <a:chOff x="9916767" y="11659096"/>
              <a:chExt cx="1032769" cy="1372771"/>
            </a:xfrm>
          </p:grpSpPr>
          <p:sp>
            <p:nvSpPr>
              <p:cNvPr id="72"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3"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5" name="Group 37"/>
            <p:cNvGrpSpPr/>
            <p:nvPr/>
          </p:nvGrpSpPr>
          <p:grpSpPr>
            <a:xfrm rot="19385170">
              <a:off x="3988335" y="6990732"/>
              <a:ext cx="828523" cy="1189633"/>
              <a:chOff x="18561758" y="2385889"/>
              <a:chExt cx="2160750" cy="3102509"/>
            </a:xfrm>
          </p:grpSpPr>
          <p:sp>
            <p:nvSpPr>
              <p:cNvPr id="48"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9"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8"/>
            <p:cNvGrpSpPr/>
            <p:nvPr/>
          </p:nvGrpSpPr>
          <p:grpSpPr>
            <a:xfrm>
              <a:off x="4445018" y="2521529"/>
              <a:ext cx="1920851" cy="1914933"/>
              <a:chOff x="131763" y="111125"/>
              <a:chExt cx="3802063" cy="3789363"/>
            </a:xfrm>
          </p:grpSpPr>
          <p:sp>
            <p:nvSpPr>
              <p:cNvPr id="40"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1"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126"/>
            <p:cNvGrpSpPr/>
            <p:nvPr/>
          </p:nvGrpSpPr>
          <p:grpSpPr>
            <a:xfrm>
              <a:off x="2524194" y="3241842"/>
              <a:ext cx="8742643" cy="8750400"/>
              <a:chOff x="2865557" y="4639756"/>
              <a:chExt cx="3987931" cy="3991469"/>
            </a:xfrm>
          </p:grpSpPr>
          <p:grpSp>
            <p:nvGrpSpPr>
              <p:cNvPr id="8" name="Group 127"/>
              <p:cNvGrpSpPr/>
              <p:nvPr/>
            </p:nvGrpSpPr>
            <p:grpSpPr>
              <a:xfrm>
                <a:off x="4008752" y="4901589"/>
                <a:ext cx="2844736" cy="3729636"/>
                <a:chOff x="12795250" y="366713"/>
                <a:chExt cx="2738438" cy="3589337"/>
              </a:xfrm>
            </p:grpSpPr>
            <p:sp>
              <p:nvSpPr>
                <p:cNvPr id="19"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0"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9" name="Group 128"/>
              <p:cNvGrpSpPr/>
              <p:nvPr/>
            </p:nvGrpSpPr>
            <p:grpSpPr>
              <a:xfrm>
                <a:off x="4915488" y="4639756"/>
                <a:ext cx="998195" cy="540472"/>
                <a:chOff x="17801829" y="5891398"/>
                <a:chExt cx="954592" cy="516864"/>
              </a:xfrm>
            </p:grpSpPr>
            <p:sp>
              <p:nvSpPr>
                <p:cNvPr id="17"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8"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9"/>
              <p:cNvGrpSpPr/>
              <p:nvPr/>
            </p:nvGrpSpPr>
            <p:grpSpPr>
              <a:xfrm rot="1080935">
                <a:off x="2865557" y="5552196"/>
                <a:ext cx="2681044" cy="955676"/>
                <a:chOff x="485775" y="495300"/>
                <a:chExt cx="5238750" cy="1866901"/>
              </a:xfrm>
            </p:grpSpPr>
            <p:sp>
              <p:nvSpPr>
                <p:cNvPr id="11"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2"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78" name="文本框 77"/>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3862465049"/>
              </p:ext>
            </p:extLst>
          </p:nvPr>
        </p:nvGraphicFramePr>
        <p:xfrm>
          <a:off x="982663" y="2462907"/>
          <a:ext cx="10237787" cy="2478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0" name="Rectangle 2"/>
          <p:cNvSpPr>
            <a:spLocks noGrp="1" noChangeArrowheads="1"/>
          </p:cNvSpPr>
          <p:nvPr>
            <p:ph type="title"/>
          </p:nvPr>
        </p:nvSpPr>
        <p:spPr/>
        <p:txBody>
          <a:bodyPr/>
          <a:lstStyle/>
          <a:p>
            <a:pPr algn="ctr" eaLnBrk="1" hangingPunct="1"/>
            <a:r>
              <a:rPr lang="zh-CN" altLang="en-US" dirty="0" smtClean="0">
                <a:latin typeface="宋体" panose="02010600030101010101" pitchFamily="2" charset="-122"/>
              </a:rPr>
              <a:t>一、仓储的概念</a:t>
            </a:r>
          </a:p>
        </p:txBody>
      </p:sp>
      <p:sp>
        <p:nvSpPr>
          <p:cNvPr id="5" name="文本框 4"/>
          <p:cNvSpPr txBox="1"/>
          <p:nvPr/>
        </p:nvSpPr>
        <p:spPr>
          <a:xfrm>
            <a:off x="119336" y="332656"/>
            <a:ext cx="4108817"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第一节仓储概述</a:t>
            </a:r>
            <a:r>
              <a:rPr lang="en-US" altLang="zh-CN" dirty="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1416075"/>
            <a:ext cx="7416800"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7"/>
          <p:cNvSpPr>
            <a:spLocks noGrp="1" noChangeArrowheads="1"/>
          </p:cNvSpPr>
          <p:nvPr>
            <p:ph type="title"/>
          </p:nvPr>
        </p:nvSpPr>
        <p:spPr>
          <a:xfrm>
            <a:off x="1774825" y="260351"/>
            <a:ext cx="2205038" cy="512763"/>
          </a:xfrm>
        </p:spPr>
        <p:txBody>
          <a:bodyPr/>
          <a:lstStyle/>
          <a:p>
            <a:pPr eaLnBrk="1" hangingPunct="1"/>
            <a:r>
              <a:rPr lang="zh-CN" altLang="en-US" sz="2800">
                <a:solidFill>
                  <a:schemeClr val="folHlink"/>
                </a:solidFill>
                <a:latin typeface="宋体" panose="02010600030101010101" pitchFamily="2" charset="-122"/>
              </a:rPr>
              <a:t>表</a:t>
            </a:r>
            <a:r>
              <a:rPr lang="en-US" altLang="zh-CN" sz="2800">
                <a:solidFill>
                  <a:schemeClr val="folHlink"/>
                </a:solidFill>
                <a:latin typeface="宋体" panose="02010600030101010101" pitchFamily="2" charset="-122"/>
              </a:rPr>
              <a:t>6-4</a:t>
            </a:r>
          </a:p>
        </p:txBody>
      </p:sp>
      <p:sp>
        <p:nvSpPr>
          <p:cNvPr id="4" name="矩形 3"/>
          <p:cNvSpPr/>
          <p:nvPr/>
        </p:nvSpPr>
        <p:spPr>
          <a:xfrm>
            <a:off x="1343472" y="1268760"/>
            <a:ext cx="9577064" cy="5112568"/>
          </a:xfrm>
          <a:prstGeom prst="rect">
            <a:avLst/>
          </a:prstGeom>
          <a:noFill/>
          <a:ln w="1270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43472" y="1268760"/>
            <a:ext cx="9577064" cy="5112568"/>
          </a:xfrm>
          <a:prstGeom prst="rect">
            <a:avLst/>
          </a:prstGeom>
          <a:noFill/>
          <a:ln w="1270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11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1" y="1484784"/>
            <a:ext cx="7561263"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8"/>
          <p:cNvSpPr>
            <a:spLocks noGrp="1" noChangeArrowheads="1"/>
          </p:cNvSpPr>
          <p:nvPr>
            <p:ph type="title"/>
          </p:nvPr>
        </p:nvSpPr>
        <p:spPr>
          <a:xfrm>
            <a:off x="1774826" y="333375"/>
            <a:ext cx="4221163" cy="585788"/>
          </a:xfrm>
        </p:spPr>
        <p:txBody>
          <a:bodyPr/>
          <a:lstStyle/>
          <a:p>
            <a:pPr eaLnBrk="1" hangingPunct="1"/>
            <a:r>
              <a:rPr lang="zh-CN" altLang="en-US" smtClean="0">
                <a:solidFill>
                  <a:schemeClr val="folHlink"/>
                </a:solidFill>
                <a:latin typeface="宋体" panose="02010600030101010101" pitchFamily="2" charset="-122"/>
              </a:rPr>
              <a:t>保险储备计算结果</a:t>
            </a:r>
          </a:p>
        </p:txBody>
      </p:sp>
      <p:sp>
        <p:nvSpPr>
          <p:cNvPr id="5" name="文本框 4"/>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eaLnBrk="1" hangingPunct="1"/>
            <a:r>
              <a:rPr lang="zh-CN" altLang="en-US" smtClean="0">
                <a:latin typeface="宋体" panose="02010600030101010101" pitchFamily="2" charset="-122"/>
              </a:rPr>
              <a:t>三、仓储成本的控制原则</a:t>
            </a:r>
          </a:p>
        </p:txBody>
      </p:sp>
      <p:graphicFrame>
        <p:nvGraphicFramePr>
          <p:cNvPr id="6" name="内容占位符 2"/>
          <p:cNvGraphicFramePr>
            <a:graphicFrameLocks noGrp="1"/>
          </p:cNvGraphicFramePr>
          <p:nvPr>
            <p:ph sz="quarter" idx="4"/>
            <p:extLst>
              <p:ext uri="{D42A27DB-BD31-4B8C-83A1-F6EECF244321}">
                <p14:modId xmlns:p14="http://schemas.microsoft.com/office/powerpoint/2010/main" val="4043015698"/>
              </p:ext>
            </p:extLst>
          </p:nvPr>
        </p:nvGraphicFramePr>
        <p:xfrm>
          <a:off x="982663" y="2420888"/>
          <a:ext cx="10237787"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353489504"/>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8306" name="Rectangle 2"/>
          <p:cNvSpPr>
            <a:spLocks noGrp="1" noChangeArrowheads="1"/>
          </p:cNvSpPr>
          <p:nvPr>
            <p:ph type="title"/>
          </p:nvPr>
        </p:nvSpPr>
        <p:spPr/>
        <p:txBody>
          <a:bodyPr/>
          <a:lstStyle/>
          <a:p>
            <a:pPr algn="ctr" eaLnBrk="1" hangingPunct="1"/>
            <a:r>
              <a:rPr lang="zh-CN" altLang="en-US" smtClean="0">
                <a:latin typeface="宋体" panose="02010600030101010101" pitchFamily="2" charset="-122"/>
              </a:rPr>
              <a:t>四、仓储物资的控制方法</a:t>
            </a:r>
          </a:p>
        </p:txBody>
      </p:sp>
      <p:sp>
        <p:nvSpPr>
          <p:cNvPr id="4" name="文本框 3"/>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eaLnBrk="1" hangingPunct="1"/>
            <a:r>
              <a:rPr lang="zh-CN" altLang="en-US" smtClean="0">
                <a:latin typeface="宋体" panose="02010600030101010101" pitchFamily="2" charset="-122"/>
              </a:rPr>
              <a:t>（一）存货的订购点控制法</a:t>
            </a:r>
          </a:p>
        </p:txBody>
      </p:sp>
      <p:graphicFrame>
        <p:nvGraphicFramePr>
          <p:cNvPr id="4" name="内容占位符 2"/>
          <p:cNvGraphicFramePr>
            <a:graphicFrameLocks/>
          </p:cNvGraphicFramePr>
          <p:nvPr>
            <p:extLst>
              <p:ext uri="{D42A27DB-BD31-4B8C-83A1-F6EECF244321}">
                <p14:modId xmlns:p14="http://schemas.microsoft.com/office/powerpoint/2010/main" val="2709838623"/>
              </p:ext>
            </p:extLst>
          </p:nvPr>
        </p:nvGraphicFramePr>
        <p:xfrm>
          <a:off x="982663" y="2420888"/>
          <a:ext cx="10237787"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title"/>
          </p:nvPr>
        </p:nvSpPr>
        <p:spPr>
          <a:xfrm>
            <a:off x="1992314" y="5734050"/>
            <a:ext cx="8351837" cy="431800"/>
          </a:xfrm>
        </p:spPr>
        <p:txBody>
          <a:bodyPr/>
          <a:lstStyle/>
          <a:p>
            <a:pPr algn="ctr" eaLnBrk="1" hangingPunct="1"/>
            <a:r>
              <a:rPr lang="zh-CN" altLang="en-US" sz="2400">
                <a:latin typeface="宋体" panose="02010600030101010101" pitchFamily="2" charset="-122"/>
              </a:rPr>
              <a:t>图</a:t>
            </a:r>
            <a:r>
              <a:rPr lang="en-US" altLang="zh-CN" sz="2400">
                <a:latin typeface="宋体" panose="02010600030101010101" pitchFamily="2" charset="-122"/>
              </a:rPr>
              <a:t>6-3  </a:t>
            </a:r>
            <a:r>
              <a:rPr lang="zh-CN" altLang="en-US" sz="2400">
                <a:latin typeface="宋体" panose="02010600030101010101" pitchFamily="2" charset="-122"/>
              </a:rPr>
              <a:t>再定购点与交货期平均耗用量、保险储备关系 </a:t>
            </a:r>
          </a:p>
        </p:txBody>
      </p:sp>
      <p:pic>
        <p:nvPicPr>
          <p:cNvPr id="10240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338" y="1125538"/>
            <a:ext cx="8748712"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zh-CN" altLang="en-US" dirty="0">
                <a:latin typeface="宋体" panose="02010600030101010101" pitchFamily="2" charset="-122"/>
              </a:rPr>
              <a:t>（二）存货的定期控制</a:t>
            </a:r>
            <a:r>
              <a:rPr lang="zh-CN" altLang="en-US" dirty="0" smtClean="0">
                <a:latin typeface="宋体" panose="02010600030101010101" pitchFamily="2" charset="-122"/>
              </a:rPr>
              <a:t>法</a:t>
            </a:r>
          </a:p>
        </p:txBody>
      </p:sp>
      <p:graphicFrame>
        <p:nvGraphicFramePr>
          <p:cNvPr id="4" name="内容占位符 2"/>
          <p:cNvGraphicFramePr>
            <a:graphicFrameLocks/>
          </p:cNvGraphicFramePr>
          <p:nvPr>
            <p:extLst>
              <p:ext uri="{D42A27DB-BD31-4B8C-83A1-F6EECF244321}">
                <p14:modId xmlns:p14="http://schemas.microsoft.com/office/powerpoint/2010/main" val="268590731"/>
              </p:ext>
            </p:extLst>
          </p:nvPr>
        </p:nvGraphicFramePr>
        <p:xfrm>
          <a:off x="982663" y="2420888"/>
          <a:ext cx="10237787"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extLst>
      <p:ext uri="{BB962C8B-B14F-4D97-AF65-F5344CB8AC3E}">
        <p14:creationId xmlns:p14="http://schemas.microsoft.com/office/powerpoint/2010/main" val="6644245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zh-CN" altLang="en-US" dirty="0">
                <a:latin typeface="宋体" panose="02010600030101010101" pitchFamily="2" charset="-122"/>
              </a:rPr>
              <a:t>（三）存货的</a:t>
            </a:r>
            <a:r>
              <a:rPr lang="en-US" altLang="zh-CN" dirty="0">
                <a:latin typeface="宋体" panose="02010600030101010101" pitchFamily="2" charset="-122"/>
              </a:rPr>
              <a:t>ABC</a:t>
            </a:r>
            <a:r>
              <a:rPr lang="zh-CN" altLang="en-US" dirty="0">
                <a:latin typeface="宋体" panose="02010600030101010101" pitchFamily="2" charset="-122"/>
              </a:rPr>
              <a:t>分析控制法</a:t>
            </a:r>
            <a:endParaRPr lang="zh-CN" altLang="en-US" dirty="0" smtClean="0">
              <a:latin typeface="宋体" panose="02010600030101010101" pitchFamily="2" charset="-122"/>
            </a:endParaRPr>
          </a:p>
        </p:txBody>
      </p:sp>
      <p:graphicFrame>
        <p:nvGraphicFramePr>
          <p:cNvPr id="4" name="内容占位符 2"/>
          <p:cNvGraphicFramePr>
            <a:graphicFrameLocks/>
          </p:cNvGraphicFramePr>
          <p:nvPr>
            <p:extLst>
              <p:ext uri="{D42A27DB-BD31-4B8C-83A1-F6EECF244321}">
                <p14:modId xmlns:p14="http://schemas.microsoft.com/office/powerpoint/2010/main" val="4267400515"/>
              </p:ext>
            </p:extLst>
          </p:nvPr>
        </p:nvGraphicFramePr>
        <p:xfrm>
          <a:off x="982663" y="2420888"/>
          <a:ext cx="10237787"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extLst>
      <p:ext uri="{BB962C8B-B14F-4D97-AF65-F5344CB8AC3E}">
        <p14:creationId xmlns:p14="http://schemas.microsoft.com/office/powerpoint/2010/main" val="1857194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sz="quarter" idx="4294967295"/>
          </p:nvPr>
        </p:nvSpPr>
        <p:spPr>
          <a:xfrm>
            <a:off x="4295800" y="2347913"/>
            <a:ext cx="7115175" cy="2295525"/>
          </a:xfrm>
        </p:spPr>
        <p:txBody>
          <a:bodyPr/>
          <a:lstStyle/>
          <a:p>
            <a:pPr algn="l" eaLnBrk="1" hangingPunct="1"/>
            <a:r>
              <a:rPr lang="zh-CN" altLang="en-US" sz="3200" dirty="0" smtClean="0">
                <a:latin typeface="宋体" panose="02010600030101010101" pitchFamily="2" charset="-122"/>
              </a:rPr>
              <a:t>例</a:t>
            </a:r>
            <a:r>
              <a:rPr lang="en-US" altLang="zh-CN" sz="3200" dirty="0" smtClean="0">
                <a:latin typeface="宋体" panose="02010600030101010101" pitchFamily="2" charset="-122"/>
              </a:rPr>
              <a:t>【6-2】</a:t>
            </a:r>
            <a:r>
              <a:rPr lang="zh-CN" altLang="en-US" sz="3200" dirty="0" smtClean="0">
                <a:latin typeface="宋体" panose="02010600030101010101" pitchFamily="2" charset="-122"/>
              </a:rPr>
              <a:t>以某仓库库存物资现状为例，根据其各类库存物资分类统计 ，编制</a:t>
            </a:r>
            <a:r>
              <a:rPr lang="en-US" altLang="zh-CN" sz="3200" dirty="0" smtClean="0">
                <a:latin typeface="宋体" panose="02010600030101010101" pitchFamily="2" charset="-122"/>
              </a:rPr>
              <a:t>ABC</a:t>
            </a:r>
            <a:r>
              <a:rPr lang="zh-CN" altLang="en-US" sz="3200" dirty="0" smtClean="0">
                <a:latin typeface="宋体" panose="02010600030101010101" pitchFamily="2" charset="-122"/>
              </a:rPr>
              <a:t>分析表，并根据</a:t>
            </a:r>
            <a:r>
              <a:rPr lang="en-US" altLang="zh-CN" sz="3200" dirty="0" smtClean="0">
                <a:latin typeface="宋体" panose="02010600030101010101" pitchFamily="2" charset="-122"/>
              </a:rPr>
              <a:t>ABC</a:t>
            </a:r>
            <a:r>
              <a:rPr lang="zh-CN" altLang="en-US" sz="3200" dirty="0" smtClean="0">
                <a:latin typeface="宋体" panose="02010600030101010101" pitchFamily="2" charset="-122"/>
              </a:rPr>
              <a:t>分析表确定分类，如表</a:t>
            </a:r>
            <a:r>
              <a:rPr lang="en-US" altLang="zh-CN" sz="3200" dirty="0" smtClean="0">
                <a:latin typeface="宋体" panose="02010600030101010101" pitchFamily="2" charset="-122"/>
              </a:rPr>
              <a:t>6-5</a:t>
            </a:r>
            <a:r>
              <a:rPr lang="zh-CN" altLang="en-US" sz="3200" dirty="0" smtClean="0">
                <a:latin typeface="宋体" panose="02010600030101010101" pitchFamily="2" charset="-122"/>
              </a:rPr>
              <a:t>所示。</a:t>
            </a:r>
          </a:p>
        </p:txBody>
      </p:sp>
      <p:grpSp>
        <p:nvGrpSpPr>
          <p:cNvPr id="3" name="Group 3"/>
          <p:cNvGrpSpPr/>
          <p:nvPr/>
        </p:nvGrpSpPr>
        <p:grpSpPr>
          <a:xfrm>
            <a:off x="1127448" y="1907131"/>
            <a:ext cx="2664292" cy="2736307"/>
            <a:chOff x="2524194" y="2521529"/>
            <a:chExt cx="8742643" cy="9470713"/>
          </a:xfrm>
        </p:grpSpPr>
        <p:grpSp>
          <p:nvGrpSpPr>
            <p:cNvPr id="4" name="Group 33"/>
            <p:cNvGrpSpPr/>
            <p:nvPr/>
          </p:nvGrpSpPr>
          <p:grpSpPr>
            <a:xfrm>
              <a:off x="3800362" y="10064797"/>
              <a:ext cx="745890" cy="991451"/>
              <a:chOff x="9916767" y="11659096"/>
              <a:chExt cx="1032769" cy="1372771"/>
            </a:xfrm>
          </p:grpSpPr>
          <p:sp>
            <p:nvSpPr>
              <p:cNvPr id="72"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3"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5" name="Group 37"/>
            <p:cNvGrpSpPr/>
            <p:nvPr/>
          </p:nvGrpSpPr>
          <p:grpSpPr>
            <a:xfrm rot="19385170">
              <a:off x="3988335" y="6990732"/>
              <a:ext cx="828523" cy="1189633"/>
              <a:chOff x="18561758" y="2385889"/>
              <a:chExt cx="2160750" cy="3102509"/>
            </a:xfrm>
          </p:grpSpPr>
          <p:sp>
            <p:nvSpPr>
              <p:cNvPr id="48"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9"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8"/>
            <p:cNvGrpSpPr/>
            <p:nvPr/>
          </p:nvGrpSpPr>
          <p:grpSpPr>
            <a:xfrm>
              <a:off x="4445018" y="2521529"/>
              <a:ext cx="1920851" cy="1914933"/>
              <a:chOff x="131763" y="111125"/>
              <a:chExt cx="3802063" cy="3789363"/>
            </a:xfrm>
          </p:grpSpPr>
          <p:sp>
            <p:nvSpPr>
              <p:cNvPr id="40"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1"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126"/>
            <p:cNvGrpSpPr/>
            <p:nvPr/>
          </p:nvGrpSpPr>
          <p:grpSpPr>
            <a:xfrm>
              <a:off x="2524194" y="3241842"/>
              <a:ext cx="8742643" cy="8750400"/>
              <a:chOff x="2865557" y="4639756"/>
              <a:chExt cx="3987931" cy="3991469"/>
            </a:xfrm>
          </p:grpSpPr>
          <p:grpSp>
            <p:nvGrpSpPr>
              <p:cNvPr id="8" name="Group 127"/>
              <p:cNvGrpSpPr/>
              <p:nvPr/>
            </p:nvGrpSpPr>
            <p:grpSpPr>
              <a:xfrm>
                <a:off x="4008752" y="4901589"/>
                <a:ext cx="2844736" cy="3729636"/>
                <a:chOff x="12795250" y="366713"/>
                <a:chExt cx="2738438" cy="3589337"/>
              </a:xfrm>
            </p:grpSpPr>
            <p:sp>
              <p:nvSpPr>
                <p:cNvPr id="19"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0"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9" name="Group 128"/>
              <p:cNvGrpSpPr/>
              <p:nvPr/>
            </p:nvGrpSpPr>
            <p:grpSpPr>
              <a:xfrm>
                <a:off x="4915488" y="4639756"/>
                <a:ext cx="998195" cy="540472"/>
                <a:chOff x="17801829" y="5891398"/>
                <a:chExt cx="954592" cy="516864"/>
              </a:xfrm>
            </p:grpSpPr>
            <p:sp>
              <p:nvSpPr>
                <p:cNvPr id="17"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8"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9"/>
              <p:cNvGrpSpPr/>
              <p:nvPr/>
            </p:nvGrpSpPr>
            <p:grpSpPr>
              <a:xfrm rot="1080935">
                <a:off x="2865557" y="5552196"/>
                <a:ext cx="2681044" cy="955676"/>
                <a:chOff x="485775" y="495300"/>
                <a:chExt cx="5238750" cy="1866901"/>
              </a:xfrm>
            </p:grpSpPr>
            <p:sp>
              <p:nvSpPr>
                <p:cNvPr id="11"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2"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78" name="文本框 77"/>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title"/>
          </p:nvPr>
        </p:nvSpPr>
        <p:spPr>
          <a:xfrm>
            <a:off x="755651" y="2708919"/>
            <a:ext cx="10464800" cy="3106093"/>
          </a:xfrm>
        </p:spPr>
        <p:txBody>
          <a:bodyPr/>
          <a:lstStyle/>
          <a:p>
            <a:pPr eaLnBrk="1" hangingPunct="1"/>
            <a:r>
              <a:rPr lang="zh-CN" altLang="en-US" smtClean="0">
                <a:solidFill>
                  <a:schemeClr val="folHlink"/>
                </a:solidFill>
                <a:latin typeface="宋体" panose="02010600030101010101" pitchFamily="2" charset="-122"/>
              </a:rPr>
              <a:t>表</a:t>
            </a:r>
            <a:r>
              <a:rPr lang="en-US" altLang="zh-CN" smtClean="0">
                <a:solidFill>
                  <a:schemeClr val="folHlink"/>
                </a:solidFill>
                <a:latin typeface="宋体" panose="02010600030101010101" pitchFamily="2" charset="-122"/>
              </a:rPr>
              <a:t>6-5  ABC</a:t>
            </a:r>
            <a:r>
              <a:rPr lang="zh-CN" altLang="en-US" smtClean="0">
                <a:solidFill>
                  <a:schemeClr val="folHlink"/>
                </a:solidFill>
                <a:latin typeface="宋体" panose="02010600030101010101" pitchFamily="2" charset="-122"/>
              </a:rPr>
              <a:t>分析表</a:t>
            </a:r>
          </a:p>
        </p:txBody>
      </p:sp>
      <p:pic>
        <p:nvPicPr>
          <p:cNvPr id="1157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00808"/>
            <a:ext cx="91440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2865809129"/>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6" name="Rectangle 2"/>
          <p:cNvSpPr>
            <a:spLocks noGrp="1" noChangeArrowheads="1"/>
          </p:cNvSpPr>
          <p:nvPr>
            <p:ph type="title"/>
          </p:nvPr>
        </p:nvSpPr>
        <p:spPr/>
        <p:txBody>
          <a:bodyPr/>
          <a:lstStyle/>
          <a:p>
            <a:pPr algn="ctr" eaLnBrk="1" hangingPunct="1"/>
            <a:r>
              <a:rPr lang="zh-CN" altLang="en-US" smtClean="0">
                <a:latin typeface="宋体" panose="02010600030101010101" pitchFamily="2" charset="-122"/>
              </a:rPr>
              <a:t>二、仓储性态</a:t>
            </a:r>
          </a:p>
        </p:txBody>
      </p:sp>
      <p:sp>
        <p:nvSpPr>
          <p:cNvPr id="4" name="文本框 3"/>
          <p:cNvSpPr txBox="1"/>
          <p:nvPr/>
        </p:nvSpPr>
        <p:spPr>
          <a:xfrm>
            <a:off x="119336" y="332656"/>
            <a:ext cx="4108817"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第一节仓储概述</a:t>
            </a:r>
            <a:r>
              <a:rPr lang="en-US" altLang="zh-CN" dirty="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title"/>
          </p:nvPr>
        </p:nvSpPr>
        <p:spPr>
          <a:xfrm>
            <a:off x="2566988" y="6092826"/>
            <a:ext cx="7200900" cy="441325"/>
          </a:xfrm>
        </p:spPr>
        <p:txBody>
          <a:bodyPr/>
          <a:lstStyle/>
          <a:p>
            <a:pPr algn="ctr" eaLnBrk="1" hangingPunct="1"/>
            <a:r>
              <a:rPr lang="zh-CN" altLang="en-US" sz="2400">
                <a:solidFill>
                  <a:schemeClr val="tx1"/>
                </a:solidFill>
                <a:latin typeface="宋体" panose="02010600030101010101" pitchFamily="2" charset="-122"/>
              </a:rPr>
              <a:t>图</a:t>
            </a:r>
            <a:r>
              <a:rPr lang="en-US" altLang="zh-CN" sz="2400">
                <a:solidFill>
                  <a:schemeClr val="tx1"/>
                </a:solidFill>
                <a:latin typeface="宋体" panose="02010600030101010101" pitchFamily="2" charset="-122"/>
              </a:rPr>
              <a:t>6-4 </a:t>
            </a:r>
            <a:r>
              <a:rPr lang="en-US" altLang="zh-CN" sz="2400">
                <a:latin typeface="宋体" panose="02010600030101010101" pitchFamily="2" charset="-122"/>
              </a:rPr>
              <a:t>ABC</a:t>
            </a:r>
            <a:r>
              <a:rPr lang="zh-CN" altLang="en-US" sz="2400">
                <a:latin typeface="宋体" panose="02010600030101010101" pitchFamily="2" charset="-122"/>
              </a:rPr>
              <a:t>分析图 </a:t>
            </a:r>
          </a:p>
        </p:txBody>
      </p:sp>
      <p:pic>
        <p:nvPicPr>
          <p:cNvPr id="11776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1117601"/>
            <a:ext cx="8281987"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sz="quarter" idx="4294967295"/>
          </p:nvPr>
        </p:nvSpPr>
        <p:spPr>
          <a:xfrm>
            <a:off x="697408" y="2347913"/>
            <a:ext cx="10871200" cy="2295525"/>
          </a:xfrm>
          <a:ln>
            <a:solidFill>
              <a:srgbClr val="040404"/>
            </a:solidFill>
          </a:ln>
        </p:spPr>
        <p:txBody>
          <a:bodyPr/>
          <a:lstStyle/>
          <a:p>
            <a:pPr algn="l" eaLnBrk="1" hangingPunct="1"/>
            <a:r>
              <a:rPr lang="zh-CN" altLang="en-US" sz="3200" dirty="0" smtClean="0">
                <a:latin typeface="宋体" panose="02010600030101010101" pitchFamily="2" charset="-122"/>
              </a:rPr>
              <a:t>从表</a:t>
            </a:r>
            <a:r>
              <a:rPr lang="en-US" altLang="zh-CN" sz="3200" dirty="0" smtClean="0">
                <a:latin typeface="宋体" panose="02010600030101010101" pitchFamily="2" charset="-122"/>
              </a:rPr>
              <a:t>6-5</a:t>
            </a:r>
            <a:r>
              <a:rPr lang="zh-CN" altLang="en-US" sz="3200" dirty="0" smtClean="0">
                <a:latin typeface="宋体" panose="02010600030101010101" pitchFamily="2" charset="-122"/>
              </a:rPr>
              <a:t>和图</a:t>
            </a:r>
            <a:r>
              <a:rPr lang="en-US" altLang="zh-CN" sz="3200" dirty="0" smtClean="0">
                <a:latin typeface="宋体" panose="02010600030101010101" pitchFamily="2" charset="-122"/>
              </a:rPr>
              <a:t>6-4</a:t>
            </a:r>
            <a:r>
              <a:rPr lang="zh-CN" altLang="en-US" sz="3200" dirty="0" smtClean="0">
                <a:latin typeface="宋体" panose="02010600030101010101" pitchFamily="2" charset="-122"/>
              </a:rPr>
              <a:t>可以得出：编号</a:t>
            </a:r>
            <a:r>
              <a:rPr lang="en-US" altLang="zh-CN" sz="3200" dirty="0" smtClean="0">
                <a:latin typeface="宋体" panose="02010600030101010101" pitchFamily="2" charset="-122"/>
              </a:rPr>
              <a:t>1</a:t>
            </a:r>
            <a:r>
              <a:rPr lang="zh-CN" altLang="en-US" sz="3200" dirty="0" smtClean="0">
                <a:latin typeface="宋体" panose="02010600030101010101" pitchFamily="2" charset="-122"/>
              </a:rPr>
              <a:t>～</a:t>
            </a:r>
            <a:r>
              <a:rPr lang="en-US" altLang="zh-CN" sz="3200" dirty="0" smtClean="0">
                <a:latin typeface="宋体" panose="02010600030101010101" pitchFamily="2" charset="-122"/>
              </a:rPr>
              <a:t>2</a:t>
            </a:r>
            <a:r>
              <a:rPr lang="zh-CN" altLang="en-US" sz="3200" dirty="0" smtClean="0">
                <a:latin typeface="宋体" panose="02010600030101010101" pitchFamily="2" charset="-122"/>
              </a:rPr>
              <a:t>的物资为</a:t>
            </a:r>
            <a:r>
              <a:rPr lang="en-US" altLang="zh-CN" sz="3200" dirty="0" smtClean="0">
                <a:latin typeface="宋体" panose="02010600030101010101" pitchFamily="2" charset="-122"/>
              </a:rPr>
              <a:t>A</a:t>
            </a:r>
            <a:r>
              <a:rPr lang="zh-CN" altLang="en-US" sz="3200" dirty="0" smtClean="0">
                <a:latin typeface="宋体" panose="02010600030101010101" pitchFamily="2" charset="-122"/>
              </a:rPr>
              <a:t>类，占用资金</a:t>
            </a:r>
            <a:r>
              <a:rPr lang="en-US" altLang="zh-CN" sz="3200" dirty="0" smtClean="0">
                <a:latin typeface="宋体" panose="02010600030101010101" pitchFamily="2" charset="-122"/>
              </a:rPr>
              <a:t>80%</a:t>
            </a:r>
            <a:r>
              <a:rPr lang="zh-CN" altLang="en-US" sz="3200" dirty="0" smtClean="0">
                <a:latin typeface="宋体" panose="02010600030101010101" pitchFamily="2" charset="-122"/>
              </a:rPr>
              <a:t>；编号</a:t>
            </a:r>
            <a:r>
              <a:rPr lang="en-US" altLang="zh-CN" sz="3200" dirty="0" smtClean="0">
                <a:latin typeface="宋体" panose="02010600030101010101" pitchFamily="2" charset="-122"/>
              </a:rPr>
              <a:t>3</a:t>
            </a:r>
            <a:r>
              <a:rPr lang="zh-CN" altLang="en-US" sz="3200" dirty="0" smtClean="0">
                <a:latin typeface="宋体" panose="02010600030101010101" pitchFamily="2" charset="-122"/>
              </a:rPr>
              <a:t>～</a:t>
            </a:r>
            <a:r>
              <a:rPr lang="en-US" altLang="zh-CN" sz="3200" dirty="0" smtClean="0">
                <a:latin typeface="宋体" panose="02010600030101010101" pitchFamily="2" charset="-122"/>
              </a:rPr>
              <a:t>4</a:t>
            </a:r>
            <a:r>
              <a:rPr lang="zh-CN" altLang="en-US" sz="3200" dirty="0" smtClean="0">
                <a:latin typeface="宋体" panose="02010600030101010101" pitchFamily="2" charset="-122"/>
              </a:rPr>
              <a:t>的物资为</a:t>
            </a:r>
            <a:r>
              <a:rPr lang="en-US" altLang="zh-CN" sz="3200" dirty="0" smtClean="0">
                <a:latin typeface="宋体" panose="02010600030101010101" pitchFamily="2" charset="-122"/>
              </a:rPr>
              <a:t>B</a:t>
            </a:r>
            <a:r>
              <a:rPr lang="zh-CN" altLang="en-US" sz="3200" dirty="0" smtClean="0">
                <a:latin typeface="宋体" panose="02010600030101010101" pitchFamily="2" charset="-122"/>
              </a:rPr>
              <a:t>类，占用资金</a:t>
            </a:r>
            <a:r>
              <a:rPr lang="en-US" altLang="zh-CN" sz="3200" dirty="0" smtClean="0">
                <a:latin typeface="宋体" panose="02010600030101010101" pitchFamily="2" charset="-122"/>
              </a:rPr>
              <a:t>9%</a:t>
            </a:r>
            <a:r>
              <a:rPr lang="zh-CN" altLang="en-US" sz="3200" dirty="0" smtClean="0">
                <a:latin typeface="宋体" panose="02010600030101010101" pitchFamily="2" charset="-122"/>
              </a:rPr>
              <a:t>；编号</a:t>
            </a:r>
            <a:r>
              <a:rPr lang="en-US" altLang="zh-CN" sz="3200" dirty="0" smtClean="0">
                <a:latin typeface="宋体" panose="02010600030101010101" pitchFamily="2" charset="-122"/>
              </a:rPr>
              <a:t>5</a:t>
            </a:r>
            <a:r>
              <a:rPr lang="zh-CN" altLang="en-US" sz="3200" dirty="0" smtClean="0">
                <a:latin typeface="宋体" panose="02010600030101010101" pitchFamily="2" charset="-122"/>
              </a:rPr>
              <a:t>～</a:t>
            </a:r>
            <a:r>
              <a:rPr lang="en-US" altLang="zh-CN" sz="3200" dirty="0" smtClean="0">
                <a:latin typeface="宋体" panose="02010600030101010101" pitchFamily="2" charset="-122"/>
              </a:rPr>
              <a:t>10</a:t>
            </a:r>
            <a:r>
              <a:rPr lang="zh-CN" altLang="en-US" sz="3200" dirty="0" smtClean="0">
                <a:latin typeface="宋体" panose="02010600030101010101" pitchFamily="2" charset="-122"/>
              </a:rPr>
              <a:t>的物资为</a:t>
            </a:r>
            <a:r>
              <a:rPr lang="en-US" altLang="zh-CN" sz="3200" dirty="0" smtClean="0">
                <a:latin typeface="宋体" panose="02010600030101010101" pitchFamily="2" charset="-122"/>
              </a:rPr>
              <a:t>C</a:t>
            </a:r>
            <a:r>
              <a:rPr lang="zh-CN" altLang="en-US" sz="3200" dirty="0" smtClean="0">
                <a:latin typeface="宋体" panose="02010600030101010101" pitchFamily="2" charset="-122"/>
              </a:rPr>
              <a:t>类，占用资金</a:t>
            </a:r>
            <a:r>
              <a:rPr lang="en-US" altLang="zh-CN" sz="3200" dirty="0" smtClean="0">
                <a:latin typeface="宋体" panose="02010600030101010101" pitchFamily="2" charset="-122"/>
              </a:rPr>
              <a:t>11%</a:t>
            </a:r>
            <a:r>
              <a:rPr lang="zh-CN" altLang="en-US" sz="3200" dirty="0" smtClean="0">
                <a:latin typeface="宋体" panose="02010600030101010101" pitchFamily="2" charset="-122"/>
              </a:rPr>
              <a:t>。故应对这三类各自包含的物资分别采取不同的管理方式。</a:t>
            </a:r>
          </a:p>
        </p:txBody>
      </p:sp>
      <p:sp>
        <p:nvSpPr>
          <p:cNvPr id="3" name="文本框 2"/>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ln>
            <a:solidFill>
              <a:srgbClr val="040404"/>
            </a:solidFill>
          </a:ln>
        </p:spPr>
        <p:txBody>
          <a:bodyPr/>
          <a:lstStyle/>
          <a:p>
            <a:pPr indent="0"/>
            <a:r>
              <a:rPr lang="en-US" altLang="zh-CN" dirty="0" smtClean="0">
                <a:latin typeface="宋体" panose="02010600030101010101" pitchFamily="2" charset="-122"/>
              </a:rPr>
              <a:t>1</a:t>
            </a:r>
            <a:r>
              <a:rPr lang="zh-CN" altLang="en-US" dirty="0">
                <a:latin typeface="宋体" panose="02010600030101010101" pitchFamily="2" charset="-122"/>
              </a:rPr>
              <a:t>．仓储持有成本主要包括哪些内容？</a:t>
            </a:r>
            <a:br>
              <a:rPr lang="zh-CN" altLang="en-US" dirty="0">
                <a:latin typeface="宋体" panose="02010600030101010101" pitchFamily="2" charset="-122"/>
              </a:rPr>
            </a:br>
            <a:r>
              <a:rPr lang="en-US" altLang="zh-CN" dirty="0">
                <a:latin typeface="宋体" panose="02010600030101010101" pitchFamily="2" charset="-122"/>
              </a:rPr>
              <a:t>2</a:t>
            </a:r>
            <a:r>
              <a:rPr lang="zh-CN" altLang="en-US" dirty="0">
                <a:latin typeface="宋体" panose="02010600030101010101" pitchFamily="2" charset="-122"/>
              </a:rPr>
              <a:t>．何为订货成本或生产准备成本、缺货成本、在途库存持有成本？</a:t>
            </a:r>
            <a:br>
              <a:rPr lang="zh-CN" altLang="en-US" dirty="0">
                <a:latin typeface="宋体" panose="02010600030101010101" pitchFamily="2" charset="-122"/>
              </a:rPr>
            </a:br>
            <a:r>
              <a:rPr lang="en-US" altLang="zh-CN" dirty="0">
                <a:latin typeface="宋体" panose="02010600030101010101" pitchFamily="2" charset="-122"/>
              </a:rPr>
              <a:t>3</a:t>
            </a:r>
            <a:r>
              <a:rPr lang="zh-CN" altLang="en-US" dirty="0">
                <a:latin typeface="宋体" panose="02010600030101010101" pitchFamily="2" charset="-122"/>
              </a:rPr>
              <a:t>．如何选取仓储成本计算对象？</a:t>
            </a:r>
            <a:br>
              <a:rPr lang="zh-CN" altLang="en-US" dirty="0">
                <a:latin typeface="宋体" panose="02010600030101010101" pitchFamily="2" charset="-122"/>
              </a:rPr>
            </a:br>
            <a:r>
              <a:rPr lang="en-US" altLang="zh-CN" dirty="0">
                <a:latin typeface="宋体" panose="02010600030101010101" pitchFamily="2" charset="-122"/>
              </a:rPr>
              <a:t>4</a:t>
            </a:r>
            <a:r>
              <a:rPr lang="zh-CN" altLang="en-US" dirty="0">
                <a:latin typeface="宋体" panose="02010600030101010101" pitchFamily="2" charset="-122"/>
              </a:rPr>
              <a:t>．仓储成本的计算方法有哪几种？</a:t>
            </a:r>
            <a:endParaRPr lang="zh-CN" altLang="en-US" dirty="0"/>
          </a:p>
        </p:txBody>
      </p:sp>
      <p:sp>
        <p:nvSpPr>
          <p:cNvPr id="119810" name="Rectangle 2"/>
          <p:cNvSpPr>
            <a:spLocks noGrp="1" noChangeArrowheads="1"/>
          </p:cNvSpPr>
          <p:nvPr>
            <p:ph type="title"/>
          </p:nvPr>
        </p:nvSpPr>
        <p:spPr/>
        <p:txBody>
          <a:bodyPr/>
          <a:lstStyle/>
          <a:p>
            <a:pPr eaLnBrk="1" hangingPunct="1"/>
            <a:r>
              <a:rPr lang="en-US" altLang="zh-CN" dirty="0">
                <a:latin typeface="宋体" panose="02010600030101010101" pitchFamily="2" charset="-122"/>
                <a:sym typeface="Webdings" panose="05030102010509060703" pitchFamily="18" charset="2"/>
              </a:rPr>
              <a:t></a:t>
            </a:r>
            <a:r>
              <a:rPr lang="en-US" altLang="zh-CN" dirty="0">
                <a:latin typeface="宋体" panose="02010600030101010101" pitchFamily="2" charset="-122"/>
              </a:rPr>
              <a:t>【</a:t>
            </a:r>
            <a:r>
              <a:rPr lang="zh-CN" altLang="en-US" dirty="0">
                <a:latin typeface="宋体" panose="02010600030101010101" pitchFamily="2" charset="-122"/>
              </a:rPr>
              <a:t>复习思考题</a:t>
            </a:r>
            <a:r>
              <a:rPr lang="en-US" altLang="zh-CN" dirty="0">
                <a:latin typeface="宋体" panose="02010600030101010101" pitchFamily="2" charset="-122"/>
              </a:rPr>
              <a:t>】</a:t>
            </a:r>
            <a:endParaRPr lang="zh-CN" altLang="en-US" dirty="0" smtClean="0">
              <a:latin typeface="宋体" panose="02010600030101010101" pitchFamily="2" charset="-122"/>
            </a:endParaRPr>
          </a:p>
        </p:txBody>
      </p:sp>
      <p:sp>
        <p:nvSpPr>
          <p:cNvPr id="4" name="文本框 3"/>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4"/>
          </p:nvPr>
        </p:nvSpPr>
        <p:spPr>
          <a:xfrm>
            <a:off x="4799856" y="1628800"/>
            <a:ext cx="6420595" cy="39512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spcBef>
                <a:spcPct val="0"/>
              </a:spcBef>
            </a:pPr>
            <a:r>
              <a:rPr lang="zh-CN" altLang="zh-CN" dirty="0">
                <a:solidFill>
                  <a:srgbClr val="000000"/>
                </a:solidFill>
                <a:cs typeface="+mj-cs"/>
              </a:rPr>
              <a:t>【练习题</a:t>
            </a:r>
            <a:r>
              <a:rPr lang="en-US" altLang="zh-CN" dirty="0">
                <a:solidFill>
                  <a:srgbClr val="000000"/>
                </a:solidFill>
                <a:cs typeface="+mj-cs"/>
              </a:rPr>
              <a:t>6-1】B</a:t>
            </a:r>
            <a:r>
              <a:rPr lang="zh-CN" altLang="en-US" dirty="0">
                <a:solidFill>
                  <a:srgbClr val="000000"/>
                </a:solidFill>
                <a:cs typeface="+mj-cs"/>
              </a:rPr>
              <a:t>公司管理、财务、营业等相关费用如表</a:t>
            </a:r>
            <a:r>
              <a:rPr lang="en-US" altLang="zh-CN" dirty="0">
                <a:solidFill>
                  <a:srgbClr val="000000"/>
                </a:solidFill>
                <a:cs typeface="+mj-cs"/>
              </a:rPr>
              <a:t>6-4</a:t>
            </a:r>
            <a:r>
              <a:rPr lang="zh-CN" altLang="en-US" dirty="0">
                <a:solidFill>
                  <a:srgbClr val="000000"/>
                </a:solidFill>
                <a:cs typeface="+mj-cs"/>
              </a:rPr>
              <a:t>所示（该公司有</a:t>
            </a:r>
            <a:r>
              <a:rPr lang="en-US" altLang="zh-CN" dirty="0">
                <a:solidFill>
                  <a:srgbClr val="000000"/>
                </a:solidFill>
                <a:cs typeface="+mj-cs"/>
              </a:rPr>
              <a:t>500</a:t>
            </a:r>
            <a:r>
              <a:rPr lang="zh-CN" altLang="en-US" dirty="0">
                <a:solidFill>
                  <a:srgbClr val="000000"/>
                </a:solidFill>
                <a:cs typeface="+mj-cs"/>
              </a:rPr>
              <a:t>人，物流工作人员有</a:t>
            </a:r>
            <a:r>
              <a:rPr lang="en-US" altLang="zh-CN" dirty="0">
                <a:solidFill>
                  <a:srgbClr val="000000"/>
                </a:solidFill>
                <a:cs typeface="+mj-cs"/>
              </a:rPr>
              <a:t>80</a:t>
            </a:r>
            <a:r>
              <a:rPr lang="zh-CN" altLang="en-US" dirty="0">
                <a:solidFill>
                  <a:srgbClr val="000000"/>
                </a:solidFill>
                <a:cs typeface="+mj-cs"/>
              </a:rPr>
              <a:t>人；全公司面积为</a:t>
            </a:r>
            <a:r>
              <a:rPr lang="en-US" altLang="zh-CN" dirty="0">
                <a:solidFill>
                  <a:srgbClr val="000000"/>
                </a:solidFill>
                <a:cs typeface="+mj-cs"/>
              </a:rPr>
              <a:t>7 500m2</a:t>
            </a:r>
            <a:r>
              <a:rPr lang="zh-CN" altLang="en-US" dirty="0">
                <a:solidFill>
                  <a:srgbClr val="000000"/>
                </a:solidFill>
                <a:cs typeface="+mj-cs"/>
              </a:rPr>
              <a:t>，物流设施面积为</a:t>
            </a:r>
            <a:r>
              <a:rPr lang="en-US" altLang="zh-CN" dirty="0">
                <a:solidFill>
                  <a:srgbClr val="000000"/>
                </a:solidFill>
                <a:cs typeface="+mj-cs"/>
              </a:rPr>
              <a:t>4 000m2</a:t>
            </a:r>
            <a:r>
              <a:rPr lang="zh-CN" altLang="en-US" dirty="0">
                <a:solidFill>
                  <a:srgbClr val="000000"/>
                </a:solidFill>
                <a:cs typeface="+mj-cs"/>
              </a:rPr>
              <a:t>），试按支付形态划分法计算仓储成本，并填入表</a:t>
            </a:r>
            <a:r>
              <a:rPr lang="en-US" altLang="zh-CN" dirty="0">
                <a:solidFill>
                  <a:srgbClr val="000000"/>
                </a:solidFill>
                <a:cs typeface="+mj-cs"/>
              </a:rPr>
              <a:t>6-6</a:t>
            </a:r>
            <a:r>
              <a:rPr lang="zh-CN" altLang="en-US" dirty="0">
                <a:solidFill>
                  <a:srgbClr val="000000"/>
                </a:solidFill>
                <a:cs typeface="+mj-cs"/>
              </a:rPr>
              <a:t>内（金额比率为</a:t>
            </a:r>
            <a:r>
              <a:rPr lang="en-US" altLang="zh-CN" dirty="0">
                <a:solidFill>
                  <a:srgbClr val="000000"/>
                </a:solidFill>
                <a:cs typeface="+mj-cs"/>
              </a:rPr>
              <a:t>100%</a:t>
            </a:r>
            <a:r>
              <a:rPr lang="zh-CN" altLang="en-US" dirty="0">
                <a:solidFill>
                  <a:srgbClr val="000000"/>
                </a:solidFill>
                <a:cs typeface="+mj-cs"/>
              </a:rPr>
              <a:t>）。</a:t>
            </a:r>
          </a:p>
        </p:txBody>
      </p:sp>
      <p:grpSp>
        <p:nvGrpSpPr>
          <p:cNvPr id="7" name="Group 3"/>
          <p:cNvGrpSpPr/>
          <p:nvPr/>
        </p:nvGrpSpPr>
        <p:grpSpPr>
          <a:xfrm>
            <a:off x="1271464" y="2174875"/>
            <a:ext cx="2664292" cy="2736307"/>
            <a:chOff x="2524194" y="2521529"/>
            <a:chExt cx="8742643" cy="9470713"/>
          </a:xfrm>
        </p:grpSpPr>
        <p:grpSp>
          <p:nvGrpSpPr>
            <p:cNvPr id="8" name="Group 33"/>
            <p:cNvGrpSpPr/>
            <p:nvPr/>
          </p:nvGrpSpPr>
          <p:grpSpPr>
            <a:xfrm>
              <a:off x="3800362" y="10064797"/>
              <a:ext cx="745890" cy="991451"/>
              <a:chOff x="9916767" y="11659096"/>
              <a:chExt cx="1032769" cy="1372771"/>
            </a:xfrm>
          </p:grpSpPr>
          <p:sp>
            <p:nvSpPr>
              <p:cNvPr id="76"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8"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9"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80"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81"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9" name="Group 37"/>
            <p:cNvGrpSpPr/>
            <p:nvPr/>
          </p:nvGrpSpPr>
          <p:grpSpPr>
            <a:xfrm rot="19385170">
              <a:off x="3988335" y="6990732"/>
              <a:ext cx="828523" cy="1189633"/>
              <a:chOff x="18561758" y="2385889"/>
              <a:chExt cx="2160750" cy="3102509"/>
            </a:xfrm>
          </p:grpSpPr>
          <p:sp>
            <p:nvSpPr>
              <p:cNvPr id="52"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2"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3"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38"/>
            <p:cNvGrpSpPr/>
            <p:nvPr/>
          </p:nvGrpSpPr>
          <p:grpSpPr>
            <a:xfrm>
              <a:off x="4445018" y="2521529"/>
              <a:ext cx="1920851" cy="1914933"/>
              <a:chOff x="131763" y="111125"/>
              <a:chExt cx="3802063" cy="3789363"/>
            </a:xfrm>
          </p:grpSpPr>
          <p:sp>
            <p:nvSpPr>
              <p:cNvPr id="44"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8"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9"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1" name="Group 126"/>
            <p:cNvGrpSpPr/>
            <p:nvPr/>
          </p:nvGrpSpPr>
          <p:grpSpPr>
            <a:xfrm>
              <a:off x="2524194" y="3241842"/>
              <a:ext cx="8742643" cy="8750400"/>
              <a:chOff x="2865557" y="4639756"/>
              <a:chExt cx="3987931" cy="3991469"/>
            </a:xfrm>
          </p:grpSpPr>
          <p:grpSp>
            <p:nvGrpSpPr>
              <p:cNvPr id="12" name="Group 127"/>
              <p:cNvGrpSpPr/>
              <p:nvPr/>
            </p:nvGrpSpPr>
            <p:grpSpPr>
              <a:xfrm>
                <a:off x="4008752" y="4901589"/>
                <a:ext cx="2844736" cy="3729636"/>
                <a:chOff x="12795250" y="366713"/>
                <a:chExt cx="2738438" cy="3589337"/>
              </a:xfrm>
            </p:grpSpPr>
            <p:sp>
              <p:nvSpPr>
                <p:cNvPr id="23"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0"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1"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3" name="Group 128"/>
              <p:cNvGrpSpPr/>
              <p:nvPr/>
            </p:nvGrpSpPr>
            <p:grpSpPr>
              <a:xfrm>
                <a:off x="4915488" y="4639756"/>
                <a:ext cx="998195" cy="540472"/>
                <a:chOff x="17801829" y="5891398"/>
                <a:chExt cx="954592" cy="516864"/>
              </a:xfrm>
            </p:grpSpPr>
            <p:sp>
              <p:nvSpPr>
                <p:cNvPr id="21"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4" name="Group 129"/>
              <p:cNvGrpSpPr/>
              <p:nvPr/>
            </p:nvGrpSpPr>
            <p:grpSpPr>
              <a:xfrm rot="1080935">
                <a:off x="2865557" y="5552196"/>
                <a:ext cx="2681044" cy="955676"/>
                <a:chOff x="485775" y="495300"/>
                <a:chExt cx="5238750" cy="1866901"/>
              </a:xfrm>
            </p:grpSpPr>
            <p:sp>
              <p:nvSpPr>
                <p:cNvPr id="15"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7"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8"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9"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0"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82" name="文本框 81"/>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Tree>
    <p:extLst>
      <p:ext uri="{BB962C8B-B14F-4D97-AF65-F5344CB8AC3E}">
        <p14:creationId xmlns:p14="http://schemas.microsoft.com/office/powerpoint/2010/main" val="30300940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sz="quarter" idx="4294967295"/>
          </p:nvPr>
        </p:nvSpPr>
        <p:spPr>
          <a:xfrm>
            <a:off x="4655840" y="1988840"/>
            <a:ext cx="6899275" cy="30241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indent="864000" algn="l" eaLnBrk="1" hangingPunct="1"/>
            <a:r>
              <a:rPr lang="en-US" altLang="zh-CN" sz="3200" dirty="0">
                <a:latin typeface="楷体" panose="02010609060101010101" pitchFamily="49" charset="-122"/>
                <a:ea typeface="楷体" panose="02010609060101010101" pitchFamily="49" charset="-122"/>
              </a:rPr>
              <a:t>【</a:t>
            </a:r>
            <a:r>
              <a:rPr lang="zh-CN" altLang="en-US" sz="3200" dirty="0">
                <a:latin typeface="楷体" panose="02010609060101010101" pitchFamily="49" charset="-122"/>
                <a:ea typeface="楷体" panose="02010609060101010101" pitchFamily="49" charset="-122"/>
              </a:rPr>
              <a:t>练习题</a:t>
            </a:r>
            <a:r>
              <a:rPr lang="en-US" altLang="zh-CN" sz="3200" dirty="0">
                <a:latin typeface="楷体" panose="02010609060101010101" pitchFamily="49" charset="-122"/>
                <a:ea typeface="楷体" panose="02010609060101010101" pitchFamily="49" charset="-122"/>
              </a:rPr>
              <a:t>6-2】</a:t>
            </a:r>
            <a:r>
              <a:rPr lang="zh-CN" altLang="en-US" sz="3200" dirty="0">
                <a:latin typeface="楷体" panose="02010609060101010101" pitchFamily="49" charset="-122"/>
                <a:ea typeface="楷体" panose="02010609060101010101" pitchFamily="49" charset="-122"/>
              </a:rPr>
              <a:t>某汽车修理厂每月需要某种零件</a:t>
            </a:r>
            <a:r>
              <a:rPr lang="en-US" altLang="zh-CN" sz="3200" dirty="0">
                <a:latin typeface="楷体" panose="02010609060101010101" pitchFamily="49" charset="-122"/>
                <a:ea typeface="楷体" panose="02010609060101010101" pitchFamily="49" charset="-122"/>
              </a:rPr>
              <a:t>2 000</a:t>
            </a:r>
            <a:r>
              <a:rPr lang="zh-CN" altLang="en-US" sz="3200" dirty="0">
                <a:latin typeface="楷体" panose="02010609060101010101" pitchFamily="49" charset="-122"/>
                <a:ea typeface="楷体" panose="02010609060101010101" pitchFamily="49" charset="-122"/>
              </a:rPr>
              <a:t>件，单价为</a:t>
            </a:r>
            <a:r>
              <a:rPr lang="en-US" altLang="zh-CN" sz="3200" dirty="0">
                <a:latin typeface="楷体" panose="02010609060101010101" pitchFamily="49" charset="-122"/>
                <a:ea typeface="楷体" panose="02010609060101010101" pitchFamily="49" charset="-122"/>
              </a:rPr>
              <a:t>30</a:t>
            </a:r>
            <a:r>
              <a:rPr lang="zh-CN" altLang="en-US" sz="3200" dirty="0">
                <a:latin typeface="楷体" panose="02010609060101010101" pitchFamily="49" charset="-122"/>
                <a:ea typeface="楷体" panose="02010609060101010101" pitchFamily="49" charset="-122"/>
              </a:rPr>
              <a:t>元，每次订购费为</a:t>
            </a:r>
            <a:r>
              <a:rPr lang="en-US" altLang="zh-CN" sz="3200" dirty="0">
                <a:latin typeface="楷体" panose="02010609060101010101" pitchFamily="49" charset="-122"/>
                <a:ea typeface="楷体" panose="02010609060101010101" pitchFamily="49" charset="-122"/>
              </a:rPr>
              <a:t>100</a:t>
            </a:r>
            <a:r>
              <a:rPr lang="zh-CN" altLang="en-US" sz="3200" dirty="0">
                <a:latin typeface="楷体" panose="02010609060101010101" pitchFamily="49" charset="-122"/>
                <a:ea typeface="楷体" panose="02010609060101010101" pitchFamily="49" charset="-122"/>
              </a:rPr>
              <a:t>元，年库存保管费率为</a:t>
            </a:r>
            <a:r>
              <a:rPr lang="en-US" altLang="zh-CN" sz="3200" dirty="0">
                <a:latin typeface="楷体" panose="02010609060101010101" pitchFamily="49" charset="-122"/>
                <a:ea typeface="楷体" panose="02010609060101010101" pitchFamily="49" charset="-122"/>
              </a:rPr>
              <a:t>16%</a:t>
            </a:r>
            <a:r>
              <a:rPr lang="zh-CN" altLang="en-US" sz="3200" dirty="0">
                <a:latin typeface="楷体" panose="02010609060101010101" pitchFamily="49" charset="-122"/>
                <a:ea typeface="楷体" panose="02010609060101010101" pitchFamily="49" charset="-122"/>
              </a:rPr>
              <a:t>，求经济订货批量以及年库存管理总费用。</a:t>
            </a:r>
          </a:p>
        </p:txBody>
      </p:sp>
      <p:grpSp>
        <p:nvGrpSpPr>
          <p:cNvPr id="3" name="Group 3"/>
          <p:cNvGrpSpPr/>
          <p:nvPr/>
        </p:nvGrpSpPr>
        <p:grpSpPr>
          <a:xfrm>
            <a:off x="1271464" y="2174875"/>
            <a:ext cx="2664292" cy="2736307"/>
            <a:chOff x="2524194" y="2521529"/>
            <a:chExt cx="8742643" cy="9470713"/>
          </a:xfrm>
        </p:grpSpPr>
        <p:grpSp>
          <p:nvGrpSpPr>
            <p:cNvPr id="4" name="Group 33"/>
            <p:cNvGrpSpPr/>
            <p:nvPr/>
          </p:nvGrpSpPr>
          <p:grpSpPr>
            <a:xfrm>
              <a:off x="3800362" y="10064797"/>
              <a:ext cx="745890" cy="991451"/>
              <a:chOff x="9916767" y="11659096"/>
              <a:chExt cx="1032769" cy="1372771"/>
            </a:xfrm>
          </p:grpSpPr>
          <p:sp>
            <p:nvSpPr>
              <p:cNvPr id="72"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3"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5" name="Group 37"/>
            <p:cNvGrpSpPr/>
            <p:nvPr/>
          </p:nvGrpSpPr>
          <p:grpSpPr>
            <a:xfrm rot="19385170">
              <a:off x="3988335" y="6990732"/>
              <a:ext cx="828523" cy="1189633"/>
              <a:chOff x="18561758" y="2385889"/>
              <a:chExt cx="2160750" cy="3102509"/>
            </a:xfrm>
          </p:grpSpPr>
          <p:sp>
            <p:nvSpPr>
              <p:cNvPr id="48"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9"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8"/>
            <p:cNvGrpSpPr/>
            <p:nvPr/>
          </p:nvGrpSpPr>
          <p:grpSpPr>
            <a:xfrm>
              <a:off x="4445018" y="2521529"/>
              <a:ext cx="1920851" cy="1914933"/>
              <a:chOff x="131763" y="111125"/>
              <a:chExt cx="3802063" cy="3789363"/>
            </a:xfrm>
          </p:grpSpPr>
          <p:sp>
            <p:nvSpPr>
              <p:cNvPr id="40"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1"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126"/>
            <p:cNvGrpSpPr/>
            <p:nvPr/>
          </p:nvGrpSpPr>
          <p:grpSpPr>
            <a:xfrm>
              <a:off x="2524194" y="3241842"/>
              <a:ext cx="8742643" cy="8750400"/>
              <a:chOff x="2865557" y="4639756"/>
              <a:chExt cx="3987931" cy="3991469"/>
            </a:xfrm>
          </p:grpSpPr>
          <p:grpSp>
            <p:nvGrpSpPr>
              <p:cNvPr id="8" name="Group 127"/>
              <p:cNvGrpSpPr/>
              <p:nvPr/>
            </p:nvGrpSpPr>
            <p:grpSpPr>
              <a:xfrm>
                <a:off x="4008752" y="4901589"/>
                <a:ext cx="2844736" cy="3729636"/>
                <a:chOff x="12795250" y="366713"/>
                <a:chExt cx="2738438" cy="3589337"/>
              </a:xfrm>
            </p:grpSpPr>
            <p:sp>
              <p:nvSpPr>
                <p:cNvPr id="19"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0"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9" name="Group 128"/>
              <p:cNvGrpSpPr/>
              <p:nvPr/>
            </p:nvGrpSpPr>
            <p:grpSpPr>
              <a:xfrm>
                <a:off x="4915488" y="4639756"/>
                <a:ext cx="998195" cy="540472"/>
                <a:chOff x="17801829" y="5891398"/>
                <a:chExt cx="954592" cy="516864"/>
              </a:xfrm>
            </p:grpSpPr>
            <p:sp>
              <p:nvSpPr>
                <p:cNvPr id="17"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8"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9"/>
              <p:cNvGrpSpPr/>
              <p:nvPr/>
            </p:nvGrpSpPr>
            <p:grpSpPr>
              <a:xfrm rot="1080935">
                <a:off x="2865557" y="5552196"/>
                <a:ext cx="2681044" cy="955676"/>
                <a:chOff x="485775" y="495300"/>
                <a:chExt cx="5238750" cy="1866901"/>
              </a:xfrm>
            </p:grpSpPr>
            <p:sp>
              <p:nvSpPr>
                <p:cNvPr id="11"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2"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78" name="文本框 77"/>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sz="quarter" idx="4294967295"/>
          </p:nvPr>
        </p:nvSpPr>
        <p:spPr>
          <a:xfrm>
            <a:off x="4367808" y="2276872"/>
            <a:ext cx="7259637" cy="22955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indent="864000" algn="l" eaLnBrk="1" hangingPunct="1"/>
            <a:r>
              <a:rPr lang="en-US" altLang="zh-CN" sz="3200" dirty="0">
                <a:latin typeface="楷体" panose="02010609060101010101" pitchFamily="49" charset="-122"/>
                <a:ea typeface="楷体" panose="02010609060101010101" pitchFamily="49" charset="-122"/>
              </a:rPr>
              <a:t>【</a:t>
            </a:r>
            <a:r>
              <a:rPr lang="zh-CN" altLang="en-US" sz="3200" dirty="0">
                <a:latin typeface="楷体" panose="02010609060101010101" pitchFamily="49" charset="-122"/>
                <a:ea typeface="楷体" panose="02010609060101010101" pitchFamily="49" charset="-122"/>
              </a:rPr>
              <a:t>练习题</a:t>
            </a:r>
            <a:r>
              <a:rPr lang="en-US" altLang="zh-CN" sz="3200" dirty="0">
                <a:latin typeface="楷体" panose="02010609060101010101" pitchFamily="49" charset="-122"/>
                <a:ea typeface="楷体" panose="02010609060101010101" pitchFamily="49" charset="-122"/>
              </a:rPr>
              <a:t>6-3】</a:t>
            </a:r>
            <a:r>
              <a:rPr lang="zh-CN" altLang="en-US" sz="3200" dirty="0">
                <a:latin typeface="楷体" panose="02010609060101010101" pitchFamily="49" charset="-122"/>
                <a:ea typeface="楷体" panose="02010609060101010101" pitchFamily="49" charset="-122"/>
              </a:rPr>
              <a:t>续上题，在每年订货</a:t>
            </a:r>
            <a:r>
              <a:rPr lang="en-US" altLang="zh-CN" sz="3200" dirty="0">
                <a:latin typeface="楷体" panose="02010609060101010101" pitchFamily="49" charset="-122"/>
                <a:ea typeface="楷体" panose="02010609060101010101" pitchFamily="49" charset="-122"/>
              </a:rPr>
              <a:t>4</a:t>
            </a:r>
            <a:r>
              <a:rPr lang="zh-CN" altLang="en-US" sz="3200" dirty="0">
                <a:latin typeface="楷体" panose="02010609060101010101" pitchFamily="49" charset="-122"/>
                <a:ea typeface="楷体" panose="02010609060101010101" pitchFamily="49" charset="-122"/>
              </a:rPr>
              <a:t>次时，每次订货额是</a:t>
            </a:r>
            <a:r>
              <a:rPr lang="en-US" altLang="zh-CN" sz="3200" dirty="0">
                <a:latin typeface="楷体" panose="02010609060101010101" pitchFamily="49" charset="-122"/>
                <a:ea typeface="楷体" panose="02010609060101010101" pitchFamily="49" charset="-122"/>
              </a:rPr>
              <a:t>12 000</a:t>
            </a:r>
            <a:r>
              <a:rPr lang="zh-CN" altLang="en-US" sz="3200" dirty="0">
                <a:latin typeface="楷体" panose="02010609060101010101" pitchFamily="49" charset="-122"/>
                <a:ea typeface="楷体" panose="02010609060101010101" pitchFamily="49" charset="-122"/>
              </a:rPr>
              <a:t>元，若该原料年保管总额是</a:t>
            </a:r>
            <a:r>
              <a:rPr lang="en-US" altLang="zh-CN" sz="3200" dirty="0">
                <a:latin typeface="楷体" panose="02010609060101010101" pitchFamily="49" charset="-122"/>
                <a:ea typeface="楷体" panose="02010609060101010101" pitchFamily="49" charset="-122"/>
              </a:rPr>
              <a:t>480</a:t>
            </a:r>
            <a:r>
              <a:rPr lang="zh-CN" altLang="en-US" sz="3200" dirty="0">
                <a:latin typeface="楷体" panose="02010609060101010101" pitchFamily="49" charset="-122"/>
                <a:ea typeface="楷体" panose="02010609060101010101" pitchFamily="49" charset="-122"/>
              </a:rPr>
              <a:t>元，每次订货费是</a:t>
            </a:r>
            <a:r>
              <a:rPr lang="en-US" altLang="zh-CN" sz="3200" dirty="0">
                <a:latin typeface="楷体" panose="02010609060101010101" pitchFamily="49" charset="-122"/>
                <a:ea typeface="楷体" panose="02010609060101010101" pitchFamily="49" charset="-122"/>
              </a:rPr>
              <a:t>120</a:t>
            </a:r>
            <a:r>
              <a:rPr lang="zh-CN" altLang="en-US" sz="3200" dirty="0">
                <a:latin typeface="楷体" panose="02010609060101010101" pitchFamily="49" charset="-122"/>
                <a:ea typeface="楷体" panose="02010609060101010101" pitchFamily="49" charset="-122"/>
              </a:rPr>
              <a:t>元，求年保管费用率。年存货费用总额的最小值此时是多少？</a:t>
            </a:r>
          </a:p>
        </p:txBody>
      </p:sp>
      <p:grpSp>
        <p:nvGrpSpPr>
          <p:cNvPr id="3" name="Group 3"/>
          <p:cNvGrpSpPr/>
          <p:nvPr/>
        </p:nvGrpSpPr>
        <p:grpSpPr>
          <a:xfrm>
            <a:off x="1271464" y="2174875"/>
            <a:ext cx="2664292" cy="2736307"/>
            <a:chOff x="2524194" y="2521529"/>
            <a:chExt cx="8742643" cy="9470713"/>
          </a:xfrm>
        </p:grpSpPr>
        <p:grpSp>
          <p:nvGrpSpPr>
            <p:cNvPr id="4" name="Group 33"/>
            <p:cNvGrpSpPr/>
            <p:nvPr/>
          </p:nvGrpSpPr>
          <p:grpSpPr>
            <a:xfrm>
              <a:off x="3800362" y="10064797"/>
              <a:ext cx="745890" cy="991451"/>
              <a:chOff x="9916767" y="11659096"/>
              <a:chExt cx="1032769" cy="1372771"/>
            </a:xfrm>
          </p:grpSpPr>
          <p:sp>
            <p:nvSpPr>
              <p:cNvPr id="72"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3"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6"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5" name="Group 37"/>
            <p:cNvGrpSpPr/>
            <p:nvPr/>
          </p:nvGrpSpPr>
          <p:grpSpPr>
            <a:xfrm rot="19385170">
              <a:off x="3988335" y="6990732"/>
              <a:ext cx="828523" cy="1189633"/>
              <a:chOff x="18561758" y="2385889"/>
              <a:chExt cx="2160750" cy="3102509"/>
            </a:xfrm>
          </p:grpSpPr>
          <p:sp>
            <p:nvSpPr>
              <p:cNvPr id="48"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9"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2"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6" name="Group 38"/>
            <p:cNvGrpSpPr/>
            <p:nvPr/>
          </p:nvGrpSpPr>
          <p:grpSpPr>
            <a:xfrm>
              <a:off x="4445018" y="2521529"/>
              <a:ext cx="1920851" cy="1914933"/>
              <a:chOff x="131763" y="111125"/>
              <a:chExt cx="3802063" cy="3789363"/>
            </a:xfrm>
          </p:grpSpPr>
          <p:sp>
            <p:nvSpPr>
              <p:cNvPr id="40"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1"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4"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7" name="Group 126"/>
            <p:cNvGrpSpPr/>
            <p:nvPr/>
          </p:nvGrpSpPr>
          <p:grpSpPr>
            <a:xfrm>
              <a:off x="2524194" y="3241842"/>
              <a:ext cx="8742643" cy="8750400"/>
              <a:chOff x="2865557" y="4639756"/>
              <a:chExt cx="3987931" cy="3991469"/>
            </a:xfrm>
          </p:grpSpPr>
          <p:grpSp>
            <p:nvGrpSpPr>
              <p:cNvPr id="8" name="Group 127"/>
              <p:cNvGrpSpPr/>
              <p:nvPr/>
            </p:nvGrpSpPr>
            <p:grpSpPr>
              <a:xfrm>
                <a:off x="4008752" y="4901589"/>
                <a:ext cx="2844736" cy="3729636"/>
                <a:chOff x="12795250" y="366713"/>
                <a:chExt cx="2738438" cy="3589337"/>
              </a:xfrm>
            </p:grpSpPr>
            <p:sp>
              <p:nvSpPr>
                <p:cNvPr id="19"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0"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1"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3"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9" name="Group 128"/>
              <p:cNvGrpSpPr/>
              <p:nvPr/>
            </p:nvGrpSpPr>
            <p:grpSpPr>
              <a:xfrm>
                <a:off x="4915488" y="4639756"/>
                <a:ext cx="998195" cy="540472"/>
                <a:chOff x="17801829" y="5891398"/>
                <a:chExt cx="954592" cy="516864"/>
              </a:xfrm>
            </p:grpSpPr>
            <p:sp>
              <p:nvSpPr>
                <p:cNvPr id="17"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8"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129"/>
              <p:cNvGrpSpPr/>
              <p:nvPr/>
            </p:nvGrpSpPr>
            <p:grpSpPr>
              <a:xfrm rot="1080935">
                <a:off x="2865557" y="5552196"/>
                <a:ext cx="2681044" cy="955676"/>
                <a:chOff x="485775" y="495300"/>
                <a:chExt cx="5238750" cy="1866901"/>
              </a:xfrm>
            </p:grpSpPr>
            <p:sp>
              <p:nvSpPr>
                <p:cNvPr id="11"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2"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3"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4"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5"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
        <p:nvSpPr>
          <p:cNvPr id="78" name="文本框 77"/>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9"/>
          <p:cNvSpPr>
            <a:spLocks noGrp="1" noChangeArrowheads="1"/>
          </p:cNvSpPr>
          <p:nvPr>
            <p:ph type="subTitle" idx="4294967295"/>
          </p:nvPr>
        </p:nvSpPr>
        <p:spPr>
          <a:xfrm>
            <a:off x="4578350" y="2251075"/>
            <a:ext cx="7613650" cy="2725738"/>
          </a:xfrm>
          <a:prstGeom prst="rect">
            <a:avLst/>
          </a:prstGeom>
          <a:effectLst>
            <a:outerShdw blurRad="50800" dist="38100" dir="2700000" algn="tl" rotWithShape="0">
              <a:prstClr val="black">
                <a:alpha val="23000"/>
              </a:prstClr>
            </a:outerShdw>
          </a:effectLst>
        </p:spPr>
        <p:txBody>
          <a:bodyPr>
            <a:normAutofit/>
            <a:scene3d>
              <a:camera prst="orthographicFront"/>
              <a:lightRig rig="threePt" dir="t"/>
            </a:scene3d>
            <a:sp3d extrusionH="57150">
              <a:bevelT h="25400" prst="softRound"/>
            </a:sp3d>
          </a:bodyPr>
          <a:lstStyle/>
          <a:p>
            <a:pPr marL="0" indent="0" eaLnBrk="1" hangingPunct="1">
              <a:buNone/>
            </a:pPr>
            <a:r>
              <a:rPr lang="zh-CN" altLang="en-US" sz="4400" b="1" dirty="0">
                <a:solidFill>
                  <a:schemeClr val="accent6">
                    <a:lumMod val="50000"/>
                  </a:schemeClr>
                </a:solidFill>
                <a:effectLst/>
                <a:latin typeface="楷体" panose="02010609060101010101" pitchFamily="49" charset="-122"/>
                <a:ea typeface="楷体" panose="02010609060101010101" pitchFamily="49" charset="-122"/>
              </a:rPr>
              <a:t>物流成本管理（</a:t>
            </a:r>
            <a:r>
              <a:rPr lang="zh-CN" altLang="en-US" sz="4400" b="1" dirty="0" smtClean="0">
                <a:solidFill>
                  <a:schemeClr val="accent6">
                    <a:lumMod val="50000"/>
                  </a:schemeClr>
                </a:solidFill>
                <a:effectLst/>
                <a:latin typeface="楷体" panose="02010609060101010101" pitchFamily="49" charset="-122"/>
                <a:ea typeface="楷体" panose="02010609060101010101" pitchFamily="49" charset="-122"/>
              </a:rPr>
              <a:t>第</a:t>
            </a:r>
            <a:r>
              <a:rPr lang="en-US" altLang="zh-CN" sz="4400" b="1" dirty="0" smtClean="0">
                <a:solidFill>
                  <a:schemeClr val="accent6">
                    <a:lumMod val="50000"/>
                  </a:schemeClr>
                </a:solidFill>
                <a:effectLst/>
                <a:latin typeface="楷体" panose="02010609060101010101" pitchFamily="49" charset="-122"/>
                <a:ea typeface="楷体" panose="02010609060101010101" pitchFamily="49" charset="-122"/>
              </a:rPr>
              <a:t>5</a:t>
            </a:r>
            <a:r>
              <a:rPr lang="zh-CN" altLang="en-US" sz="4400" b="1" dirty="0" smtClean="0">
                <a:solidFill>
                  <a:schemeClr val="accent6">
                    <a:lumMod val="50000"/>
                  </a:schemeClr>
                </a:solidFill>
                <a:effectLst/>
                <a:latin typeface="楷体" panose="02010609060101010101" pitchFamily="49" charset="-122"/>
                <a:ea typeface="楷体" panose="02010609060101010101" pitchFamily="49" charset="-122"/>
              </a:rPr>
              <a:t>版</a:t>
            </a:r>
            <a:r>
              <a:rPr lang="zh-CN" altLang="en-US" sz="4400" b="1" dirty="0">
                <a:solidFill>
                  <a:schemeClr val="accent6">
                    <a:lumMod val="50000"/>
                  </a:schemeClr>
                </a:solidFill>
                <a:effectLst/>
                <a:latin typeface="楷体" panose="02010609060101010101" pitchFamily="49" charset="-122"/>
                <a:ea typeface="楷体" panose="02010609060101010101" pitchFamily="49" charset="-122"/>
              </a:rPr>
              <a:t>）</a:t>
            </a:r>
            <a:endParaRPr lang="en-US" altLang="zh-CN" sz="4400" b="1" dirty="0">
              <a:solidFill>
                <a:schemeClr val="accent6">
                  <a:lumMod val="50000"/>
                </a:schemeClr>
              </a:solidFill>
              <a:effectLst/>
              <a:latin typeface="楷体" panose="02010609060101010101" pitchFamily="49" charset="-122"/>
              <a:ea typeface="楷体" panose="02010609060101010101" pitchFamily="49" charset="-122"/>
            </a:endParaRPr>
          </a:p>
          <a:p>
            <a:pPr marL="0" indent="0">
              <a:buNone/>
            </a:pPr>
            <a:r>
              <a:rPr lang="en-US" altLang="zh-CN" sz="8600" b="1" dirty="0">
                <a:solidFill>
                  <a:schemeClr val="accent4">
                    <a:lumMod val="75000"/>
                  </a:schemeClr>
                </a:solidFill>
                <a:effectLst>
                  <a:outerShdw blurRad="50800" dist="38100" dir="2700000" algn="tl" rotWithShape="0">
                    <a:prstClr val="black">
                      <a:alpha val="40000"/>
                    </a:prstClr>
                  </a:outerShdw>
                </a:effectLst>
                <a:latin typeface="+mj-ea"/>
                <a:ea typeface="+mj-ea"/>
              </a:rPr>
              <a:t>PowerPoint </a:t>
            </a:r>
            <a:endParaRPr lang="en-US" altLang="zh-CN" sz="8600" b="1" dirty="0" smtClean="0">
              <a:solidFill>
                <a:schemeClr val="accent4">
                  <a:lumMod val="75000"/>
                </a:schemeClr>
              </a:solidFill>
              <a:effectLst>
                <a:outerShdw blurRad="50800" dist="38100" dir="2700000" algn="tl" rotWithShape="0">
                  <a:prstClr val="black">
                    <a:alpha val="40000"/>
                  </a:prstClr>
                </a:outerShdw>
              </a:effectLst>
              <a:latin typeface="+mj-ea"/>
              <a:ea typeface="+mj-ea"/>
            </a:endParaRPr>
          </a:p>
          <a:p>
            <a:pPr marL="0" indent="0">
              <a:buNone/>
            </a:pPr>
            <a:r>
              <a:rPr lang="zh-CN" altLang="en-US" sz="4100" b="1" dirty="0" smtClean="0">
                <a:solidFill>
                  <a:schemeClr val="accent6">
                    <a:lumMod val="50000"/>
                  </a:schemeClr>
                </a:solidFill>
                <a:effectLst/>
                <a:latin typeface="楷体" panose="02010609060101010101" pitchFamily="49" charset="-122"/>
                <a:ea typeface="楷体" panose="02010609060101010101" pitchFamily="49" charset="-122"/>
              </a:rPr>
              <a:t>制作人：朱伟</a:t>
            </a:r>
            <a:r>
              <a:rPr lang="zh-CN" altLang="en-US" sz="4100" b="1" dirty="0" smtClean="0">
                <a:solidFill>
                  <a:schemeClr val="accent6">
                    <a:lumMod val="50000"/>
                  </a:schemeClr>
                </a:solidFill>
                <a:effectLst/>
                <a:latin typeface="楷体" panose="02010609060101010101" pitchFamily="49" charset="-122"/>
                <a:ea typeface="楷体" panose="02010609060101010101" pitchFamily="49" charset="-122"/>
              </a:rPr>
              <a:t>生</a:t>
            </a:r>
            <a:endParaRPr lang="en-US" altLang="zh-CN" sz="4100" b="1" dirty="0" smtClean="0">
              <a:solidFill>
                <a:schemeClr val="accent6">
                  <a:lumMod val="50000"/>
                </a:schemeClr>
              </a:solidFill>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6143710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11" name="Rectangle 31"/>
          <p:cNvSpPr>
            <a:spLocks noChangeArrowheads="1"/>
          </p:cNvSpPr>
          <p:nvPr/>
        </p:nvSpPr>
        <p:spPr bwMode="black">
          <a:xfrm>
            <a:off x="4358664" y="2857500"/>
            <a:ext cx="5562600" cy="1143000"/>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threePt" dir="t"/>
            </a:scene3d>
            <a:sp3d extrusionH="57150">
              <a:bevelT h="25400" prst="softRound"/>
              <a:bevelB w="38100" h="38100" prst="convex"/>
            </a:sp3d>
          </a:bodyPr>
          <a:lstStyle>
            <a:lvl1pPr algn="ctr">
              <a:defRPr sz="3600" b="1">
                <a:solidFill>
                  <a:srgbClr val="000000"/>
                </a:solidFill>
                <a:latin typeface="Verdana" panose="020B0604030504040204" pitchFamily="34" charset="0"/>
                <a:ea typeface="宋体" panose="02010600030101010101" pitchFamily="2" charset="-122"/>
              </a:defRPr>
            </a:lvl1pPr>
            <a:lvl2pPr algn="ctr">
              <a:defRPr sz="3600" b="1">
                <a:solidFill>
                  <a:srgbClr val="000000"/>
                </a:solidFill>
                <a:latin typeface="Verdana" panose="020B0604030504040204" pitchFamily="34" charset="0"/>
                <a:ea typeface="宋体" panose="02010600030101010101" pitchFamily="2" charset="-122"/>
              </a:defRPr>
            </a:lvl2pPr>
            <a:lvl3pPr algn="ctr">
              <a:defRPr sz="3600" b="1">
                <a:solidFill>
                  <a:srgbClr val="000000"/>
                </a:solidFill>
                <a:latin typeface="Verdana" panose="020B0604030504040204" pitchFamily="34" charset="0"/>
                <a:ea typeface="宋体" panose="02010600030101010101" pitchFamily="2" charset="-122"/>
              </a:defRPr>
            </a:lvl3pPr>
            <a:lvl4pPr algn="ctr">
              <a:defRPr sz="3600" b="1">
                <a:solidFill>
                  <a:srgbClr val="000000"/>
                </a:solidFill>
                <a:latin typeface="Verdana" panose="020B0604030504040204" pitchFamily="34" charset="0"/>
                <a:ea typeface="宋体" panose="02010600030101010101" pitchFamily="2" charset="-122"/>
              </a:defRPr>
            </a:lvl4pPr>
            <a:lvl5pPr algn="ctr">
              <a:defRPr sz="3600" b="1">
                <a:solidFill>
                  <a:srgbClr val="000000"/>
                </a:solidFill>
                <a:latin typeface="Verdana" panose="020B0604030504040204" pitchFamily="34" charset="0"/>
                <a:ea typeface="宋体" panose="02010600030101010101" pitchFamily="2" charset="-122"/>
              </a:defRPr>
            </a:lvl5pPr>
            <a:lvl6pPr marL="4572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6pPr>
            <a:lvl7pPr marL="9144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7pPr>
            <a:lvl8pPr marL="13716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8pPr>
            <a:lvl9pPr marL="18288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9pPr>
          </a:lstStyle>
          <a:p>
            <a:pPr algn="l">
              <a:lnSpc>
                <a:spcPct val="80000"/>
              </a:lnSpc>
            </a:pPr>
            <a:r>
              <a:rPr lang="en-US" altLang="ko-KR" sz="6600" dirty="0">
                <a:gradFill flip="none" rotWithShape="1">
                  <a:gsLst>
                    <a:gs pos="0">
                      <a:schemeClr val="accent4">
                        <a:lumMod val="50000"/>
                      </a:schemeClr>
                    </a:gs>
                    <a:gs pos="46000">
                      <a:schemeClr val="accent2">
                        <a:lumMod val="95000"/>
                        <a:lumOff val="5000"/>
                      </a:schemeClr>
                    </a:gs>
                    <a:gs pos="100000">
                      <a:schemeClr val="accent2">
                        <a:lumMod val="60000"/>
                      </a:schemeClr>
                    </a:gs>
                  </a:gsLst>
                  <a:lin ang="16200000" scaled="1"/>
                  <a:tileRect/>
                </a:gradFill>
                <a:effectLst>
                  <a:outerShdw blurRad="50800" dist="50800" dir="5400000" algn="ctr" rotWithShape="0">
                    <a:schemeClr val="bg2">
                      <a:lumMod val="50000"/>
                    </a:schemeClr>
                  </a:outerShdw>
                  <a:reflection blurRad="6350" stA="15000" endPos="60000" dist="60007" dir="5400000" sy="-100000" algn="bl" rotWithShape="0"/>
                </a:effectLst>
                <a:ea typeface="Gulim" pitchFamily="34" charset="-127"/>
              </a:rPr>
              <a:t>Thank you!</a:t>
            </a:r>
          </a:p>
        </p:txBody>
      </p:sp>
    </p:spTree>
    <p:extLst>
      <p:ext uri="{BB962C8B-B14F-4D97-AF65-F5344CB8AC3E}">
        <p14:creationId xmlns:p14="http://schemas.microsoft.com/office/powerpoint/2010/main" val="2709464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4"/>
          </p:nvPr>
        </p:nvSpPr>
        <p:spPr/>
        <p:txBody>
          <a:bodyPr/>
          <a:lstStyle/>
          <a:p>
            <a:pPr indent="0"/>
            <a:r>
              <a:rPr lang="zh-CN" altLang="en-US" dirty="0">
                <a:latin typeface="宋体" panose="02010600030101010101" pitchFamily="2" charset="-122"/>
              </a:rPr>
              <a:t>（</a:t>
            </a:r>
            <a:r>
              <a:rPr lang="en-US" altLang="zh-CN" dirty="0">
                <a:latin typeface="宋体" panose="02010600030101010101" pitchFamily="2" charset="-122"/>
              </a:rPr>
              <a:t>1</a:t>
            </a:r>
            <a:r>
              <a:rPr lang="zh-CN" altLang="en-US" dirty="0">
                <a:latin typeface="宋体" panose="02010600030101010101" pitchFamily="2" charset="-122"/>
              </a:rPr>
              <a:t>）固定费用支出  </a:t>
            </a:r>
            <a:br>
              <a:rPr lang="zh-CN" altLang="en-US"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2</a:t>
            </a:r>
            <a:r>
              <a:rPr lang="zh-CN" altLang="en-US" dirty="0">
                <a:latin typeface="宋体" panose="02010600030101010101" pitchFamily="2" charset="-122"/>
              </a:rPr>
              <a:t>）机会损失  </a:t>
            </a:r>
            <a:br>
              <a:rPr lang="zh-CN" altLang="en-US"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3</a:t>
            </a:r>
            <a:r>
              <a:rPr lang="zh-CN" altLang="en-US" dirty="0">
                <a:latin typeface="宋体" panose="02010600030101010101" pitchFamily="2" charset="-122"/>
              </a:rPr>
              <a:t>）陈旧损失与跌价损失  </a:t>
            </a:r>
            <a:br>
              <a:rPr lang="zh-CN" altLang="en-US"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4</a:t>
            </a:r>
            <a:r>
              <a:rPr lang="zh-CN" altLang="en-US" dirty="0">
                <a:latin typeface="宋体" panose="02010600030101010101" pitchFamily="2" charset="-122"/>
              </a:rPr>
              <a:t>）保险费支出  </a:t>
            </a:r>
            <a:br>
              <a:rPr lang="zh-CN" altLang="en-US"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5</a:t>
            </a:r>
            <a:r>
              <a:rPr lang="zh-CN" altLang="en-US" dirty="0">
                <a:latin typeface="宋体" panose="02010600030101010101" pitchFamily="2" charset="-122"/>
              </a:rPr>
              <a:t>）进货、验收、保管、发货、搬运等项支出</a:t>
            </a:r>
            <a:endParaRPr lang="zh-CN" altLang="en-US" dirty="0"/>
          </a:p>
        </p:txBody>
      </p:sp>
      <p:sp>
        <p:nvSpPr>
          <p:cNvPr id="15362" name="Rectangle 2"/>
          <p:cNvSpPr>
            <a:spLocks noGrp="1" noChangeArrowheads="1"/>
          </p:cNvSpPr>
          <p:nvPr>
            <p:ph type="title"/>
          </p:nvPr>
        </p:nvSpPr>
        <p:spPr/>
        <p:txBody>
          <a:bodyPr/>
          <a:lstStyle/>
          <a:p>
            <a:pPr eaLnBrk="1" hangingPunct="1"/>
            <a:r>
              <a:rPr lang="zh-CN" altLang="en-US" sz="2800" dirty="0">
                <a:latin typeface="宋体" panose="02010600030101010101" pitchFamily="2" charset="-122"/>
              </a:rPr>
              <a:t>三、仓储的代价</a:t>
            </a:r>
            <a:br>
              <a:rPr lang="zh-CN" altLang="en-US" sz="2800" dirty="0">
                <a:latin typeface="宋体" panose="02010600030101010101" pitchFamily="2" charset="-122"/>
              </a:rPr>
            </a:br>
            <a:endParaRPr lang="zh-CN" altLang="en-US" sz="2800" dirty="0">
              <a:latin typeface="宋体" panose="02010600030101010101" pitchFamily="2" charset="-122"/>
            </a:endParaRPr>
          </a:p>
        </p:txBody>
      </p:sp>
      <p:sp>
        <p:nvSpPr>
          <p:cNvPr id="5" name="文本框 4"/>
          <p:cNvSpPr txBox="1"/>
          <p:nvPr/>
        </p:nvSpPr>
        <p:spPr>
          <a:xfrm>
            <a:off x="119336" y="332656"/>
            <a:ext cx="4108817"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第一节仓储概述</a:t>
            </a:r>
            <a:r>
              <a:rPr lang="en-US" altLang="zh-CN" dirty="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zh-CN" altLang="en-US" smtClean="0">
                <a:latin typeface="宋体" panose="02010600030101010101" pitchFamily="2" charset="-122"/>
              </a:rPr>
              <a:t>第二节  仓储成本的构成</a:t>
            </a:r>
          </a:p>
        </p:txBody>
      </p:sp>
      <p:graphicFrame>
        <p:nvGraphicFramePr>
          <p:cNvPr id="5" name="内容占位符 4"/>
          <p:cNvGraphicFramePr>
            <a:graphicFrameLocks noGrp="1"/>
          </p:cNvGraphicFramePr>
          <p:nvPr>
            <p:ph sz="quarter" idx="4"/>
            <p:extLst>
              <p:ext uri="{D42A27DB-BD31-4B8C-83A1-F6EECF244321}">
                <p14:modId xmlns:p14="http://schemas.microsoft.com/office/powerpoint/2010/main" val="3680720167"/>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2056575779"/>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4" name="Rectangle 2"/>
          <p:cNvSpPr>
            <a:spLocks noGrp="1" noChangeArrowheads="1"/>
          </p:cNvSpPr>
          <p:nvPr>
            <p:ph type="title"/>
          </p:nvPr>
        </p:nvSpPr>
        <p:spPr/>
        <p:txBody>
          <a:bodyPr/>
          <a:lstStyle/>
          <a:p>
            <a:pPr algn="ctr" eaLnBrk="1" hangingPunct="1"/>
            <a:r>
              <a:rPr lang="zh-CN" altLang="en-US" smtClean="0">
                <a:latin typeface="宋体" panose="02010600030101010101" pitchFamily="2" charset="-122"/>
              </a:rPr>
              <a:t>一、仓储持有成本</a:t>
            </a:r>
          </a:p>
        </p:txBody>
      </p:sp>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第二节仓储成本的构成</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
          <p:cNvSpPr>
            <a:spLocks noGrp="1" noChangeArrowheads="1"/>
          </p:cNvSpPr>
          <p:nvPr>
            <p:ph type="title"/>
          </p:nvPr>
        </p:nvSpPr>
        <p:spPr>
          <a:xfrm>
            <a:off x="2135188" y="5805489"/>
            <a:ext cx="7848600" cy="441325"/>
          </a:xfrm>
        </p:spPr>
        <p:txBody>
          <a:bodyPr/>
          <a:lstStyle/>
          <a:p>
            <a:pPr algn="ctr" eaLnBrk="1" hangingPunct="1"/>
            <a:r>
              <a:rPr lang="zh-CN" altLang="en-US" sz="2000">
                <a:solidFill>
                  <a:schemeClr val="tx1"/>
                </a:solidFill>
                <a:latin typeface="宋体" panose="02010600030101010101" pitchFamily="2" charset="-122"/>
              </a:rPr>
              <a:t>图</a:t>
            </a:r>
            <a:r>
              <a:rPr lang="en-US" altLang="zh-CN" sz="2000">
                <a:solidFill>
                  <a:schemeClr val="tx1"/>
                </a:solidFill>
                <a:latin typeface="宋体" panose="02010600030101010101" pitchFamily="2" charset="-122"/>
              </a:rPr>
              <a:t>6-1</a:t>
            </a:r>
            <a:r>
              <a:rPr lang="zh-CN" altLang="en-US" sz="2000"/>
              <a:t>仓储持有成本与仓储数量关系 </a:t>
            </a:r>
          </a:p>
        </p:txBody>
      </p:sp>
      <p:pic>
        <p:nvPicPr>
          <p:cNvPr id="2765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1282700"/>
            <a:ext cx="74898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19336" y="332656"/>
            <a:ext cx="480131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第二节仓储成本的构成</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insdrops_II">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688</TotalTime>
  <Words>8049</Words>
  <Application>Microsoft Office PowerPoint</Application>
  <PresentationFormat>宽屏</PresentationFormat>
  <Paragraphs>474</Paragraphs>
  <Slides>57</Slides>
  <Notes>28</Notes>
  <HiddenSlides>0</HiddenSlides>
  <MMClips>0</MMClips>
  <ScaleCrop>false</ScaleCrop>
  <HeadingPairs>
    <vt:vector size="8" baseType="variant">
      <vt:variant>
        <vt:lpstr>已用的字体</vt:lpstr>
      </vt:variant>
      <vt:variant>
        <vt:i4>12</vt:i4>
      </vt:variant>
      <vt:variant>
        <vt:lpstr>主题</vt:lpstr>
      </vt:variant>
      <vt:variant>
        <vt:i4>3</vt:i4>
      </vt:variant>
      <vt:variant>
        <vt:lpstr>嵌入 OLE 服务器</vt:lpstr>
      </vt:variant>
      <vt:variant>
        <vt:i4>1</vt:i4>
      </vt:variant>
      <vt:variant>
        <vt:lpstr>幻灯片标题</vt:lpstr>
      </vt:variant>
      <vt:variant>
        <vt:i4>57</vt:i4>
      </vt:variant>
    </vt:vector>
  </HeadingPairs>
  <TitlesOfParts>
    <vt:vector size="73" baseType="lpstr">
      <vt:lpstr>Gulim</vt:lpstr>
      <vt:lpstr>黑体</vt:lpstr>
      <vt:lpstr>楷体</vt:lpstr>
      <vt:lpstr>宋体</vt:lpstr>
      <vt:lpstr>Arial</vt:lpstr>
      <vt:lpstr>Calibri</vt:lpstr>
      <vt:lpstr>Calibri Light</vt:lpstr>
      <vt:lpstr>Symbol</vt:lpstr>
      <vt:lpstr>Times New Roman</vt:lpstr>
      <vt:lpstr>Verdana</vt:lpstr>
      <vt:lpstr>Webdings</vt:lpstr>
      <vt:lpstr>Wingdings</vt:lpstr>
      <vt:lpstr>rainsdrops_II</vt:lpstr>
      <vt:lpstr>1_默认设计模板</vt:lpstr>
      <vt:lpstr>2_默认设计模板</vt:lpstr>
      <vt:lpstr>Equation</vt:lpstr>
      <vt:lpstr>第六章  仓储成本管理</vt:lpstr>
      <vt:lpstr>【学习目的】</vt:lpstr>
      <vt:lpstr>第一节  仓储概述</vt:lpstr>
      <vt:lpstr>一、仓储的概念</vt:lpstr>
      <vt:lpstr>二、仓储性态</vt:lpstr>
      <vt:lpstr>三、仓储的代价 </vt:lpstr>
      <vt:lpstr>第二节  仓储成本的构成</vt:lpstr>
      <vt:lpstr>一、仓储持有成本</vt:lpstr>
      <vt:lpstr>图6-1仓储持有成本与仓储数量关系 </vt:lpstr>
      <vt:lpstr>二、订货或生产准备成本</vt:lpstr>
      <vt:lpstr>三、缺货成本</vt:lpstr>
      <vt:lpstr>四、在途库存持有成本</vt:lpstr>
      <vt:lpstr>第三节  仓储成本的计算</vt:lpstr>
      <vt:lpstr>一、仓储成本计算目的</vt:lpstr>
      <vt:lpstr>二、仓储成本计算对象</vt:lpstr>
      <vt:lpstr>三、仓储成本计算项目与计算方法</vt:lpstr>
      <vt:lpstr>四、仓储成本的计算方法</vt:lpstr>
      <vt:lpstr> </vt:lpstr>
      <vt:lpstr>3、按仓储成本与库存货物成本比率估算</vt:lpstr>
      <vt:lpstr>表6-1 (表下半部)</vt:lpstr>
      <vt:lpstr>4、按各种相关比率关系估算仓储成本</vt:lpstr>
      <vt:lpstr>表6-2</vt:lpstr>
      <vt:lpstr>表6-2中的计算公式</vt:lpstr>
      <vt:lpstr>5．按仓储项目计算仓储成本</vt:lpstr>
      <vt:lpstr>表6-3</vt:lpstr>
      <vt:lpstr>五、存货数量的盘存方法</vt:lpstr>
      <vt:lpstr>第五节  仓储成本分析与控制对策</vt:lpstr>
      <vt:lpstr>一、影响仓储成本的因素</vt:lpstr>
      <vt:lpstr>二、仓储成本的分析</vt:lpstr>
      <vt:lpstr>（一）取得成本</vt:lpstr>
      <vt:lpstr>（二）储存成本</vt:lpstr>
      <vt:lpstr>（三）缺货成本</vt:lpstr>
      <vt:lpstr>PowerPoint 演示文稿</vt:lpstr>
      <vt:lpstr>（四）经济批量的基本模型</vt:lpstr>
      <vt:lpstr>图6-2经济批量与订货成本、持有成本关系 </vt:lpstr>
      <vt:lpstr>PowerPoint 演示文稿</vt:lpstr>
      <vt:lpstr>（五）保险储备</vt:lpstr>
      <vt:lpstr>PowerPoint 演示文稿</vt:lpstr>
      <vt:lpstr>例【6-1】某汽车配件销售公司主要经营某种汽车零部件，每年的销售量为400件，该零件的单位储存成本为25元/件，一次订货成本为50元/次，单位缺货成本为1.5元/件。在交货间隔期内的需要量及其概率分布，见表6-4。 </vt:lpstr>
      <vt:lpstr>表6-4</vt:lpstr>
      <vt:lpstr>保险储备计算结果</vt:lpstr>
      <vt:lpstr>三、仓储成本的控制原则</vt:lpstr>
      <vt:lpstr>四、仓储物资的控制方法</vt:lpstr>
      <vt:lpstr>（一）存货的订购点控制法</vt:lpstr>
      <vt:lpstr>图6-3  再定购点与交货期平均耗用量、保险储备关系 </vt:lpstr>
      <vt:lpstr>（二）存货的定期控制法</vt:lpstr>
      <vt:lpstr>（三）存货的ABC分析控制法</vt:lpstr>
      <vt:lpstr>例【6-2】以某仓库库存物资现状为例，根据其各类库存物资分类统计 ，编制ABC分析表，并根据ABC分析表确定分类，如表6-5所示。</vt:lpstr>
      <vt:lpstr>表6-5  ABC分析表</vt:lpstr>
      <vt:lpstr>图6-4 ABC分析图 </vt:lpstr>
      <vt:lpstr>从表6-5和图6-4可以得出：编号1～2的物资为A类，占用资金80%；编号3～4的物资为B类，占用资金9%；编号5～10的物资为C类，占用资金11%。故应对这三类各自包含的物资分别采取不同的管理方式。</vt:lpstr>
      <vt:lpstr>【复习思考题】</vt:lpstr>
      <vt:lpstr>PowerPoint 演示文稿</vt:lpstr>
      <vt:lpstr>【练习题6-2】某汽车修理厂每月需要某种零件2 000件，单价为30元，每次订购费为100元，年库存保管费率为16%，求经济订货批量以及年库存管理总费用。</vt:lpstr>
      <vt:lpstr>【练习题6-3】续上题，在每年订货4次时，每次订货额是12 000元，若该原料年保管总额是480元，每次订货费是120元，求年保管费用率。年存货费用总额的最小值此时是多少？</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第六章  仓储成本管理</dc:title>
  <dc:creator>zws</dc:creator>
  <cp:lastModifiedBy>lenovo</cp:lastModifiedBy>
  <cp:revision>23</cp:revision>
  <dcterms:created xsi:type="dcterms:W3CDTF">2015-06-12T15:12:10Z</dcterms:created>
  <dcterms:modified xsi:type="dcterms:W3CDTF">2020-03-16T07:43:39Z</dcterms:modified>
</cp:coreProperties>
</file>